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306" r:id="rId2"/>
    <p:sldId id="307" r:id="rId3"/>
    <p:sldId id="258" r:id="rId4"/>
    <p:sldId id="300" r:id="rId5"/>
    <p:sldId id="299" r:id="rId6"/>
    <p:sldId id="259" r:id="rId7"/>
    <p:sldId id="260" r:id="rId8"/>
    <p:sldId id="261" r:id="rId9"/>
    <p:sldId id="262" r:id="rId10"/>
    <p:sldId id="263" r:id="rId11"/>
    <p:sldId id="264" r:id="rId12"/>
    <p:sldId id="308" r:id="rId13"/>
    <p:sldId id="265" r:id="rId14"/>
    <p:sldId id="266" r:id="rId15"/>
    <p:sldId id="267" r:id="rId16"/>
    <p:sldId id="268" r:id="rId17"/>
    <p:sldId id="269" r:id="rId18"/>
    <p:sldId id="270" r:id="rId19"/>
    <p:sldId id="271" r:id="rId20"/>
    <p:sldId id="309" r:id="rId21"/>
    <p:sldId id="276" r:id="rId22"/>
    <p:sldId id="272" r:id="rId23"/>
    <p:sldId id="273" r:id="rId24"/>
    <p:sldId id="274" r:id="rId25"/>
    <p:sldId id="275" r:id="rId26"/>
    <p:sldId id="277" r:id="rId27"/>
    <p:sldId id="278" r:id="rId28"/>
    <p:sldId id="310" r:id="rId29"/>
    <p:sldId id="279" r:id="rId30"/>
    <p:sldId id="280" r:id="rId31"/>
    <p:sldId id="281" r:id="rId32"/>
    <p:sldId id="282" r:id="rId33"/>
    <p:sldId id="283" r:id="rId34"/>
    <p:sldId id="311" r:id="rId35"/>
    <p:sldId id="284" r:id="rId36"/>
    <p:sldId id="285" r:id="rId37"/>
    <p:sldId id="286" r:id="rId38"/>
    <p:sldId id="305"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90"/>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2021/1/4</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dirty="0">
              <a:solidFill>
                <a:schemeClr val="tx1">
                  <a:lumMod val="65000"/>
                  <a:lumOff val="3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942" y="1187384"/>
            <a:ext cx="6607346" cy="1451810"/>
          </a:xfrm>
          <a:prstGeom prst="rect">
            <a:avLst/>
          </a:prstGeom>
        </p:spPr>
      </p:pic>
      <p:sp>
        <p:nvSpPr>
          <p:cNvPr id="7" name="TextBox 6"/>
          <p:cNvSpPr txBox="1"/>
          <p:nvPr/>
        </p:nvSpPr>
        <p:spPr>
          <a:xfrm>
            <a:off x="2218958" y="2835970"/>
            <a:ext cx="4801314" cy="646331"/>
          </a:xfrm>
          <a:prstGeom prst="rect">
            <a:avLst/>
          </a:prstGeom>
          <a:noFill/>
        </p:spPr>
        <p:txBody>
          <a:bodyPr wrap="none" rtlCol="0">
            <a:spAutoFit/>
          </a:bodyPr>
          <a:lstStyle/>
          <a:p>
            <a:pPr algn="ctr"/>
            <a:r>
              <a:rPr lang="zh-CN" altLang="en-US" sz="3600" dirty="0">
                <a:ln w="9525">
                  <a:noFill/>
                </a:ln>
                <a:solidFill>
                  <a:schemeClr val="accent1"/>
                </a:solidFill>
                <a:effectLst>
                  <a:outerShdw blurRad="50800" dist="38100" dir="5400000" algn="t" rotWithShape="0">
                    <a:prstClr val="black">
                      <a:alpha val="40000"/>
                    </a:prstClr>
                  </a:outerShdw>
                </a:effectLst>
                <a:latin typeface="方正卡通简体" panose="03000509000000000000" pitchFamily="65" charset="-122"/>
                <a:ea typeface="方正卡通简体" panose="03000509000000000000" pitchFamily="65" charset="-122"/>
              </a:rPr>
              <a:t>单击</a:t>
            </a:r>
            <a:r>
              <a:rPr lang="zh-CN" altLang="en-US" sz="3600" dirty="0">
                <a:ln w="9525">
                  <a:noFill/>
                </a:ln>
                <a:solidFill>
                  <a:schemeClr val="accent2"/>
                </a:solidFill>
                <a:effectLst>
                  <a:outerShdw blurRad="50800" dist="38100" dir="5400000" algn="t" rotWithShape="0">
                    <a:prstClr val="black">
                      <a:alpha val="40000"/>
                    </a:prstClr>
                  </a:outerShdw>
                </a:effectLst>
                <a:latin typeface="方正卡通简体" panose="03000509000000000000" pitchFamily="65" charset="-122"/>
                <a:ea typeface="方正卡通简体" panose="03000509000000000000" pitchFamily="65" charset="-122"/>
              </a:rPr>
              <a:t>此处</a:t>
            </a:r>
            <a:r>
              <a:rPr lang="zh-CN" altLang="en-US" sz="3600" dirty="0">
                <a:ln w="9525">
                  <a:noFill/>
                </a:ln>
                <a:solidFill>
                  <a:schemeClr val="accent3"/>
                </a:solidFill>
                <a:effectLst>
                  <a:outerShdw blurRad="50800" dist="38100" dir="5400000" algn="t" rotWithShape="0">
                    <a:prstClr val="black">
                      <a:alpha val="40000"/>
                    </a:prstClr>
                  </a:outerShdw>
                </a:effectLst>
                <a:latin typeface="方正卡通简体" panose="03000509000000000000" pitchFamily="65" charset="-122"/>
                <a:ea typeface="方正卡通简体" panose="03000509000000000000" pitchFamily="65" charset="-122"/>
              </a:rPr>
              <a:t>添加</a:t>
            </a:r>
            <a:r>
              <a:rPr lang="zh-CN" altLang="en-US" sz="3600" dirty="0">
                <a:ln w="9525">
                  <a:noFill/>
                </a:ln>
                <a:solidFill>
                  <a:schemeClr val="accent4"/>
                </a:solidFill>
                <a:effectLst>
                  <a:outerShdw blurRad="50800" dist="38100" dir="5400000" algn="t" rotWithShape="0">
                    <a:prstClr val="black">
                      <a:alpha val="40000"/>
                    </a:prstClr>
                  </a:outerShdw>
                </a:effectLst>
                <a:latin typeface="方正卡通简体" panose="03000509000000000000" pitchFamily="65" charset="-122"/>
                <a:ea typeface="方正卡通简体" panose="03000509000000000000" pitchFamily="65" charset="-122"/>
              </a:rPr>
              <a:t>相关</a:t>
            </a:r>
            <a:r>
              <a:rPr lang="zh-CN" altLang="en-US" sz="3600" dirty="0">
                <a:ln w="9525">
                  <a:noFill/>
                </a:ln>
                <a:solidFill>
                  <a:schemeClr val="accent1"/>
                </a:solidFill>
                <a:effectLst>
                  <a:outerShdw blurRad="50800" dist="38100" dir="5400000" algn="t" rotWithShape="0">
                    <a:prstClr val="black">
                      <a:alpha val="40000"/>
                    </a:prstClr>
                  </a:outerShdw>
                </a:effectLst>
                <a:latin typeface="方正卡通简体" panose="03000509000000000000" pitchFamily="65" charset="-122"/>
                <a:ea typeface="方正卡通简体" panose="03000509000000000000" pitchFamily="65" charset="-122"/>
              </a:rPr>
              <a:t>标题</a:t>
            </a:r>
          </a:p>
        </p:txBody>
      </p:sp>
      <p:sp>
        <p:nvSpPr>
          <p:cNvPr id="8" name="TextBox 7"/>
          <p:cNvSpPr txBox="1"/>
          <p:nvPr/>
        </p:nvSpPr>
        <p:spPr>
          <a:xfrm>
            <a:off x="2939038" y="3488109"/>
            <a:ext cx="3329759" cy="307777"/>
          </a:xfrm>
          <a:prstGeom prst="rect">
            <a:avLst/>
          </a:prstGeom>
          <a:noFill/>
        </p:spPr>
        <p:txBody>
          <a:bodyPr wrap="none" rtlCol="0">
            <a:spAutoFit/>
          </a:bodyPr>
          <a:lstStyle/>
          <a:p>
            <a:pPr algn="ctr"/>
            <a:r>
              <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rPr>
              <a:t>读书学习</a:t>
            </a:r>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rPr>
              <a:t>教育</a:t>
            </a:r>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rPr>
              <a:t>培训学习</a:t>
            </a:r>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b="0" dirty="0">
                <a:solidFill>
                  <a:schemeClr val="tx1">
                    <a:lumMod val="85000"/>
                    <a:lumOff val="15000"/>
                  </a:schemeClr>
                </a:solidFill>
                <a:latin typeface="微软雅黑" panose="020B0503020204020204" pitchFamily="34" charset="-122"/>
                <a:ea typeface="微软雅黑" panose="020B0503020204020204" pitchFamily="34" charset="-122"/>
              </a:rPr>
              <a:t>总结</a:t>
            </a:r>
            <a:r>
              <a:rPr lang="en-US" altLang="zh-CN" sz="14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b="0" dirty="0">
                <a:ln w="9525">
                  <a:noFill/>
                </a:ln>
                <a:solidFill>
                  <a:schemeClr val="tx1">
                    <a:lumMod val="85000"/>
                    <a:lumOff val="15000"/>
                  </a:schemeClr>
                </a:solidFill>
                <a:latin typeface="微软雅黑" panose="020B0503020204020204" pitchFamily="34" charset="-122"/>
                <a:ea typeface="微软雅黑" panose="020B0503020204020204" pitchFamily="34" charset="-122"/>
              </a:rPr>
              <a:t>精品</a:t>
            </a:r>
            <a:r>
              <a:rPr lang="en-US" altLang="zh-CN" sz="1400" b="0" dirty="0">
                <a:ln w="9525">
                  <a:noFill/>
                </a:ln>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sz="1400" dirty="0">
              <a:ln w="9525">
                <a:noFill/>
              </a:ln>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782891" y="3375452"/>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782891" y="340181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1" presetClass="entr" presetSubtype="0" fill="hold" grpId="0" nodeType="withEffect">
                                  <p:stCondLst>
                                    <p:cond delay="6500"/>
                                  </p:stCondLst>
                                  <p:iterate type="lt">
                                    <p:tmPct val="10400"/>
                                  </p:iterate>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750" fill="hold"/>
                                        <p:tgtEl>
                                          <p:spTgt spid="8"/>
                                        </p:tgtEl>
                                        <p:attrNameLst>
                                          <p:attrName>ppt_y</p:attrName>
                                        </p:attrNameLst>
                                      </p:cBhvr>
                                      <p:tavLst>
                                        <p:tav tm="0">
                                          <p:val>
                                            <p:strVal val="#ppt_y"/>
                                          </p:val>
                                        </p:tav>
                                        <p:tav tm="100000">
                                          <p:val>
                                            <p:strVal val="#ppt_y"/>
                                          </p:val>
                                        </p:tav>
                                      </p:tavLst>
                                    </p:anim>
                                    <p:anim calcmode="lin" valueType="num">
                                      <p:cBhvr>
                                        <p:cTn id="35"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50" tmFilter="0,0; .5, 1; 1, 1"/>
                                        <p:tgtEl>
                                          <p:spTgt spid="8"/>
                                        </p:tgtEl>
                                      </p:cBhvr>
                                    </p:animEffect>
                                  </p:childTnLst>
                                </p:cTn>
                              </p:par>
                              <p:par>
                                <p:cTn id="38" presetID="42" presetClass="entr" presetSubtype="0" fill="hold" nodeType="withEffect">
                                  <p:stCondLst>
                                    <p:cond delay="88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44" dur="5750" fill="hold"/>
                                        <p:tgtEl>
                                          <p:spTgt spid="13"/>
                                        </p:tgtEl>
                                        <p:attrNameLst>
                                          <p:attrName>ppt_x</p:attrName>
                                          <p:attrName>ppt_y</p:attrName>
                                        </p:attrNameLst>
                                      </p:cBhvr>
                                    </p:animMotion>
                                  </p:childTnLst>
                                </p:cTn>
                              </p:par>
                              <p:par>
                                <p:cTn id="45" presetID="42" presetClass="entr" presetSubtype="0" fill="hold" nodeType="withEffect">
                                  <p:stCondLst>
                                    <p:cond delay="156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828674" y="2574132"/>
            <a:ext cx="125413" cy="1065212"/>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 name="Rectangle 11"/>
          <p:cNvSpPr>
            <a:spLocks noChangeArrowheads="1"/>
          </p:cNvSpPr>
          <p:nvPr/>
        </p:nvSpPr>
        <p:spPr bwMode="auto">
          <a:xfrm>
            <a:off x="1019174" y="1956594"/>
            <a:ext cx="127000" cy="1682750"/>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 name="Rectangle 12"/>
          <p:cNvSpPr>
            <a:spLocks noChangeArrowheads="1"/>
          </p:cNvSpPr>
          <p:nvPr/>
        </p:nvSpPr>
        <p:spPr bwMode="auto">
          <a:xfrm>
            <a:off x="1214437" y="2321719"/>
            <a:ext cx="122237" cy="1319213"/>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 name="Rectangle 13"/>
          <p:cNvSpPr>
            <a:spLocks noChangeArrowheads="1"/>
          </p:cNvSpPr>
          <p:nvPr/>
        </p:nvSpPr>
        <p:spPr bwMode="auto">
          <a:xfrm>
            <a:off x="1406524" y="2696369"/>
            <a:ext cx="125413" cy="942975"/>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 name="Rectangle 14"/>
          <p:cNvSpPr>
            <a:spLocks noChangeArrowheads="1"/>
          </p:cNvSpPr>
          <p:nvPr/>
        </p:nvSpPr>
        <p:spPr bwMode="auto">
          <a:xfrm>
            <a:off x="2060574" y="2032794"/>
            <a:ext cx="114300" cy="1606550"/>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 name="Rectangle 15"/>
          <p:cNvSpPr>
            <a:spLocks noChangeArrowheads="1"/>
          </p:cNvSpPr>
          <p:nvPr/>
        </p:nvSpPr>
        <p:spPr bwMode="auto">
          <a:xfrm>
            <a:off x="2244724" y="2766219"/>
            <a:ext cx="120650" cy="873125"/>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 name="Rectangle 16"/>
          <p:cNvSpPr>
            <a:spLocks noChangeArrowheads="1"/>
          </p:cNvSpPr>
          <p:nvPr/>
        </p:nvSpPr>
        <p:spPr bwMode="auto">
          <a:xfrm>
            <a:off x="2435224" y="2977357"/>
            <a:ext cx="127000" cy="661987"/>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 name="Rectangle 17"/>
          <p:cNvSpPr>
            <a:spLocks noChangeArrowheads="1"/>
          </p:cNvSpPr>
          <p:nvPr/>
        </p:nvSpPr>
        <p:spPr bwMode="auto">
          <a:xfrm>
            <a:off x="2625724" y="3315494"/>
            <a:ext cx="127000" cy="323850"/>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0" name="Rectangle 18"/>
          <p:cNvSpPr>
            <a:spLocks noChangeArrowheads="1"/>
          </p:cNvSpPr>
          <p:nvPr/>
        </p:nvSpPr>
        <p:spPr bwMode="auto">
          <a:xfrm>
            <a:off x="3281362" y="2997994"/>
            <a:ext cx="114300" cy="641350"/>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1" name="Rectangle 19"/>
          <p:cNvSpPr>
            <a:spLocks noChangeArrowheads="1"/>
          </p:cNvSpPr>
          <p:nvPr/>
        </p:nvSpPr>
        <p:spPr bwMode="auto">
          <a:xfrm>
            <a:off x="3473449" y="3102769"/>
            <a:ext cx="112713" cy="538163"/>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2" name="Rectangle 20"/>
          <p:cNvSpPr>
            <a:spLocks noChangeArrowheads="1"/>
          </p:cNvSpPr>
          <p:nvPr/>
        </p:nvSpPr>
        <p:spPr bwMode="auto">
          <a:xfrm>
            <a:off x="3656012" y="3323432"/>
            <a:ext cx="125412" cy="317500"/>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3" name="Rectangle 21"/>
          <p:cNvSpPr>
            <a:spLocks noChangeArrowheads="1"/>
          </p:cNvSpPr>
          <p:nvPr/>
        </p:nvSpPr>
        <p:spPr bwMode="auto">
          <a:xfrm>
            <a:off x="3848099" y="1870869"/>
            <a:ext cx="125413" cy="1770063"/>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4" name="Rectangle 22"/>
          <p:cNvSpPr>
            <a:spLocks noChangeArrowheads="1"/>
          </p:cNvSpPr>
          <p:nvPr/>
        </p:nvSpPr>
        <p:spPr bwMode="auto">
          <a:xfrm>
            <a:off x="4502149" y="2139157"/>
            <a:ext cx="127000" cy="1500187"/>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 name="Rectangle 23"/>
          <p:cNvSpPr>
            <a:spLocks noChangeArrowheads="1"/>
          </p:cNvSpPr>
          <p:nvPr/>
        </p:nvSpPr>
        <p:spPr bwMode="auto">
          <a:xfrm>
            <a:off x="4692649" y="1870869"/>
            <a:ext cx="119063" cy="1770063"/>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 name="Rectangle 24"/>
          <p:cNvSpPr>
            <a:spLocks noChangeArrowheads="1"/>
          </p:cNvSpPr>
          <p:nvPr/>
        </p:nvSpPr>
        <p:spPr bwMode="auto">
          <a:xfrm>
            <a:off x="4884737" y="2032794"/>
            <a:ext cx="117475" cy="1606550"/>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7" name="Rectangle 25"/>
          <p:cNvSpPr>
            <a:spLocks noChangeArrowheads="1"/>
          </p:cNvSpPr>
          <p:nvPr/>
        </p:nvSpPr>
        <p:spPr bwMode="auto">
          <a:xfrm>
            <a:off x="5067299" y="2574132"/>
            <a:ext cx="127000" cy="1065212"/>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矩形 17"/>
          <p:cNvSpPr>
            <a:spLocks noChangeArrowheads="1"/>
          </p:cNvSpPr>
          <p:nvPr/>
        </p:nvSpPr>
        <p:spPr bwMode="auto">
          <a:xfrm>
            <a:off x="5440362" y="1167594"/>
            <a:ext cx="31686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19" name="直接连接符 18"/>
          <p:cNvSpPr>
            <a:spLocks noChangeShapeType="1"/>
          </p:cNvSpPr>
          <p:nvPr/>
        </p:nvSpPr>
        <p:spPr bwMode="auto">
          <a:xfrm>
            <a:off x="719137" y="1142207"/>
            <a:ext cx="901700" cy="1587"/>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0" name="直接连接符 19"/>
          <p:cNvSpPr>
            <a:spLocks noChangeShapeType="1"/>
          </p:cNvSpPr>
          <p:nvPr/>
        </p:nvSpPr>
        <p:spPr bwMode="auto">
          <a:xfrm>
            <a:off x="719137" y="1699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1" name="直接连接符 20"/>
          <p:cNvSpPr>
            <a:spLocks noChangeShapeType="1"/>
          </p:cNvSpPr>
          <p:nvPr/>
        </p:nvSpPr>
        <p:spPr bwMode="auto">
          <a:xfrm>
            <a:off x="719137" y="373776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2" name="直接连接符 21"/>
          <p:cNvSpPr>
            <a:spLocks noChangeShapeType="1"/>
          </p:cNvSpPr>
          <p:nvPr/>
        </p:nvSpPr>
        <p:spPr bwMode="auto">
          <a:xfrm>
            <a:off x="719137" y="4366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3" name="直接连接符 22"/>
          <p:cNvSpPr>
            <a:spLocks noChangeShapeType="1"/>
          </p:cNvSpPr>
          <p:nvPr/>
        </p:nvSpPr>
        <p:spPr bwMode="auto">
          <a:xfrm>
            <a:off x="1976437" y="1142207"/>
            <a:ext cx="901700" cy="1587"/>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4" name="直接连接符 23"/>
          <p:cNvSpPr>
            <a:spLocks noChangeShapeType="1"/>
          </p:cNvSpPr>
          <p:nvPr/>
        </p:nvSpPr>
        <p:spPr bwMode="auto">
          <a:xfrm>
            <a:off x="1976437" y="1699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5" name="直接连接符 24"/>
          <p:cNvSpPr>
            <a:spLocks noChangeShapeType="1"/>
          </p:cNvSpPr>
          <p:nvPr/>
        </p:nvSpPr>
        <p:spPr bwMode="auto">
          <a:xfrm>
            <a:off x="1976437" y="373776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6" name="直接连接符 25"/>
          <p:cNvSpPr>
            <a:spLocks noChangeShapeType="1"/>
          </p:cNvSpPr>
          <p:nvPr/>
        </p:nvSpPr>
        <p:spPr bwMode="auto">
          <a:xfrm>
            <a:off x="1976437" y="4366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7" name="直接连接符 26"/>
          <p:cNvSpPr>
            <a:spLocks noChangeShapeType="1"/>
          </p:cNvSpPr>
          <p:nvPr/>
        </p:nvSpPr>
        <p:spPr bwMode="auto">
          <a:xfrm>
            <a:off x="3157537" y="1142207"/>
            <a:ext cx="901700" cy="1587"/>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8" name="直接连接符 27"/>
          <p:cNvSpPr>
            <a:spLocks noChangeShapeType="1"/>
          </p:cNvSpPr>
          <p:nvPr/>
        </p:nvSpPr>
        <p:spPr bwMode="auto">
          <a:xfrm>
            <a:off x="3157537" y="1699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29" name="直接连接符 28"/>
          <p:cNvSpPr>
            <a:spLocks noChangeShapeType="1"/>
          </p:cNvSpPr>
          <p:nvPr/>
        </p:nvSpPr>
        <p:spPr bwMode="auto">
          <a:xfrm>
            <a:off x="3157537" y="373776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0" name="直接连接符 29"/>
          <p:cNvSpPr>
            <a:spLocks noChangeShapeType="1"/>
          </p:cNvSpPr>
          <p:nvPr/>
        </p:nvSpPr>
        <p:spPr bwMode="auto">
          <a:xfrm>
            <a:off x="3157537" y="4366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1" name="直接连接符 30"/>
          <p:cNvSpPr>
            <a:spLocks noChangeShapeType="1"/>
          </p:cNvSpPr>
          <p:nvPr/>
        </p:nvSpPr>
        <p:spPr bwMode="auto">
          <a:xfrm>
            <a:off x="4376737" y="1142207"/>
            <a:ext cx="901700" cy="1587"/>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2" name="直接连接符 31"/>
          <p:cNvSpPr>
            <a:spLocks noChangeShapeType="1"/>
          </p:cNvSpPr>
          <p:nvPr/>
        </p:nvSpPr>
        <p:spPr bwMode="auto">
          <a:xfrm>
            <a:off x="4376737" y="1699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3" name="直接连接符 32"/>
          <p:cNvSpPr>
            <a:spLocks noChangeShapeType="1"/>
          </p:cNvSpPr>
          <p:nvPr/>
        </p:nvSpPr>
        <p:spPr bwMode="auto">
          <a:xfrm>
            <a:off x="4376737" y="373776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4" name="直接连接符 33"/>
          <p:cNvSpPr>
            <a:spLocks noChangeShapeType="1"/>
          </p:cNvSpPr>
          <p:nvPr/>
        </p:nvSpPr>
        <p:spPr bwMode="auto">
          <a:xfrm>
            <a:off x="4376737" y="4366419"/>
            <a:ext cx="901700" cy="0"/>
          </a:xfrm>
          <a:prstGeom prst="line">
            <a:avLst/>
          </a:prstGeom>
          <a:noFill/>
          <a:ln w="5080" cap="flat" cmpd="sng">
            <a:solidFill>
              <a:schemeClr val="bg1">
                <a:lumMod val="75000"/>
              </a:schemeClr>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85000"/>
                  <a:lumOff val="15000"/>
                </a:schemeClr>
              </a:solidFill>
            </a:endParaRPr>
          </a:p>
        </p:txBody>
      </p:sp>
      <p:sp>
        <p:nvSpPr>
          <p:cNvPr id="35" name="TextBox 591"/>
          <p:cNvSpPr>
            <a:spLocks noChangeArrowheads="1"/>
          </p:cNvSpPr>
          <p:nvPr/>
        </p:nvSpPr>
        <p:spPr bwMode="auto">
          <a:xfrm>
            <a:off x="727762" y="3801269"/>
            <a:ext cx="809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35</a:t>
            </a:r>
            <a:r>
              <a:rPr lang="en-US" sz="20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28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36" name="TextBox 592"/>
          <p:cNvSpPr>
            <a:spLocks noChangeArrowheads="1"/>
          </p:cNvSpPr>
          <p:nvPr/>
        </p:nvSpPr>
        <p:spPr bwMode="auto">
          <a:xfrm>
            <a:off x="2023162" y="3801269"/>
            <a:ext cx="809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35</a:t>
            </a:r>
            <a:r>
              <a:rPr lang="en-US" sz="20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20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37" name="TextBox 593"/>
          <p:cNvSpPr>
            <a:spLocks noChangeArrowheads="1"/>
          </p:cNvSpPr>
          <p:nvPr/>
        </p:nvSpPr>
        <p:spPr bwMode="auto">
          <a:xfrm>
            <a:off x="3242362" y="3801269"/>
            <a:ext cx="809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35</a:t>
            </a:r>
            <a:r>
              <a:rPr lang="en-US" sz="20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280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38" name="TextBox 594"/>
          <p:cNvSpPr>
            <a:spLocks noChangeArrowheads="1"/>
          </p:cNvSpPr>
          <p:nvPr/>
        </p:nvSpPr>
        <p:spPr bwMode="auto">
          <a:xfrm>
            <a:off x="4442512" y="3801269"/>
            <a:ext cx="809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35</a:t>
            </a:r>
            <a:r>
              <a:rPr lang="en-US" sz="20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2000" dirty="0">
              <a:solidFill>
                <a:schemeClr val="tx1">
                  <a:lumMod val="85000"/>
                  <a:lumOff val="15000"/>
                </a:schemeClr>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39" name="TextBox 595"/>
          <p:cNvSpPr>
            <a:spLocks noChangeArrowheads="1"/>
          </p:cNvSpPr>
          <p:nvPr/>
        </p:nvSpPr>
        <p:spPr bwMode="auto">
          <a:xfrm>
            <a:off x="718581" y="1148557"/>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596"/>
          <p:cNvSpPr>
            <a:spLocks noChangeArrowheads="1"/>
          </p:cNvSpPr>
          <p:nvPr/>
        </p:nvSpPr>
        <p:spPr bwMode="auto">
          <a:xfrm>
            <a:off x="1975881" y="1148557"/>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597"/>
          <p:cNvSpPr>
            <a:spLocks noChangeArrowheads="1"/>
          </p:cNvSpPr>
          <p:nvPr/>
        </p:nvSpPr>
        <p:spPr bwMode="auto">
          <a:xfrm>
            <a:off x="3176031" y="1148557"/>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TextBox 598"/>
          <p:cNvSpPr>
            <a:spLocks noChangeArrowheads="1"/>
          </p:cNvSpPr>
          <p:nvPr/>
        </p:nvSpPr>
        <p:spPr bwMode="auto">
          <a:xfrm>
            <a:off x="4376181" y="1148557"/>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标题 42"/>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75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75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750"/>
                                        <p:tgtEl>
                                          <p:spTgt spid="19"/>
                                        </p:tgtEl>
                                      </p:cBhvr>
                                    </p:animEffect>
                                    <p:anim calcmode="lin" valueType="num">
                                      <p:cBhvr>
                                        <p:cTn id="57" dur="750" fill="hold"/>
                                        <p:tgtEl>
                                          <p:spTgt spid="19"/>
                                        </p:tgtEl>
                                        <p:attrNameLst>
                                          <p:attrName>ppt_x</p:attrName>
                                        </p:attrNameLst>
                                      </p:cBhvr>
                                      <p:tavLst>
                                        <p:tav tm="0">
                                          <p:val>
                                            <p:strVal val="#ppt_x"/>
                                          </p:val>
                                        </p:tav>
                                        <p:tav tm="100000">
                                          <p:val>
                                            <p:strVal val="#ppt_x"/>
                                          </p:val>
                                        </p:tav>
                                      </p:tavLst>
                                    </p:anim>
                                    <p:anim calcmode="lin" valueType="num">
                                      <p:cBhvr>
                                        <p:cTn id="58" dur="75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750"/>
                                        <p:tgtEl>
                                          <p:spTgt spid="20"/>
                                        </p:tgtEl>
                                      </p:cBhvr>
                                    </p:animEffect>
                                    <p:anim calcmode="lin" valueType="num">
                                      <p:cBhvr>
                                        <p:cTn id="62" dur="750" fill="hold"/>
                                        <p:tgtEl>
                                          <p:spTgt spid="20"/>
                                        </p:tgtEl>
                                        <p:attrNameLst>
                                          <p:attrName>ppt_x</p:attrName>
                                        </p:attrNameLst>
                                      </p:cBhvr>
                                      <p:tavLst>
                                        <p:tav tm="0">
                                          <p:val>
                                            <p:strVal val="#ppt_x"/>
                                          </p:val>
                                        </p:tav>
                                        <p:tav tm="100000">
                                          <p:val>
                                            <p:strVal val="#ppt_x"/>
                                          </p:val>
                                        </p:tav>
                                      </p:tavLst>
                                    </p:anim>
                                    <p:anim calcmode="lin" valueType="num">
                                      <p:cBhvr>
                                        <p:cTn id="63" dur="75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750"/>
                                        <p:tgtEl>
                                          <p:spTgt spid="23"/>
                                        </p:tgtEl>
                                      </p:cBhvr>
                                    </p:animEffect>
                                    <p:anim calcmode="lin" valueType="num">
                                      <p:cBhvr>
                                        <p:cTn id="67" dur="750" fill="hold"/>
                                        <p:tgtEl>
                                          <p:spTgt spid="23"/>
                                        </p:tgtEl>
                                        <p:attrNameLst>
                                          <p:attrName>ppt_x</p:attrName>
                                        </p:attrNameLst>
                                      </p:cBhvr>
                                      <p:tavLst>
                                        <p:tav tm="0">
                                          <p:val>
                                            <p:strVal val="#ppt_x"/>
                                          </p:val>
                                        </p:tav>
                                        <p:tav tm="100000">
                                          <p:val>
                                            <p:strVal val="#ppt_x"/>
                                          </p:val>
                                        </p:tav>
                                      </p:tavLst>
                                    </p:anim>
                                    <p:anim calcmode="lin" valueType="num">
                                      <p:cBhvr>
                                        <p:cTn id="68" dur="75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750"/>
                                        <p:tgtEl>
                                          <p:spTgt spid="24"/>
                                        </p:tgtEl>
                                      </p:cBhvr>
                                    </p:animEffect>
                                    <p:anim calcmode="lin" valueType="num">
                                      <p:cBhvr>
                                        <p:cTn id="72" dur="750" fill="hold"/>
                                        <p:tgtEl>
                                          <p:spTgt spid="24"/>
                                        </p:tgtEl>
                                        <p:attrNameLst>
                                          <p:attrName>ppt_x</p:attrName>
                                        </p:attrNameLst>
                                      </p:cBhvr>
                                      <p:tavLst>
                                        <p:tav tm="0">
                                          <p:val>
                                            <p:strVal val="#ppt_x"/>
                                          </p:val>
                                        </p:tav>
                                        <p:tav tm="100000">
                                          <p:val>
                                            <p:strVal val="#ppt_x"/>
                                          </p:val>
                                        </p:tav>
                                      </p:tavLst>
                                    </p:anim>
                                    <p:anim calcmode="lin" valueType="num">
                                      <p:cBhvr>
                                        <p:cTn id="73" dur="750" fill="hold"/>
                                        <p:tgtEl>
                                          <p:spTgt spid="2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750"/>
                                        <p:tgtEl>
                                          <p:spTgt spid="27"/>
                                        </p:tgtEl>
                                      </p:cBhvr>
                                    </p:animEffect>
                                    <p:anim calcmode="lin" valueType="num">
                                      <p:cBhvr>
                                        <p:cTn id="77" dur="750" fill="hold"/>
                                        <p:tgtEl>
                                          <p:spTgt spid="27"/>
                                        </p:tgtEl>
                                        <p:attrNameLst>
                                          <p:attrName>ppt_x</p:attrName>
                                        </p:attrNameLst>
                                      </p:cBhvr>
                                      <p:tavLst>
                                        <p:tav tm="0">
                                          <p:val>
                                            <p:strVal val="#ppt_x"/>
                                          </p:val>
                                        </p:tav>
                                        <p:tav tm="100000">
                                          <p:val>
                                            <p:strVal val="#ppt_x"/>
                                          </p:val>
                                        </p:tav>
                                      </p:tavLst>
                                    </p:anim>
                                    <p:anim calcmode="lin" valueType="num">
                                      <p:cBhvr>
                                        <p:cTn id="78" dur="75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750"/>
                                        <p:tgtEl>
                                          <p:spTgt spid="28"/>
                                        </p:tgtEl>
                                      </p:cBhvr>
                                    </p:animEffect>
                                    <p:anim calcmode="lin" valueType="num">
                                      <p:cBhvr>
                                        <p:cTn id="82" dur="750" fill="hold"/>
                                        <p:tgtEl>
                                          <p:spTgt spid="28"/>
                                        </p:tgtEl>
                                        <p:attrNameLst>
                                          <p:attrName>ppt_x</p:attrName>
                                        </p:attrNameLst>
                                      </p:cBhvr>
                                      <p:tavLst>
                                        <p:tav tm="0">
                                          <p:val>
                                            <p:strVal val="#ppt_x"/>
                                          </p:val>
                                        </p:tav>
                                        <p:tav tm="100000">
                                          <p:val>
                                            <p:strVal val="#ppt_x"/>
                                          </p:val>
                                        </p:tav>
                                      </p:tavLst>
                                    </p:anim>
                                    <p:anim calcmode="lin" valueType="num">
                                      <p:cBhvr>
                                        <p:cTn id="83" dur="750" fill="hold"/>
                                        <p:tgtEl>
                                          <p:spTgt spid="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750"/>
                                        <p:tgtEl>
                                          <p:spTgt spid="31"/>
                                        </p:tgtEl>
                                      </p:cBhvr>
                                    </p:animEffect>
                                    <p:anim calcmode="lin" valueType="num">
                                      <p:cBhvr>
                                        <p:cTn id="87" dur="750" fill="hold"/>
                                        <p:tgtEl>
                                          <p:spTgt spid="31"/>
                                        </p:tgtEl>
                                        <p:attrNameLst>
                                          <p:attrName>ppt_x</p:attrName>
                                        </p:attrNameLst>
                                      </p:cBhvr>
                                      <p:tavLst>
                                        <p:tav tm="0">
                                          <p:val>
                                            <p:strVal val="#ppt_x"/>
                                          </p:val>
                                        </p:tav>
                                        <p:tav tm="100000">
                                          <p:val>
                                            <p:strVal val="#ppt_x"/>
                                          </p:val>
                                        </p:tav>
                                      </p:tavLst>
                                    </p:anim>
                                    <p:anim calcmode="lin" valueType="num">
                                      <p:cBhvr>
                                        <p:cTn id="88" dur="750" fill="hold"/>
                                        <p:tgtEl>
                                          <p:spTgt spid="3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750"/>
                                        <p:tgtEl>
                                          <p:spTgt spid="32"/>
                                        </p:tgtEl>
                                      </p:cBhvr>
                                    </p:animEffect>
                                    <p:anim calcmode="lin" valueType="num">
                                      <p:cBhvr>
                                        <p:cTn id="92" dur="750" fill="hold"/>
                                        <p:tgtEl>
                                          <p:spTgt spid="32"/>
                                        </p:tgtEl>
                                        <p:attrNameLst>
                                          <p:attrName>ppt_x</p:attrName>
                                        </p:attrNameLst>
                                      </p:cBhvr>
                                      <p:tavLst>
                                        <p:tav tm="0">
                                          <p:val>
                                            <p:strVal val="#ppt_x"/>
                                          </p:val>
                                        </p:tav>
                                        <p:tav tm="100000">
                                          <p:val>
                                            <p:strVal val="#ppt_x"/>
                                          </p:val>
                                        </p:tav>
                                      </p:tavLst>
                                    </p:anim>
                                    <p:anim calcmode="lin" valueType="num">
                                      <p:cBhvr>
                                        <p:cTn id="93" dur="75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750"/>
                                        <p:tgtEl>
                                          <p:spTgt spid="39"/>
                                        </p:tgtEl>
                                      </p:cBhvr>
                                    </p:animEffect>
                                    <p:anim calcmode="lin" valueType="num">
                                      <p:cBhvr>
                                        <p:cTn id="97" dur="750" fill="hold"/>
                                        <p:tgtEl>
                                          <p:spTgt spid="39"/>
                                        </p:tgtEl>
                                        <p:attrNameLst>
                                          <p:attrName>ppt_x</p:attrName>
                                        </p:attrNameLst>
                                      </p:cBhvr>
                                      <p:tavLst>
                                        <p:tav tm="0">
                                          <p:val>
                                            <p:strVal val="#ppt_x"/>
                                          </p:val>
                                        </p:tav>
                                        <p:tav tm="100000">
                                          <p:val>
                                            <p:strVal val="#ppt_x"/>
                                          </p:val>
                                        </p:tav>
                                      </p:tavLst>
                                    </p:anim>
                                    <p:anim calcmode="lin" valueType="num">
                                      <p:cBhvr>
                                        <p:cTn id="98" dur="75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750"/>
                                        <p:tgtEl>
                                          <p:spTgt spid="40"/>
                                        </p:tgtEl>
                                      </p:cBhvr>
                                    </p:animEffect>
                                    <p:anim calcmode="lin" valueType="num">
                                      <p:cBhvr>
                                        <p:cTn id="102" dur="750" fill="hold"/>
                                        <p:tgtEl>
                                          <p:spTgt spid="40"/>
                                        </p:tgtEl>
                                        <p:attrNameLst>
                                          <p:attrName>ppt_x</p:attrName>
                                        </p:attrNameLst>
                                      </p:cBhvr>
                                      <p:tavLst>
                                        <p:tav tm="0">
                                          <p:val>
                                            <p:strVal val="#ppt_x"/>
                                          </p:val>
                                        </p:tav>
                                        <p:tav tm="100000">
                                          <p:val>
                                            <p:strVal val="#ppt_x"/>
                                          </p:val>
                                        </p:tav>
                                      </p:tavLst>
                                    </p:anim>
                                    <p:anim calcmode="lin" valueType="num">
                                      <p:cBhvr>
                                        <p:cTn id="103" dur="750" fill="hold"/>
                                        <p:tgtEl>
                                          <p:spTgt spid="4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750"/>
                                        <p:tgtEl>
                                          <p:spTgt spid="41"/>
                                        </p:tgtEl>
                                      </p:cBhvr>
                                    </p:animEffect>
                                    <p:anim calcmode="lin" valueType="num">
                                      <p:cBhvr>
                                        <p:cTn id="107" dur="750" fill="hold"/>
                                        <p:tgtEl>
                                          <p:spTgt spid="41"/>
                                        </p:tgtEl>
                                        <p:attrNameLst>
                                          <p:attrName>ppt_x</p:attrName>
                                        </p:attrNameLst>
                                      </p:cBhvr>
                                      <p:tavLst>
                                        <p:tav tm="0">
                                          <p:val>
                                            <p:strVal val="#ppt_x"/>
                                          </p:val>
                                        </p:tav>
                                        <p:tav tm="100000">
                                          <p:val>
                                            <p:strVal val="#ppt_x"/>
                                          </p:val>
                                        </p:tav>
                                      </p:tavLst>
                                    </p:anim>
                                    <p:anim calcmode="lin" valueType="num">
                                      <p:cBhvr>
                                        <p:cTn id="108" dur="750" fill="hold"/>
                                        <p:tgtEl>
                                          <p:spTgt spid="4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750"/>
                                        <p:tgtEl>
                                          <p:spTgt spid="42"/>
                                        </p:tgtEl>
                                      </p:cBhvr>
                                    </p:animEffect>
                                    <p:anim calcmode="lin" valueType="num">
                                      <p:cBhvr>
                                        <p:cTn id="112" dur="750" fill="hold"/>
                                        <p:tgtEl>
                                          <p:spTgt spid="42"/>
                                        </p:tgtEl>
                                        <p:attrNameLst>
                                          <p:attrName>ppt_x</p:attrName>
                                        </p:attrNameLst>
                                      </p:cBhvr>
                                      <p:tavLst>
                                        <p:tav tm="0">
                                          <p:val>
                                            <p:strVal val="#ppt_x"/>
                                          </p:val>
                                        </p:tav>
                                        <p:tav tm="100000">
                                          <p:val>
                                            <p:strVal val="#ppt_x"/>
                                          </p:val>
                                        </p:tav>
                                      </p:tavLst>
                                    </p:anim>
                                    <p:anim calcmode="lin" valueType="num">
                                      <p:cBhvr>
                                        <p:cTn id="113" dur="750" fill="hold"/>
                                        <p:tgtEl>
                                          <p:spTgt spid="42"/>
                                        </p:tgtEl>
                                        <p:attrNameLst>
                                          <p:attrName>ppt_y</p:attrName>
                                        </p:attrNameLst>
                                      </p:cBhvr>
                                      <p:tavLst>
                                        <p:tav tm="0">
                                          <p:val>
                                            <p:strVal val="#ppt_y+.1"/>
                                          </p:val>
                                        </p:tav>
                                        <p:tav tm="100000">
                                          <p:val>
                                            <p:strVal val="#ppt_y"/>
                                          </p:val>
                                        </p:tav>
                                      </p:tavLst>
                                    </p:anim>
                                  </p:childTnLst>
                                </p:cTn>
                              </p:par>
                            </p:childTnLst>
                          </p:cTn>
                        </p:par>
                        <p:par>
                          <p:cTn id="114" fill="hold">
                            <p:stCondLst>
                              <p:cond delay="1500"/>
                            </p:stCondLst>
                            <p:childTnLst>
                              <p:par>
                                <p:cTn id="115" presetID="2" presetClass="entr" presetSubtype="4"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ppt_x"/>
                                          </p:val>
                                        </p:tav>
                                        <p:tav tm="100000">
                                          <p:val>
                                            <p:strVal val="#ppt_x"/>
                                          </p:val>
                                        </p:tav>
                                      </p:tavLst>
                                    </p:anim>
                                    <p:anim calcmode="lin" valueType="num">
                                      <p:cBhvr additive="base">
                                        <p:cTn id="118" dur="500" fill="hold"/>
                                        <p:tgtEl>
                                          <p:spTgt spid="21"/>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ppt_x"/>
                                          </p:val>
                                        </p:tav>
                                        <p:tav tm="100000">
                                          <p:val>
                                            <p:strVal val="#ppt_x"/>
                                          </p:val>
                                        </p:tav>
                                      </p:tavLst>
                                    </p:anim>
                                    <p:anim calcmode="lin" valueType="num">
                                      <p:cBhvr additive="base">
                                        <p:cTn id="126" dur="500" fill="hold"/>
                                        <p:tgtEl>
                                          <p:spTgt spid="2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additive="base">
                                        <p:cTn id="133" dur="500" fill="hold"/>
                                        <p:tgtEl>
                                          <p:spTgt spid="29"/>
                                        </p:tgtEl>
                                        <p:attrNameLst>
                                          <p:attrName>ppt_x</p:attrName>
                                        </p:attrNameLst>
                                      </p:cBhvr>
                                      <p:tavLst>
                                        <p:tav tm="0">
                                          <p:val>
                                            <p:strVal val="#ppt_x"/>
                                          </p:val>
                                        </p:tav>
                                        <p:tav tm="100000">
                                          <p:val>
                                            <p:strVal val="#ppt_x"/>
                                          </p:val>
                                        </p:tav>
                                      </p:tavLst>
                                    </p:anim>
                                    <p:anim calcmode="lin" valueType="num">
                                      <p:cBhvr additive="base">
                                        <p:cTn id="134" dur="500" fill="hold"/>
                                        <p:tgtEl>
                                          <p:spTgt spid="2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additive="base">
                                        <p:cTn id="137" dur="500" fill="hold"/>
                                        <p:tgtEl>
                                          <p:spTgt spid="30"/>
                                        </p:tgtEl>
                                        <p:attrNameLst>
                                          <p:attrName>ppt_x</p:attrName>
                                        </p:attrNameLst>
                                      </p:cBhvr>
                                      <p:tavLst>
                                        <p:tav tm="0">
                                          <p:val>
                                            <p:strVal val="#ppt_x"/>
                                          </p:val>
                                        </p:tav>
                                        <p:tav tm="100000">
                                          <p:val>
                                            <p:strVal val="#ppt_x"/>
                                          </p:val>
                                        </p:tav>
                                      </p:tavLst>
                                    </p:anim>
                                    <p:anim calcmode="lin" valueType="num">
                                      <p:cBhvr additive="base">
                                        <p:cTn id="138" dur="500" fill="hold"/>
                                        <p:tgtEl>
                                          <p:spTgt spid="3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fill="hold"/>
                                        <p:tgtEl>
                                          <p:spTgt spid="33"/>
                                        </p:tgtEl>
                                        <p:attrNameLst>
                                          <p:attrName>ppt_x</p:attrName>
                                        </p:attrNameLst>
                                      </p:cBhvr>
                                      <p:tavLst>
                                        <p:tav tm="0">
                                          <p:val>
                                            <p:strVal val="#ppt_x"/>
                                          </p:val>
                                        </p:tav>
                                        <p:tav tm="100000">
                                          <p:val>
                                            <p:strVal val="#ppt_x"/>
                                          </p:val>
                                        </p:tav>
                                      </p:tavLst>
                                    </p:anim>
                                    <p:anim calcmode="lin" valueType="num">
                                      <p:cBhvr additive="base">
                                        <p:cTn id="142" dur="500" fill="hold"/>
                                        <p:tgtEl>
                                          <p:spTgt spid="3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 calcmode="lin" valueType="num">
                                      <p:cBhvr additive="base">
                                        <p:cTn id="149" dur="500" fill="hold"/>
                                        <p:tgtEl>
                                          <p:spTgt spid="35"/>
                                        </p:tgtEl>
                                        <p:attrNameLst>
                                          <p:attrName>ppt_x</p:attrName>
                                        </p:attrNameLst>
                                      </p:cBhvr>
                                      <p:tavLst>
                                        <p:tav tm="0">
                                          <p:val>
                                            <p:strVal val="#ppt_x"/>
                                          </p:val>
                                        </p:tav>
                                        <p:tav tm="100000">
                                          <p:val>
                                            <p:strVal val="#ppt_x"/>
                                          </p:val>
                                        </p:tav>
                                      </p:tavLst>
                                    </p:anim>
                                    <p:anim calcmode="lin" valueType="num">
                                      <p:cBhvr additive="base">
                                        <p:cTn id="150" dur="500" fill="hold"/>
                                        <p:tgtEl>
                                          <p:spTgt spid="3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additive="base">
                                        <p:cTn id="153" dur="500" fill="hold"/>
                                        <p:tgtEl>
                                          <p:spTgt spid="36"/>
                                        </p:tgtEl>
                                        <p:attrNameLst>
                                          <p:attrName>ppt_x</p:attrName>
                                        </p:attrNameLst>
                                      </p:cBhvr>
                                      <p:tavLst>
                                        <p:tav tm="0">
                                          <p:val>
                                            <p:strVal val="#ppt_x"/>
                                          </p:val>
                                        </p:tav>
                                        <p:tav tm="100000">
                                          <p:val>
                                            <p:strVal val="#ppt_x"/>
                                          </p:val>
                                        </p:tav>
                                      </p:tavLst>
                                    </p:anim>
                                    <p:anim calcmode="lin" valueType="num">
                                      <p:cBhvr additive="base">
                                        <p:cTn id="154" dur="500" fill="hold"/>
                                        <p:tgtEl>
                                          <p:spTgt spid="3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additive="base">
                                        <p:cTn id="157" dur="500" fill="hold"/>
                                        <p:tgtEl>
                                          <p:spTgt spid="37"/>
                                        </p:tgtEl>
                                        <p:attrNameLst>
                                          <p:attrName>ppt_x</p:attrName>
                                        </p:attrNameLst>
                                      </p:cBhvr>
                                      <p:tavLst>
                                        <p:tav tm="0">
                                          <p:val>
                                            <p:strVal val="#ppt_x"/>
                                          </p:val>
                                        </p:tav>
                                        <p:tav tm="100000">
                                          <p:val>
                                            <p:strVal val="#ppt_x"/>
                                          </p:val>
                                        </p:tav>
                                      </p:tavLst>
                                    </p:anim>
                                    <p:anim calcmode="lin" valueType="num">
                                      <p:cBhvr additive="base">
                                        <p:cTn id="158" dur="500" fill="hold"/>
                                        <p:tgtEl>
                                          <p:spTgt spid="37"/>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additive="base">
                                        <p:cTn id="161" dur="500" fill="hold"/>
                                        <p:tgtEl>
                                          <p:spTgt spid="38"/>
                                        </p:tgtEl>
                                        <p:attrNameLst>
                                          <p:attrName>ppt_x</p:attrName>
                                        </p:attrNameLst>
                                      </p:cBhvr>
                                      <p:tavLst>
                                        <p:tav tm="0">
                                          <p:val>
                                            <p:strVal val="#ppt_x"/>
                                          </p:val>
                                        </p:tav>
                                        <p:tav tm="100000">
                                          <p:val>
                                            <p:strVal val="#ppt_x"/>
                                          </p:val>
                                        </p:tav>
                                      </p:tavLst>
                                    </p:anim>
                                    <p:anim calcmode="lin" valueType="num">
                                      <p:cBhvr additive="base">
                                        <p:cTn id="162" dur="500" fill="hold"/>
                                        <p:tgtEl>
                                          <p:spTgt spid="38"/>
                                        </p:tgtEl>
                                        <p:attrNameLst>
                                          <p:attrName>ppt_y</p:attrName>
                                        </p:attrNameLst>
                                      </p:cBhvr>
                                      <p:tavLst>
                                        <p:tav tm="0">
                                          <p:val>
                                            <p:strVal val="1+#ppt_h/2"/>
                                          </p:val>
                                        </p:tav>
                                        <p:tav tm="100000">
                                          <p:val>
                                            <p:strVal val="#ppt_y"/>
                                          </p:val>
                                        </p:tav>
                                      </p:tavLst>
                                    </p:anim>
                                  </p:childTnLst>
                                </p:cTn>
                              </p:par>
                            </p:childTnLst>
                          </p:cTn>
                        </p:par>
                        <p:par>
                          <p:cTn id="163" fill="hold">
                            <p:stCondLst>
                              <p:cond delay="2000"/>
                            </p:stCondLst>
                            <p:childTnLst>
                              <p:par>
                                <p:cTn id="164" presetID="22" presetClass="entr" presetSubtype="1" fill="hold" grpId="0" nodeType="after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wipe(up)">
                                      <p:cBhvr>
                                        <p:cTn id="16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a:spLocks noChangeArrowheads="1"/>
          </p:cNvSpPr>
          <p:nvPr/>
        </p:nvSpPr>
        <p:spPr bwMode="auto">
          <a:xfrm>
            <a:off x="5703887" y="1540929"/>
            <a:ext cx="2828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17" name="直接连接符 16"/>
          <p:cNvSpPr>
            <a:spLocks noChangeShapeType="1"/>
          </p:cNvSpPr>
          <p:nvPr/>
        </p:nvSpPr>
        <p:spPr bwMode="auto">
          <a:xfrm>
            <a:off x="5776912" y="2312454"/>
            <a:ext cx="2736850" cy="1587"/>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矩形 17"/>
          <p:cNvSpPr>
            <a:spLocks noChangeArrowheads="1"/>
          </p:cNvSpPr>
          <p:nvPr/>
        </p:nvSpPr>
        <p:spPr bwMode="auto">
          <a:xfrm>
            <a:off x="611187" y="1540929"/>
            <a:ext cx="282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19" name="直接连接符 18"/>
          <p:cNvSpPr>
            <a:spLocks noChangeShapeType="1"/>
          </p:cNvSpPr>
          <p:nvPr/>
        </p:nvSpPr>
        <p:spPr bwMode="auto">
          <a:xfrm>
            <a:off x="684212" y="2312454"/>
            <a:ext cx="2736850" cy="1587"/>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矩形 19"/>
          <p:cNvSpPr>
            <a:spLocks noChangeArrowheads="1"/>
          </p:cNvSpPr>
          <p:nvPr/>
        </p:nvSpPr>
        <p:spPr bwMode="auto">
          <a:xfrm>
            <a:off x="5703887" y="2553754"/>
            <a:ext cx="2828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21" name="直接连接符 20"/>
          <p:cNvSpPr>
            <a:spLocks noChangeShapeType="1"/>
          </p:cNvSpPr>
          <p:nvPr/>
        </p:nvSpPr>
        <p:spPr bwMode="auto">
          <a:xfrm>
            <a:off x="5776912" y="3325279"/>
            <a:ext cx="2736850" cy="1587"/>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矩形 21"/>
          <p:cNvSpPr>
            <a:spLocks noChangeArrowheads="1"/>
          </p:cNvSpPr>
          <p:nvPr/>
        </p:nvSpPr>
        <p:spPr bwMode="auto">
          <a:xfrm>
            <a:off x="611187" y="2553754"/>
            <a:ext cx="2828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23" name="直接连接符 22"/>
          <p:cNvSpPr>
            <a:spLocks noChangeShapeType="1"/>
          </p:cNvSpPr>
          <p:nvPr/>
        </p:nvSpPr>
        <p:spPr bwMode="auto">
          <a:xfrm>
            <a:off x="684212" y="3325279"/>
            <a:ext cx="2736850" cy="1587"/>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4" name="矩形 23"/>
          <p:cNvSpPr>
            <a:spLocks noChangeArrowheads="1"/>
          </p:cNvSpPr>
          <p:nvPr/>
        </p:nvSpPr>
        <p:spPr bwMode="auto">
          <a:xfrm>
            <a:off x="5703887" y="3617379"/>
            <a:ext cx="2828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25" name="矩形 24"/>
          <p:cNvSpPr>
            <a:spLocks noChangeArrowheads="1"/>
          </p:cNvSpPr>
          <p:nvPr/>
        </p:nvSpPr>
        <p:spPr bwMode="auto">
          <a:xfrm>
            <a:off x="611187" y="3617379"/>
            <a:ext cx="2828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grpSp>
        <p:nvGrpSpPr>
          <p:cNvPr id="33" name="组合 32"/>
          <p:cNvGrpSpPr/>
          <p:nvPr/>
        </p:nvGrpSpPr>
        <p:grpSpPr>
          <a:xfrm>
            <a:off x="4711700" y="1321854"/>
            <a:ext cx="952500" cy="952500"/>
            <a:chOff x="4711700" y="1321854"/>
            <a:chExt cx="952500" cy="952500"/>
          </a:xfrm>
        </p:grpSpPr>
        <p:sp>
          <p:nvSpPr>
            <p:cNvPr id="14" name="Freeform 28"/>
            <p:cNvSpPr>
              <a:spLocks noEditPoints="1"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9 h 254"/>
                <a:gd name="T14" fmla="*/ 225 w 254"/>
                <a:gd name="T15" fmla="*/ 127 h 254"/>
                <a:gd name="T16" fmla="*/ 127 w 254"/>
                <a:gd name="T17" fmla="*/ 226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3"/>
                    <a:pt x="72" y="29"/>
                    <a:pt x="127" y="29"/>
                  </a:cubicBezTo>
                  <a:cubicBezTo>
                    <a:pt x="181" y="29"/>
                    <a:pt x="225" y="73"/>
                    <a:pt x="225" y="127"/>
                  </a:cubicBezTo>
                  <a:cubicBezTo>
                    <a:pt x="225" y="181"/>
                    <a:pt x="181" y="226"/>
                    <a:pt x="127" y="226"/>
                  </a:cubicBezTo>
                  <a:cubicBezTo>
                    <a:pt x="72" y="226"/>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 name="Freeform 29"/>
            <p:cNvSpPr>
              <a:spLocks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9 h 254"/>
                <a:gd name="T10" fmla="*/ 225 w 254"/>
                <a:gd name="T11" fmla="*/ 127 h 254"/>
                <a:gd name="T12" fmla="*/ 127 w 254"/>
                <a:gd name="T13" fmla="*/ 226 h 254"/>
                <a:gd name="T14" fmla="*/ 86 w 254"/>
                <a:gd name="T15" fmla="*/ 217 h 254"/>
                <a:gd name="T16" fmla="*/ 75 w 254"/>
                <a:gd name="T17" fmla="*/ 243 h 254"/>
                <a:gd name="T18" fmla="*/ 127 w 254"/>
                <a:gd name="T19" fmla="*/ 254 h 254"/>
                <a:gd name="T20" fmla="*/ 254 w 254"/>
                <a:gd name="T21" fmla="*/ 127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254"/>
                <a:gd name="T35" fmla="*/ 254 w 254"/>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254">
                  <a:moveTo>
                    <a:pt x="254" y="127"/>
                  </a:moveTo>
                  <a:cubicBezTo>
                    <a:pt x="254" y="57"/>
                    <a:pt x="197" y="0"/>
                    <a:pt x="127" y="0"/>
                  </a:cubicBezTo>
                  <a:cubicBezTo>
                    <a:pt x="57" y="0"/>
                    <a:pt x="0" y="57"/>
                    <a:pt x="0" y="127"/>
                  </a:cubicBezTo>
                  <a:cubicBezTo>
                    <a:pt x="28" y="127"/>
                    <a:pt x="28" y="127"/>
                    <a:pt x="28" y="127"/>
                  </a:cubicBezTo>
                  <a:cubicBezTo>
                    <a:pt x="28" y="73"/>
                    <a:pt x="72" y="29"/>
                    <a:pt x="127" y="29"/>
                  </a:cubicBezTo>
                  <a:cubicBezTo>
                    <a:pt x="181" y="29"/>
                    <a:pt x="225" y="73"/>
                    <a:pt x="225" y="127"/>
                  </a:cubicBezTo>
                  <a:cubicBezTo>
                    <a:pt x="225" y="181"/>
                    <a:pt x="181" y="226"/>
                    <a:pt x="127" y="226"/>
                  </a:cubicBezTo>
                  <a:cubicBezTo>
                    <a:pt x="113" y="226"/>
                    <a:pt x="99" y="223"/>
                    <a:pt x="86" y="217"/>
                  </a:cubicBezTo>
                  <a:cubicBezTo>
                    <a:pt x="75" y="243"/>
                    <a:pt x="75" y="243"/>
                    <a:pt x="75" y="243"/>
                  </a:cubicBezTo>
                  <a:cubicBezTo>
                    <a:pt x="91" y="250"/>
                    <a:pt x="109" y="254"/>
                    <a:pt x="127" y="254"/>
                  </a:cubicBezTo>
                  <a:cubicBezTo>
                    <a:pt x="197" y="254"/>
                    <a:pt x="254" y="197"/>
                    <a:pt x="254" y="127"/>
                  </a:cubicBezTo>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TextBox 682"/>
            <p:cNvSpPr>
              <a:spLocks noChangeArrowheads="1"/>
            </p:cNvSpPr>
            <p:nvPr/>
          </p:nvSpPr>
          <p:spPr bwMode="auto">
            <a:xfrm>
              <a:off x="4843462" y="1544104"/>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rgbClr val="7F7F7F"/>
                  </a:solidFill>
                  <a:latin typeface="方正中等线简体" panose="03000509000000000000" pitchFamily="2" charset="-122"/>
                  <a:ea typeface="方正中等线简体" panose="03000509000000000000" pitchFamily="2" charset="-122"/>
                </a:rPr>
                <a:t>82</a:t>
              </a:r>
              <a:r>
                <a:rPr lang="en-US" sz="1600">
                  <a:solidFill>
                    <a:srgbClr val="7F7F7F"/>
                  </a:solidFill>
                  <a:latin typeface="方正中等线简体" panose="03000509000000000000" pitchFamily="2" charset="-122"/>
                  <a:ea typeface="方正中等线简体" panose="03000509000000000000" pitchFamily="2" charset="-122"/>
                </a:rPr>
                <a:t>%</a:t>
              </a:r>
              <a:endParaRPr lang="zh-CN" altLang="en-US" sz="2400">
                <a:solidFill>
                  <a:srgbClr val="7F7F7F"/>
                </a:solidFill>
                <a:latin typeface="方正中等线简体" panose="03000509000000000000" pitchFamily="2" charset="-122"/>
                <a:ea typeface="方正中等线简体" panose="03000509000000000000" pitchFamily="2" charset="-122"/>
              </a:endParaRPr>
            </a:p>
          </p:txBody>
        </p:sp>
      </p:grpSp>
      <p:grpSp>
        <p:nvGrpSpPr>
          <p:cNvPr id="32" name="组合 31"/>
          <p:cNvGrpSpPr/>
          <p:nvPr/>
        </p:nvGrpSpPr>
        <p:grpSpPr>
          <a:xfrm>
            <a:off x="3475037" y="1321854"/>
            <a:ext cx="952500" cy="952500"/>
            <a:chOff x="3475037" y="1321854"/>
            <a:chExt cx="952500" cy="952500"/>
          </a:xfrm>
        </p:grpSpPr>
        <p:sp>
          <p:nvSpPr>
            <p:cNvPr id="8" name="Freeform 14"/>
            <p:cNvSpPr>
              <a:spLocks noEditPoints="1" noChangeArrowheads="1"/>
            </p:cNvSpPr>
            <p:nvPr/>
          </p:nvSpPr>
          <p:spPr bwMode="auto">
            <a:xfrm>
              <a:off x="3475037"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9" y="73"/>
                    <a:pt x="73" y="29"/>
                    <a:pt x="127" y="29"/>
                  </a:cubicBezTo>
                  <a:cubicBezTo>
                    <a:pt x="182" y="29"/>
                    <a:pt x="226" y="73"/>
                    <a:pt x="226" y="127"/>
                  </a:cubicBezTo>
                  <a:cubicBezTo>
                    <a:pt x="226" y="181"/>
                    <a:pt x="182" y="226"/>
                    <a:pt x="127" y="226"/>
                  </a:cubicBezTo>
                  <a:cubicBezTo>
                    <a:pt x="73" y="226"/>
                    <a:pt x="29" y="181"/>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 name="Freeform 15"/>
            <p:cNvSpPr>
              <a:spLocks noChangeArrowheads="1"/>
            </p:cNvSpPr>
            <p:nvPr/>
          </p:nvSpPr>
          <p:spPr bwMode="auto">
            <a:xfrm>
              <a:off x="3475037" y="1321854"/>
              <a:ext cx="952500" cy="476250"/>
            </a:xfrm>
            <a:custGeom>
              <a:avLst/>
              <a:gdLst>
                <a:gd name="T0" fmla="*/ 254 w 254"/>
                <a:gd name="T1" fmla="*/ 127 h 127"/>
                <a:gd name="T2" fmla="*/ 127 w 254"/>
                <a:gd name="T3" fmla="*/ 0 h 127"/>
                <a:gd name="T4" fmla="*/ 0 w 254"/>
                <a:gd name="T5" fmla="*/ 127 h 127"/>
                <a:gd name="T6" fmla="*/ 29 w 254"/>
                <a:gd name="T7" fmla="*/ 127 h 127"/>
                <a:gd name="T8" fmla="*/ 127 w 254"/>
                <a:gd name="T9" fmla="*/ 29 h 127"/>
                <a:gd name="T10" fmla="*/ 226 w 254"/>
                <a:gd name="T11" fmla="*/ 127 h 127"/>
                <a:gd name="T12" fmla="*/ 254 w 254"/>
                <a:gd name="T13" fmla="*/ 127 h 127"/>
                <a:gd name="T14" fmla="*/ 0 60000 65536"/>
                <a:gd name="T15" fmla="*/ 0 60000 65536"/>
                <a:gd name="T16" fmla="*/ 0 60000 65536"/>
                <a:gd name="T17" fmla="*/ 0 60000 65536"/>
                <a:gd name="T18" fmla="*/ 0 60000 65536"/>
                <a:gd name="T19" fmla="*/ 0 60000 65536"/>
                <a:gd name="T20" fmla="*/ 0 60000 65536"/>
                <a:gd name="T21" fmla="*/ 0 w 254"/>
                <a:gd name="T22" fmla="*/ 0 h 127"/>
                <a:gd name="T23" fmla="*/ 254 w 25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127">
                  <a:moveTo>
                    <a:pt x="254" y="127"/>
                  </a:moveTo>
                  <a:cubicBezTo>
                    <a:pt x="254" y="57"/>
                    <a:pt x="197" y="0"/>
                    <a:pt x="127" y="0"/>
                  </a:cubicBezTo>
                  <a:cubicBezTo>
                    <a:pt x="57" y="0"/>
                    <a:pt x="0" y="57"/>
                    <a:pt x="0" y="127"/>
                  </a:cubicBezTo>
                  <a:cubicBezTo>
                    <a:pt x="29" y="127"/>
                    <a:pt x="29" y="127"/>
                    <a:pt x="29" y="127"/>
                  </a:cubicBezTo>
                  <a:cubicBezTo>
                    <a:pt x="29" y="73"/>
                    <a:pt x="73" y="29"/>
                    <a:pt x="127" y="29"/>
                  </a:cubicBezTo>
                  <a:cubicBezTo>
                    <a:pt x="182" y="29"/>
                    <a:pt x="226" y="73"/>
                    <a:pt x="226" y="127"/>
                  </a:cubicBezTo>
                  <a:lnTo>
                    <a:pt x="254" y="127"/>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7" name="TextBox 682"/>
            <p:cNvSpPr>
              <a:spLocks noChangeArrowheads="1"/>
            </p:cNvSpPr>
            <p:nvPr/>
          </p:nvSpPr>
          <p:spPr bwMode="auto">
            <a:xfrm>
              <a:off x="3606800" y="1544104"/>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dirty="0">
                  <a:solidFill>
                    <a:srgbClr val="7F7F7F"/>
                  </a:solidFill>
                  <a:latin typeface="方正中等线简体" panose="03000509000000000000" pitchFamily="2" charset="-122"/>
                  <a:ea typeface="方正中等线简体" panose="03000509000000000000" pitchFamily="2" charset="-122"/>
                </a:rPr>
                <a:t>50</a:t>
              </a:r>
              <a:r>
                <a:rPr lang="en-US" sz="1600" dirty="0">
                  <a:solidFill>
                    <a:srgbClr val="7F7F7F"/>
                  </a:solidFill>
                  <a:latin typeface="方正中等线简体" panose="03000509000000000000" pitchFamily="2" charset="-122"/>
                  <a:ea typeface="方正中等线简体" panose="03000509000000000000" pitchFamily="2" charset="-122"/>
                </a:rPr>
                <a:t>%</a:t>
              </a:r>
              <a:endParaRPr lang="zh-CN" altLang="en-US" sz="2400" dirty="0">
                <a:solidFill>
                  <a:srgbClr val="7F7F7F"/>
                </a:solidFill>
                <a:latin typeface="方正中等线简体" panose="03000509000000000000" pitchFamily="2" charset="-122"/>
                <a:ea typeface="方正中等线简体" panose="03000509000000000000" pitchFamily="2" charset="-122"/>
              </a:endParaRPr>
            </a:p>
          </p:txBody>
        </p:sp>
      </p:grpSp>
      <p:grpSp>
        <p:nvGrpSpPr>
          <p:cNvPr id="36" name="组合 35"/>
          <p:cNvGrpSpPr/>
          <p:nvPr/>
        </p:nvGrpSpPr>
        <p:grpSpPr>
          <a:xfrm>
            <a:off x="4711700" y="2364841"/>
            <a:ext cx="952500" cy="952500"/>
            <a:chOff x="4711700" y="2364841"/>
            <a:chExt cx="952500" cy="952500"/>
          </a:xfrm>
        </p:grpSpPr>
        <p:sp>
          <p:nvSpPr>
            <p:cNvPr id="12" name="Freeform 23"/>
            <p:cNvSpPr>
              <a:spLocks noEditPoints="1"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8 h 254"/>
                <a:gd name="T14" fmla="*/ 225 w 254"/>
                <a:gd name="T15" fmla="*/ 127 h 254"/>
                <a:gd name="T16" fmla="*/ 127 w 254"/>
                <a:gd name="T17" fmla="*/ 225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2"/>
                    <a:pt x="72" y="28"/>
                    <a:pt x="127" y="28"/>
                  </a:cubicBezTo>
                  <a:cubicBezTo>
                    <a:pt x="181" y="28"/>
                    <a:pt x="225" y="72"/>
                    <a:pt x="225" y="127"/>
                  </a:cubicBezTo>
                  <a:cubicBezTo>
                    <a:pt x="225" y="181"/>
                    <a:pt x="181" y="225"/>
                    <a:pt x="127" y="225"/>
                  </a:cubicBezTo>
                  <a:cubicBezTo>
                    <a:pt x="72" y="225"/>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3" name="Freeform 24"/>
            <p:cNvSpPr>
              <a:spLocks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8 h 254"/>
                <a:gd name="T10" fmla="*/ 225 w 254"/>
                <a:gd name="T11" fmla="*/ 127 h 254"/>
                <a:gd name="T12" fmla="*/ 127 w 254"/>
                <a:gd name="T13" fmla="*/ 225 h 254"/>
                <a:gd name="T14" fmla="*/ 127 w 254"/>
                <a:gd name="T15" fmla="*/ 254 h 254"/>
                <a:gd name="T16" fmla="*/ 254 w 254"/>
                <a:gd name="T17" fmla="*/ 127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254"/>
                <a:gd name="T29" fmla="*/ 254 w 254"/>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254">
                  <a:moveTo>
                    <a:pt x="254" y="127"/>
                  </a:moveTo>
                  <a:cubicBezTo>
                    <a:pt x="254" y="57"/>
                    <a:pt x="197" y="0"/>
                    <a:pt x="127" y="0"/>
                  </a:cubicBezTo>
                  <a:cubicBezTo>
                    <a:pt x="57" y="0"/>
                    <a:pt x="0" y="57"/>
                    <a:pt x="0" y="127"/>
                  </a:cubicBezTo>
                  <a:cubicBezTo>
                    <a:pt x="28" y="127"/>
                    <a:pt x="28" y="127"/>
                    <a:pt x="28" y="127"/>
                  </a:cubicBezTo>
                  <a:cubicBezTo>
                    <a:pt x="28" y="72"/>
                    <a:pt x="72" y="28"/>
                    <a:pt x="127" y="28"/>
                  </a:cubicBezTo>
                  <a:cubicBezTo>
                    <a:pt x="181" y="28"/>
                    <a:pt x="225" y="72"/>
                    <a:pt x="225" y="127"/>
                  </a:cubicBezTo>
                  <a:cubicBezTo>
                    <a:pt x="225" y="181"/>
                    <a:pt x="181" y="225"/>
                    <a:pt x="127" y="225"/>
                  </a:cubicBezTo>
                  <a:cubicBezTo>
                    <a:pt x="127" y="254"/>
                    <a:pt x="127" y="254"/>
                    <a:pt x="127" y="254"/>
                  </a:cubicBezTo>
                  <a:cubicBezTo>
                    <a:pt x="197" y="254"/>
                    <a:pt x="254" y="197"/>
                    <a:pt x="254" y="127"/>
                  </a:cubicBezTo>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8" name="TextBox 682"/>
            <p:cNvSpPr>
              <a:spLocks noChangeArrowheads="1"/>
            </p:cNvSpPr>
            <p:nvPr/>
          </p:nvSpPr>
          <p:spPr bwMode="auto">
            <a:xfrm>
              <a:off x="4843462" y="2556929"/>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rgbClr val="7F7F7F"/>
                  </a:solidFill>
                  <a:latin typeface="方正中等线简体" panose="03000509000000000000" pitchFamily="2" charset="-122"/>
                  <a:ea typeface="方正中等线简体" panose="03000509000000000000" pitchFamily="2" charset="-122"/>
                </a:rPr>
                <a:t>75</a:t>
              </a:r>
              <a:r>
                <a:rPr lang="en-US" sz="1600">
                  <a:solidFill>
                    <a:srgbClr val="7F7F7F"/>
                  </a:solidFill>
                  <a:latin typeface="方正中等线简体" panose="03000509000000000000" pitchFamily="2" charset="-122"/>
                  <a:ea typeface="方正中等线简体" panose="03000509000000000000" pitchFamily="2" charset="-122"/>
                </a:rPr>
                <a:t>%</a:t>
              </a:r>
              <a:endParaRPr lang="zh-CN" altLang="en-US" sz="2400">
                <a:solidFill>
                  <a:srgbClr val="7F7F7F"/>
                </a:solidFill>
                <a:latin typeface="方正中等线简体" panose="03000509000000000000" pitchFamily="2" charset="-122"/>
                <a:ea typeface="方正中等线简体" panose="03000509000000000000" pitchFamily="2" charset="-122"/>
              </a:endParaRPr>
            </a:p>
          </p:txBody>
        </p:sp>
      </p:grpSp>
      <p:grpSp>
        <p:nvGrpSpPr>
          <p:cNvPr id="37" name="组合 36"/>
          <p:cNvGrpSpPr/>
          <p:nvPr/>
        </p:nvGrpSpPr>
        <p:grpSpPr>
          <a:xfrm>
            <a:off x="3475037" y="2361666"/>
            <a:ext cx="952500" cy="955675"/>
            <a:chOff x="3475037" y="2361666"/>
            <a:chExt cx="952500" cy="955675"/>
          </a:xfrm>
        </p:grpSpPr>
        <p:sp>
          <p:nvSpPr>
            <p:cNvPr id="6" name="Freeform 10"/>
            <p:cNvSpPr>
              <a:spLocks noEditPoints="1" noChangeArrowheads="1"/>
            </p:cNvSpPr>
            <p:nvPr/>
          </p:nvSpPr>
          <p:spPr bwMode="auto">
            <a:xfrm>
              <a:off x="3475037" y="2361666"/>
              <a:ext cx="952500" cy="955675"/>
            </a:xfrm>
            <a:custGeom>
              <a:avLst/>
              <a:gdLst>
                <a:gd name="T0" fmla="*/ 254 w 254"/>
                <a:gd name="T1" fmla="*/ 128 h 255"/>
                <a:gd name="T2" fmla="*/ 127 w 254"/>
                <a:gd name="T3" fmla="*/ 0 h 255"/>
                <a:gd name="T4" fmla="*/ 0 w 254"/>
                <a:gd name="T5" fmla="*/ 128 h 255"/>
                <a:gd name="T6" fmla="*/ 127 w 254"/>
                <a:gd name="T7" fmla="*/ 255 h 255"/>
                <a:gd name="T8" fmla="*/ 254 w 254"/>
                <a:gd name="T9" fmla="*/ 128 h 255"/>
                <a:gd name="T10" fmla="*/ 29 w 254"/>
                <a:gd name="T11" fmla="*/ 128 h 255"/>
                <a:gd name="T12" fmla="*/ 127 w 254"/>
                <a:gd name="T13" fmla="*/ 29 h 255"/>
                <a:gd name="T14" fmla="*/ 226 w 254"/>
                <a:gd name="T15" fmla="*/ 128 h 255"/>
                <a:gd name="T16" fmla="*/ 127 w 254"/>
                <a:gd name="T17" fmla="*/ 226 h 255"/>
                <a:gd name="T18" fmla="*/ 29 w 254"/>
                <a:gd name="T19" fmla="*/ 128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5"/>
                <a:gd name="T32" fmla="*/ 254 w 254"/>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5">
                  <a:moveTo>
                    <a:pt x="254" y="128"/>
                  </a:moveTo>
                  <a:cubicBezTo>
                    <a:pt x="254" y="58"/>
                    <a:pt x="197" y="0"/>
                    <a:pt x="127" y="0"/>
                  </a:cubicBezTo>
                  <a:cubicBezTo>
                    <a:pt x="57" y="0"/>
                    <a:pt x="0" y="58"/>
                    <a:pt x="0" y="128"/>
                  </a:cubicBezTo>
                  <a:cubicBezTo>
                    <a:pt x="0" y="198"/>
                    <a:pt x="57" y="255"/>
                    <a:pt x="127" y="255"/>
                  </a:cubicBezTo>
                  <a:cubicBezTo>
                    <a:pt x="197" y="255"/>
                    <a:pt x="254" y="198"/>
                    <a:pt x="254" y="128"/>
                  </a:cubicBezTo>
                  <a:close/>
                  <a:moveTo>
                    <a:pt x="29" y="128"/>
                  </a:moveTo>
                  <a:cubicBezTo>
                    <a:pt x="28" y="73"/>
                    <a:pt x="73" y="29"/>
                    <a:pt x="127" y="29"/>
                  </a:cubicBezTo>
                  <a:cubicBezTo>
                    <a:pt x="182" y="29"/>
                    <a:pt x="226" y="73"/>
                    <a:pt x="226" y="128"/>
                  </a:cubicBezTo>
                  <a:cubicBezTo>
                    <a:pt x="226" y="182"/>
                    <a:pt x="182" y="226"/>
                    <a:pt x="127" y="226"/>
                  </a:cubicBezTo>
                  <a:cubicBezTo>
                    <a:pt x="73" y="226"/>
                    <a:pt x="29" y="182"/>
                    <a:pt x="29" y="128"/>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 name="Freeform 11"/>
            <p:cNvSpPr>
              <a:spLocks noChangeArrowheads="1"/>
            </p:cNvSpPr>
            <p:nvPr/>
          </p:nvSpPr>
          <p:spPr bwMode="auto">
            <a:xfrm>
              <a:off x="3475037" y="2361666"/>
              <a:ext cx="831850" cy="479425"/>
            </a:xfrm>
            <a:custGeom>
              <a:avLst/>
              <a:gdLst>
                <a:gd name="T0" fmla="*/ 222 w 222"/>
                <a:gd name="T1" fmla="*/ 43 h 128"/>
                <a:gd name="T2" fmla="*/ 127 w 222"/>
                <a:gd name="T3" fmla="*/ 0 h 128"/>
                <a:gd name="T4" fmla="*/ 0 w 222"/>
                <a:gd name="T5" fmla="*/ 128 h 128"/>
                <a:gd name="T6" fmla="*/ 29 w 222"/>
                <a:gd name="T7" fmla="*/ 128 h 128"/>
                <a:gd name="T8" fmla="*/ 127 w 222"/>
                <a:gd name="T9" fmla="*/ 29 h 128"/>
                <a:gd name="T10" fmla="*/ 201 w 222"/>
                <a:gd name="T11" fmla="*/ 62 h 128"/>
                <a:gd name="T12" fmla="*/ 222 w 222"/>
                <a:gd name="T13" fmla="*/ 43 h 128"/>
                <a:gd name="T14" fmla="*/ 0 60000 65536"/>
                <a:gd name="T15" fmla="*/ 0 60000 65536"/>
                <a:gd name="T16" fmla="*/ 0 60000 65536"/>
                <a:gd name="T17" fmla="*/ 0 60000 65536"/>
                <a:gd name="T18" fmla="*/ 0 60000 65536"/>
                <a:gd name="T19" fmla="*/ 0 60000 65536"/>
                <a:gd name="T20" fmla="*/ 0 60000 65536"/>
                <a:gd name="T21" fmla="*/ 0 w 222"/>
                <a:gd name="T22" fmla="*/ 0 h 128"/>
                <a:gd name="T23" fmla="*/ 222 w 22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128">
                  <a:moveTo>
                    <a:pt x="222" y="43"/>
                  </a:moveTo>
                  <a:cubicBezTo>
                    <a:pt x="198" y="16"/>
                    <a:pt x="163" y="0"/>
                    <a:pt x="127" y="0"/>
                  </a:cubicBezTo>
                  <a:cubicBezTo>
                    <a:pt x="57" y="0"/>
                    <a:pt x="0" y="58"/>
                    <a:pt x="0" y="128"/>
                  </a:cubicBezTo>
                  <a:cubicBezTo>
                    <a:pt x="29" y="128"/>
                    <a:pt x="29" y="128"/>
                    <a:pt x="29" y="128"/>
                  </a:cubicBezTo>
                  <a:cubicBezTo>
                    <a:pt x="28" y="73"/>
                    <a:pt x="73" y="29"/>
                    <a:pt x="127" y="29"/>
                  </a:cubicBezTo>
                  <a:cubicBezTo>
                    <a:pt x="155" y="29"/>
                    <a:pt x="182" y="41"/>
                    <a:pt x="201" y="62"/>
                  </a:cubicBezTo>
                  <a:lnTo>
                    <a:pt x="222" y="43"/>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9" name="TextBox 682"/>
            <p:cNvSpPr>
              <a:spLocks noChangeArrowheads="1"/>
            </p:cNvSpPr>
            <p:nvPr/>
          </p:nvSpPr>
          <p:spPr bwMode="auto">
            <a:xfrm>
              <a:off x="3606800" y="2556929"/>
              <a:ext cx="765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rgbClr val="7F7F7F"/>
                  </a:solidFill>
                  <a:latin typeface="方正中等线简体" panose="03000509000000000000" pitchFamily="2" charset="-122"/>
                  <a:ea typeface="方正中等线简体" panose="03000509000000000000" pitchFamily="2" charset="-122"/>
                </a:rPr>
                <a:t>28</a:t>
              </a:r>
              <a:r>
                <a:rPr lang="en-US" sz="1600">
                  <a:solidFill>
                    <a:srgbClr val="7F7F7F"/>
                  </a:solidFill>
                  <a:latin typeface="方正中等线简体" panose="03000509000000000000" pitchFamily="2" charset="-122"/>
                  <a:ea typeface="方正中等线简体" panose="03000509000000000000" pitchFamily="2" charset="-122"/>
                </a:rPr>
                <a:t>%</a:t>
              </a:r>
              <a:endParaRPr lang="zh-CN" altLang="en-US" sz="2400">
                <a:solidFill>
                  <a:srgbClr val="7F7F7F"/>
                </a:solidFill>
                <a:latin typeface="方正中等线简体" panose="03000509000000000000" pitchFamily="2" charset="-122"/>
                <a:ea typeface="方正中等线简体" panose="03000509000000000000" pitchFamily="2" charset="-122"/>
              </a:endParaRPr>
            </a:p>
          </p:txBody>
        </p:sp>
      </p:grpSp>
      <p:grpSp>
        <p:nvGrpSpPr>
          <p:cNvPr id="35" name="组合 34"/>
          <p:cNvGrpSpPr/>
          <p:nvPr/>
        </p:nvGrpSpPr>
        <p:grpSpPr>
          <a:xfrm>
            <a:off x="4659312" y="3350679"/>
            <a:ext cx="1057275" cy="1057275"/>
            <a:chOff x="4659312" y="3350679"/>
            <a:chExt cx="1057275" cy="1057275"/>
          </a:xfrm>
        </p:grpSpPr>
        <p:sp>
          <p:nvSpPr>
            <p:cNvPr id="10" name="Freeform 18"/>
            <p:cNvSpPr>
              <a:spLocks noEditPoints="1" noChangeArrowheads="1"/>
            </p:cNvSpPr>
            <p:nvPr/>
          </p:nvSpPr>
          <p:spPr bwMode="auto">
            <a:xfrm>
              <a:off x="4659312" y="3350679"/>
              <a:ext cx="1057275" cy="1057275"/>
            </a:xfrm>
            <a:custGeom>
              <a:avLst/>
              <a:gdLst>
                <a:gd name="T0" fmla="*/ 47 w 282"/>
                <a:gd name="T1" fmla="*/ 56 h 282"/>
                <a:gd name="T2" fmla="*/ 55 w 282"/>
                <a:gd name="T3" fmla="*/ 235 h 282"/>
                <a:gd name="T4" fmla="*/ 235 w 282"/>
                <a:gd name="T5" fmla="*/ 227 h 282"/>
                <a:gd name="T6" fmla="*/ 226 w 282"/>
                <a:gd name="T7" fmla="*/ 47 h 282"/>
                <a:gd name="T8" fmla="*/ 47 w 282"/>
                <a:gd name="T9" fmla="*/ 56 h 282"/>
                <a:gd name="T10" fmla="*/ 214 w 282"/>
                <a:gd name="T11" fmla="*/ 208 h 282"/>
                <a:gd name="T12" fmla="*/ 75 w 282"/>
                <a:gd name="T13" fmla="*/ 214 h 282"/>
                <a:gd name="T14" fmla="*/ 68 w 282"/>
                <a:gd name="T15" fmla="*/ 75 h 282"/>
                <a:gd name="T16" fmla="*/ 207 w 282"/>
                <a:gd name="T17" fmla="*/ 68 h 282"/>
                <a:gd name="T18" fmla="*/ 214 w 282"/>
                <a:gd name="T19" fmla="*/ 208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282"/>
                <a:gd name="T32" fmla="*/ 282 w 282"/>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282">
                  <a:moveTo>
                    <a:pt x="47" y="56"/>
                  </a:moveTo>
                  <a:cubicBezTo>
                    <a:pt x="0" y="107"/>
                    <a:pt x="3" y="188"/>
                    <a:pt x="55" y="235"/>
                  </a:cubicBezTo>
                  <a:cubicBezTo>
                    <a:pt x="107" y="282"/>
                    <a:pt x="188" y="279"/>
                    <a:pt x="235" y="227"/>
                  </a:cubicBezTo>
                  <a:cubicBezTo>
                    <a:pt x="282" y="175"/>
                    <a:pt x="278" y="95"/>
                    <a:pt x="226" y="47"/>
                  </a:cubicBezTo>
                  <a:cubicBezTo>
                    <a:pt x="175" y="0"/>
                    <a:pt x="94" y="4"/>
                    <a:pt x="47" y="56"/>
                  </a:cubicBezTo>
                  <a:moveTo>
                    <a:pt x="214" y="208"/>
                  </a:moveTo>
                  <a:cubicBezTo>
                    <a:pt x="177" y="248"/>
                    <a:pt x="115" y="251"/>
                    <a:pt x="75" y="214"/>
                  </a:cubicBezTo>
                  <a:cubicBezTo>
                    <a:pt x="34" y="177"/>
                    <a:pt x="31" y="115"/>
                    <a:pt x="68" y="75"/>
                  </a:cubicBezTo>
                  <a:cubicBezTo>
                    <a:pt x="105" y="35"/>
                    <a:pt x="167" y="32"/>
                    <a:pt x="207" y="68"/>
                  </a:cubicBezTo>
                  <a:cubicBezTo>
                    <a:pt x="248" y="105"/>
                    <a:pt x="250" y="168"/>
                    <a:pt x="214" y="208"/>
                  </a:cubicBezTo>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19"/>
            <p:cNvSpPr>
              <a:spLocks noChangeArrowheads="1"/>
            </p:cNvSpPr>
            <p:nvPr/>
          </p:nvSpPr>
          <p:spPr bwMode="auto">
            <a:xfrm>
              <a:off x="4711700" y="3876141"/>
              <a:ext cx="828675" cy="531813"/>
            </a:xfrm>
            <a:custGeom>
              <a:avLst/>
              <a:gdLst>
                <a:gd name="T0" fmla="*/ 0 w 221"/>
                <a:gd name="T1" fmla="*/ 0 h 142"/>
                <a:gd name="T2" fmla="*/ 41 w 221"/>
                <a:gd name="T3" fmla="*/ 95 h 142"/>
                <a:gd name="T4" fmla="*/ 221 w 221"/>
                <a:gd name="T5" fmla="*/ 87 h 142"/>
                <a:gd name="T6" fmla="*/ 200 w 221"/>
                <a:gd name="T7" fmla="*/ 68 h 142"/>
                <a:gd name="T8" fmla="*/ 61 w 221"/>
                <a:gd name="T9" fmla="*/ 74 h 142"/>
                <a:gd name="T10" fmla="*/ 28 w 221"/>
                <a:gd name="T11" fmla="*/ 0 h 142"/>
                <a:gd name="T12" fmla="*/ 0 w 221"/>
                <a:gd name="T13" fmla="*/ 0 h 142"/>
                <a:gd name="T14" fmla="*/ 0 60000 65536"/>
                <a:gd name="T15" fmla="*/ 0 60000 65536"/>
                <a:gd name="T16" fmla="*/ 0 60000 65536"/>
                <a:gd name="T17" fmla="*/ 0 60000 65536"/>
                <a:gd name="T18" fmla="*/ 0 60000 65536"/>
                <a:gd name="T19" fmla="*/ 0 60000 65536"/>
                <a:gd name="T20" fmla="*/ 0 60000 65536"/>
                <a:gd name="T21" fmla="*/ 0 w 221"/>
                <a:gd name="T22" fmla="*/ 0 h 142"/>
                <a:gd name="T23" fmla="*/ 221 w 22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42">
                  <a:moveTo>
                    <a:pt x="0" y="0"/>
                  </a:moveTo>
                  <a:cubicBezTo>
                    <a:pt x="0" y="36"/>
                    <a:pt x="15" y="71"/>
                    <a:pt x="41" y="95"/>
                  </a:cubicBezTo>
                  <a:cubicBezTo>
                    <a:pt x="93" y="142"/>
                    <a:pt x="174" y="139"/>
                    <a:pt x="221" y="87"/>
                  </a:cubicBezTo>
                  <a:cubicBezTo>
                    <a:pt x="200" y="68"/>
                    <a:pt x="200" y="68"/>
                    <a:pt x="200" y="68"/>
                  </a:cubicBezTo>
                  <a:cubicBezTo>
                    <a:pt x="163" y="108"/>
                    <a:pt x="101" y="111"/>
                    <a:pt x="61" y="74"/>
                  </a:cubicBezTo>
                  <a:cubicBezTo>
                    <a:pt x="40" y="55"/>
                    <a:pt x="28" y="28"/>
                    <a:pt x="28" y="0"/>
                  </a:cubicBezTo>
                  <a:lnTo>
                    <a:pt x="0" y="0"/>
                  </a:ln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0" name="TextBox 682"/>
            <p:cNvSpPr>
              <a:spLocks noChangeArrowheads="1"/>
            </p:cNvSpPr>
            <p:nvPr/>
          </p:nvSpPr>
          <p:spPr bwMode="auto">
            <a:xfrm>
              <a:off x="4843462" y="3644366"/>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rgbClr val="7F7F7F"/>
                  </a:solidFill>
                  <a:latin typeface="方正中等线简体" panose="03000509000000000000" pitchFamily="2" charset="-122"/>
                  <a:ea typeface="方正中等线简体" panose="03000509000000000000" pitchFamily="2" charset="-122"/>
                </a:rPr>
                <a:t>61</a:t>
              </a:r>
              <a:r>
                <a:rPr lang="en-US" sz="1600">
                  <a:solidFill>
                    <a:srgbClr val="7F7F7F"/>
                  </a:solidFill>
                  <a:latin typeface="方正中等线简体" panose="03000509000000000000" pitchFamily="2" charset="-122"/>
                  <a:ea typeface="方正中等线简体" panose="03000509000000000000" pitchFamily="2" charset="-122"/>
                </a:rPr>
                <a:t>%</a:t>
              </a:r>
              <a:endParaRPr lang="zh-CN" altLang="en-US" sz="2400">
                <a:solidFill>
                  <a:srgbClr val="7F7F7F"/>
                </a:solidFill>
                <a:latin typeface="方正中等线简体" panose="03000509000000000000" pitchFamily="2" charset="-122"/>
                <a:ea typeface="方正中等线简体" panose="03000509000000000000" pitchFamily="2" charset="-122"/>
              </a:endParaRPr>
            </a:p>
          </p:txBody>
        </p:sp>
      </p:grpSp>
      <p:grpSp>
        <p:nvGrpSpPr>
          <p:cNvPr id="34" name="组合 33"/>
          <p:cNvGrpSpPr/>
          <p:nvPr/>
        </p:nvGrpSpPr>
        <p:grpSpPr>
          <a:xfrm>
            <a:off x="3475037" y="3403066"/>
            <a:ext cx="952500" cy="952500"/>
            <a:chOff x="3475037" y="3403066"/>
            <a:chExt cx="952500" cy="952500"/>
          </a:xfrm>
        </p:grpSpPr>
        <p:sp>
          <p:nvSpPr>
            <p:cNvPr id="4" name="Freeform 5"/>
            <p:cNvSpPr>
              <a:spLocks noEditPoints="1" noChangeArrowheads="1"/>
            </p:cNvSpPr>
            <p:nvPr/>
          </p:nvSpPr>
          <p:spPr bwMode="auto">
            <a:xfrm>
              <a:off x="3475037" y="3403066"/>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8" y="73"/>
                    <a:pt x="73" y="29"/>
                    <a:pt x="127" y="29"/>
                  </a:cubicBezTo>
                  <a:cubicBezTo>
                    <a:pt x="182" y="29"/>
                    <a:pt x="226" y="73"/>
                    <a:pt x="226" y="127"/>
                  </a:cubicBezTo>
                  <a:cubicBezTo>
                    <a:pt x="226" y="182"/>
                    <a:pt x="182" y="226"/>
                    <a:pt x="127" y="226"/>
                  </a:cubicBezTo>
                  <a:cubicBezTo>
                    <a:pt x="73" y="226"/>
                    <a:pt x="29" y="182"/>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 name="Freeform 6"/>
            <p:cNvSpPr>
              <a:spLocks noChangeArrowheads="1"/>
            </p:cNvSpPr>
            <p:nvPr/>
          </p:nvSpPr>
          <p:spPr bwMode="auto">
            <a:xfrm>
              <a:off x="3475037" y="3485616"/>
              <a:ext cx="269875" cy="393700"/>
            </a:xfrm>
            <a:custGeom>
              <a:avLst/>
              <a:gdLst>
                <a:gd name="T0" fmla="*/ 72 w 72"/>
                <a:gd name="T1" fmla="*/ 23 h 105"/>
                <a:gd name="T2" fmla="*/ 56 w 72"/>
                <a:gd name="T3" fmla="*/ 0 h 105"/>
                <a:gd name="T4" fmla="*/ 0 w 72"/>
                <a:gd name="T5" fmla="*/ 105 h 105"/>
                <a:gd name="T6" fmla="*/ 29 w 72"/>
                <a:gd name="T7" fmla="*/ 105 h 105"/>
                <a:gd name="T8" fmla="*/ 72 w 72"/>
                <a:gd name="T9" fmla="*/ 23 h 105"/>
                <a:gd name="T10" fmla="*/ 0 60000 65536"/>
                <a:gd name="T11" fmla="*/ 0 60000 65536"/>
                <a:gd name="T12" fmla="*/ 0 60000 65536"/>
                <a:gd name="T13" fmla="*/ 0 60000 65536"/>
                <a:gd name="T14" fmla="*/ 0 60000 65536"/>
                <a:gd name="T15" fmla="*/ 0 w 72"/>
                <a:gd name="T16" fmla="*/ 0 h 105"/>
                <a:gd name="T17" fmla="*/ 72 w 72"/>
                <a:gd name="T18" fmla="*/ 105 h 105"/>
              </a:gdLst>
              <a:ahLst/>
              <a:cxnLst>
                <a:cxn ang="T10">
                  <a:pos x="T0" y="T1"/>
                </a:cxn>
                <a:cxn ang="T11">
                  <a:pos x="T2" y="T3"/>
                </a:cxn>
                <a:cxn ang="T12">
                  <a:pos x="T4" y="T5"/>
                </a:cxn>
                <a:cxn ang="T13">
                  <a:pos x="T6" y="T7"/>
                </a:cxn>
                <a:cxn ang="T14">
                  <a:pos x="T8" y="T9"/>
                </a:cxn>
              </a:cxnLst>
              <a:rect l="T15" t="T16" r="T17" b="T18"/>
              <a:pathLst>
                <a:path w="72" h="105">
                  <a:moveTo>
                    <a:pt x="72" y="23"/>
                  </a:moveTo>
                  <a:cubicBezTo>
                    <a:pt x="56" y="0"/>
                    <a:pt x="56" y="0"/>
                    <a:pt x="56" y="0"/>
                  </a:cubicBezTo>
                  <a:cubicBezTo>
                    <a:pt x="21" y="24"/>
                    <a:pt x="0" y="63"/>
                    <a:pt x="0" y="105"/>
                  </a:cubicBezTo>
                  <a:cubicBezTo>
                    <a:pt x="29" y="105"/>
                    <a:pt x="29" y="105"/>
                    <a:pt x="29" y="105"/>
                  </a:cubicBezTo>
                  <a:cubicBezTo>
                    <a:pt x="29" y="72"/>
                    <a:pt x="45" y="42"/>
                    <a:pt x="72" y="23"/>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1" name="TextBox 682"/>
            <p:cNvSpPr>
              <a:spLocks noChangeArrowheads="1"/>
            </p:cNvSpPr>
            <p:nvPr/>
          </p:nvSpPr>
          <p:spPr bwMode="auto">
            <a:xfrm>
              <a:off x="3606800" y="3644366"/>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rgbClr val="7F7F7F"/>
                  </a:solidFill>
                  <a:latin typeface="方正中等线简体" panose="03000509000000000000" pitchFamily="2" charset="-122"/>
                  <a:ea typeface="方正中等线简体" panose="03000509000000000000" pitchFamily="2" charset="-122"/>
                </a:rPr>
                <a:t>15</a:t>
              </a:r>
              <a:r>
                <a:rPr lang="en-US" sz="1600">
                  <a:solidFill>
                    <a:srgbClr val="7F7F7F"/>
                  </a:solidFill>
                  <a:latin typeface="方正中等线简体" panose="03000509000000000000" pitchFamily="2" charset="-122"/>
                  <a:ea typeface="方正中等线简体" panose="03000509000000000000" pitchFamily="2" charset="-122"/>
                </a:rPr>
                <a:t>%</a:t>
              </a:r>
              <a:endParaRPr lang="zh-CN" altLang="en-US" sz="2400">
                <a:solidFill>
                  <a:srgbClr val="7F7F7F"/>
                </a:solidFill>
                <a:latin typeface="方正中等线简体" panose="03000509000000000000" pitchFamily="2" charset="-122"/>
                <a:ea typeface="方正中等线简体" panose="03000509000000000000" pitchFamily="2" charset="-122"/>
              </a:endParaRPr>
            </a:p>
          </p:txBody>
        </p:sp>
      </p:grpSp>
      <p:sp>
        <p:nvSpPr>
          <p:cNvPr id="2" name="标题 1"/>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anim calcmode="lin" valueType="num">
                                      <p:cBhvr>
                                        <p:cTn id="10" dur="500" fill="hold"/>
                                        <p:tgtEl>
                                          <p:spTgt spid="32"/>
                                        </p:tgtEl>
                                        <p:attrNameLst>
                                          <p:attrName>ppt_x</p:attrName>
                                        </p:attrNameLst>
                                      </p:cBhvr>
                                      <p:tavLst>
                                        <p:tav tm="0">
                                          <p:val>
                                            <p:fltVal val="0.5"/>
                                          </p:val>
                                        </p:tav>
                                        <p:tav tm="100000">
                                          <p:val>
                                            <p:strVal val="#ppt_x"/>
                                          </p:val>
                                        </p:tav>
                                      </p:tavLst>
                                    </p:anim>
                                    <p:anim calcmode="lin" valueType="num">
                                      <p:cBhvr>
                                        <p:cTn id="11" dur="500" fill="hold"/>
                                        <p:tgtEl>
                                          <p:spTgt spid="3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anim calcmode="lin" valueType="num">
                                      <p:cBhvr>
                                        <p:cTn id="17" dur="500" fill="hold"/>
                                        <p:tgtEl>
                                          <p:spTgt spid="37"/>
                                        </p:tgtEl>
                                        <p:attrNameLst>
                                          <p:attrName>ppt_x</p:attrName>
                                        </p:attrNameLst>
                                      </p:cBhvr>
                                      <p:tavLst>
                                        <p:tav tm="0">
                                          <p:val>
                                            <p:fltVal val="0.5"/>
                                          </p:val>
                                        </p:tav>
                                        <p:tav tm="100000">
                                          <p:val>
                                            <p:strVal val="#ppt_x"/>
                                          </p:val>
                                        </p:tav>
                                      </p:tavLst>
                                    </p:anim>
                                    <p:anim calcmode="lin" valueType="num">
                                      <p:cBhvr>
                                        <p:cTn id="18" dur="500" fill="hold"/>
                                        <p:tgtEl>
                                          <p:spTgt spid="3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fltVal val="0.5"/>
                                          </p:val>
                                        </p:tav>
                                        <p:tav tm="100000">
                                          <p:val>
                                            <p:strVal val="#ppt_x"/>
                                          </p:val>
                                        </p:tav>
                                      </p:tavLst>
                                    </p:anim>
                                    <p:anim calcmode="lin" valueType="num">
                                      <p:cBhvr>
                                        <p:cTn id="25" dur="500" fill="hold"/>
                                        <p:tgtEl>
                                          <p:spTgt spid="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fltVal val="0.5"/>
                                          </p:val>
                                        </p:tav>
                                        <p:tav tm="100000">
                                          <p:val>
                                            <p:strVal val="#ppt_x"/>
                                          </p:val>
                                        </p:tav>
                                      </p:tavLst>
                                    </p:anim>
                                    <p:anim calcmode="lin" valueType="num">
                                      <p:cBhvr>
                                        <p:cTn id="39" dur="500" fill="hold"/>
                                        <p:tgtEl>
                                          <p:spTgt spid="3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fltVal val="0.5"/>
                                          </p:val>
                                        </p:tav>
                                        <p:tav tm="100000">
                                          <p:val>
                                            <p:strVal val="#ppt_x"/>
                                          </p:val>
                                        </p:tav>
                                      </p:tavLst>
                                    </p:anim>
                                    <p:anim calcmode="lin" valueType="num">
                                      <p:cBhvr>
                                        <p:cTn id="46" dur="500" fill="hold"/>
                                        <p:tgtEl>
                                          <p:spTgt spid="35"/>
                                        </p:tgtEl>
                                        <p:attrNameLst>
                                          <p:attrName>ppt_y</p:attrName>
                                        </p:attrNameLst>
                                      </p:cBhvr>
                                      <p:tavLst>
                                        <p:tav tm="0">
                                          <p:val>
                                            <p:fltVal val="0.5"/>
                                          </p:val>
                                        </p:tav>
                                        <p:tav tm="100000">
                                          <p:val>
                                            <p:strVal val="#ppt_y"/>
                                          </p:val>
                                        </p:tav>
                                      </p:tavLst>
                                    </p:anim>
                                  </p:childTnLst>
                                </p:cTn>
                              </p:par>
                              <p:par>
                                <p:cTn id="47" presetID="8" presetClass="emph" presetSubtype="0" fill="hold" nodeType="withEffect">
                                  <p:stCondLst>
                                    <p:cond delay="0"/>
                                  </p:stCondLst>
                                  <p:childTnLst>
                                    <p:animRot by="-21600000">
                                      <p:cBhvr>
                                        <p:cTn id="48" dur="500" fill="hold"/>
                                        <p:tgtEl>
                                          <p:spTgt spid="32"/>
                                        </p:tgtEl>
                                        <p:attrNameLst>
                                          <p:attrName>r</p:attrName>
                                        </p:attrNameLst>
                                      </p:cBhvr>
                                    </p:animRot>
                                  </p:childTnLst>
                                </p:cTn>
                              </p:par>
                              <p:par>
                                <p:cTn id="49" presetID="8" presetClass="emph" presetSubtype="0" fill="hold" nodeType="withEffect">
                                  <p:stCondLst>
                                    <p:cond delay="250"/>
                                  </p:stCondLst>
                                  <p:childTnLst>
                                    <p:animRot by="-21600000">
                                      <p:cBhvr>
                                        <p:cTn id="50" dur="500" fill="hold"/>
                                        <p:tgtEl>
                                          <p:spTgt spid="37"/>
                                        </p:tgtEl>
                                        <p:attrNameLst>
                                          <p:attrName>r</p:attrName>
                                        </p:attrNameLst>
                                      </p:cBhvr>
                                    </p:animRot>
                                  </p:childTnLst>
                                </p:cTn>
                              </p:par>
                              <p:par>
                                <p:cTn id="51" presetID="8" presetClass="emph" presetSubtype="0" fill="hold" nodeType="withEffect">
                                  <p:stCondLst>
                                    <p:cond delay="0"/>
                                  </p:stCondLst>
                                  <p:childTnLst>
                                    <p:animRot by="-21600000">
                                      <p:cBhvr>
                                        <p:cTn id="52" dur="500" fill="hold"/>
                                        <p:tgtEl>
                                          <p:spTgt spid="34"/>
                                        </p:tgtEl>
                                        <p:attrNameLst>
                                          <p:attrName>r</p:attrName>
                                        </p:attrNameLst>
                                      </p:cBhvr>
                                    </p:animRot>
                                  </p:childTnLst>
                                </p:cTn>
                              </p:par>
                              <p:par>
                                <p:cTn id="53" presetID="8" presetClass="emph" presetSubtype="0" fill="hold" nodeType="withEffect">
                                  <p:stCondLst>
                                    <p:cond delay="250"/>
                                  </p:stCondLst>
                                  <p:childTnLst>
                                    <p:animRot by="-21600000">
                                      <p:cBhvr>
                                        <p:cTn id="54" dur="500" fill="hold"/>
                                        <p:tgtEl>
                                          <p:spTgt spid="33"/>
                                        </p:tgtEl>
                                        <p:attrNameLst>
                                          <p:attrName>r</p:attrName>
                                        </p:attrNameLst>
                                      </p:cBhvr>
                                    </p:animRot>
                                  </p:childTnLst>
                                </p:cTn>
                              </p:par>
                              <p:par>
                                <p:cTn id="55" presetID="8" presetClass="emph" presetSubtype="0" fill="hold" nodeType="withEffect">
                                  <p:stCondLst>
                                    <p:cond delay="0"/>
                                  </p:stCondLst>
                                  <p:childTnLst>
                                    <p:animRot by="-21600000">
                                      <p:cBhvr>
                                        <p:cTn id="56" dur="500" fill="hold"/>
                                        <p:tgtEl>
                                          <p:spTgt spid="36"/>
                                        </p:tgtEl>
                                        <p:attrNameLst>
                                          <p:attrName>r</p:attrName>
                                        </p:attrNameLst>
                                      </p:cBhvr>
                                    </p:animRot>
                                  </p:childTnLst>
                                </p:cTn>
                              </p:par>
                              <p:par>
                                <p:cTn id="57" presetID="8" presetClass="emph" presetSubtype="0" fill="hold" nodeType="withEffect">
                                  <p:stCondLst>
                                    <p:cond delay="250"/>
                                  </p:stCondLst>
                                  <p:childTnLst>
                                    <p:animRot by="-21600000">
                                      <p:cBhvr>
                                        <p:cTn id="58" dur="500" fill="hold"/>
                                        <p:tgtEl>
                                          <p:spTgt spid="35"/>
                                        </p:tgtEl>
                                        <p:attrNameLst>
                                          <p:attrName>r</p:attrName>
                                        </p:attrNameLst>
                                      </p:cBhvr>
                                    </p:animRot>
                                  </p:childTnLst>
                                </p:cTn>
                              </p:par>
                            </p:childTnLst>
                          </p:cTn>
                        </p:par>
                        <p:par>
                          <p:cTn id="59" fill="hold">
                            <p:stCondLst>
                              <p:cond delay="500"/>
                            </p:stCondLst>
                            <p:childTnLst>
                              <p:par>
                                <p:cTn id="60" presetID="1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p:tgtEl>
                                          <p:spTgt spid="17"/>
                                        </p:tgtEl>
                                        <p:attrNameLst>
                                          <p:attrName>ppt_x</p:attrName>
                                        </p:attrNameLst>
                                      </p:cBhvr>
                                      <p:tavLst>
                                        <p:tav tm="0">
                                          <p:val>
                                            <p:strVal val="#ppt_x-#ppt_w*1.125000"/>
                                          </p:val>
                                        </p:tav>
                                        <p:tav tm="100000">
                                          <p:val>
                                            <p:strVal val="#ppt_x"/>
                                          </p:val>
                                        </p:tav>
                                      </p:tavLst>
                                    </p:anim>
                                    <p:animEffect transition="in" filter="wipe(right)">
                                      <p:cBhvr>
                                        <p:cTn id="63" dur="500"/>
                                        <p:tgtEl>
                                          <p:spTgt spid="17"/>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left)">
                                      <p:cBhvr>
                                        <p:cTn id="71" dur="500"/>
                                        <p:tgtEl>
                                          <p:spTgt spid="19"/>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left)">
                                      <p:cBhvr>
                                        <p:cTn id="75" dur="500"/>
                                        <p:tgtEl>
                                          <p:spTgt spid="23"/>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par>
                          <p:cTn id="95" fill="hold">
                            <p:stCondLst>
                              <p:cond delay="1500"/>
                            </p:stCondLst>
                            <p:childTnLst>
                              <p:par>
                                <p:cTn id="96" presetID="26" presetClass="emph" presetSubtype="0" fill="hold" nodeType="afterEffect">
                                  <p:stCondLst>
                                    <p:cond delay="0"/>
                                  </p:stCondLst>
                                  <p:childTnLst>
                                    <p:animEffect transition="out" filter="fade">
                                      <p:cBhvr>
                                        <p:cTn id="97" dur="500" tmFilter="0, 0; .2, .5; .8, .5; 1, 0"/>
                                        <p:tgtEl>
                                          <p:spTgt spid="32"/>
                                        </p:tgtEl>
                                      </p:cBhvr>
                                    </p:animEffect>
                                    <p:animScale>
                                      <p:cBhvr>
                                        <p:cTn id="98" dur="250" autoRev="1" fill="hold"/>
                                        <p:tgtEl>
                                          <p:spTgt spid="32"/>
                                        </p:tgtEl>
                                      </p:cBhvr>
                                      <p:by x="105000" y="105000"/>
                                    </p:animScale>
                                  </p:childTnLst>
                                </p:cTn>
                              </p:par>
                              <p:par>
                                <p:cTn id="99" presetID="26" presetClass="emph" presetSubtype="0" fill="hold" nodeType="withEffect">
                                  <p:stCondLst>
                                    <p:cond delay="250"/>
                                  </p:stCondLst>
                                  <p:childTnLst>
                                    <p:animEffect transition="out" filter="fade">
                                      <p:cBhvr>
                                        <p:cTn id="100" dur="500" tmFilter="0, 0; .2, .5; .8, .5; 1, 0"/>
                                        <p:tgtEl>
                                          <p:spTgt spid="37"/>
                                        </p:tgtEl>
                                      </p:cBhvr>
                                    </p:animEffect>
                                    <p:animScale>
                                      <p:cBhvr>
                                        <p:cTn id="101" dur="250" autoRev="1" fill="hold"/>
                                        <p:tgtEl>
                                          <p:spTgt spid="37"/>
                                        </p:tgtEl>
                                      </p:cBhvr>
                                      <p:by x="105000" y="105000"/>
                                    </p:animScale>
                                  </p:childTnLst>
                                </p:cTn>
                              </p:par>
                              <p:par>
                                <p:cTn id="102" presetID="26" presetClass="emph" presetSubtype="0" fill="hold" nodeType="withEffect">
                                  <p:stCondLst>
                                    <p:cond delay="500"/>
                                  </p:stCondLst>
                                  <p:childTnLst>
                                    <p:animEffect transition="out" filter="fade">
                                      <p:cBhvr>
                                        <p:cTn id="103" dur="500" tmFilter="0, 0; .2, .5; .8, .5; 1, 0"/>
                                        <p:tgtEl>
                                          <p:spTgt spid="34"/>
                                        </p:tgtEl>
                                      </p:cBhvr>
                                    </p:animEffect>
                                    <p:animScale>
                                      <p:cBhvr>
                                        <p:cTn id="104" dur="250" autoRev="1" fill="hold"/>
                                        <p:tgtEl>
                                          <p:spTgt spid="34"/>
                                        </p:tgtEl>
                                      </p:cBhvr>
                                      <p:by x="105000" y="105000"/>
                                    </p:animScale>
                                  </p:childTnLst>
                                </p:cTn>
                              </p:par>
                              <p:par>
                                <p:cTn id="105" presetID="26" presetClass="emph" presetSubtype="0" fill="hold" nodeType="withEffect">
                                  <p:stCondLst>
                                    <p:cond delay="75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par>
                                <p:cTn id="108" presetID="26" presetClass="emph" presetSubtype="0" fill="hold" nodeType="withEffect">
                                  <p:stCondLst>
                                    <p:cond delay="100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26" presetClass="emph" presetSubtype="0" fill="hold" nodeType="withEffect">
                                  <p:stCondLst>
                                    <p:cond delay="1250"/>
                                  </p:stCondLst>
                                  <p:childTnLst>
                                    <p:animEffect transition="out" filter="fade">
                                      <p:cBhvr>
                                        <p:cTn id="112" dur="500" tmFilter="0, 0; .2, .5; .8, .5; 1, 0"/>
                                        <p:tgtEl>
                                          <p:spTgt spid="35"/>
                                        </p:tgtEl>
                                      </p:cBhvr>
                                    </p:animEffect>
                                    <p:animScale>
                                      <p:cBhvr>
                                        <p:cTn id="113"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animBg="1"/>
      <p:bldP spid="20" grpId="0"/>
      <p:bldP spid="21" grpId="0" animBg="1"/>
      <p:bldP spid="22" grpId="0"/>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5" name="矩形 69"/>
          <p:cNvSpPr>
            <a:spLocks noChangeArrowheads="1"/>
          </p:cNvSpPr>
          <p:nvPr/>
        </p:nvSpPr>
        <p:spPr bwMode="auto">
          <a:xfrm>
            <a:off x="2612945" y="154717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chemeClr val="accent1"/>
                </a:solidFill>
                <a:latin typeface="方正卡通简体" panose="03000509000000000000" pitchFamily="65" charset="-122"/>
                <a:ea typeface="方正卡通简体" panose="03000509000000000000" pitchFamily="65" charset="-122"/>
                <a:sym typeface="微软雅黑" panose="020B0503020204020204" pitchFamily="34" charset="-122"/>
              </a:rPr>
              <a:t>点击</a:t>
            </a:r>
            <a:r>
              <a:rPr lang="zh-CN" altLang="en-US" sz="5000" b="1" dirty="0">
                <a:solidFill>
                  <a:schemeClr val="accent2"/>
                </a:solidFill>
                <a:latin typeface="方正卡通简体" panose="03000509000000000000" pitchFamily="65" charset="-122"/>
                <a:ea typeface="方正卡通简体" panose="03000509000000000000" pitchFamily="65" charset="-122"/>
                <a:sym typeface="微软雅黑" panose="020B0503020204020204" pitchFamily="34" charset="-122"/>
              </a:rPr>
              <a:t>添加</a:t>
            </a:r>
            <a:r>
              <a:rPr lang="zh-CN" altLang="en-US"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rPr>
              <a:t>标题</a:t>
            </a:r>
            <a:endParaRPr lang="en-US" altLang="zh-CN"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6" name="矩形 70"/>
          <p:cNvSpPr>
            <a:spLocks noChangeArrowheads="1"/>
          </p:cNvSpPr>
          <p:nvPr/>
        </p:nvSpPr>
        <p:spPr bwMode="auto">
          <a:xfrm>
            <a:off x="2684953" y="2814196"/>
            <a:ext cx="36724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162174"/>
            <a:ext cx="5404115" cy="905258"/>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14:bounceEnd="50000">
                                          <p:cBhvr additive="base">
                                            <p:cTn id="36"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50000">
                                          <p:cBhvr additive="base">
                                            <p:cTn id="40"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50000">
                                          <p:cBhvr additive="base">
                                            <p:cTn id="48"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14:bounceEnd="50000">
                                          <p:cBhvr additive="base">
                                            <p:cTn id="52"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14:bounceEnd="50000">
                                          <p:cBhvr additive="base">
                                            <p:cTn id="56"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750" fill="hold"/>
                                            <p:tgtEl>
                                              <p:spTgt spid="44"/>
                                            </p:tgtEl>
                                            <p:attrNameLst>
                                              <p:attrName>ppt_x</p:attrName>
                                            </p:attrNameLst>
                                          </p:cBhvr>
                                          <p:tavLst>
                                            <p:tav tm="0">
                                              <p:val>
                                                <p:strVal val="#ppt_x"/>
                                              </p:val>
                                            </p:tav>
                                            <p:tav tm="100000">
                                              <p:val>
                                                <p:strVal val="#ppt_x"/>
                                              </p:val>
                                            </p:tav>
                                          </p:tavLst>
                                        </p:anim>
                                        <p:anim calcmode="lin" valueType="num">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750" fill="hold"/>
                                            <p:tgtEl>
                                              <p:spTgt spid="48"/>
                                            </p:tgtEl>
                                            <p:attrNameLst>
                                              <p:attrName>ppt_x</p:attrName>
                                            </p:attrNameLst>
                                          </p:cBhvr>
                                          <p:tavLst>
                                            <p:tav tm="0">
                                              <p:val>
                                                <p:strVal val="#ppt_x"/>
                                              </p:val>
                                            </p:tav>
                                            <p:tav tm="100000">
                                              <p:val>
                                                <p:strVal val="#ppt_x"/>
                                              </p:val>
                                            </p:tav>
                                          </p:tavLst>
                                        </p:anim>
                                        <p:anim calcmode="lin" valueType="num">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ChangeArrowheads="1"/>
          </p:cNvSpPr>
          <p:nvPr/>
        </p:nvSpPr>
        <p:spPr bwMode="auto">
          <a:xfrm>
            <a:off x="3525837" y="1627981"/>
            <a:ext cx="2165350" cy="1082675"/>
          </a:xfrm>
          <a:custGeom>
            <a:avLst/>
            <a:gdLst>
              <a:gd name="T0" fmla="*/ 1053 w 1053"/>
              <a:gd name="T1" fmla="*/ 527 h 527"/>
              <a:gd name="T2" fmla="*/ 0 w 1053"/>
              <a:gd name="T3" fmla="*/ 527 h 527"/>
              <a:gd name="T4" fmla="*/ 526 w 1053"/>
              <a:gd name="T5" fmla="*/ 0 h 527"/>
              <a:gd name="T6" fmla="*/ 1053 w 1053"/>
              <a:gd name="T7" fmla="*/ 527 h 527"/>
              <a:gd name="T8" fmla="*/ 0 60000 65536"/>
              <a:gd name="T9" fmla="*/ 0 60000 65536"/>
              <a:gd name="T10" fmla="*/ 0 60000 65536"/>
              <a:gd name="T11" fmla="*/ 0 60000 65536"/>
              <a:gd name="T12" fmla="*/ 0 w 1053"/>
              <a:gd name="T13" fmla="*/ 0 h 527"/>
              <a:gd name="T14" fmla="*/ 1053 w 1053"/>
              <a:gd name="T15" fmla="*/ 527 h 527"/>
            </a:gdLst>
            <a:ahLst/>
            <a:cxnLst>
              <a:cxn ang="T8">
                <a:pos x="T0" y="T1"/>
              </a:cxn>
              <a:cxn ang="T9">
                <a:pos x="T2" y="T3"/>
              </a:cxn>
              <a:cxn ang="T10">
                <a:pos x="T4" y="T5"/>
              </a:cxn>
              <a:cxn ang="T11">
                <a:pos x="T6" y="T7"/>
              </a:cxn>
            </a:cxnLst>
            <a:rect l="T12" t="T13" r="T14" b="T15"/>
            <a:pathLst>
              <a:path w="1053" h="527">
                <a:moveTo>
                  <a:pt x="1053" y="527"/>
                </a:moveTo>
                <a:cubicBezTo>
                  <a:pt x="727" y="527"/>
                  <a:pt x="363" y="527"/>
                  <a:pt x="0" y="527"/>
                </a:cubicBezTo>
                <a:cubicBezTo>
                  <a:pt x="0" y="236"/>
                  <a:pt x="236" y="0"/>
                  <a:pt x="526" y="0"/>
                </a:cubicBezTo>
                <a:cubicBezTo>
                  <a:pt x="818" y="0"/>
                  <a:pt x="1053" y="236"/>
                  <a:pt x="1053" y="527"/>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5845175" y="1377156"/>
            <a:ext cx="2668587" cy="1333500"/>
          </a:xfrm>
          <a:custGeom>
            <a:avLst/>
            <a:gdLst>
              <a:gd name="T0" fmla="*/ 1298 w 1298"/>
              <a:gd name="T1" fmla="*/ 650 h 650"/>
              <a:gd name="T2" fmla="*/ 0 w 1298"/>
              <a:gd name="T3" fmla="*/ 650 h 650"/>
              <a:gd name="T4" fmla="*/ 649 w 1298"/>
              <a:gd name="T5" fmla="*/ 0 h 650"/>
              <a:gd name="T6" fmla="*/ 1298 w 1298"/>
              <a:gd name="T7" fmla="*/ 650 h 650"/>
              <a:gd name="T8" fmla="*/ 0 60000 65536"/>
              <a:gd name="T9" fmla="*/ 0 60000 65536"/>
              <a:gd name="T10" fmla="*/ 0 60000 65536"/>
              <a:gd name="T11" fmla="*/ 0 60000 65536"/>
              <a:gd name="T12" fmla="*/ 0 w 1298"/>
              <a:gd name="T13" fmla="*/ 0 h 650"/>
              <a:gd name="T14" fmla="*/ 1298 w 1298"/>
              <a:gd name="T15" fmla="*/ 650 h 650"/>
            </a:gdLst>
            <a:ahLst/>
            <a:cxnLst>
              <a:cxn ang="T8">
                <a:pos x="T0" y="T1"/>
              </a:cxn>
              <a:cxn ang="T9">
                <a:pos x="T2" y="T3"/>
              </a:cxn>
              <a:cxn ang="T10">
                <a:pos x="T4" y="T5"/>
              </a:cxn>
              <a:cxn ang="T11">
                <a:pos x="T6" y="T7"/>
              </a:cxn>
            </a:cxnLst>
            <a:rect l="T12" t="T13" r="T14" b="T15"/>
            <a:pathLst>
              <a:path w="1298" h="650">
                <a:moveTo>
                  <a:pt x="1298" y="650"/>
                </a:moveTo>
                <a:cubicBezTo>
                  <a:pt x="895" y="650"/>
                  <a:pt x="448" y="650"/>
                  <a:pt x="0" y="650"/>
                </a:cubicBezTo>
                <a:cubicBezTo>
                  <a:pt x="0" y="291"/>
                  <a:pt x="290" y="0"/>
                  <a:pt x="649" y="0"/>
                </a:cubicBezTo>
                <a:cubicBezTo>
                  <a:pt x="1008" y="0"/>
                  <a:pt x="1298" y="291"/>
                  <a:pt x="1298" y="65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12"/>
          <p:cNvSpPr>
            <a:spLocks noChangeArrowheads="1"/>
          </p:cNvSpPr>
          <p:nvPr/>
        </p:nvSpPr>
        <p:spPr bwMode="auto">
          <a:xfrm>
            <a:off x="1825625" y="1937544"/>
            <a:ext cx="1547812" cy="773112"/>
          </a:xfrm>
          <a:custGeom>
            <a:avLst/>
            <a:gdLst>
              <a:gd name="T0" fmla="*/ 753 w 753"/>
              <a:gd name="T1" fmla="*/ 377 h 377"/>
              <a:gd name="T2" fmla="*/ 0 w 753"/>
              <a:gd name="T3" fmla="*/ 377 h 377"/>
              <a:gd name="T4" fmla="*/ 376 w 753"/>
              <a:gd name="T5" fmla="*/ 0 h 377"/>
              <a:gd name="T6" fmla="*/ 753 w 753"/>
              <a:gd name="T7" fmla="*/ 377 h 377"/>
              <a:gd name="T8" fmla="*/ 0 60000 65536"/>
              <a:gd name="T9" fmla="*/ 0 60000 65536"/>
              <a:gd name="T10" fmla="*/ 0 60000 65536"/>
              <a:gd name="T11" fmla="*/ 0 60000 65536"/>
              <a:gd name="T12" fmla="*/ 0 w 753"/>
              <a:gd name="T13" fmla="*/ 0 h 377"/>
              <a:gd name="T14" fmla="*/ 753 w 753"/>
              <a:gd name="T15" fmla="*/ 377 h 377"/>
            </a:gdLst>
            <a:ahLst/>
            <a:cxnLst>
              <a:cxn ang="T8">
                <a:pos x="T0" y="T1"/>
              </a:cxn>
              <a:cxn ang="T9">
                <a:pos x="T2" y="T3"/>
              </a:cxn>
              <a:cxn ang="T10">
                <a:pos x="T4" y="T5"/>
              </a:cxn>
              <a:cxn ang="T11">
                <a:pos x="T6" y="T7"/>
              </a:cxn>
            </a:cxnLst>
            <a:rect l="T12" t="T13" r="T14" b="T15"/>
            <a:pathLst>
              <a:path w="753" h="377">
                <a:moveTo>
                  <a:pt x="753" y="377"/>
                </a:moveTo>
                <a:cubicBezTo>
                  <a:pt x="519" y="377"/>
                  <a:pt x="259" y="377"/>
                  <a:pt x="0" y="377"/>
                </a:cubicBezTo>
                <a:cubicBezTo>
                  <a:pt x="0" y="169"/>
                  <a:pt x="168" y="0"/>
                  <a:pt x="376" y="0"/>
                </a:cubicBezTo>
                <a:cubicBezTo>
                  <a:pt x="584" y="0"/>
                  <a:pt x="753" y="169"/>
                  <a:pt x="753" y="377"/>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14"/>
          <p:cNvSpPr>
            <a:spLocks noChangeArrowheads="1"/>
          </p:cNvSpPr>
          <p:nvPr/>
        </p:nvSpPr>
        <p:spPr bwMode="auto">
          <a:xfrm>
            <a:off x="744537" y="2247106"/>
            <a:ext cx="928688" cy="463550"/>
          </a:xfrm>
          <a:custGeom>
            <a:avLst/>
            <a:gdLst>
              <a:gd name="T0" fmla="*/ 452 w 452"/>
              <a:gd name="T1" fmla="*/ 226 h 226"/>
              <a:gd name="T2" fmla="*/ 0 w 452"/>
              <a:gd name="T3" fmla="*/ 226 h 226"/>
              <a:gd name="T4" fmla="*/ 226 w 452"/>
              <a:gd name="T5" fmla="*/ 0 h 226"/>
              <a:gd name="T6" fmla="*/ 452 w 452"/>
              <a:gd name="T7" fmla="*/ 226 h 226"/>
              <a:gd name="T8" fmla="*/ 0 60000 65536"/>
              <a:gd name="T9" fmla="*/ 0 60000 65536"/>
              <a:gd name="T10" fmla="*/ 0 60000 65536"/>
              <a:gd name="T11" fmla="*/ 0 60000 65536"/>
              <a:gd name="T12" fmla="*/ 0 w 452"/>
              <a:gd name="T13" fmla="*/ 0 h 226"/>
              <a:gd name="T14" fmla="*/ 452 w 452"/>
              <a:gd name="T15" fmla="*/ 226 h 226"/>
            </a:gdLst>
            <a:ahLst/>
            <a:cxnLst>
              <a:cxn ang="T8">
                <a:pos x="T0" y="T1"/>
              </a:cxn>
              <a:cxn ang="T9">
                <a:pos x="T2" y="T3"/>
              </a:cxn>
              <a:cxn ang="T10">
                <a:pos x="T4" y="T5"/>
              </a:cxn>
              <a:cxn ang="T11">
                <a:pos x="T6" y="T7"/>
              </a:cxn>
            </a:cxnLst>
            <a:rect l="T12" t="T13" r="T14" b="T15"/>
            <a:pathLst>
              <a:path w="452" h="226">
                <a:moveTo>
                  <a:pt x="452" y="226"/>
                </a:moveTo>
                <a:cubicBezTo>
                  <a:pt x="312" y="226"/>
                  <a:pt x="156" y="226"/>
                  <a:pt x="0" y="226"/>
                </a:cubicBezTo>
                <a:cubicBezTo>
                  <a:pt x="0" y="101"/>
                  <a:pt x="101" y="0"/>
                  <a:pt x="226" y="0"/>
                </a:cubicBezTo>
                <a:cubicBezTo>
                  <a:pt x="351" y="0"/>
                  <a:pt x="452" y="101"/>
                  <a:pt x="452" y="226"/>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TextBox 682"/>
          <p:cNvSpPr>
            <a:spLocks noChangeArrowheads="1"/>
          </p:cNvSpPr>
          <p:nvPr/>
        </p:nvSpPr>
        <p:spPr bwMode="auto">
          <a:xfrm>
            <a:off x="6702425" y="1653381"/>
            <a:ext cx="9540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5400">
                <a:solidFill>
                  <a:schemeClr val="bg1"/>
                </a:solidFill>
                <a:latin typeface="方正中等线简体" panose="03000509000000000000" pitchFamily="2" charset="-122"/>
                <a:ea typeface="方正中等线简体" panose="03000509000000000000" pitchFamily="2" charset="-122"/>
              </a:rPr>
              <a:t>68</a:t>
            </a:r>
            <a:endParaRPr lang="zh-CN" altLang="en-US" sz="5400">
              <a:solidFill>
                <a:schemeClr val="bg1"/>
              </a:solidFill>
              <a:latin typeface="方正中等线简体" panose="03000509000000000000" pitchFamily="2" charset="-122"/>
              <a:ea typeface="方正中等线简体" panose="03000509000000000000" pitchFamily="2" charset="-122"/>
            </a:endParaRPr>
          </a:p>
        </p:txBody>
      </p:sp>
      <p:sp>
        <p:nvSpPr>
          <p:cNvPr id="9" name="TextBox 682"/>
          <p:cNvSpPr>
            <a:spLocks noChangeArrowheads="1"/>
          </p:cNvSpPr>
          <p:nvPr/>
        </p:nvSpPr>
        <p:spPr bwMode="auto">
          <a:xfrm>
            <a:off x="4246562" y="1834356"/>
            <a:ext cx="809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4400">
                <a:solidFill>
                  <a:schemeClr val="bg1"/>
                </a:solidFill>
                <a:latin typeface="方正中等线简体" panose="03000509000000000000" pitchFamily="2" charset="-122"/>
                <a:ea typeface="方正中等线简体" panose="03000509000000000000" pitchFamily="2" charset="-122"/>
              </a:rPr>
              <a:t>37</a:t>
            </a:r>
            <a:endParaRPr lang="zh-CN" altLang="en-US" sz="4400">
              <a:solidFill>
                <a:schemeClr val="bg1"/>
              </a:solidFill>
              <a:latin typeface="方正中等线简体" panose="03000509000000000000" pitchFamily="2" charset="-122"/>
              <a:ea typeface="方正中等线简体" panose="03000509000000000000" pitchFamily="2" charset="-122"/>
            </a:endParaRPr>
          </a:p>
        </p:txBody>
      </p:sp>
      <p:sp>
        <p:nvSpPr>
          <p:cNvPr id="10" name="TextBox 682"/>
          <p:cNvSpPr>
            <a:spLocks noChangeArrowheads="1"/>
          </p:cNvSpPr>
          <p:nvPr/>
        </p:nvSpPr>
        <p:spPr bwMode="auto">
          <a:xfrm>
            <a:off x="2220912" y="2042319"/>
            <a:ext cx="696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600">
                <a:solidFill>
                  <a:schemeClr val="bg1"/>
                </a:solidFill>
                <a:latin typeface="方正中等线简体" panose="03000509000000000000" pitchFamily="2" charset="-122"/>
                <a:ea typeface="方正中等线简体" panose="03000509000000000000" pitchFamily="2" charset="-122"/>
              </a:rPr>
              <a:t>19</a:t>
            </a:r>
            <a:endParaRPr lang="zh-CN" altLang="en-US" sz="3600">
              <a:solidFill>
                <a:schemeClr val="bg1"/>
              </a:solidFill>
              <a:latin typeface="方正中等线简体" panose="03000509000000000000" pitchFamily="2" charset="-122"/>
              <a:ea typeface="方正中等线简体" panose="03000509000000000000" pitchFamily="2" charset="-122"/>
            </a:endParaRPr>
          </a:p>
        </p:txBody>
      </p:sp>
      <p:sp>
        <p:nvSpPr>
          <p:cNvPr id="11" name="TextBox 682"/>
          <p:cNvSpPr>
            <a:spLocks noChangeArrowheads="1"/>
          </p:cNvSpPr>
          <p:nvPr/>
        </p:nvSpPr>
        <p:spPr bwMode="auto">
          <a:xfrm>
            <a:off x="968375" y="2224881"/>
            <a:ext cx="382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800">
                <a:solidFill>
                  <a:schemeClr val="bg1"/>
                </a:solidFill>
                <a:latin typeface="方正中等线简体" panose="03000509000000000000" pitchFamily="2" charset="-122"/>
                <a:ea typeface="方正中等线简体" panose="03000509000000000000" pitchFamily="2" charset="-122"/>
              </a:rPr>
              <a:t>6</a:t>
            </a:r>
            <a:endParaRPr lang="zh-CN" altLang="en-US" sz="2800">
              <a:solidFill>
                <a:schemeClr val="bg1"/>
              </a:solidFill>
              <a:latin typeface="方正中等线简体" panose="03000509000000000000" pitchFamily="2" charset="-122"/>
              <a:ea typeface="方正中等线简体" panose="03000509000000000000" pitchFamily="2" charset="-122"/>
            </a:endParaRPr>
          </a:p>
        </p:txBody>
      </p:sp>
      <p:sp>
        <p:nvSpPr>
          <p:cNvPr id="12" name="TextBox 59"/>
          <p:cNvSpPr>
            <a:spLocks noChangeArrowheads="1"/>
          </p:cNvSpPr>
          <p:nvPr/>
        </p:nvSpPr>
        <p:spPr bwMode="auto">
          <a:xfrm>
            <a:off x="706973" y="281066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13" name="TextBox 60"/>
          <p:cNvSpPr>
            <a:spLocks noChangeArrowheads="1"/>
          </p:cNvSpPr>
          <p:nvPr/>
        </p:nvSpPr>
        <p:spPr bwMode="auto">
          <a:xfrm>
            <a:off x="1995031" y="281066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2"/>
              </a:solidFill>
            </a:endParaRPr>
          </a:p>
        </p:txBody>
      </p:sp>
      <p:sp>
        <p:nvSpPr>
          <p:cNvPr id="14" name="TextBox 61"/>
          <p:cNvSpPr>
            <a:spLocks noChangeArrowheads="1"/>
          </p:cNvSpPr>
          <p:nvPr/>
        </p:nvSpPr>
        <p:spPr bwMode="auto">
          <a:xfrm>
            <a:off x="3798034" y="278844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800" dirty="0">
                <a:solidFill>
                  <a:schemeClr val="accent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3"/>
              </a:solidFill>
            </a:endParaRPr>
          </a:p>
        </p:txBody>
      </p:sp>
      <p:sp>
        <p:nvSpPr>
          <p:cNvPr id="15" name="直接连接符 14"/>
          <p:cNvSpPr>
            <a:spLocks noChangeShapeType="1"/>
          </p:cNvSpPr>
          <p:nvPr/>
        </p:nvSpPr>
        <p:spPr bwMode="auto">
          <a:xfrm>
            <a:off x="725487" y="3139281"/>
            <a:ext cx="935038"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6" name="矩形 15"/>
          <p:cNvSpPr>
            <a:spLocks noChangeArrowheads="1"/>
          </p:cNvSpPr>
          <p:nvPr/>
        </p:nvSpPr>
        <p:spPr bwMode="auto">
          <a:xfrm>
            <a:off x="652462" y="3163094"/>
            <a:ext cx="10810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a:t>
            </a:r>
          </a:p>
        </p:txBody>
      </p:sp>
      <p:sp>
        <p:nvSpPr>
          <p:cNvPr id="17" name="直接连接符 16"/>
          <p:cNvSpPr>
            <a:spLocks noChangeShapeType="1"/>
          </p:cNvSpPr>
          <p:nvPr/>
        </p:nvSpPr>
        <p:spPr bwMode="auto">
          <a:xfrm>
            <a:off x="1960562" y="3172619"/>
            <a:ext cx="1238250"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矩形 17"/>
          <p:cNvSpPr>
            <a:spLocks noChangeArrowheads="1"/>
          </p:cNvSpPr>
          <p:nvPr/>
        </p:nvSpPr>
        <p:spPr bwMode="auto">
          <a:xfrm>
            <a:off x="1949450" y="3177381"/>
            <a:ext cx="1301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a:t>
            </a:r>
          </a:p>
        </p:txBody>
      </p:sp>
      <p:sp>
        <p:nvSpPr>
          <p:cNvPr id="19" name="直接连接符 18"/>
          <p:cNvSpPr>
            <a:spLocks noChangeShapeType="1"/>
          </p:cNvSpPr>
          <p:nvPr/>
        </p:nvSpPr>
        <p:spPr bwMode="auto">
          <a:xfrm>
            <a:off x="3665537" y="3331369"/>
            <a:ext cx="1885950" cy="1587"/>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矩形 19"/>
          <p:cNvSpPr>
            <a:spLocks noChangeArrowheads="1"/>
          </p:cNvSpPr>
          <p:nvPr/>
        </p:nvSpPr>
        <p:spPr bwMode="auto">
          <a:xfrm>
            <a:off x="3589337" y="3388519"/>
            <a:ext cx="203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a:t>
            </a:r>
          </a:p>
        </p:txBody>
      </p:sp>
      <p:sp>
        <p:nvSpPr>
          <p:cNvPr id="21" name="TextBox 71"/>
          <p:cNvSpPr>
            <a:spLocks noChangeArrowheads="1"/>
          </p:cNvSpPr>
          <p:nvPr/>
        </p:nvSpPr>
        <p:spPr bwMode="auto">
          <a:xfrm>
            <a:off x="6266398" y="2788444"/>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3200"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4"/>
              </a:solidFill>
            </a:endParaRPr>
          </a:p>
        </p:txBody>
      </p:sp>
      <p:sp>
        <p:nvSpPr>
          <p:cNvPr id="22" name="直接连接符 21"/>
          <p:cNvSpPr>
            <a:spLocks noChangeShapeType="1"/>
          </p:cNvSpPr>
          <p:nvPr/>
        </p:nvSpPr>
        <p:spPr bwMode="auto">
          <a:xfrm>
            <a:off x="6145212" y="3369469"/>
            <a:ext cx="2066925"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矩形 22"/>
          <p:cNvSpPr>
            <a:spLocks noChangeArrowheads="1"/>
          </p:cNvSpPr>
          <p:nvPr/>
        </p:nvSpPr>
        <p:spPr bwMode="auto">
          <a:xfrm>
            <a:off x="6161087" y="3431381"/>
            <a:ext cx="2036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a:t>
            </a:r>
          </a:p>
        </p:txBody>
      </p:sp>
      <p:sp>
        <p:nvSpPr>
          <p:cNvPr id="24" name="直接连接符 23"/>
          <p:cNvSpPr>
            <a:spLocks noChangeShapeType="1"/>
          </p:cNvSpPr>
          <p:nvPr/>
        </p:nvSpPr>
        <p:spPr bwMode="auto">
          <a:xfrm>
            <a:off x="725487" y="3717131"/>
            <a:ext cx="935038" cy="1588"/>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直接连接符 24"/>
          <p:cNvSpPr>
            <a:spLocks noChangeShapeType="1"/>
          </p:cNvSpPr>
          <p:nvPr/>
        </p:nvSpPr>
        <p:spPr bwMode="auto">
          <a:xfrm>
            <a:off x="1960562" y="3782219"/>
            <a:ext cx="1238250"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直接连接符 25"/>
          <p:cNvSpPr>
            <a:spLocks noChangeShapeType="1"/>
          </p:cNvSpPr>
          <p:nvPr/>
        </p:nvSpPr>
        <p:spPr bwMode="auto">
          <a:xfrm>
            <a:off x="3665537" y="3929856"/>
            <a:ext cx="1885950"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直接连接符 26"/>
          <p:cNvSpPr>
            <a:spLocks noChangeShapeType="1"/>
          </p:cNvSpPr>
          <p:nvPr/>
        </p:nvSpPr>
        <p:spPr bwMode="auto">
          <a:xfrm>
            <a:off x="6145212" y="4074319"/>
            <a:ext cx="2066925" cy="0"/>
          </a:xfrm>
          <a:prstGeom prst="line">
            <a:avLst/>
          </a:prstGeom>
          <a:noFill/>
          <a:ln w="508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animBg="1"/>
      <p:bldP spid="16" grpId="0"/>
      <p:bldP spid="17" grpId="0" animBg="1"/>
      <p:bldP spid="18" grpId="0"/>
      <p:bldP spid="19" grpId="0" animBg="1"/>
      <p:bldP spid="20" grpId="0"/>
      <p:bldP spid="21" grpId="0"/>
      <p:bldP spid="22" grpId="0" animBg="1"/>
      <p:bldP spid="23" grpId="0"/>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719438" y="1700046"/>
            <a:ext cx="7803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000" b="1" dirty="0">
                <a:solidFill>
                  <a:schemeClr val="accent1"/>
                </a:solidFill>
                <a:latin typeface="Agency FB" panose="020B0804020202020204" pitchFamily="34" charset="0"/>
                <a:ea typeface="Arial Unicode MS" panose="020B0604020202020204" charset="-122"/>
                <a:cs typeface="Arial Unicode MS" panose="020B0604020202020204" charset="-122"/>
              </a:rPr>
              <a:t>01</a:t>
            </a:r>
            <a:endParaRPr lang="zh-CN" altLang="en-US" sz="3000" b="1" dirty="0">
              <a:solidFill>
                <a:schemeClr val="accent1"/>
              </a:solidFill>
              <a:latin typeface="Agency FB" panose="020B0804020202020204" pitchFamily="34" charset="0"/>
              <a:ea typeface="Arial Unicode MS" panose="020B0604020202020204" charset="-122"/>
              <a:cs typeface="Arial Unicode MS" panose="020B0604020202020204" charset="-122"/>
            </a:endParaRPr>
          </a:p>
        </p:txBody>
      </p:sp>
      <p:sp>
        <p:nvSpPr>
          <p:cNvPr id="51" name="矩形 50"/>
          <p:cNvSpPr/>
          <p:nvPr/>
        </p:nvSpPr>
        <p:spPr>
          <a:xfrm>
            <a:off x="0" y="2469632"/>
            <a:ext cx="2153225"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1571415" y="1563638"/>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3" name="TextBox 52"/>
          <p:cNvSpPr txBox="1"/>
          <p:nvPr/>
        </p:nvSpPr>
        <p:spPr>
          <a:xfrm>
            <a:off x="2645700" y="1725656"/>
            <a:ext cx="2100575" cy="700192"/>
          </a:xfrm>
          <a:prstGeom prst="rect">
            <a:avLst/>
          </a:prstGeom>
          <a:noFill/>
        </p:spPr>
        <p:txBody>
          <a:bodyPr wrap="none" lIns="68580" tIns="34290" rIns="68580" bIns="34290" rtlCol="0">
            <a:spAutoFit/>
          </a:bodyPr>
          <a:lstStyle/>
          <a:p>
            <a:r>
              <a:rPr lang="zh-CN" altLang="en-US" b="1" dirty="0">
                <a:solidFill>
                  <a:srgbClr val="000000"/>
                </a:solidFill>
              </a:rPr>
              <a:t>单击此处添加标题</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sp>
        <p:nvSpPr>
          <p:cNvPr id="54" name="椭圆 53"/>
          <p:cNvSpPr/>
          <p:nvPr/>
        </p:nvSpPr>
        <p:spPr>
          <a:xfrm>
            <a:off x="4782014" y="2135592"/>
            <a:ext cx="7803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000" b="1" dirty="0">
                <a:solidFill>
                  <a:schemeClr val="accent2"/>
                </a:solidFill>
                <a:latin typeface="Agency FB" panose="020B0804020202020204" pitchFamily="34" charset="0"/>
                <a:ea typeface="Arial Unicode MS" panose="020B0604020202020204" charset="-122"/>
                <a:cs typeface="Arial Unicode MS" panose="020B0604020202020204" charset="-122"/>
              </a:rPr>
              <a:t>02</a:t>
            </a:r>
            <a:endParaRPr lang="zh-CN" altLang="en-US" sz="3000" b="1" dirty="0">
              <a:solidFill>
                <a:schemeClr val="accent2"/>
              </a:solidFill>
              <a:latin typeface="Agency FB" panose="020B0804020202020204" pitchFamily="34" charset="0"/>
              <a:ea typeface="Arial Unicode MS" panose="020B0604020202020204" charset="-122"/>
              <a:cs typeface="Arial Unicode MS" panose="020B0604020202020204" charset="-122"/>
            </a:endParaRPr>
          </a:p>
        </p:txBody>
      </p:sp>
      <p:sp>
        <p:nvSpPr>
          <p:cNvPr id="55" name="矩形 54"/>
          <p:cNvSpPr/>
          <p:nvPr/>
        </p:nvSpPr>
        <p:spPr>
          <a:xfrm>
            <a:off x="-1" y="2905178"/>
            <a:ext cx="5172195" cy="147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638263" y="1999184"/>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3976197" y="3509247"/>
            <a:ext cx="7803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000" b="1" dirty="0">
                <a:solidFill>
                  <a:schemeClr val="accent3"/>
                </a:solidFill>
                <a:latin typeface="Agency FB" panose="020B0804020202020204" pitchFamily="34" charset="0"/>
                <a:ea typeface="Arial Unicode MS" panose="020B0604020202020204" charset="-122"/>
                <a:cs typeface="Arial Unicode MS" panose="020B0604020202020204" charset="-122"/>
              </a:rPr>
              <a:t>03</a:t>
            </a:r>
            <a:endParaRPr lang="zh-CN" altLang="en-US" sz="3000" b="1" dirty="0">
              <a:solidFill>
                <a:schemeClr val="accent3"/>
              </a:solidFill>
              <a:latin typeface="Agency FB" panose="020B0804020202020204" pitchFamily="34" charset="0"/>
              <a:ea typeface="Arial Unicode MS" panose="020B0604020202020204" charset="-122"/>
              <a:cs typeface="Arial Unicode MS" panose="020B0604020202020204" charset="-122"/>
            </a:endParaRPr>
          </a:p>
        </p:txBody>
      </p:sp>
      <p:sp>
        <p:nvSpPr>
          <p:cNvPr id="58" name="矩形 57"/>
          <p:cNvSpPr/>
          <p:nvPr/>
        </p:nvSpPr>
        <p:spPr>
          <a:xfrm>
            <a:off x="0" y="3372840"/>
            <a:ext cx="4368233" cy="147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3828173" y="3372839"/>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60" name="TextBox 59"/>
          <p:cNvSpPr txBox="1"/>
          <p:nvPr/>
        </p:nvSpPr>
        <p:spPr>
          <a:xfrm>
            <a:off x="5664378" y="2167285"/>
            <a:ext cx="2100575" cy="700192"/>
          </a:xfrm>
          <a:prstGeom prst="rect">
            <a:avLst/>
          </a:prstGeom>
          <a:noFill/>
        </p:spPr>
        <p:txBody>
          <a:bodyPr wrap="none" lIns="68580" tIns="34290" rIns="68580" bIns="34290" rtlCol="0">
            <a:spAutoFit/>
          </a:bodyPr>
          <a:lstStyle/>
          <a:p>
            <a:r>
              <a:rPr lang="zh-CN" altLang="en-US" b="1" dirty="0">
                <a:solidFill>
                  <a:srgbClr val="000000"/>
                </a:solidFill>
              </a:rPr>
              <a:t>单击此处添加标题</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sp>
        <p:nvSpPr>
          <p:cNvPr id="61" name="TextBox 60"/>
          <p:cNvSpPr txBox="1"/>
          <p:nvPr/>
        </p:nvSpPr>
        <p:spPr>
          <a:xfrm>
            <a:off x="5016306" y="3561860"/>
            <a:ext cx="2100575" cy="700192"/>
          </a:xfrm>
          <a:prstGeom prst="rect">
            <a:avLst/>
          </a:prstGeom>
          <a:noFill/>
        </p:spPr>
        <p:txBody>
          <a:bodyPr wrap="none" lIns="68580" tIns="34290" rIns="68580" bIns="34290" rtlCol="0">
            <a:spAutoFit/>
          </a:bodyPr>
          <a:lstStyle/>
          <a:p>
            <a:r>
              <a:rPr lang="zh-CN" altLang="en-US" b="1" dirty="0">
                <a:solidFill>
                  <a:srgbClr val="000000"/>
                </a:solidFill>
              </a:rPr>
              <a:t>单击此处添加标题</a:t>
            </a:r>
            <a:endParaRPr lang="en-US" altLang="zh-CN" b="1"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down)">
                                      <p:cBhvr>
                                        <p:cTn id="25" dur="500"/>
                                        <p:tgtEl>
                                          <p:spTgt spid="56"/>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up)">
                                      <p:cBhvr>
                                        <p:cTn id="32" dur="500"/>
                                        <p:tgtEl>
                                          <p:spTgt spid="6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up)">
                                      <p:cBhvr>
                                        <p:cTn id="39" dur="500"/>
                                        <p:tgtEl>
                                          <p:spTgt spid="59"/>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up)">
                                      <p:cBhvr>
                                        <p:cTn id="4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p:bldP spid="54" grpId="0"/>
      <p:bldP spid="55" grpId="0" animBg="1"/>
      <p:bldP spid="56" grpId="0" animBg="1"/>
      <p:bldP spid="57" grpId="0"/>
      <p:bldP spid="58" grpId="0" animBg="1"/>
      <p:bldP spid="59" grpId="0" animBg="1"/>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3"/>
          <p:cNvSpPr>
            <a:spLocks noChangeAspect="1" noChangeArrowheads="1" noTextEdit="1"/>
          </p:cNvSpPr>
          <p:nvPr/>
        </p:nvSpPr>
        <p:spPr bwMode="auto">
          <a:xfrm>
            <a:off x="755650" y="1762918"/>
            <a:ext cx="734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4" name="Rectangle 5"/>
          <p:cNvSpPr>
            <a:spLocks noChangeArrowheads="1"/>
          </p:cNvSpPr>
          <p:nvPr/>
        </p:nvSpPr>
        <p:spPr bwMode="auto">
          <a:xfrm>
            <a:off x="755650" y="2185193"/>
            <a:ext cx="1033462" cy="1846263"/>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5" name="Rectangle 6"/>
          <p:cNvSpPr>
            <a:spLocks noChangeArrowheads="1"/>
          </p:cNvSpPr>
          <p:nvPr/>
        </p:nvSpPr>
        <p:spPr bwMode="auto">
          <a:xfrm>
            <a:off x="1905000" y="2639218"/>
            <a:ext cx="1044575" cy="1392238"/>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6" name="Rectangle 7"/>
          <p:cNvSpPr>
            <a:spLocks noChangeArrowheads="1"/>
          </p:cNvSpPr>
          <p:nvPr/>
        </p:nvSpPr>
        <p:spPr bwMode="auto">
          <a:xfrm>
            <a:off x="3065462" y="3018631"/>
            <a:ext cx="1044575" cy="1012825"/>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7" name="Rectangle 8"/>
          <p:cNvSpPr>
            <a:spLocks noChangeArrowheads="1"/>
          </p:cNvSpPr>
          <p:nvPr/>
        </p:nvSpPr>
        <p:spPr bwMode="auto">
          <a:xfrm>
            <a:off x="4225925" y="1774031"/>
            <a:ext cx="1044575" cy="2257425"/>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8" name="TextBox 682"/>
          <p:cNvSpPr>
            <a:spLocks noChangeArrowheads="1"/>
          </p:cNvSpPr>
          <p:nvPr/>
        </p:nvSpPr>
        <p:spPr bwMode="auto">
          <a:xfrm>
            <a:off x="823912" y="2291556"/>
            <a:ext cx="895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52%</a:t>
            </a:r>
            <a:endParaRPr lang="zh-CN" altLang="en-US" sz="3200">
              <a:solidFill>
                <a:schemeClr val="bg1"/>
              </a:solidFill>
              <a:sym typeface="Calibri" panose="020F0502020204030204" pitchFamily="34" charset="0"/>
            </a:endParaRPr>
          </a:p>
        </p:txBody>
      </p:sp>
      <p:sp>
        <p:nvSpPr>
          <p:cNvPr id="79" name="TextBox 682"/>
          <p:cNvSpPr>
            <a:spLocks noChangeArrowheads="1"/>
          </p:cNvSpPr>
          <p:nvPr/>
        </p:nvSpPr>
        <p:spPr bwMode="auto">
          <a:xfrm>
            <a:off x="1979612" y="2788443"/>
            <a:ext cx="89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45%</a:t>
            </a:r>
            <a:endParaRPr lang="zh-CN" altLang="en-US" sz="3200">
              <a:solidFill>
                <a:schemeClr val="bg1"/>
              </a:solidFill>
              <a:sym typeface="Calibri" panose="020F0502020204030204" pitchFamily="34" charset="0"/>
            </a:endParaRPr>
          </a:p>
        </p:txBody>
      </p:sp>
      <p:sp>
        <p:nvSpPr>
          <p:cNvPr id="80" name="TextBox 682"/>
          <p:cNvSpPr>
            <a:spLocks noChangeArrowheads="1"/>
          </p:cNvSpPr>
          <p:nvPr/>
        </p:nvSpPr>
        <p:spPr bwMode="auto">
          <a:xfrm>
            <a:off x="3127375" y="3047206"/>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39%</a:t>
            </a:r>
            <a:endParaRPr lang="zh-CN" altLang="en-US" sz="3200">
              <a:solidFill>
                <a:schemeClr val="bg1"/>
              </a:solidFill>
              <a:sym typeface="Calibri" panose="020F0502020204030204" pitchFamily="34" charset="0"/>
            </a:endParaRPr>
          </a:p>
        </p:txBody>
      </p:sp>
      <p:sp>
        <p:nvSpPr>
          <p:cNvPr id="81" name="TextBox 682"/>
          <p:cNvSpPr>
            <a:spLocks noChangeArrowheads="1"/>
          </p:cNvSpPr>
          <p:nvPr/>
        </p:nvSpPr>
        <p:spPr bwMode="auto">
          <a:xfrm>
            <a:off x="4295775" y="182324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70%</a:t>
            </a:r>
            <a:endParaRPr lang="zh-CN" altLang="en-US" sz="3200">
              <a:solidFill>
                <a:schemeClr val="bg1"/>
              </a:solidFill>
              <a:sym typeface="Calibri" panose="020F0502020204030204" pitchFamily="34" charset="0"/>
            </a:endParaRPr>
          </a:p>
        </p:txBody>
      </p:sp>
      <p:sp>
        <p:nvSpPr>
          <p:cNvPr id="82" name="TextBox 190"/>
          <p:cNvSpPr>
            <a:spLocks noChangeArrowheads="1"/>
          </p:cNvSpPr>
          <p:nvPr/>
        </p:nvSpPr>
        <p:spPr bwMode="auto">
          <a:xfrm>
            <a:off x="5524043" y="174386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83" name="矩形 82"/>
          <p:cNvSpPr>
            <a:spLocks noChangeArrowheads="1"/>
          </p:cNvSpPr>
          <p:nvPr/>
        </p:nvSpPr>
        <p:spPr bwMode="auto">
          <a:xfrm>
            <a:off x="5468937" y="2115343"/>
            <a:ext cx="2919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a:p>
            <a:pPr algn="just">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en-US" altLang="zh-CN"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down)">
                                      <p:cBhvr>
                                        <p:cTn id="10" dur="500"/>
                                        <p:tgtEl>
                                          <p:spTgt spid="7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down)">
                                      <p:cBhvr>
                                        <p:cTn id="13" dur="500"/>
                                        <p:tgtEl>
                                          <p:spTgt spid="7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down)">
                                      <p:cBhvr>
                                        <p:cTn id="16" dur="500"/>
                                        <p:tgtEl>
                                          <p:spTgt spid="7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down)">
                                      <p:cBhvr>
                                        <p:cTn id="25" dur="500"/>
                                        <p:tgtEl>
                                          <p:spTgt spid="8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wipe(down)">
                                      <p:cBhvr>
                                        <p:cTn id="28" dur="500"/>
                                        <p:tgtEl>
                                          <p:spTgt spid="81"/>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up)">
                                      <p:cBhvr>
                                        <p:cTn id="37" dur="500"/>
                                        <p:tgtEl>
                                          <p:spTgt spid="83"/>
                                        </p:tgtEl>
                                      </p:cBhvr>
                                    </p:animEffect>
                                  </p:childTnLst>
                                </p:cTn>
                              </p:par>
                              <p:par>
                                <p:cTn id="38" presetID="26" presetClass="emph" presetSubtype="0" fill="hold" grpId="1" nodeType="withEffect">
                                  <p:stCondLst>
                                    <p:cond delay="0"/>
                                  </p:stCondLst>
                                  <p:childTnLst>
                                    <p:animEffect transition="out" filter="fade">
                                      <p:cBhvr>
                                        <p:cTn id="39" dur="500" tmFilter="0, 0; .2, .5; .8, .5; 1, 0"/>
                                        <p:tgtEl>
                                          <p:spTgt spid="74"/>
                                        </p:tgtEl>
                                      </p:cBhvr>
                                    </p:animEffect>
                                    <p:animScale>
                                      <p:cBhvr>
                                        <p:cTn id="40" dur="250" autoRev="1" fill="hold"/>
                                        <p:tgtEl>
                                          <p:spTgt spid="74"/>
                                        </p:tgtEl>
                                      </p:cBhvr>
                                      <p:by x="105000" y="105000"/>
                                    </p:animScale>
                                  </p:childTnLst>
                                </p:cTn>
                              </p:par>
                              <p:par>
                                <p:cTn id="41" presetID="26" presetClass="emph" presetSubtype="0" fill="hold" grpId="1" nodeType="withEffect">
                                  <p:stCondLst>
                                    <p:cond delay="250"/>
                                  </p:stCondLst>
                                  <p:childTnLst>
                                    <p:animEffect transition="out" filter="fade">
                                      <p:cBhvr>
                                        <p:cTn id="42" dur="500" tmFilter="0, 0; .2, .5; .8, .5; 1, 0"/>
                                        <p:tgtEl>
                                          <p:spTgt spid="75"/>
                                        </p:tgtEl>
                                      </p:cBhvr>
                                    </p:animEffect>
                                    <p:animScale>
                                      <p:cBhvr>
                                        <p:cTn id="43" dur="250" autoRev="1" fill="hold"/>
                                        <p:tgtEl>
                                          <p:spTgt spid="75"/>
                                        </p:tgtEl>
                                      </p:cBhvr>
                                      <p:by x="105000" y="105000"/>
                                    </p:animScale>
                                  </p:childTnLst>
                                </p:cTn>
                              </p:par>
                              <p:par>
                                <p:cTn id="44" presetID="26" presetClass="emph" presetSubtype="0" fill="hold" grpId="1" nodeType="withEffect">
                                  <p:stCondLst>
                                    <p:cond delay="500"/>
                                  </p:stCondLst>
                                  <p:childTnLst>
                                    <p:animEffect transition="out" filter="fade">
                                      <p:cBhvr>
                                        <p:cTn id="45" dur="500" tmFilter="0, 0; .2, .5; .8, .5; 1, 0"/>
                                        <p:tgtEl>
                                          <p:spTgt spid="76"/>
                                        </p:tgtEl>
                                      </p:cBhvr>
                                    </p:animEffect>
                                    <p:animScale>
                                      <p:cBhvr>
                                        <p:cTn id="46" dur="250" autoRev="1" fill="hold"/>
                                        <p:tgtEl>
                                          <p:spTgt spid="76"/>
                                        </p:tgtEl>
                                      </p:cBhvr>
                                      <p:by x="105000" y="105000"/>
                                    </p:animScale>
                                  </p:childTnLst>
                                </p:cTn>
                              </p:par>
                              <p:par>
                                <p:cTn id="47" presetID="26" presetClass="emph" presetSubtype="0" fill="hold" grpId="1" nodeType="withEffect">
                                  <p:stCondLst>
                                    <p:cond delay="750"/>
                                  </p:stCondLst>
                                  <p:childTnLst>
                                    <p:animEffect transition="out" filter="fade">
                                      <p:cBhvr>
                                        <p:cTn id="48" dur="500" tmFilter="0, 0; .2, .5; .8, .5; 1, 0"/>
                                        <p:tgtEl>
                                          <p:spTgt spid="77"/>
                                        </p:tgtEl>
                                      </p:cBhvr>
                                    </p:animEffect>
                                    <p:animScale>
                                      <p:cBhvr>
                                        <p:cTn id="49"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5" grpId="0" animBg="1"/>
      <p:bldP spid="75" grpId="1" animBg="1"/>
      <p:bldP spid="76" grpId="0" animBg="1"/>
      <p:bldP spid="76" grpId="1" animBg="1"/>
      <p:bldP spid="77" grpId="0" animBg="1"/>
      <p:bldP spid="77" grpId="1" animBg="1"/>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7009693" y="1550193"/>
            <a:ext cx="25400" cy="161925"/>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 name="Freeform 6"/>
          <p:cNvSpPr>
            <a:spLocks noChangeArrowheads="1"/>
          </p:cNvSpPr>
          <p:nvPr/>
        </p:nvSpPr>
        <p:spPr bwMode="auto">
          <a:xfrm>
            <a:off x="6996993" y="1537493"/>
            <a:ext cx="249238" cy="212725"/>
          </a:xfrm>
          <a:custGeom>
            <a:avLst/>
            <a:gdLst>
              <a:gd name="T0" fmla="*/ 157 w 157"/>
              <a:gd name="T1" fmla="*/ 8 h 134"/>
              <a:gd name="T2" fmla="*/ 126 w 157"/>
              <a:gd name="T3" fmla="*/ 8 h 134"/>
              <a:gd name="T4" fmla="*/ 126 w 157"/>
              <a:gd name="T5" fmla="*/ 0 h 134"/>
              <a:gd name="T6" fmla="*/ 32 w 157"/>
              <a:gd name="T7" fmla="*/ 0 h 134"/>
              <a:gd name="T8" fmla="*/ 32 w 157"/>
              <a:gd name="T9" fmla="*/ 8 h 134"/>
              <a:gd name="T10" fmla="*/ 0 w 157"/>
              <a:gd name="T11" fmla="*/ 8 h 134"/>
              <a:gd name="T12" fmla="*/ 0 w 157"/>
              <a:gd name="T13" fmla="*/ 16 h 134"/>
              <a:gd name="T14" fmla="*/ 134 w 157"/>
              <a:gd name="T15" fmla="*/ 16 h 134"/>
              <a:gd name="T16" fmla="*/ 134 w 157"/>
              <a:gd name="T17" fmla="*/ 95 h 134"/>
              <a:gd name="T18" fmla="*/ 8 w 157"/>
              <a:gd name="T19" fmla="*/ 95 h 134"/>
              <a:gd name="T20" fmla="*/ 8 w 157"/>
              <a:gd name="T21" fmla="*/ 110 h 134"/>
              <a:gd name="T22" fmla="*/ 63 w 157"/>
              <a:gd name="T23" fmla="*/ 110 h 134"/>
              <a:gd name="T24" fmla="*/ 32 w 157"/>
              <a:gd name="T25" fmla="*/ 134 h 134"/>
              <a:gd name="T26" fmla="*/ 40 w 157"/>
              <a:gd name="T27" fmla="*/ 134 h 134"/>
              <a:gd name="T28" fmla="*/ 79 w 157"/>
              <a:gd name="T29" fmla="*/ 110 h 134"/>
              <a:gd name="T30" fmla="*/ 118 w 157"/>
              <a:gd name="T31" fmla="*/ 134 h 134"/>
              <a:gd name="T32" fmla="*/ 126 w 157"/>
              <a:gd name="T33" fmla="*/ 134 h 134"/>
              <a:gd name="T34" fmla="*/ 87 w 157"/>
              <a:gd name="T35" fmla="*/ 110 h 134"/>
              <a:gd name="T36" fmla="*/ 149 w 157"/>
              <a:gd name="T37" fmla="*/ 110 h 134"/>
              <a:gd name="T38" fmla="*/ 149 w 157"/>
              <a:gd name="T39" fmla="*/ 110 h 134"/>
              <a:gd name="T40" fmla="*/ 149 w 157"/>
              <a:gd name="T41" fmla="*/ 110 h 134"/>
              <a:gd name="T42" fmla="*/ 149 w 157"/>
              <a:gd name="T43" fmla="*/ 16 h 134"/>
              <a:gd name="T44" fmla="*/ 157 w 157"/>
              <a:gd name="T45" fmla="*/ 16 h 134"/>
              <a:gd name="T46" fmla="*/ 157 w 157"/>
              <a:gd name="T47" fmla="*/ 8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134"/>
              <a:gd name="T74" fmla="*/ 157 w 15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134">
                <a:moveTo>
                  <a:pt x="157" y="8"/>
                </a:moveTo>
                <a:lnTo>
                  <a:pt x="126" y="8"/>
                </a:lnTo>
                <a:lnTo>
                  <a:pt x="126" y="0"/>
                </a:lnTo>
                <a:lnTo>
                  <a:pt x="32" y="0"/>
                </a:lnTo>
                <a:lnTo>
                  <a:pt x="32" y="8"/>
                </a:lnTo>
                <a:lnTo>
                  <a:pt x="0" y="8"/>
                </a:lnTo>
                <a:lnTo>
                  <a:pt x="0" y="16"/>
                </a:lnTo>
                <a:lnTo>
                  <a:pt x="134" y="16"/>
                </a:lnTo>
                <a:lnTo>
                  <a:pt x="134" y="95"/>
                </a:lnTo>
                <a:lnTo>
                  <a:pt x="8" y="95"/>
                </a:lnTo>
                <a:lnTo>
                  <a:pt x="8" y="110"/>
                </a:lnTo>
                <a:lnTo>
                  <a:pt x="63" y="110"/>
                </a:lnTo>
                <a:lnTo>
                  <a:pt x="32" y="134"/>
                </a:lnTo>
                <a:lnTo>
                  <a:pt x="40" y="134"/>
                </a:lnTo>
                <a:lnTo>
                  <a:pt x="79" y="110"/>
                </a:lnTo>
                <a:lnTo>
                  <a:pt x="118" y="134"/>
                </a:lnTo>
                <a:lnTo>
                  <a:pt x="126" y="134"/>
                </a:lnTo>
                <a:lnTo>
                  <a:pt x="87" y="110"/>
                </a:lnTo>
                <a:lnTo>
                  <a:pt x="149" y="110"/>
                </a:lnTo>
                <a:lnTo>
                  <a:pt x="149" y="110"/>
                </a:lnTo>
                <a:lnTo>
                  <a:pt x="149" y="110"/>
                </a:lnTo>
                <a:lnTo>
                  <a:pt x="149" y="16"/>
                </a:lnTo>
                <a:lnTo>
                  <a:pt x="157" y="16"/>
                </a:lnTo>
                <a:lnTo>
                  <a:pt x="157" y="8"/>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 name="Rectangle 7"/>
          <p:cNvSpPr>
            <a:spLocks noChangeArrowheads="1"/>
          </p:cNvSpPr>
          <p:nvPr/>
        </p:nvSpPr>
        <p:spPr bwMode="auto">
          <a:xfrm>
            <a:off x="7071606" y="1637506"/>
            <a:ext cx="25400" cy="38100"/>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 name="Rectangle 8"/>
          <p:cNvSpPr>
            <a:spLocks noChangeArrowheads="1"/>
          </p:cNvSpPr>
          <p:nvPr/>
        </p:nvSpPr>
        <p:spPr bwMode="auto">
          <a:xfrm>
            <a:off x="7109706" y="1588293"/>
            <a:ext cx="25400" cy="87313"/>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 name="Rectangle 9"/>
          <p:cNvSpPr>
            <a:spLocks noChangeArrowheads="1"/>
          </p:cNvSpPr>
          <p:nvPr/>
        </p:nvSpPr>
        <p:spPr bwMode="auto">
          <a:xfrm>
            <a:off x="7135106" y="1600993"/>
            <a:ext cx="23812" cy="74613"/>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 name="Freeform 10"/>
          <p:cNvSpPr>
            <a:spLocks noChangeArrowheads="1"/>
          </p:cNvSpPr>
          <p:nvPr/>
        </p:nvSpPr>
        <p:spPr bwMode="auto">
          <a:xfrm>
            <a:off x="6038143" y="3879056"/>
            <a:ext cx="349250" cy="112712"/>
          </a:xfrm>
          <a:custGeom>
            <a:avLst/>
            <a:gdLst>
              <a:gd name="T0" fmla="*/ 220 w 220"/>
              <a:gd name="T1" fmla="*/ 55 h 71"/>
              <a:gd name="T2" fmla="*/ 220 w 220"/>
              <a:gd name="T3" fmla="*/ 0 h 71"/>
              <a:gd name="T4" fmla="*/ 196 w 220"/>
              <a:gd name="T5" fmla="*/ 0 h 71"/>
              <a:gd name="T6" fmla="*/ 196 w 220"/>
              <a:gd name="T7" fmla="*/ 55 h 71"/>
              <a:gd name="T8" fmla="*/ 24 w 220"/>
              <a:gd name="T9" fmla="*/ 55 h 71"/>
              <a:gd name="T10" fmla="*/ 24 w 220"/>
              <a:gd name="T11" fmla="*/ 0 h 71"/>
              <a:gd name="T12" fmla="*/ 0 w 220"/>
              <a:gd name="T13" fmla="*/ 0 h 71"/>
              <a:gd name="T14" fmla="*/ 0 w 220"/>
              <a:gd name="T15" fmla="*/ 71 h 71"/>
              <a:gd name="T16" fmla="*/ 0 w 220"/>
              <a:gd name="T17" fmla="*/ 71 h 71"/>
              <a:gd name="T18" fmla="*/ 0 w 220"/>
              <a:gd name="T19" fmla="*/ 71 h 71"/>
              <a:gd name="T20" fmla="*/ 220 w 220"/>
              <a:gd name="T21" fmla="*/ 71 h 71"/>
              <a:gd name="T22" fmla="*/ 220 w 220"/>
              <a:gd name="T23" fmla="*/ 55 h 71"/>
              <a:gd name="T24" fmla="*/ 220 w 220"/>
              <a:gd name="T25" fmla="*/ 55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71"/>
              <a:gd name="T41" fmla="*/ 220 w 220"/>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71">
                <a:moveTo>
                  <a:pt x="220" y="55"/>
                </a:moveTo>
                <a:lnTo>
                  <a:pt x="220" y="0"/>
                </a:lnTo>
                <a:lnTo>
                  <a:pt x="196" y="0"/>
                </a:lnTo>
                <a:lnTo>
                  <a:pt x="196" y="55"/>
                </a:lnTo>
                <a:lnTo>
                  <a:pt x="24" y="55"/>
                </a:lnTo>
                <a:lnTo>
                  <a:pt x="24" y="0"/>
                </a:lnTo>
                <a:lnTo>
                  <a:pt x="0" y="0"/>
                </a:lnTo>
                <a:lnTo>
                  <a:pt x="0" y="71"/>
                </a:lnTo>
                <a:lnTo>
                  <a:pt x="0" y="71"/>
                </a:lnTo>
                <a:lnTo>
                  <a:pt x="0" y="71"/>
                </a:lnTo>
                <a:lnTo>
                  <a:pt x="220" y="71"/>
                </a:lnTo>
                <a:lnTo>
                  <a:pt x="220" y="55"/>
                </a:lnTo>
                <a:lnTo>
                  <a:pt x="220" y="55"/>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1"/>
          <p:cNvSpPr>
            <a:spLocks noChangeArrowheads="1"/>
          </p:cNvSpPr>
          <p:nvPr/>
        </p:nvSpPr>
        <p:spPr bwMode="auto">
          <a:xfrm>
            <a:off x="6088943" y="3593306"/>
            <a:ext cx="236538" cy="285750"/>
          </a:xfrm>
          <a:custGeom>
            <a:avLst/>
            <a:gdLst>
              <a:gd name="T0" fmla="*/ 4 w 19"/>
              <a:gd name="T1" fmla="*/ 9 h 23"/>
              <a:gd name="T2" fmla="*/ 5 w 19"/>
              <a:gd name="T3" fmla="*/ 9 h 23"/>
              <a:gd name="T4" fmla="*/ 5 w 19"/>
              <a:gd name="T5" fmla="*/ 19 h 23"/>
              <a:gd name="T6" fmla="*/ 8 w 19"/>
              <a:gd name="T7" fmla="*/ 23 h 23"/>
              <a:gd name="T8" fmla="*/ 10 w 19"/>
              <a:gd name="T9" fmla="*/ 23 h 23"/>
              <a:gd name="T10" fmla="*/ 14 w 19"/>
              <a:gd name="T11" fmla="*/ 19 h 23"/>
              <a:gd name="T12" fmla="*/ 14 w 19"/>
              <a:gd name="T13" fmla="*/ 9 h 23"/>
              <a:gd name="T14" fmla="*/ 15 w 19"/>
              <a:gd name="T15" fmla="*/ 9 h 23"/>
              <a:gd name="T16" fmla="*/ 17 w 19"/>
              <a:gd name="T17" fmla="*/ 7 h 23"/>
              <a:gd name="T18" fmla="*/ 12 w 19"/>
              <a:gd name="T19" fmla="*/ 1 h 23"/>
              <a:gd name="T20" fmla="*/ 7 w 19"/>
              <a:gd name="T21" fmla="*/ 1 h 23"/>
              <a:gd name="T22" fmla="*/ 1 w 19"/>
              <a:gd name="T23" fmla="*/ 7 h 23"/>
              <a:gd name="T24" fmla="*/ 4 w 19"/>
              <a:gd name="T25" fmla="*/ 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4" y="9"/>
                </a:moveTo>
                <a:cubicBezTo>
                  <a:pt x="4" y="9"/>
                  <a:pt x="4" y="9"/>
                  <a:pt x="5" y="9"/>
                </a:cubicBezTo>
                <a:cubicBezTo>
                  <a:pt x="5" y="19"/>
                  <a:pt x="5" y="19"/>
                  <a:pt x="5" y="19"/>
                </a:cubicBezTo>
                <a:cubicBezTo>
                  <a:pt x="5" y="21"/>
                  <a:pt x="6" y="23"/>
                  <a:pt x="8" y="23"/>
                </a:cubicBezTo>
                <a:cubicBezTo>
                  <a:pt x="10" y="23"/>
                  <a:pt x="10" y="23"/>
                  <a:pt x="10" y="23"/>
                </a:cubicBezTo>
                <a:cubicBezTo>
                  <a:pt x="12" y="23"/>
                  <a:pt x="14" y="21"/>
                  <a:pt x="14" y="19"/>
                </a:cubicBezTo>
                <a:cubicBezTo>
                  <a:pt x="14" y="9"/>
                  <a:pt x="14" y="9"/>
                  <a:pt x="14" y="9"/>
                </a:cubicBezTo>
                <a:cubicBezTo>
                  <a:pt x="14" y="9"/>
                  <a:pt x="14" y="9"/>
                  <a:pt x="15" y="9"/>
                </a:cubicBezTo>
                <a:cubicBezTo>
                  <a:pt x="18" y="9"/>
                  <a:pt x="19" y="8"/>
                  <a:pt x="17" y="7"/>
                </a:cubicBezTo>
                <a:cubicBezTo>
                  <a:pt x="16" y="5"/>
                  <a:pt x="13" y="3"/>
                  <a:pt x="12" y="1"/>
                </a:cubicBezTo>
                <a:cubicBezTo>
                  <a:pt x="11" y="0"/>
                  <a:pt x="8" y="0"/>
                  <a:pt x="7" y="1"/>
                </a:cubicBezTo>
                <a:cubicBezTo>
                  <a:pt x="5" y="3"/>
                  <a:pt x="3" y="5"/>
                  <a:pt x="1" y="7"/>
                </a:cubicBezTo>
                <a:cubicBezTo>
                  <a:pt x="0" y="8"/>
                  <a:pt x="1" y="9"/>
                  <a:pt x="4" y="9"/>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Oval 12"/>
          <p:cNvSpPr>
            <a:spLocks noChangeArrowheads="1"/>
          </p:cNvSpPr>
          <p:nvPr/>
        </p:nvSpPr>
        <p:spPr bwMode="auto">
          <a:xfrm>
            <a:off x="6922381" y="2809081"/>
            <a:ext cx="200025" cy="98425"/>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Freeform 13"/>
          <p:cNvSpPr>
            <a:spLocks noChangeArrowheads="1"/>
          </p:cNvSpPr>
          <p:nvPr/>
        </p:nvSpPr>
        <p:spPr bwMode="auto">
          <a:xfrm>
            <a:off x="6922381" y="2920206"/>
            <a:ext cx="200025" cy="63500"/>
          </a:xfrm>
          <a:custGeom>
            <a:avLst/>
            <a:gdLst>
              <a:gd name="T0" fmla="*/ 8 w 16"/>
              <a:gd name="T1" fmla="*/ 2 h 5"/>
              <a:gd name="T2" fmla="*/ 1 w 16"/>
              <a:gd name="T3" fmla="*/ 0 h 5"/>
              <a:gd name="T4" fmla="*/ 0 w 16"/>
              <a:gd name="T5" fmla="*/ 1 h 5"/>
              <a:gd name="T6" fmla="*/ 8 w 16"/>
              <a:gd name="T7" fmla="*/ 5 h 5"/>
              <a:gd name="T8" fmla="*/ 16 w 16"/>
              <a:gd name="T9" fmla="*/ 1 h 5"/>
              <a:gd name="T10" fmla="*/ 16 w 16"/>
              <a:gd name="T11" fmla="*/ 0 h 5"/>
              <a:gd name="T12" fmla="*/ 8 w 16"/>
              <a:gd name="T13" fmla="*/ 2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8" y="2"/>
                </a:moveTo>
                <a:cubicBezTo>
                  <a:pt x="5" y="2"/>
                  <a:pt x="2" y="1"/>
                  <a:pt x="1" y="0"/>
                </a:cubicBezTo>
                <a:cubicBezTo>
                  <a:pt x="0" y="0"/>
                  <a:pt x="0" y="1"/>
                  <a:pt x="0" y="1"/>
                </a:cubicBezTo>
                <a:cubicBezTo>
                  <a:pt x="0" y="3"/>
                  <a:pt x="4" y="5"/>
                  <a:pt x="8" y="5"/>
                </a:cubicBezTo>
                <a:cubicBezTo>
                  <a:pt x="13" y="5"/>
                  <a:pt x="16" y="3"/>
                  <a:pt x="16" y="1"/>
                </a:cubicBezTo>
                <a:cubicBezTo>
                  <a:pt x="16" y="1"/>
                  <a:pt x="16" y="0"/>
                  <a:pt x="16" y="0"/>
                </a:cubicBezTo>
                <a:cubicBezTo>
                  <a:pt x="14" y="1"/>
                  <a:pt x="12" y="2"/>
                  <a:pt x="8" y="2"/>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3" name="Freeform 14"/>
          <p:cNvSpPr>
            <a:spLocks noChangeArrowheads="1"/>
          </p:cNvSpPr>
          <p:nvPr/>
        </p:nvSpPr>
        <p:spPr bwMode="auto">
          <a:xfrm>
            <a:off x="6922381" y="2971006"/>
            <a:ext cx="200025" cy="74612"/>
          </a:xfrm>
          <a:custGeom>
            <a:avLst/>
            <a:gdLst>
              <a:gd name="T0" fmla="*/ 8 w 16"/>
              <a:gd name="T1" fmla="*/ 3 h 6"/>
              <a:gd name="T2" fmla="*/ 1 w 16"/>
              <a:gd name="T3" fmla="*/ 0 h 6"/>
              <a:gd name="T4" fmla="*/ 0 w 16"/>
              <a:gd name="T5" fmla="*/ 2 h 6"/>
              <a:gd name="T6" fmla="*/ 8 w 16"/>
              <a:gd name="T7" fmla="*/ 6 h 6"/>
              <a:gd name="T8" fmla="*/ 16 w 16"/>
              <a:gd name="T9" fmla="*/ 2 h 6"/>
              <a:gd name="T10" fmla="*/ 16 w 16"/>
              <a:gd name="T11" fmla="*/ 0 h 6"/>
              <a:gd name="T12" fmla="*/ 8 w 16"/>
              <a:gd name="T13" fmla="*/ 3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8" y="3"/>
                </a:moveTo>
                <a:cubicBezTo>
                  <a:pt x="5" y="3"/>
                  <a:pt x="2" y="2"/>
                  <a:pt x="1" y="0"/>
                </a:cubicBezTo>
                <a:cubicBezTo>
                  <a:pt x="0" y="1"/>
                  <a:pt x="0" y="1"/>
                  <a:pt x="0" y="2"/>
                </a:cubicBezTo>
                <a:cubicBezTo>
                  <a:pt x="0" y="4"/>
                  <a:pt x="4" y="6"/>
                  <a:pt x="8" y="6"/>
                </a:cubicBezTo>
                <a:cubicBezTo>
                  <a:pt x="13" y="6"/>
                  <a:pt x="16" y="4"/>
                  <a:pt x="16" y="2"/>
                </a:cubicBezTo>
                <a:cubicBezTo>
                  <a:pt x="16" y="1"/>
                  <a:pt x="16" y="1"/>
                  <a:pt x="16" y="0"/>
                </a:cubicBezTo>
                <a:cubicBezTo>
                  <a:pt x="14" y="2"/>
                  <a:pt x="12" y="3"/>
                  <a:pt x="8" y="3"/>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4" name="Freeform 15"/>
          <p:cNvSpPr>
            <a:spLocks noEditPoints="1" noChangeArrowheads="1"/>
          </p:cNvSpPr>
          <p:nvPr/>
        </p:nvSpPr>
        <p:spPr bwMode="auto">
          <a:xfrm>
            <a:off x="1640768" y="3120231"/>
            <a:ext cx="187325" cy="236537"/>
          </a:xfrm>
          <a:custGeom>
            <a:avLst/>
            <a:gdLst>
              <a:gd name="T0" fmla="*/ 15 w 15"/>
              <a:gd name="T1" fmla="*/ 7 h 19"/>
              <a:gd name="T2" fmla="*/ 7 w 15"/>
              <a:gd name="T3" fmla="*/ 0 h 19"/>
              <a:gd name="T4" fmla="*/ 0 w 15"/>
              <a:gd name="T5" fmla="*/ 7 h 19"/>
              <a:gd name="T6" fmla="*/ 3 w 15"/>
              <a:gd name="T7" fmla="*/ 13 h 19"/>
              <a:gd name="T8" fmla="*/ 3 w 15"/>
              <a:gd name="T9" fmla="*/ 13 h 19"/>
              <a:gd name="T10" fmla="*/ 5 w 15"/>
              <a:gd name="T11" fmla="*/ 16 h 19"/>
              <a:gd name="T12" fmla="*/ 7 w 15"/>
              <a:gd name="T13" fmla="*/ 19 h 19"/>
              <a:gd name="T14" fmla="*/ 9 w 15"/>
              <a:gd name="T15" fmla="*/ 16 h 19"/>
              <a:gd name="T16" fmla="*/ 12 w 15"/>
              <a:gd name="T17" fmla="*/ 13 h 19"/>
              <a:gd name="T18" fmla="*/ 12 w 15"/>
              <a:gd name="T19" fmla="*/ 13 h 19"/>
              <a:gd name="T20" fmla="*/ 15 w 15"/>
              <a:gd name="T21" fmla="*/ 7 h 19"/>
              <a:gd name="T22" fmla="*/ 7 w 15"/>
              <a:gd name="T23" fmla="*/ 13 h 19"/>
              <a:gd name="T24" fmla="*/ 1 w 15"/>
              <a:gd name="T25" fmla="*/ 7 h 19"/>
              <a:gd name="T26" fmla="*/ 7 w 15"/>
              <a:gd name="T27" fmla="*/ 1 h 19"/>
              <a:gd name="T28" fmla="*/ 14 w 15"/>
              <a:gd name="T29" fmla="*/ 7 h 19"/>
              <a:gd name="T30" fmla="*/ 7 w 15"/>
              <a:gd name="T31" fmla="*/ 13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9"/>
              <a:gd name="T50" fmla="*/ 15 w 15"/>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9">
                <a:moveTo>
                  <a:pt x="15" y="7"/>
                </a:moveTo>
                <a:cubicBezTo>
                  <a:pt x="15" y="3"/>
                  <a:pt x="11" y="0"/>
                  <a:pt x="7" y="0"/>
                </a:cubicBezTo>
                <a:cubicBezTo>
                  <a:pt x="3" y="0"/>
                  <a:pt x="0" y="3"/>
                  <a:pt x="0" y="7"/>
                </a:cubicBezTo>
                <a:cubicBezTo>
                  <a:pt x="0" y="10"/>
                  <a:pt x="1" y="12"/>
                  <a:pt x="3" y="13"/>
                </a:cubicBezTo>
                <a:cubicBezTo>
                  <a:pt x="3" y="13"/>
                  <a:pt x="3" y="13"/>
                  <a:pt x="3" y="13"/>
                </a:cubicBezTo>
                <a:cubicBezTo>
                  <a:pt x="5" y="16"/>
                  <a:pt x="5" y="16"/>
                  <a:pt x="5" y="16"/>
                </a:cubicBezTo>
                <a:cubicBezTo>
                  <a:pt x="7" y="19"/>
                  <a:pt x="7" y="19"/>
                  <a:pt x="7" y="19"/>
                </a:cubicBezTo>
                <a:cubicBezTo>
                  <a:pt x="9" y="16"/>
                  <a:pt x="9" y="16"/>
                  <a:pt x="9" y="16"/>
                </a:cubicBezTo>
                <a:cubicBezTo>
                  <a:pt x="12" y="13"/>
                  <a:pt x="12" y="13"/>
                  <a:pt x="12" y="13"/>
                </a:cubicBezTo>
                <a:cubicBezTo>
                  <a:pt x="12" y="13"/>
                  <a:pt x="12" y="13"/>
                  <a:pt x="12" y="13"/>
                </a:cubicBezTo>
                <a:cubicBezTo>
                  <a:pt x="14" y="12"/>
                  <a:pt x="15" y="10"/>
                  <a:pt x="15" y="7"/>
                </a:cubicBezTo>
                <a:close/>
                <a:moveTo>
                  <a:pt x="7" y="13"/>
                </a:moveTo>
                <a:cubicBezTo>
                  <a:pt x="4" y="13"/>
                  <a:pt x="1" y="11"/>
                  <a:pt x="1" y="7"/>
                </a:cubicBezTo>
                <a:cubicBezTo>
                  <a:pt x="1" y="4"/>
                  <a:pt x="4" y="1"/>
                  <a:pt x="7" y="1"/>
                </a:cubicBezTo>
                <a:cubicBezTo>
                  <a:pt x="11" y="1"/>
                  <a:pt x="14" y="4"/>
                  <a:pt x="14" y="7"/>
                </a:cubicBezTo>
                <a:cubicBezTo>
                  <a:pt x="14" y="11"/>
                  <a:pt x="11" y="13"/>
                  <a:pt x="7" y="13"/>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 name="Freeform 16"/>
          <p:cNvSpPr>
            <a:spLocks noChangeArrowheads="1"/>
          </p:cNvSpPr>
          <p:nvPr/>
        </p:nvSpPr>
        <p:spPr bwMode="auto">
          <a:xfrm>
            <a:off x="2164643" y="1488281"/>
            <a:ext cx="311150" cy="298450"/>
          </a:xfrm>
          <a:custGeom>
            <a:avLst/>
            <a:gdLst>
              <a:gd name="T0" fmla="*/ 23 w 196"/>
              <a:gd name="T1" fmla="*/ 165 h 188"/>
              <a:gd name="T2" fmla="*/ 23 w 196"/>
              <a:gd name="T3" fmla="*/ 0 h 188"/>
              <a:gd name="T4" fmla="*/ 0 w 196"/>
              <a:gd name="T5" fmla="*/ 0 h 188"/>
              <a:gd name="T6" fmla="*/ 0 w 196"/>
              <a:gd name="T7" fmla="*/ 188 h 188"/>
              <a:gd name="T8" fmla="*/ 0 w 196"/>
              <a:gd name="T9" fmla="*/ 188 h 188"/>
              <a:gd name="T10" fmla="*/ 23 w 196"/>
              <a:gd name="T11" fmla="*/ 188 h 188"/>
              <a:gd name="T12" fmla="*/ 196 w 196"/>
              <a:gd name="T13" fmla="*/ 188 h 188"/>
              <a:gd name="T14" fmla="*/ 196 w 196"/>
              <a:gd name="T15" fmla="*/ 165 h 188"/>
              <a:gd name="T16" fmla="*/ 23 w 196"/>
              <a:gd name="T17" fmla="*/ 165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88"/>
              <a:gd name="T29" fmla="*/ 196 w 19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88">
                <a:moveTo>
                  <a:pt x="23" y="165"/>
                </a:moveTo>
                <a:lnTo>
                  <a:pt x="23" y="0"/>
                </a:lnTo>
                <a:lnTo>
                  <a:pt x="0" y="0"/>
                </a:lnTo>
                <a:lnTo>
                  <a:pt x="0" y="188"/>
                </a:lnTo>
                <a:lnTo>
                  <a:pt x="0" y="188"/>
                </a:lnTo>
                <a:lnTo>
                  <a:pt x="23" y="188"/>
                </a:lnTo>
                <a:lnTo>
                  <a:pt x="196" y="188"/>
                </a:lnTo>
                <a:lnTo>
                  <a:pt x="196" y="165"/>
                </a:lnTo>
                <a:lnTo>
                  <a:pt x="23" y="165"/>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 name="Freeform 17"/>
          <p:cNvSpPr>
            <a:spLocks noChangeArrowheads="1"/>
          </p:cNvSpPr>
          <p:nvPr/>
        </p:nvSpPr>
        <p:spPr bwMode="auto">
          <a:xfrm>
            <a:off x="2213856" y="1526381"/>
            <a:ext cx="249237" cy="198437"/>
          </a:xfrm>
          <a:custGeom>
            <a:avLst/>
            <a:gdLst>
              <a:gd name="T0" fmla="*/ 63 w 157"/>
              <a:gd name="T1" fmla="*/ 70 h 125"/>
              <a:gd name="T2" fmla="*/ 79 w 157"/>
              <a:gd name="T3" fmla="*/ 86 h 125"/>
              <a:gd name="T4" fmla="*/ 141 w 157"/>
              <a:gd name="T5" fmla="*/ 31 h 125"/>
              <a:gd name="T6" fmla="*/ 149 w 157"/>
              <a:gd name="T7" fmla="*/ 39 h 125"/>
              <a:gd name="T8" fmla="*/ 149 w 157"/>
              <a:gd name="T9" fmla="*/ 15 h 125"/>
              <a:gd name="T10" fmla="*/ 157 w 157"/>
              <a:gd name="T11" fmla="*/ 0 h 125"/>
              <a:gd name="T12" fmla="*/ 141 w 157"/>
              <a:gd name="T13" fmla="*/ 0 h 125"/>
              <a:gd name="T14" fmla="*/ 118 w 157"/>
              <a:gd name="T15" fmla="*/ 7 h 125"/>
              <a:gd name="T16" fmla="*/ 126 w 157"/>
              <a:gd name="T17" fmla="*/ 23 h 125"/>
              <a:gd name="T18" fmla="*/ 79 w 157"/>
              <a:gd name="T19" fmla="*/ 70 h 125"/>
              <a:gd name="T20" fmla="*/ 63 w 157"/>
              <a:gd name="T21" fmla="*/ 54 h 125"/>
              <a:gd name="T22" fmla="*/ 0 w 157"/>
              <a:gd name="T23" fmla="*/ 117 h 125"/>
              <a:gd name="T24" fmla="*/ 8 w 157"/>
              <a:gd name="T25" fmla="*/ 125 h 125"/>
              <a:gd name="T26" fmla="*/ 63 w 157"/>
              <a:gd name="T27" fmla="*/ 7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25"/>
              <a:gd name="T44" fmla="*/ 157 w 157"/>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25">
                <a:moveTo>
                  <a:pt x="63" y="70"/>
                </a:moveTo>
                <a:lnTo>
                  <a:pt x="79" y="86"/>
                </a:lnTo>
                <a:lnTo>
                  <a:pt x="141" y="31"/>
                </a:lnTo>
                <a:lnTo>
                  <a:pt x="149" y="39"/>
                </a:lnTo>
                <a:lnTo>
                  <a:pt x="149" y="15"/>
                </a:lnTo>
                <a:lnTo>
                  <a:pt x="157" y="0"/>
                </a:lnTo>
                <a:lnTo>
                  <a:pt x="141" y="0"/>
                </a:lnTo>
                <a:lnTo>
                  <a:pt x="118" y="7"/>
                </a:lnTo>
                <a:lnTo>
                  <a:pt x="126" y="23"/>
                </a:lnTo>
                <a:lnTo>
                  <a:pt x="79" y="70"/>
                </a:lnTo>
                <a:lnTo>
                  <a:pt x="63" y="54"/>
                </a:lnTo>
                <a:lnTo>
                  <a:pt x="0" y="117"/>
                </a:lnTo>
                <a:lnTo>
                  <a:pt x="8" y="125"/>
                </a:lnTo>
                <a:lnTo>
                  <a:pt x="63" y="70"/>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7" name="Freeform 18"/>
          <p:cNvSpPr>
            <a:spLocks noChangeArrowheads="1"/>
          </p:cNvSpPr>
          <p:nvPr/>
        </p:nvSpPr>
        <p:spPr bwMode="auto">
          <a:xfrm>
            <a:off x="2264656" y="3606006"/>
            <a:ext cx="360362" cy="385762"/>
          </a:xfrm>
          <a:custGeom>
            <a:avLst/>
            <a:gdLst>
              <a:gd name="T0" fmla="*/ 19 w 29"/>
              <a:gd name="T1" fmla="*/ 14 h 31"/>
              <a:gd name="T2" fmla="*/ 22 w 29"/>
              <a:gd name="T3" fmla="*/ 8 h 31"/>
              <a:gd name="T4" fmla="*/ 15 w 29"/>
              <a:gd name="T5" fmla="*/ 0 h 31"/>
              <a:gd name="T6" fmla="*/ 7 w 29"/>
              <a:gd name="T7" fmla="*/ 8 h 31"/>
              <a:gd name="T8" fmla="*/ 11 w 29"/>
              <a:gd name="T9" fmla="*/ 14 h 31"/>
              <a:gd name="T10" fmla="*/ 0 w 29"/>
              <a:gd name="T11" fmla="*/ 31 h 31"/>
              <a:gd name="T12" fmla="*/ 29 w 29"/>
              <a:gd name="T13" fmla="*/ 31 h 31"/>
              <a:gd name="T14" fmla="*/ 19 w 29"/>
              <a:gd name="T15" fmla="*/ 14 h 3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1"/>
              <a:gd name="T26" fmla="*/ 29 w 2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1">
                <a:moveTo>
                  <a:pt x="19" y="14"/>
                </a:moveTo>
                <a:cubicBezTo>
                  <a:pt x="21" y="12"/>
                  <a:pt x="22" y="10"/>
                  <a:pt x="22" y="8"/>
                </a:cubicBezTo>
                <a:cubicBezTo>
                  <a:pt x="22" y="4"/>
                  <a:pt x="19" y="0"/>
                  <a:pt x="15" y="0"/>
                </a:cubicBezTo>
                <a:cubicBezTo>
                  <a:pt x="11" y="0"/>
                  <a:pt x="7" y="4"/>
                  <a:pt x="7" y="8"/>
                </a:cubicBezTo>
                <a:cubicBezTo>
                  <a:pt x="7" y="10"/>
                  <a:pt x="9" y="12"/>
                  <a:pt x="11" y="14"/>
                </a:cubicBezTo>
                <a:cubicBezTo>
                  <a:pt x="5" y="16"/>
                  <a:pt x="1" y="23"/>
                  <a:pt x="0" y="31"/>
                </a:cubicBezTo>
                <a:cubicBezTo>
                  <a:pt x="29" y="31"/>
                  <a:pt x="29" y="31"/>
                  <a:pt x="29" y="31"/>
                </a:cubicBezTo>
                <a:cubicBezTo>
                  <a:pt x="28" y="23"/>
                  <a:pt x="24" y="16"/>
                  <a:pt x="19" y="14"/>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8" name="Freeform 19"/>
          <p:cNvSpPr>
            <a:spLocks noEditPoints="1" noChangeArrowheads="1"/>
          </p:cNvSpPr>
          <p:nvPr/>
        </p:nvSpPr>
        <p:spPr bwMode="auto">
          <a:xfrm>
            <a:off x="4506206" y="1439068"/>
            <a:ext cx="174625" cy="249238"/>
          </a:xfrm>
          <a:custGeom>
            <a:avLst/>
            <a:gdLst>
              <a:gd name="T0" fmla="*/ 13 w 14"/>
              <a:gd name="T1" fmla="*/ 0 h 20"/>
              <a:gd name="T2" fmla="*/ 1 w 14"/>
              <a:gd name="T3" fmla="*/ 0 h 20"/>
              <a:gd name="T4" fmla="*/ 0 w 14"/>
              <a:gd name="T5" fmla="*/ 1 h 20"/>
              <a:gd name="T6" fmla="*/ 0 w 14"/>
              <a:gd name="T7" fmla="*/ 19 h 20"/>
              <a:gd name="T8" fmla="*/ 1 w 14"/>
              <a:gd name="T9" fmla="*/ 20 h 20"/>
              <a:gd name="T10" fmla="*/ 13 w 14"/>
              <a:gd name="T11" fmla="*/ 20 h 20"/>
              <a:gd name="T12" fmla="*/ 14 w 14"/>
              <a:gd name="T13" fmla="*/ 19 h 20"/>
              <a:gd name="T14" fmla="*/ 14 w 14"/>
              <a:gd name="T15" fmla="*/ 1 h 20"/>
              <a:gd name="T16" fmla="*/ 13 w 14"/>
              <a:gd name="T17" fmla="*/ 0 h 20"/>
              <a:gd name="T18" fmla="*/ 7 w 14"/>
              <a:gd name="T19" fmla="*/ 19 h 20"/>
              <a:gd name="T20" fmla="*/ 6 w 14"/>
              <a:gd name="T21" fmla="*/ 19 h 20"/>
              <a:gd name="T22" fmla="*/ 7 w 14"/>
              <a:gd name="T23" fmla="*/ 18 h 20"/>
              <a:gd name="T24" fmla="*/ 7 w 14"/>
              <a:gd name="T25" fmla="*/ 19 h 20"/>
              <a:gd name="T26" fmla="*/ 7 w 14"/>
              <a:gd name="T27" fmla="*/ 19 h 20"/>
              <a:gd name="T28" fmla="*/ 13 w 14"/>
              <a:gd name="T29" fmla="*/ 18 h 20"/>
              <a:gd name="T30" fmla="*/ 1 w 14"/>
              <a:gd name="T31" fmla="*/ 18 h 20"/>
              <a:gd name="T32" fmla="*/ 1 w 14"/>
              <a:gd name="T33" fmla="*/ 2 h 20"/>
              <a:gd name="T34" fmla="*/ 13 w 14"/>
              <a:gd name="T35" fmla="*/ 2 h 20"/>
              <a:gd name="T36" fmla="*/ 13 w 14"/>
              <a:gd name="T37" fmla="*/ 18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0"/>
              <a:gd name="T59" fmla="*/ 14 w 1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0">
                <a:moveTo>
                  <a:pt x="13" y="0"/>
                </a:moveTo>
                <a:cubicBezTo>
                  <a:pt x="1" y="0"/>
                  <a:pt x="1" y="0"/>
                  <a:pt x="1" y="0"/>
                </a:cubicBezTo>
                <a:cubicBezTo>
                  <a:pt x="0" y="0"/>
                  <a:pt x="0" y="1"/>
                  <a:pt x="0" y="1"/>
                </a:cubicBezTo>
                <a:cubicBezTo>
                  <a:pt x="0" y="19"/>
                  <a:pt x="0" y="19"/>
                  <a:pt x="0" y="19"/>
                </a:cubicBezTo>
                <a:cubicBezTo>
                  <a:pt x="0" y="19"/>
                  <a:pt x="0" y="20"/>
                  <a:pt x="1" y="20"/>
                </a:cubicBezTo>
                <a:cubicBezTo>
                  <a:pt x="13" y="20"/>
                  <a:pt x="13" y="20"/>
                  <a:pt x="13" y="20"/>
                </a:cubicBezTo>
                <a:cubicBezTo>
                  <a:pt x="14" y="20"/>
                  <a:pt x="14" y="19"/>
                  <a:pt x="14" y="19"/>
                </a:cubicBezTo>
                <a:cubicBezTo>
                  <a:pt x="14" y="1"/>
                  <a:pt x="14" y="1"/>
                  <a:pt x="14" y="1"/>
                </a:cubicBezTo>
                <a:cubicBezTo>
                  <a:pt x="14" y="1"/>
                  <a:pt x="14" y="0"/>
                  <a:pt x="13" y="0"/>
                </a:cubicBezTo>
                <a:close/>
                <a:moveTo>
                  <a:pt x="7" y="19"/>
                </a:moveTo>
                <a:cubicBezTo>
                  <a:pt x="7" y="19"/>
                  <a:pt x="6" y="19"/>
                  <a:pt x="6" y="19"/>
                </a:cubicBezTo>
                <a:cubicBezTo>
                  <a:pt x="6" y="19"/>
                  <a:pt x="7" y="18"/>
                  <a:pt x="7" y="18"/>
                </a:cubicBezTo>
                <a:cubicBezTo>
                  <a:pt x="7" y="18"/>
                  <a:pt x="7" y="19"/>
                  <a:pt x="7" y="19"/>
                </a:cubicBezTo>
                <a:cubicBezTo>
                  <a:pt x="7" y="19"/>
                  <a:pt x="7" y="19"/>
                  <a:pt x="7" y="19"/>
                </a:cubicBezTo>
                <a:close/>
                <a:moveTo>
                  <a:pt x="13" y="18"/>
                </a:moveTo>
                <a:cubicBezTo>
                  <a:pt x="1" y="18"/>
                  <a:pt x="1" y="18"/>
                  <a:pt x="1" y="18"/>
                </a:cubicBezTo>
                <a:cubicBezTo>
                  <a:pt x="1" y="2"/>
                  <a:pt x="1" y="2"/>
                  <a:pt x="1" y="2"/>
                </a:cubicBezTo>
                <a:cubicBezTo>
                  <a:pt x="13" y="2"/>
                  <a:pt x="13" y="2"/>
                  <a:pt x="13" y="2"/>
                </a:cubicBezTo>
                <a:lnTo>
                  <a:pt x="13" y="18"/>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nvGrpSpPr>
          <p:cNvPr id="46" name="组合 45"/>
          <p:cNvGrpSpPr/>
          <p:nvPr/>
        </p:nvGrpSpPr>
        <p:grpSpPr>
          <a:xfrm>
            <a:off x="4144256" y="2048668"/>
            <a:ext cx="1246187" cy="1258888"/>
            <a:chOff x="4144256" y="2048668"/>
            <a:chExt cx="1246187" cy="1258888"/>
          </a:xfrm>
          <a:solidFill>
            <a:schemeClr val="accent1"/>
          </a:solidFill>
        </p:grpSpPr>
        <p:sp>
          <p:nvSpPr>
            <p:cNvPr id="19" name="Freeform 20"/>
            <p:cNvSpPr>
              <a:spLocks noChangeArrowheads="1"/>
            </p:cNvSpPr>
            <p:nvPr/>
          </p:nvSpPr>
          <p:spPr bwMode="auto">
            <a:xfrm>
              <a:off x="4593518" y="2434431"/>
              <a:ext cx="349250" cy="423862"/>
            </a:xfrm>
            <a:custGeom>
              <a:avLst/>
              <a:gdLst>
                <a:gd name="T0" fmla="*/ 28 w 28"/>
                <a:gd name="T1" fmla="*/ 13 h 34"/>
                <a:gd name="T2" fmla="*/ 14 w 28"/>
                <a:gd name="T3" fmla="*/ 0 h 34"/>
                <a:gd name="T4" fmla="*/ 0 w 28"/>
                <a:gd name="T5" fmla="*/ 13 h 34"/>
                <a:gd name="T6" fmla="*/ 1 w 28"/>
                <a:gd name="T7" fmla="*/ 18 h 34"/>
                <a:gd name="T8" fmla="*/ 1 w 28"/>
                <a:gd name="T9" fmla="*/ 18 h 34"/>
                <a:gd name="T10" fmla="*/ 3 w 28"/>
                <a:gd name="T11" fmla="*/ 21 h 34"/>
                <a:gd name="T12" fmla="*/ 7 w 28"/>
                <a:gd name="T13" fmla="*/ 33 h 34"/>
                <a:gd name="T14" fmla="*/ 9 w 28"/>
                <a:gd name="T15" fmla="*/ 34 h 34"/>
                <a:gd name="T16" fmla="*/ 19 w 28"/>
                <a:gd name="T17" fmla="*/ 34 h 34"/>
                <a:gd name="T18" fmla="*/ 21 w 28"/>
                <a:gd name="T19" fmla="*/ 33 h 34"/>
                <a:gd name="T20" fmla="*/ 26 w 28"/>
                <a:gd name="T21" fmla="*/ 21 h 34"/>
                <a:gd name="T22" fmla="*/ 27 w 28"/>
                <a:gd name="T23" fmla="*/ 18 h 34"/>
                <a:gd name="T24" fmla="*/ 27 w 28"/>
                <a:gd name="T25" fmla="*/ 18 h 34"/>
                <a:gd name="T26" fmla="*/ 27 w 28"/>
                <a:gd name="T27" fmla="*/ 18 h 34"/>
                <a:gd name="T28" fmla="*/ 28 w 28"/>
                <a:gd name="T29" fmla="*/ 13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0" name="Freeform 21"/>
            <p:cNvSpPr>
              <a:spLocks noChangeArrowheads="1"/>
            </p:cNvSpPr>
            <p:nvPr/>
          </p:nvSpPr>
          <p:spPr bwMode="auto">
            <a:xfrm>
              <a:off x="4680831" y="2883693"/>
              <a:ext cx="174625" cy="36513"/>
            </a:xfrm>
            <a:custGeom>
              <a:avLst/>
              <a:gdLst>
                <a:gd name="T0" fmla="*/ 14 w 14"/>
                <a:gd name="T1" fmla="*/ 2 h 3"/>
                <a:gd name="T2" fmla="*/ 12 w 14"/>
                <a:gd name="T3" fmla="*/ 0 h 3"/>
                <a:gd name="T4" fmla="*/ 2 w 14"/>
                <a:gd name="T5" fmla="*/ 0 h 3"/>
                <a:gd name="T6" fmla="*/ 0 w 14"/>
                <a:gd name="T7" fmla="*/ 2 h 3"/>
                <a:gd name="T8" fmla="*/ 0 w 14"/>
                <a:gd name="T9" fmla="*/ 2 h 3"/>
                <a:gd name="T10" fmla="*/ 2 w 14"/>
                <a:gd name="T11" fmla="*/ 3 h 3"/>
                <a:gd name="T12" fmla="*/ 12 w 14"/>
                <a:gd name="T13" fmla="*/ 3 h 3"/>
                <a:gd name="T14" fmla="*/ 14 w 1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1" name="Freeform 22"/>
            <p:cNvSpPr>
              <a:spLocks noChangeArrowheads="1"/>
            </p:cNvSpPr>
            <p:nvPr/>
          </p:nvSpPr>
          <p:spPr bwMode="auto">
            <a:xfrm>
              <a:off x="4680831" y="2945606"/>
              <a:ext cx="174625" cy="25400"/>
            </a:xfrm>
            <a:custGeom>
              <a:avLst/>
              <a:gdLst>
                <a:gd name="T0" fmla="*/ 14 w 14"/>
                <a:gd name="T1" fmla="*/ 1 h 2"/>
                <a:gd name="T2" fmla="*/ 12 w 14"/>
                <a:gd name="T3" fmla="*/ 0 h 2"/>
                <a:gd name="T4" fmla="*/ 2 w 14"/>
                <a:gd name="T5" fmla="*/ 0 h 2"/>
                <a:gd name="T6" fmla="*/ 0 w 14"/>
                <a:gd name="T7" fmla="*/ 1 h 2"/>
                <a:gd name="T8" fmla="*/ 0 w 14"/>
                <a:gd name="T9" fmla="*/ 1 h 2"/>
                <a:gd name="T10" fmla="*/ 2 w 14"/>
                <a:gd name="T11" fmla="*/ 2 h 2"/>
                <a:gd name="T12" fmla="*/ 12 w 14"/>
                <a:gd name="T13" fmla="*/ 2 h 2"/>
                <a:gd name="T14" fmla="*/ 14 w 1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2" name="Freeform 23"/>
            <p:cNvSpPr>
              <a:spLocks noChangeArrowheads="1"/>
            </p:cNvSpPr>
            <p:nvPr/>
          </p:nvSpPr>
          <p:spPr bwMode="auto">
            <a:xfrm>
              <a:off x="4717343" y="2994818"/>
              <a:ext cx="100013" cy="25400"/>
            </a:xfrm>
            <a:custGeom>
              <a:avLst/>
              <a:gdLst>
                <a:gd name="T0" fmla="*/ 8 w 8"/>
                <a:gd name="T1" fmla="*/ 1 h 2"/>
                <a:gd name="T2" fmla="*/ 6 w 8"/>
                <a:gd name="T3" fmla="*/ 2 h 2"/>
                <a:gd name="T4" fmla="*/ 2 w 8"/>
                <a:gd name="T5" fmla="*/ 2 h 2"/>
                <a:gd name="T6" fmla="*/ 0 w 8"/>
                <a:gd name="T7" fmla="*/ 1 h 2"/>
                <a:gd name="T8" fmla="*/ 0 w 8"/>
                <a:gd name="T9" fmla="*/ 1 h 2"/>
                <a:gd name="T10" fmla="*/ 2 w 8"/>
                <a:gd name="T11" fmla="*/ 0 h 2"/>
                <a:gd name="T12" fmla="*/ 6 w 8"/>
                <a:gd name="T13" fmla="*/ 0 h 2"/>
                <a:gd name="T14" fmla="*/ 8 w 8"/>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24"/>
            <p:cNvSpPr>
              <a:spLocks noEditPoints="1" noChangeArrowheads="1"/>
            </p:cNvSpPr>
            <p:nvPr/>
          </p:nvSpPr>
          <p:spPr bwMode="auto">
            <a:xfrm>
              <a:off x="4144256" y="2048668"/>
              <a:ext cx="1246187" cy="1258888"/>
            </a:xfrm>
            <a:custGeom>
              <a:avLst/>
              <a:gdLst>
                <a:gd name="T0" fmla="*/ 50 w 100"/>
                <a:gd name="T1" fmla="*/ 101 h 101"/>
                <a:gd name="T2" fmla="*/ 0 w 100"/>
                <a:gd name="T3" fmla="*/ 50 h 101"/>
                <a:gd name="T4" fmla="*/ 50 w 100"/>
                <a:gd name="T5" fmla="*/ 0 h 101"/>
                <a:gd name="T6" fmla="*/ 100 w 100"/>
                <a:gd name="T7" fmla="*/ 50 h 101"/>
                <a:gd name="T8" fmla="*/ 50 w 100"/>
                <a:gd name="T9" fmla="*/ 101 h 101"/>
                <a:gd name="T10" fmla="*/ 50 w 100"/>
                <a:gd name="T11" fmla="*/ 3 h 101"/>
                <a:gd name="T12" fmla="*/ 2 w 100"/>
                <a:gd name="T13" fmla="*/ 50 h 101"/>
                <a:gd name="T14" fmla="*/ 50 w 100"/>
                <a:gd name="T15" fmla="*/ 98 h 101"/>
                <a:gd name="T16" fmla="*/ 98 w 100"/>
                <a:gd name="T17" fmla="*/ 50 h 101"/>
                <a:gd name="T18" fmla="*/ 50 w 100"/>
                <a:gd name="T19" fmla="*/ 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24" name="Freeform 25"/>
          <p:cNvSpPr>
            <a:spLocks noEditPoints="1" noChangeArrowheads="1"/>
          </p:cNvSpPr>
          <p:nvPr/>
        </p:nvSpPr>
        <p:spPr bwMode="auto">
          <a:xfrm>
            <a:off x="6798556" y="1326356"/>
            <a:ext cx="647700" cy="647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 h 52"/>
              <a:gd name="T12" fmla="*/ 2 w 52"/>
              <a:gd name="T13" fmla="*/ 26 h 52"/>
              <a:gd name="T14" fmla="*/ 26 w 52"/>
              <a:gd name="T15" fmla="*/ 50 h 52"/>
              <a:gd name="T16" fmla="*/ 51 w 52"/>
              <a:gd name="T17" fmla="*/ 26 h 52"/>
              <a:gd name="T18" fmla="*/ 26 w 52"/>
              <a:gd name="T19" fmla="*/ 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26" y="52"/>
                </a:moveTo>
                <a:cubicBezTo>
                  <a:pt x="12" y="52"/>
                  <a:pt x="0" y="40"/>
                  <a:pt x="0" y="26"/>
                </a:cubicBezTo>
                <a:cubicBezTo>
                  <a:pt x="0" y="11"/>
                  <a:pt x="12" y="0"/>
                  <a:pt x="26" y="0"/>
                </a:cubicBezTo>
                <a:cubicBezTo>
                  <a:pt x="41" y="0"/>
                  <a:pt x="52" y="11"/>
                  <a:pt x="52" y="26"/>
                </a:cubicBezTo>
                <a:cubicBezTo>
                  <a:pt x="52" y="40"/>
                  <a:pt x="41" y="52"/>
                  <a:pt x="26" y="52"/>
                </a:cubicBezTo>
                <a:close/>
                <a:moveTo>
                  <a:pt x="26" y="1"/>
                </a:moveTo>
                <a:cubicBezTo>
                  <a:pt x="13" y="1"/>
                  <a:pt x="2" y="12"/>
                  <a:pt x="2" y="26"/>
                </a:cubicBezTo>
                <a:cubicBezTo>
                  <a:pt x="2" y="39"/>
                  <a:pt x="13" y="50"/>
                  <a:pt x="26" y="50"/>
                </a:cubicBezTo>
                <a:cubicBezTo>
                  <a:pt x="40" y="50"/>
                  <a:pt x="51" y="39"/>
                  <a:pt x="51" y="26"/>
                </a:cubicBezTo>
                <a:cubicBezTo>
                  <a:pt x="51" y="12"/>
                  <a:pt x="40" y="1"/>
                  <a:pt x="26" y="1"/>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5" name="Freeform 26"/>
          <p:cNvSpPr>
            <a:spLocks noEditPoints="1" noChangeArrowheads="1"/>
          </p:cNvSpPr>
          <p:nvPr/>
        </p:nvSpPr>
        <p:spPr bwMode="auto">
          <a:xfrm>
            <a:off x="6747756" y="2659856"/>
            <a:ext cx="549275" cy="547687"/>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2 h 44"/>
              <a:gd name="T12" fmla="*/ 2 w 44"/>
              <a:gd name="T13" fmla="*/ 22 h 44"/>
              <a:gd name="T14" fmla="*/ 22 w 44"/>
              <a:gd name="T15" fmla="*/ 42 h 44"/>
              <a:gd name="T16" fmla="*/ 42 w 44"/>
              <a:gd name="T17" fmla="*/ 22 h 44"/>
              <a:gd name="T18" fmla="*/ 22 w 44"/>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2"/>
                </a:moveTo>
                <a:cubicBezTo>
                  <a:pt x="11" y="2"/>
                  <a:pt x="2" y="11"/>
                  <a:pt x="2" y="22"/>
                </a:cubicBezTo>
                <a:cubicBezTo>
                  <a:pt x="2" y="33"/>
                  <a:pt x="11" y="42"/>
                  <a:pt x="22" y="42"/>
                </a:cubicBezTo>
                <a:cubicBezTo>
                  <a:pt x="33" y="42"/>
                  <a:pt x="42" y="33"/>
                  <a:pt x="42" y="22"/>
                </a:cubicBezTo>
                <a:cubicBezTo>
                  <a:pt x="42" y="11"/>
                  <a:pt x="33" y="2"/>
                  <a:pt x="22" y="2"/>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27"/>
          <p:cNvSpPr>
            <a:spLocks noEditPoints="1" noChangeArrowheads="1"/>
          </p:cNvSpPr>
          <p:nvPr/>
        </p:nvSpPr>
        <p:spPr bwMode="auto">
          <a:xfrm>
            <a:off x="5788906" y="3356768"/>
            <a:ext cx="847725" cy="846138"/>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3 h 68"/>
              <a:gd name="T12" fmla="*/ 2 w 68"/>
              <a:gd name="T13" fmla="*/ 34 h 68"/>
              <a:gd name="T14" fmla="*/ 34 w 68"/>
              <a:gd name="T15" fmla="*/ 66 h 68"/>
              <a:gd name="T16" fmla="*/ 65 w 68"/>
              <a:gd name="T17" fmla="*/ 34 h 68"/>
              <a:gd name="T18" fmla="*/ 34 w 68"/>
              <a:gd name="T19" fmla="*/ 3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8"/>
              <a:gd name="T32" fmla="*/ 68 w 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8">
                <a:moveTo>
                  <a:pt x="34" y="68"/>
                </a:moveTo>
                <a:cubicBezTo>
                  <a:pt x="15" y="68"/>
                  <a:pt x="0" y="53"/>
                  <a:pt x="0" y="34"/>
                </a:cubicBezTo>
                <a:cubicBezTo>
                  <a:pt x="0" y="16"/>
                  <a:pt x="15" y="0"/>
                  <a:pt x="34" y="0"/>
                </a:cubicBezTo>
                <a:cubicBezTo>
                  <a:pt x="53" y="0"/>
                  <a:pt x="68" y="16"/>
                  <a:pt x="68" y="34"/>
                </a:cubicBezTo>
                <a:cubicBezTo>
                  <a:pt x="68" y="53"/>
                  <a:pt x="53" y="68"/>
                  <a:pt x="34" y="68"/>
                </a:cubicBezTo>
                <a:close/>
                <a:moveTo>
                  <a:pt x="34" y="3"/>
                </a:moveTo>
                <a:cubicBezTo>
                  <a:pt x="17" y="3"/>
                  <a:pt x="2" y="17"/>
                  <a:pt x="2" y="34"/>
                </a:cubicBezTo>
                <a:cubicBezTo>
                  <a:pt x="2" y="52"/>
                  <a:pt x="17" y="66"/>
                  <a:pt x="34" y="66"/>
                </a:cubicBezTo>
                <a:cubicBezTo>
                  <a:pt x="51" y="66"/>
                  <a:pt x="65" y="52"/>
                  <a:pt x="65" y="34"/>
                </a:cubicBezTo>
                <a:cubicBezTo>
                  <a:pt x="65" y="17"/>
                  <a:pt x="51" y="3"/>
                  <a:pt x="34" y="3"/>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7" name="Freeform 28"/>
          <p:cNvSpPr>
            <a:spLocks noEditPoints="1" noChangeArrowheads="1"/>
          </p:cNvSpPr>
          <p:nvPr/>
        </p:nvSpPr>
        <p:spPr bwMode="auto">
          <a:xfrm>
            <a:off x="1977318" y="3331368"/>
            <a:ext cx="935038" cy="935038"/>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3 h 75"/>
              <a:gd name="T12" fmla="*/ 2 w 75"/>
              <a:gd name="T13" fmla="*/ 38 h 75"/>
              <a:gd name="T14" fmla="*/ 37 w 75"/>
              <a:gd name="T15" fmla="*/ 73 h 75"/>
              <a:gd name="T16" fmla="*/ 72 w 75"/>
              <a:gd name="T17" fmla="*/ 38 h 75"/>
              <a:gd name="T18" fmla="*/ 37 w 75"/>
              <a:gd name="T19" fmla="*/ 3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5"/>
              <a:gd name="T32" fmla="*/ 75 w 7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5">
                <a:moveTo>
                  <a:pt x="37" y="75"/>
                </a:moveTo>
                <a:cubicBezTo>
                  <a:pt x="17" y="75"/>
                  <a:pt x="0" y="59"/>
                  <a:pt x="0" y="38"/>
                </a:cubicBezTo>
                <a:cubicBezTo>
                  <a:pt x="0" y="17"/>
                  <a:pt x="17" y="0"/>
                  <a:pt x="37" y="0"/>
                </a:cubicBezTo>
                <a:cubicBezTo>
                  <a:pt x="58" y="0"/>
                  <a:pt x="75" y="17"/>
                  <a:pt x="75" y="38"/>
                </a:cubicBezTo>
                <a:cubicBezTo>
                  <a:pt x="75" y="59"/>
                  <a:pt x="58" y="75"/>
                  <a:pt x="37" y="75"/>
                </a:cubicBezTo>
                <a:close/>
                <a:moveTo>
                  <a:pt x="37" y="3"/>
                </a:moveTo>
                <a:cubicBezTo>
                  <a:pt x="18" y="3"/>
                  <a:pt x="2" y="18"/>
                  <a:pt x="2" y="38"/>
                </a:cubicBezTo>
                <a:cubicBezTo>
                  <a:pt x="2" y="57"/>
                  <a:pt x="18" y="73"/>
                  <a:pt x="37" y="73"/>
                </a:cubicBezTo>
                <a:cubicBezTo>
                  <a:pt x="57" y="73"/>
                  <a:pt x="72" y="57"/>
                  <a:pt x="72" y="38"/>
                </a:cubicBezTo>
                <a:cubicBezTo>
                  <a:pt x="72" y="18"/>
                  <a:pt x="57" y="3"/>
                  <a:pt x="37" y="3"/>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8" name="Freeform 29"/>
          <p:cNvSpPr>
            <a:spLocks noEditPoints="1" noChangeArrowheads="1"/>
          </p:cNvSpPr>
          <p:nvPr/>
        </p:nvSpPr>
        <p:spPr bwMode="auto">
          <a:xfrm>
            <a:off x="1529643" y="3045618"/>
            <a:ext cx="398463" cy="385763"/>
          </a:xfrm>
          <a:custGeom>
            <a:avLst/>
            <a:gdLst>
              <a:gd name="T0" fmla="*/ 16 w 32"/>
              <a:gd name="T1" fmla="*/ 31 h 31"/>
              <a:gd name="T2" fmla="*/ 6 w 32"/>
              <a:gd name="T3" fmla="*/ 27 h 31"/>
              <a:gd name="T4" fmla="*/ 1 w 32"/>
              <a:gd name="T5" fmla="*/ 16 h 31"/>
              <a:gd name="T6" fmla="*/ 4 w 32"/>
              <a:gd name="T7" fmla="*/ 5 h 31"/>
              <a:gd name="T8" fmla="*/ 16 w 32"/>
              <a:gd name="T9" fmla="*/ 0 h 31"/>
              <a:gd name="T10" fmla="*/ 26 w 32"/>
              <a:gd name="T11" fmla="*/ 3 h 31"/>
              <a:gd name="T12" fmla="*/ 32 w 32"/>
              <a:gd name="T13" fmla="*/ 14 h 31"/>
              <a:gd name="T14" fmla="*/ 28 w 32"/>
              <a:gd name="T15" fmla="*/ 25 h 31"/>
              <a:gd name="T16" fmla="*/ 16 w 32"/>
              <a:gd name="T17" fmla="*/ 31 h 31"/>
              <a:gd name="T18" fmla="*/ 16 w 32"/>
              <a:gd name="T19" fmla="*/ 1 h 31"/>
              <a:gd name="T20" fmla="*/ 6 w 32"/>
              <a:gd name="T21" fmla="*/ 6 h 31"/>
              <a:gd name="T22" fmla="*/ 2 w 32"/>
              <a:gd name="T23" fmla="*/ 16 h 31"/>
              <a:gd name="T24" fmla="*/ 7 w 32"/>
              <a:gd name="T25" fmla="*/ 26 h 31"/>
              <a:gd name="T26" fmla="*/ 16 w 32"/>
              <a:gd name="T27" fmla="*/ 29 h 31"/>
              <a:gd name="T28" fmla="*/ 27 w 32"/>
              <a:gd name="T29" fmla="*/ 24 h 31"/>
              <a:gd name="T30" fmla="*/ 30 w 32"/>
              <a:gd name="T31" fmla="*/ 14 h 31"/>
              <a:gd name="T32" fmla="*/ 25 w 32"/>
              <a:gd name="T33" fmla="*/ 5 h 31"/>
              <a:gd name="T34" fmla="*/ 16 w 32"/>
              <a:gd name="T35" fmla="*/ 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1"/>
              <a:gd name="T56" fmla="*/ 32 w 32"/>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1">
                <a:moveTo>
                  <a:pt x="16" y="31"/>
                </a:moveTo>
                <a:cubicBezTo>
                  <a:pt x="13" y="31"/>
                  <a:pt x="9" y="29"/>
                  <a:pt x="6" y="27"/>
                </a:cubicBezTo>
                <a:cubicBezTo>
                  <a:pt x="3" y="24"/>
                  <a:pt x="1" y="21"/>
                  <a:pt x="1" y="16"/>
                </a:cubicBezTo>
                <a:cubicBezTo>
                  <a:pt x="0" y="12"/>
                  <a:pt x="2" y="8"/>
                  <a:pt x="4" y="5"/>
                </a:cubicBezTo>
                <a:cubicBezTo>
                  <a:pt x="7" y="2"/>
                  <a:pt x="12" y="0"/>
                  <a:pt x="16" y="0"/>
                </a:cubicBezTo>
                <a:cubicBezTo>
                  <a:pt x="20" y="0"/>
                  <a:pt x="23" y="1"/>
                  <a:pt x="26" y="3"/>
                </a:cubicBezTo>
                <a:cubicBezTo>
                  <a:pt x="29" y="6"/>
                  <a:pt x="31" y="10"/>
                  <a:pt x="32" y="14"/>
                </a:cubicBezTo>
                <a:cubicBezTo>
                  <a:pt x="32" y="18"/>
                  <a:pt x="31" y="22"/>
                  <a:pt x="28" y="25"/>
                </a:cubicBezTo>
                <a:cubicBezTo>
                  <a:pt x="25" y="29"/>
                  <a:pt x="21" y="31"/>
                  <a:pt x="16" y="31"/>
                </a:cubicBezTo>
                <a:close/>
                <a:moveTo>
                  <a:pt x="16" y="1"/>
                </a:moveTo>
                <a:cubicBezTo>
                  <a:pt x="12" y="1"/>
                  <a:pt x="8" y="3"/>
                  <a:pt x="6" y="6"/>
                </a:cubicBezTo>
                <a:cubicBezTo>
                  <a:pt x="3" y="9"/>
                  <a:pt x="2" y="13"/>
                  <a:pt x="2" y="16"/>
                </a:cubicBezTo>
                <a:cubicBezTo>
                  <a:pt x="3" y="20"/>
                  <a:pt x="4" y="23"/>
                  <a:pt x="7" y="26"/>
                </a:cubicBezTo>
                <a:cubicBezTo>
                  <a:pt x="10" y="28"/>
                  <a:pt x="13" y="29"/>
                  <a:pt x="16" y="29"/>
                </a:cubicBezTo>
                <a:cubicBezTo>
                  <a:pt x="20" y="29"/>
                  <a:pt x="24" y="27"/>
                  <a:pt x="27" y="24"/>
                </a:cubicBezTo>
                <a:cubicBezTo>
                  <a:pt x="29" y="21"/>
                  <a:pt x="30" y="18"/>
                  <a:pt x="30" y="14"/>
                </a:cubicBezTo>
                <a:cubicBezTo>
                  <a:pt x="30" y="10"/>
                  <a:pt x="28" y="7"/>
                  <a:pt x="25" y="5"/>
                </a:cubicBezTo>
                <a:cubicBezTo>
                  <a:pt x="23" y="2"/>
                  <a:pt x="20" y="1"/>
                  <a:pt x="16" y="1"/>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9" name="Freeform 30"/>
          <p:cNvSpPr>
            <a:spLocks noEditPoints="1" noChangeArrowheads="1"/>
          </p:cNvSpPr>
          <p:nvPr/>
        </p:nvSpPr>
        <p:spPr bwMode="auto">
          <a:xfrm>
            <a:off x="1902706" y="1277143"/>
            <a:ext cx="773112" cy="722313"/>
          </a:xfrm>
          <a:custGeom>
            <a:avLst/>
            <a:gdLst>
              <a:gd name="T0" fmla="*/ 33 w 62"/>
              <a:gd name="T1" fmla="*/ 58 h 58"/>
              <a:gd name="T2" fmla="*/ 14 w 62"/>
              <a:gd name="T3" fmla="*/ 51 h 58"/>
              <a:gd name="T4" fmla="*/ 11 w 62"/>
              <a:gd name="T5" fmla="*/ 10 h 58"/>
              <a:gd name="T6" fmla="*/ 33 w 62"/>
              <a:gd name="T7" fmla="*/ 0 h 58"/>
              <a:gd name="T8" fmla="*/ 51 w 62"/>
              <a:gd name="T9" fmla="*/ 7 h 58"/>
              <a:gd name="T10" fmla="*/ 61 w 62"/>
              <a:gd name="T11" fmla="*/ 26 h 58"/>
              <a:gd name="T12" fmla="*/ 55 w 62"/>
              <a:gd name="T13" fmla="*/ 47 h 58"/>
              <a:gd name="T14" fmla="*/ 33 w 62"/>
              <a:gd name="T15" fmla="*/ 58 h 58"/>
              <a:gd name="T16" fmla="*/ 33 w 62"/>
              <a:gd name="T17" fmla="*/ 2 h 58"/>
              <a:gd name="T18" fmla="*/ 12 w 62"/>
              <a:gd name="T19" fmla="*/ 11 h 58"/>
              <a:gd name="T20" fmla="*/ 15 w 62"/>
              <a:gd name="T21" fmla="*/ 50 h 58"/>
              <a:gd name="T22" fmla="*/ 33 w 62"/>
              <a:gd name="T23" fmla="*/ 56 h 58"/>
              <a:gd name="T24" fmla="*/ 53 w 62"/>
              <a:gd name="T25" fmla="*/ 46 h 58"/>
              <a:gd name="T26" fmla="*/ 60 w 62"/>
              <a:gd name="T27" fmla="*/ 26 h 58"/>
              <a:gd name="T28" fmla="*/ 50 w 62"/>
              <a:gd name="T29" fmla="*/ 8 h 58"/>
              <a:gd name="T30" fmla="*/ 33 w 62"/>
              <a:gd name="T31" fmla="*/ 2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58"/>
              <a:gd name="T50" fmla="*/ 62 w 6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58">
                <a:moveTo>
                  <a:pt x="33" y="58"/>
                </a:moveTo>
                <a:cubicBezTo>
                  <a:pt x="26" y="58"/>
                  <a:pt x="19" y="55"/>
                  <a:pt x="14" y="51"/>
                </a:cubicBezTo>
                <a:cubicBezTo>
                  <a:pt x="2" y="41"/>
                  <a:pt x="0" y="22"/>
                  <a:pt x="11" y="10"/>
                </a:cubicBezTo>
                <a:cubicBezTo>
                  <a:pt x="16" y="4"/>
                  <a:pt x="24" y="0"/>
                  <a:pt x="33" y="0"/>
                </a:cubicBezTo>
                <a:cubicBezTo>
                  <a:pt x="39" y="0"/>
                  <a:pt x="46" y="2"/>
                  <a:pt x="51" y="7"/>
                </a:cubicBezTo>
                <a:cubicBezTo>
                  <a:pt x="57" y="12"/>
                  <a:pt x="61" y="19"/>
                  <a:pt x="61" y="26"/>
                </a:cubicBezTo>
                <a:cubicBezTo>
                  <a:pt x="62" y="34"/>
                  <a:pt x="60" y="41"/>
                  <a:pt x="55" y="47"/>
                </a:cubicBezTo>
                <a:cubicBezTo>
                  <a:pt x="49" y="54"/>
                  <a:pt x="41" y="58"/>
                  <a:pt x="33" y="58"/>
                </a:cubicBezTo>
                <a:close/>
                <a:moveTo>
                  <a:pt x="33" y="2"/>
                </a:moveTo>
                <a:cubicBezTo>
                  <a:pt x="25" y="2"/>
                  <a:pt x="17" y="5"/>
                  <a:pt x="12" y="11"/>
                </a:cubicBezTo>
                <a:cubicBezTo>
                  <a:pt x="2" y="23"/>
                  <a:pt x="4" y="40"/>
                  <a:pt x="15" y="50"/>
                </a:cubicBezTo>
                <a:cubicBezTo>
                  <a:pt x="20" y="54"/>
                  <a:pt x="26" y="56"/>
                  <a:pt x="33" y="56"/>
                </a:cubicBezTo>
                <a:cubicBezTo>
                  <a:pt x="41" y="56"/>
                  <a:pt x="48" y="52"/>
                  <a:pt x="53" y="46"/>
                </a:cubicBezTo>
                <a:cubicBezTo>
                  <a:pt x="58" y="41"/>
                  <a:pt x="60" y="34"/>
                  <a:pt x="60" y="26"/>
                </a:cubicBezTo>
                <a:cubicBezTo>
                  <a:pt x="59" y="19"/>
                  <a:pt x="56" y="13"/>
                  <a:pt x="50" y="8"/>
                </a:cubicBezTo>
                <a:cubicBezTo>
                  <a:pt x="45" y="4"/>
                  <a:pt x="39" y="2"/>
                  <a:pt x="33" y="2"/>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0" name="Freeform 31"/>
          <p:cNvSpPr>
            <a:spLocks noEditPoints="1" noChangeArrowheads="1"/>
          </p:cNvSpPr>
          <p:nvPr/>
        </p:nvSpPr>
        <p:spPr bwMode="auto">
          <a:xfrm>
            <a:off x="4318881" y="1326356"/>
            <a:ext cx="549275" cy="498475"/>
          </a:xfrm>
          <a:custGeom>
            <a:avLst/>
            <a:gdLst>
              <a:gd name="T0" fmla="*/ 22 w 44"/>
              <a:gd name="T1" fmla="*/ 40 h 40"/>
              <a:gd name="T2" fmla="*/ 9 w 44"/>
              <a:gd name="T3" fmla="*/ 36 h 40"/>
              <a:gd name="T4" fmla="*/ 7 w 44"/>
              <a:gd name="T5" fmla="*/ 7 h 40"/>
              <a:gd name="T6" fmla="*/ 22 w 44"/>
              <a:gd name="T7" fmla="*/ 0 h 40"/>
              <a:gd name="T8" fmla="*/ 35 w 44"/>
              <a:gd name="T9" fmla="*/ 5 h 40"/>
              <a:gd name="T10" fmla="*/ 37 w 44"/>
              <a:gd name="T11" fmla="*/ 33 h 40"/>
              <a:gd name="T12" fmla="*/ 22 w 44"/>
              <a:gd name="T13" fmla="*/ 40 h 40"/>
              <a:gd name="T14" fmla="*/ 22 w 44"/>
              <a:gd name="T15" fmla="*/ 3 h 40"/>
              <a:gd name="T16" fmla="*/ 9 w 44"/>
              <a:gd name="T17" fmla="*/ 9 h 40"/>
              <a:gd name="T18" fmla="*/ 11 w 44"/>
              <a:gd name="T19" fmla="*/ 34 h 40"/>
              <a:gd name="T20" fmla="*/ 22 w 44"/>
              <a:gd name="T21" fmla="*/ 38 h 40"/>
              <a:gd name="T22" fmla="*/ 35 w 44"/>
              <a:gd name="T23" fmla="*/ 32 h 40"/>
              <a:gd name="T24" fmla="*/ 33 w 44"/>
              <a:gd name="T25" fmla="*/ 7 h 40"/>
              <a:gd name="T26" fmla="*/ 22 w 44"/>
              <a:gd name="T27" fmla="*/ 3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0"/>
              <a:gd name="T44" fmla="*/ 44 w 44"/>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0">
                <a:moveTo>
                  <a:pt x="22" y="40"/>
                </a:moveTo>
                <a:cubicBezTo>
                  <a:pt x="17" y="40"/>
                  <a:pt x="13" y="39"/>
                  <a:pt x="9" y="36"/>
                </a:cubicBezTo>
                <a:cubicBezTo>
                  <a:pt x="1" y="28"/>
                  <a:pt x="0" y="16"/>
                  <a:pt x="7" y="7"/>
                </a:cubicBezTo>
                <a:cubicBezTo>
                  <a:pt x="10" y="3"/>
                  <a:pt x="16" y="0"/>
                  <a:pt x="22" y="0"/>
                </a:cubicBezTo>
                <a:cubicBezTo>
                  <a:pt x="27" y="0"/>
                  <a:pt x="31" y="2"/>
                  <a:pt x="35" y="5"/>
                </a:cubicBezTo>
                <a:cubicBezTo>
                  <a:pt x="43" y="12"/>
                  <a:pt x="44" y="25"/>
                  <a:pt x="37" y="33"/>
                </a:cubicBezTo>
                <a:cubicBezTo>
                  <a:pt x="33" y="38"/>
                  <a:pt x="28" y="40"/>
                  <a:pt x="22" y="40"/>
                </a:cubicBezTo>
                <a:close/>
                <a:moveTo>
                  <a:pt x="22" y="3"/>
                </a:moveTo>
                <a:cubicBezTo>
                  <a:pt x="17" y="3"/>
                  <a:pt x="12" y="5"/>
                  <a:pt x="9" y="9"/>
                </a:cubicBezTo>
                <a:cubicBezTo>
                  <a:pt x="2" y="16"/>
                  <a:pt x="3" y="27"/>
                  <a:pt x="11" y="34"/>
                </a:cubicBezTo>
                <a:cubicBezTo>
                  <a:pt x="14" y="36"/>
                  <a:pt x="18" y="38"/>
                  <a:pt x="22" y="38"/>
                </a:cubicBezTo>
                <a:cubicBezTo>
                  <a:pt x="27" y="38"/>
                  <a:pt x="32" y="35"/>
                  <a:pt x="35" y="32"/>
                </a:cubicBezTo>
                <a:cubicBezTo>
                  <a:pt x="41" y="24"/>
                  <a:pt x="41" y="13"/>
                  <a:pt x="33" y="7"/>
                </a:cubicBezTo>
                <a:cubicBezTo>
                  <a:pt x="30" y="4"/>
                  <a:pt x="26" y="3"/>
                  <a:pt x="22" y="3"/>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1" name="Freeform 32"/>
          <p:cNvSpPr>
            <a:spLocks noChangeArrowheads="1"/>
          </p:cNvSpPr>
          <p:nvPr/>
        </p:nvSpPr>
        <p:spPr bwMode="auto">
          <a:xfrm>
            <a:off x="4606218" y="1812131"/>
            <a:ext cx="74613" cy="261937"/>
          </a:xfrm>
          <a:custGeom>
            <a:avLst/>
            <a:gdLst>
              <a:gd name="T0" fmla="*/ 39 w 47"/>
              <a:gd name="T1" fmla="*/ 165 h 165"/>
              <a:gd name="T2" fmla="*/ 0 w 47"/>
              <a:gd name="T3" fmla="*/ 8 h 165"/>
              <a:gd name="T4" fmla="*/ 8 w 47"/>
              <a:gd name="T5" fmla="*/ 0 h 165"/>
              <a:gd name="T6" fmla="*/ 47 w 47"/>
              <a:gd name="T7" fmla="*/ 165 h 165"/>
              <a:gd name="T8" fmla="*/ 39 w 47"/>
              <a:gd name="T9" fmla="*/ 165 h 165"/>
              <a:gd name="T10" fmla="*/ 0 60000 65536"/>
              <a:gd name="T11" fmla="*/ 0 60000 65536"/>
              <a:gd name="T12" fmla="*/ 0 60000 65536"/>
              <a:gd name="T13" fmla="*/ 0 60000 65536"/>
              <a:gd name="T14" fmla="*/ 0 60000 65536"/>
              <a:gd name="T15" fmla="*/ 0 w 47"/>
              <a:gd name="T16" fmla="*/ 0 h 165"/>
              <a:gd name="T17" fmla="*/ 47 w 47"/>
              <a:gd name="T18" fmla="*/ 165 h 165"/>
            </a:gdLst>
            <a:ahLst/>
            <a:cxnLst>
              <a:cxn ang="T10">
                <a:pos x="T0" y="T1"/>
              </a:cxn>
              <a:cxn ang="T11">
                <a:pos x="T2" y="T3"/>
              </a:cxn>
              <a:cxn ang="T12">
                <a:pos x="T4" y="T5"/>
              </a:cxn>
              <a:cxn ang="T13">
                <a:pos x="T6" y="T7"/>
              </a:cxn>
              <a:cxn ang="T14">
                <a:pos x="T8" y="T9"/>
              </a:cxn>
            </a:cxnLst>
            <a:rect l="T15" t="T16" r="T17" b="T18"/>
            <a:pathLst>
              <a:path w="47" h="165">
                <a:moveTo>
                  <a:pt x="39" y="165"/>
                </a:moveTo>
                <a:lnTo>
                  <a:pt x="0" y="8"/>
                </a:lnTo>
                <a:lnTo>
                  <a:pt x="8" y="0"/>
                </a:lnTo>
                <a:lnTo>
                  <a:pt x="47" y="165"/>
                </a:lnTo>
                <a:lnTo>
                  <a:pt x="39" y="165"/>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2" name="Freeform 33"/>
          <p:cNvSpPr>
            <a:spLocks noChangeArrowheads="1"/>
          </p:cNvSpPr>
          <p:nvPr/>
        </p:nvSpPr>
        <p:spPr bwMode="auto">
          <a:xfrm>
            <a:off x="5215818" y="1750218"/>
            <a:ext cx="1595438" cy="522288"/>
          </a:xfrm>
          <a:custGeom>
            <a:avLst/>
            <a:gdLst>
              <a:gd name="T0" fmla="*/ 8 w 1005"/>
              <a:gd name="T1" fmla="*/ 329 h 329"/>
              <a:gd name="T2" fmla="*/ 0 w 1005"/>
              <a:gd name="T3" fmla="*/ 321 h 329"/>
              <a:gd name="T4" fmla="*/ 1005 w 1005"/>
              <a:gd name="T5" fmla="*/ 0 h 329"/>
              <a:gd name="T6" fmla="*/ 1005 w 1005"/>
              <a:gd name="T7" fmla="*/ 8 h 329"/>
              <a:gd name="T8" fmla="*/ 8 w 1005"/>
              <a:gd name="T9" fmla="*/ 329 h 329"/>
              <a:gd name="T10" fmla="*/ 0 60000 65536"/>
              <a:gd name="T11" fmla="*/ 0 60000 65536"/>
              <a:gd name="T12" fmla="*/ 0 60000 65536"/>
              <a:gd name="T13" fmla="*/ 0 60000 65536"/>
              <a:gd name="T14" fmla="*/ 0 60000 65536"/>
              <a:gd name="T15" fmla="*/ 0 w 1005"/>
              <a:gd name="T16" fmla="*/ 0 h 329"/>
              <a:gd name="T17" fmla="*/ 1005 w 1005"/>
              <a:gd name="T18" fmla="*/ 329 h 329"/>
            </a:gdLst>
            <a:ahLst/>
            <a:cxnLst>
              <a:cxn ang="T10">
                <a:pos x="T0" y="T1"/>
              </a:cxn>
              <a:cxn ang="T11">
                <a:pos x="T2" y="T3"/>
              </a:cxn>
              <a:cxn ang="T12">
                <a:pos x="T4" y="T5"/>
              </a:cxn>
              <a:cxn ang="T13">
                <a:pos x="T6" y="T7"/>
              </a:cxn>
              <a:cxn ang="T14">
                <a:pos x="T8" y="T9"/>
              </a:cxn>
            </a:cxnLst>
            <a:rect l="T15" t="T16" r="T17" b="T18"/>
            <a:pathLst>
              <a:path w="1005" h="329">
                <a:moveTo>
                  <a:pt x="8" y="329"/>
                </a:moveTo>
                <a:lnTo>
                  <a:pt x="0" y="321"/>
                </a:lnTo>
                <a:lnTo>
                  <a:pt x="1005" y="0"/>
                </a:lnTo>
                <a:lnTo>
                  <a:pt x="1005" y="8"/>
                </a:lnTo>
                <a:lnTo>
                  <a:pt x="8" y="329"/>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3" name="Freeform 34"/>
          <p:cNvSpPr>
            <a:spLocks noChangeArrowheads="1"/>
          </p:cNvSpPr>
          <p:nvPr/>
        </p:nvSpPr>
        <p:spPr bwMode="auto">
          <a:xfrm>
            <a:off x="5079293" y="3194843"/>
            <a:ext cx="735013" cy="473075"/>
          </a:xfrm>
          <a:custGeom>
            <a:avLst/>
            <a:gdLst>
              <a:gd name="T0" fmla="*/ 455 w 463"/>
              <a:gd name="T1" fmla="*/ 298 h 298"/>
              <a:gd name="T2" fmla="*/ 0 w 463"/>
              <a:gd name="T3" fmla="*/ 8 h 298"/>
              <a:gd name="T4" fmla="*/ 8 w 463"/>
              <a:gd name="T5" fmla="*/ 0 h 298"/>
              <a:gd name="T6" fmla="*/ 463 w 463"/>
              <a:gd name="T7" fmla="*/ 282 h 298"/>
              <a:gd name="T8" fmla="*/ 455 w 463"/>
              <a:gd name="T9" fmla="*/ 298 h 298"/>
              <a:gd name="T10" fmla="*/ 0 60000 65536"/>
              <a:gd name="T11" fmla="*/ 0 60000 65536"/>
              <a:gd name="T12" fmla="*/ 0 60000 65536"/>
              <a:gd name="T13" fmla="*/ 0 60000 65536"/>
              <a:gd name="T14" fmla="*/ 0 60000 65536"/>
              <a:gd name="T15" fmla="*/ 0 w 463"/>
              <a:gd name="T16" fmla="*/ 0 h 298"/>
              <a:gd name="T17" fmla="*/ 463 w 463"/>
              <a:gd name="T18" fmla="*/ 298 h 298"/>
            </a:gdLst>
            <a:ahLst/>
            <a:cxnLst>
              <a:cxn ang="T10">
                <a:pos x="T0" y="T1"/>
              </a:cxn>
              <a:cxn ang="T11">
                <a:pos x="T2" y="T3"/>
              </a:cxn>
              <a:cxn ang="T12">
                <a:pos x="T4" y="T5"/>
              </a:cxn>
              <a:cxn ang="T13">
                <a:pos x="T6" y="T7"/>
              </a:cxn>
              <a:cxn ang="T14">
                <a:pos x="T8" y="T9"/>
              </a:cxn>
            </a:cxnLst>
            <a:rect l="T15" t="T16" r="T17" b="T18"/>
            <a:pathLst>
              <a:path w="463" h="298">
                <a:moveTo>
                  <a:pt x="455" y="298"/>
                </a:moveTo>
                <a:lnTo>
                  <a:pt x="0" y="8"/>
                </a:lnTo>
                <a:lnTo>
                  <a:pt x="8" y="0"/>
                </a:lnTo>
                <a:lnTo>
                  <a:pt x="463" y="282"/>
                </a:lnTo>
                <a:lnTo>
                  <a:pt x="455" y="298"/>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4" name="Freeform 35"/>
          <p:cNvSpPr>
            <a:spLocks noChangeArrowheads="1"/>
          </p:cNvSpPr>
          <p:nvPr/>
        </p:nvSpPr>
        <p:spPr bwMode="auto">
          <a:xfrm>
            <a:off x="6523918" y="3156743"/>
            <a:ext cx="385763" cy="387350"/>
          </a:xfrm>
          <a:custGeom>
            <a:avLst/>
            <a:gdLst>
              <a:gd name="T0" fmla="*/ 16 w 243"/>
              <a:gd name="T1" fmla="*/ 244 h 244"/>
              <a:gd name="T2" fmla="*/ 0 w 243"/>
              <a:gd name="T3" fmla="*/ 228 h 244"/>
              <a:gd name="T4" fmla="*/ 236 w 243"/>
              <a:gd name="T5" fmla="*/ 0 h 244"/>
              <a:gd name="T6" fmla="*/ 243 w 243"/>
              <a:gd name="T7" fmla="*/ 16 h 244"/>
              <a:gd name="T8" fmla="*/ 16 w 243"/>
              <a:gd name="T9" fmla="*/ 244 h 244"/>
              <a:gd name="T10" fmla="*/ 0 60000 65536"/>
              <a:gd name="T11" fmla="*/ 0 60000 65536"/>
              <a:gd name="T12" fmla="*/ 0 60000 65536"/>
              <a:gd name="T13" fmla="*/ 0 60000 65536"/>
              <a:gd name="T14" fmla="*/ 0 60000 65536"/>
              <a:gd name="T15" fmla="*/ 0 w 243"/>
              <a:gd name="T16" fmla="*/ 0 h 244"/>
              <a:gd name="T17" fmla="*/ 243 w 243"/>
              <a:gd name="T18" fmla="*/ 244 h 244"/>
            </a:gdLst>
            <a:ahLst/>
            <a:cxnLst>
              <a:cxn ang="T10">
                <a:pos x="T0" y="T1"/>
              </a:cxn>
              <a:cxn ang="T11">
                <a:pos x="T2" y="T3"/>
              </a:cxn>
              <a:cxn ang="T12">
                <a:pos x="T4" y="T5"/>
              </a:cxn>
              <a:cxn ang="T13">
                <a:pos x="T6" y="T7"/>
              </a:cxn>
              <a:cxn ang="T14">
                <a:pos x="T8" y="T9"/>
              </a:cxn>
            </a:cxnLst>
            <a:rect l="T15" t="T16" r="T17" b="T18"/>
            <a:pathLst>
              <a:path w="243" h="244">
                <a:moveTo>
                  <a:pt x="16" y="244"/>
                </a:moveTo>
                <a:lnTo>
                  <a:pt x="0" y="228"/>
                </a:lnTo>
                <a:lnTo>
                  <a:pt x="236" y="0"/>
                </a:lnTo>
                <a:lnTo>
                  <a:pt x="243" y="16"/>
                </a:lnTo>
                <a:lnTo>
                  <a:pt x="16" y="244"/>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5" name="Freeform 36"/>
          <p:cNvSpPr>
            <a:spLocks noChangeArrowheads="1"/>
          </p:cNvSpPr>
          <p:nvPr/>
        </p:nvSpPr>
        <p:spPr bwMode="auto">
          <a:xfrm>
            <a:off x="2861556" y="3120231"/>
            <a:ext cx="1495425" cy="522287"/>
          </a:xfrm>
          <a:custGeom>
            <a:avLst/>
            <a:gdLst>
              <a:gd name="T0" fmla="*/ 0 w 942"/>
              <a:gd name="T1" fmla="*/ 329 h 329"/>
              <a:gd name="T2" fmla="*/ 0 w 942"/>
              <a:gd name="T3" fmla="*/ 321 h 329"/>
              <a:gd name="T4" fmla="*/ 942 w 942"/>
              <a:gd name="T5" fmla="*/ 0 h 329"/>
              <a:gd name="T6" fmla="*/ 942 w 942"/>
              <a:gd name="T7" fmla="*/ 8 h 329"/>
              <a:gd name="T8" fmla="*/ 0 w 942"/>
              <a:gd name="T9" fmla="*/ 329 h 329"/>
              <a:gd name="T10" fmla="*/ 0 60000 65536"/>
              <a:gd name="T11" fmla="*/ 0 60000 65536"/>
              <a:gd name="T12" fmla="*/ 0 60000 65536"/>
              <a:gd name="T13" fmla="*/ 0 60000 65536"/>
              <a:gd name="T14" fmla="*/ 0 60000 65536"/>
              <a:gd name="T15" fmla="*/ 0 w 942"/>
              <a:gd name="T16" fmla="*/ 0 h 329"/>
              <a:gd name="T17" fmla="*/ 942 w 942"/>
              <a:gd name="T18" fmla="*/ 329 h 329"/>
            </a:gdLst>
            <a:ahLst/>
            <a:cxnLst>
              <a:cxn ang="T10">
                <a:pos x="T0" y="T1"/>
              </a:cxn>
              <a:cxn ang="T11">
                <a:pos x="T2" y="T3"/>
              </a:cxn>
              <a:cxn ang="T12">
                <a:pos x="T4" y="T5"/>
              </a:cxn>
              <a:cxn ang="T13">
                <a:pos x="T6" y="T7"/>
              </a:cxn>
              <a:cxn ang="T14">
                <a:pos x="T8" y="T9"/>
              </a:cxn>
            </a:cxnLst>
            <a:rect l="T15" t="T16" r="T17" b="T18"/>
            <a:pathLst>
              <a:path w="942" h="329">
                <a:moveTo>
                  <a:pt x="0" y="329"/>
                </a:moveTo>
                <a:lnTo>
                  <a:pt x="0" y="321"/>
                </a:lnTo>
                <a:lnTo>
                  <a:pt x="942" y="0"/>
                </a:lnTo>
                <a:lnTo>
                  <a:pt x="942" y="8"/>
                </a:lnTo>
                <a:lnTo>
                  <a:pt x="0" y="329"/>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6" name="Freeform 37"/>
          <p:cNvSpPr>
            <a:spLocks noChangeArrowheads="1"/>
          </p:cNvSpPr>
          <p:nvPr/>
        </p:nvSpPr>
        <p:spPr bwMode="auto">
          <a:xfrm>
            <a:off x="1840793" y="3356768"/>
            <a:ext cx="236538" cy="211138"/>
          </a:xfrm>
          <a:custGeom>
            <a:avLst/>
            <a:gdLst>
              <a:gd name="T0" fmla="*/ 133 w 149"/>
              <a:gd name="T1" fmla="*/ 133 h 133"/>
              <a:gd name="T2" fmla="*/ 0 w 149"/>
              <a:gd name="T3" fmla="*/ 16 h 133"/>
              <a:gd name="T4" fmla="*/ 15 w 149"/>
              <a:gd name="T5" fmla="*/ 0 h 133"/>
              <a:gd name="T6" fmla="*/ 149 w 149"/>
              <a:gd name="T7" fmla="*/ 118 h 133"/>
              <a:gd name="T8" fmla="*/ 133 w 149"/>
              <a:gd name="T9" fmla="*/ 133 h 133"/>
              <a:gd name="T10" fmla="*/ 0 60000 65536"/>
              <a:gd name="T11" fmla="*/ 0 60000 65536"/>
              <a:gd name="T12" fmla="*/ 0 60000 65536"/>
              <a:gd name="T13" fmla="*/ 0 60000 65536"/>
              <a:gd name="T14" fmla="*/ 0 60000 65536"/>
              <a:gd name="T15" fmla="*/ 0 w 149"/>
              <a:gd name="T16" fmla="*/ 0 h 133"/>
              <a:gd name="T17" fmla="*/ 149 w 149"/>
              <a:gd name="T18" fmla="*/ 133 h 133"/>
            </a:gdLst>
            <a:ahLst/>
            <a:cxnLst>
              <a:cxn ang="T10">
                <a:pos x="T0" y="T1"/>
              </a:cxn>
              <a:cxn ang="T11">
                <a:pos x="T2" y="T3"/>
              </a:cxn>
              <a:cxn ang="T12">
                <a:pos x="T4" y="T5"/>
              </a:cxn>
              <a:cxn ang="T13">
                <a:pos x="T6" y="T7"/>
              </a:cxn>
              <a:cxn ang="T14">
                <a:pos x="T8" y="T9"/>
              </a:cxn>
            </a:cxnLst>
            <a:rect l="T15" t="T16" r="T17" b="T18"/>
            <a:pathLst>
              <a:path w="149" h="133">
                <a:moveTo>
                  <a:pt x="133" y="133"/>
                </a:moveTo>
                <a:lnTo>
                  <a:pt x="0" y="16"/>
                </a:lnTo>
                <a:lnTo>
                  <a:pt x="15" y="0"/>
                </a:lnTo>
                <a:lnTo>
                  <a:pt x="149" y="118"/>
                </a:lnTo>
                <a:lnTo>
                  <a:pt x="133" y="133"/>
                </a:lnTo>
                <a:close/>
              </a:path>
            </a:pathLst>
          </a:custGeom>
          <a:solidFill>
            <a:schemeClr val="bg1">
              <a:lumMod val="7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7" name="Freeform 38"/>
          <p:cNvSpPr>
            <a:spLocks noChangeArrowheads="1"/>
          </p:cNvSpPr>
          <p:nvPr/>
        </p:nvSpPr>
        <p:spPr bwMode="auto">
          <a:xfrm>
            <a:off x="2625018" y="1762918"/>
            <a:ext cx="1619250" cy="622300"/>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8" name="TextBox 58"/>
          <p:cNvSpPr>
            <a:spLocks noChangeArrowheads="1"/>
          </p:cNvSpPr>
          <p:nvPr/>
        </p:nvSpPr>
        <p:spPr bwMode="auto">
          <a:xfrm>
            <a:off x="2035996" y="432673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9" name="TextBox 59"/>
          <p:cNvSpPr>
            <a:spLocks noChangeArrowheads="1"/>
          </p:cNvSpPr>
          <p:nvPr/>
        </p:nvSpPr>
        <p:spPr bwMode="auto">
          <a:xfrm>
            <a:off x="7439052" y="2812256"/>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0" name="TextBox 60"/>
          <p:cNvSpPr>
            <a:spLocks noChangeArrowheads="1"/>
          </p:cNvSpPr>
          <p:nvPr/>
        </p:nvSpPr>
        <p:spPr bwMode="auto">
          <a:xfrm>
            <a:off x="4194202" y="951706"/>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1" name="TextBox 62"/>
          <p:cNvSpPr>
            <a:spLocks noChangeArrowheads="1"/>
          </p:cNvSpPr>
          <p:nvPr/>
        </p:nvSpPr>
        <p:spPr bwMode="auto">
          <a:xfrm>
            <a:off x="5837265" y="432673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2" name="TextBox 63"/>
          <p:cNvSpPr>
            <a:spLocks noChangeArrowheads="1"/>
          </p:cNvSpPr>
          <p:nvPr/>
        </p:nvSpPr>
        <p:spPr bwMode="auto">
          <a:xfrm>
            <a:off x="1011265" y="152638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3" name="TextBox 64"/>
          <p:cNvSpPr>
            <a:spLocks noChangeArrowheads="1"/>
          </p:cNvSpPr>
          <p:nvPr/>
        </p:nvSpPr>
        <p:spPr bwMode="auto">
          <a:xfrm>
            <a:off x="652490" y="3104356"/>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4" name="TextBox 65"/>
          <p:cNvSpPr>
            <a:spLocks noChangeArrowheads="1"/>
          </p:cNvSpPr>
          <p:nvPr/>
        </p:nvSpPr>
        <p:spPr bwMode="auto">
          <a:xfrm>
            <a:off x="4417246" y="3458368"/>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45" name="TextBox 66"/>
          <p:cNvSpPr>
            <a:spLocks noChangeArrowheads="1"/>
          </p:cNvSpPr>
          <p:nvPr/>
        </p:nvSpPr>
        <p:spPr bwMode="auto">
          <a:xfrm>
            <a:off x="7582721" y="144224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6" presetClass="emph" presetSubtype="0" repeatCount="5000" autoRev="1" fill="hold" nodeType="afterEffect">
                                  <p:stCondLst>
                                    <p:cond delay="0"/>
                                  </p:stCondLst>
                                  <p:childTnLst>
                                    <p:animScale>
                                      <p:cBhvr>
                                        <p:cTn id="12" dur="750" fill="hold"/>
                                        <p:tgtEl>
                                          <p:spTgt spid="46"/>
                                        </p:tgtEl>
                                      </p:cBhvr>
                                      <p:by x="120000" y="120000"/>
                                    </p:animScale>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4" presetClass="entr" presetSubtype="10" fill="hold" grpId="0" nodeType="withEffect">
                                  <p:stCondLst>
                                    <p:cond delay="1000"/>
                                  </p:stCondLst>
                                  <p:childTnLst>
                                    <p:set>
                                      <p:cBhvr>
                                        <p:cTn id="77" dur="1" fill="hold">
                                          <p:stCondLst>
                                            <p:cond delay="0"/>
                                          </p:stCondLst>
                                        </p:cTn>
                                        <p:tgtEl>
                                          <p:spTgt spid="38"/>
                                        </p:tgtEl>
                                        <p:attrNameLst>
                                          <p:attrName>style.visibility</p:attrName>
                                        </p:attrNameLst>
                                      </p:cBhvr>
                                      <p:to>
                                        <p:strVal val="visible"/>
                                      </p:to>
                                    </p:set>
                                    <p:animEffect transition="in" filter="randombar(horizontal)">
                                      <p:cBhvr>
                                        <p:cTn id="78" dur="500"/>
                                        <p:tgtEl>
                                          <p:spTgt spid="38"/>
                                        </p:tgtEl>
                                      </p:cBhvr>
                                    </p:animEffect>
                                  </p:childTnLst>
                                </p:cTn>
                              </p:par>
                              <p:par>
                                <p:cTn id="79" presetID="14" presetClass="entr" presetSubtype="10" fill="hold" grpId="0" nodeType="withEffect">
                                  <p:stCondLst>
                                    <p:cond delay="1000"/>
                                  </p:stCondLst>
                                  <p:childTnLst>
                                    <p:set>
                                      <p:cBhvr>
                                        <p:cTn id="80" dur="1" fill="hold">
                                          <p:stCondLst>
                                            <p:cond delay="0"/>
                                          </p:stCondLst>
                                        </p:cTn>
                                        <p:tgtEl>
                                          <p:spTgt spid="44"/>
                                        </p:tgtEl>
                                        <p:attrNameLst>
                                          <p:attrName>style.visibility</p:attrName>
                                        </p:attrNameLst>
                                      </p:cBhvr>
                                      <p:to>
                                        <p:strVal val="visible"/>
                                      </p:to>
                                    </p:set>
                                    <p:animEffect transition="in" filter="randombar(horizontal)">
                                      <p:cBhvr>
                                        <p:cTn id="81" dur="500"/>
                                        <p:tgtEl>
                                          <p:spTgt spid="44"/>
                                        </p:tgtEl>
                                      </p:cBhvr>
                                    </p:animEffect>
                                  </p:childTnLst>
                                </p:cTn>
                              </p:par>
                              <p:par>
                                <p:cTn id="82" presetID="14" presetClass="entr" presetSubtype="10" fill="hold" grpId="0" nodeType="withEffect">
                                  <p:stCondLst>
                                    <p:cond delay="1000"/>
                                  </p:stCondLst>
                                  <p:childTnLst>
                                    <p:set>
                                      <p:cBhvr>
                                        <p:cTn id="83" dur="1" fill="hold">
                                          <p:stCondLst>
                                            <p:cond delay="0"/>
                                          </p:stCondLst>
                                        </p:cTn>
                                        <p:tgtEl>
                                          <p:spTgt spid="41"/>
                                        </p:tgtEl>
                                        <p:attrNameLst>
                                          <p:attrName>style.visibility</p:attrName>
                                        </p:attrNameLst>
                                      </p:cBhvr>
                                      <p:to>
                                        <p:strVal val="visible"/>
                                      </p:to>
                                    </p:set>
                                    <p:animEffect transition="in" filter="randombar(horizontal)">
                                      <p:cBhvr>
                                        <p:cTn id="84" dur="500"/>
                                        <p:tgtEl>
                                          <p:spTgt spid="41"/>
                                        </p:tgtEl>
                                      </p:cBhvr>
                                    </p:animEffect>
                                  </p:childTnLst>
                                </p:cTn>
                              </p:par>
                              <p:par>
                                <p:cTn id="85" presetID="14" presetClass="entr" presetSubtype="10" fill="hold" grpId="0" nodeType="withEffect">
                                  <p:stCondLst>
                                    <p:cond delay="1000"/>
                                  </p:stCondLst>
                                  <p:childTnLst>
                                    <p:set>
                                      <p:cBhvr>
                                        <p:cTn id="86" dur="1" fill="hold">
                                          <p:stCondLst>
                                            <p:cond delay="0"/>
                                          </p:stCondLst>
                                        </p:cTn>
                                        <p:tgtEl>
                                          <p:spTgt spid="45"/>
                                        </p:tgtEl>
                                        <p:attrNameLst>
                                          <p:attrName>style.visibility</p:attrName>
                                        </p:attrNameLst>
                                      </p:cBhvr>
                                      <p:to>
                                        <p:strVal val="visible"/>
                                      </p:to>
                                    </p:set>
                                    <p:animEffect transition="in" filter="randombar(horizontal)">
                                      <p:cBhvr>
                                        <p:cTn id="87" dur="500"/>
                                        <p:tgtEl>
                                          <p:spTgt spid="45"/>
                                        </p:tgtEl>
                                      </p:cBhvr>
                                    </p:animEffect>
                                  </p:childTnLst>
                                </p:cTn>
                              </p:par>
                              <p:par>
                                <p:cTn id="88" presetID="14" presetClass="entr" presetSubtype="10" fill="hold" grpId="0" nodeType="withEffect">
                                  <p:stCondLst>
                                    <p:cond delay="1000"/>
                                  </p:stCondLst>
                                  <p:childTnLst>
                                    <p:set>
                                      <p:cBhvr>
                                        <p:cTn id="89" dur="1" fill="hold">
                                          <p:stCondLst>
                                            <p:cond delay="0"/>
                                          </p:stCondLst>
                                        </p:cTn>
                                        <p:tgtEl>
                                          <p:spTgt spid="40"/>
                                        </p:tgtEl>
                                        <p:attrNameLst>
                                          <p:attrName>style.visibility</p:attrName>
                                        </p:attrNameLst>
                                      </p:cBhvr>
                                      <p:to>
                                        <p:strVal val="visible"/>
                                      </p:to>
                                    </p:set>
                                    <p:animEffect transition="in" filter="randombar(horizontal)">
                                      <p:cBhvr>
                                        <p:cTn id="90" dur="500"/>
                                        <p:tgtEl>
                                          <p:spTgt spid="40"/>
                                        </p:tgtEl>
                                      </p:cBhvr>
                                    </p:animEffect>
                                  </p:childTnLst>
                                </p:cTn>
                              </p:par>
                              <p:par>
                                <p:cTn id="91" presetID="14" presetClass="entr" presetSubtype="10" fill="hold" grpId="0" nodeType="withEffect">
                                  <p:stCondLst>
                                    <p:cond delay="1000"/>
                                  </p:stCondLst>
                                  <p:childTnLst>
                                    <p:set>
                                      <p:cBhvr>
                                        <p:cTn id="92" dur="1" fill="hold">
                                          <p:stCondLst>
                                            <p:cond delay="0"/>
                                          </p:stCondLst>
                                        </p:cTn>
                                        <p:tgtEl>
                                          <p:spTgt spid="42"/>
                                        </p:tgtEl>
                                        <p:attrNameLst>
                                          <p:attrName>style.visibility</p:attrName>
                                        </p:attrNameLst>
                                      </p:cBhvr>
                                      <p:to>
                                        <p:strVal val="visible"/>
                                      </p:to>
                                    </p:set>
                                    <p:animEffect transition="in" filter="randombar(horizontal)">
                                      <p:cBhvr>
                                        <p:cTn id="93" dur="500"/>
                                        <p:tgtEl>
                                          <p:spTgt spid="42"/>
                                        </p:tgtEl>
                                      </p:cBhvr>
                                    </p:animEffect>
                                  </p:childTnLst>
                                </p:cTn>
                              </p:par>
                              <p:par>
                                <p:cTn id="94" presetID="22" presetClass="entr" presetSubtype="4" fill="hold" grpId="0" nodeType="withEffect">
                                  <p:stCondLst>
                                    <p:cond delay="1250"/>
                                  </p:stCondLst>
                                  <p:childTnLst>
                                    <p:set>
                                      <p:cBhvr>
                                        <p:cTn id="95" dur="1" fill="hold">
                                          <p:stCondLst>
                                            <p:cond delay="0"/>
                                          </p:stCondLst>
                                        </p:cTn>
                                        <p:tgtEl>
                                          <p:spTgt spid="11"/>
                                        </p:tgtEl>
                                        <p:attrNameLst>
                                          <p:attrName>style.visibility</p:attrName>
                                        </p:attrNameLst>
                                      </p:cBhvr>
                                      <p:to>
                                        <p:strVal val="visible"/>
                                      </p:to>
                                    </p:set>
                                    <p:animEffect transition="in" filter="wipe(down)">
                                      <p:cBhvr>
                                        <p:cTn id="96" dur="500"/>
                                        <p:tgtEl>
                                          <p:spTgt spid="11"/>
                                        </p:tgtEl>
                                      </p:cBhvr>
                                    </p:animEffect>
                                  </p:childTnLst>
                                </p:cTn>
                              </p:par>
                              <p:par>
                                <p:cTn id="97" presetID="22" presetClass="entr" presetSubtype="4" fill="hold" grpId="0" nodeType="withEffect">
                                  <p:stCondLst>
                                    <p:cond delay="1250"/>
                                  </p:stCondLst>
                                  <p:childTnLst>
                                    <p:set>
                                      <p:cBhvr>
                                        <p:cTn id="98" dur="1" fill="hold">
                                          <p:stCondLst>
                                            <p:cond delay="0"/>
                                          </p:stCondLst>
                                        </p:cTn>
                                        <p:tgtEl>
                                          <p:spTgt spid="12"/>
                                        </p:tgtEl>
                                        <p:attrNameLst>
                                          <p:attrName>style.visibility</p:attrName>
                                        </p:attrNameLst>
                                      </p:cBhvr>
                                      <p:to>
                                        <p:strVal val="visible"/>
                                      </p:to>
                                    </p:set>
                                    <p:animEffect transition="in" filter="wipe(down)">
                                      <p:cBhvr>
                                        <p:cTn id="99" dur="500"/>
                                        <p:tgtEl>
                                          <p:spTgt spid="12"/>
                                        </p:tgtEl>
                                      </p:cBhvr>
                                    </p:animEffect>
                                  </p:childTnLst>
                                </p:cTn>
                              </p:par>
                              <p:par>
                                <p:cTn id="100" presetID="22" presetClass="entr" presetSubtype="4" fill="hold" grpId="0" nodeType="withEffect">
                                  <p:stCondLst>
                                    <p:cond delay="125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00"/>
                                        <p:tgtEl>
                                          <p:spTgt spid="13"/>
                                        </p:tgtEl>
                                      </p:cBhvr>
                                    </p:animEffect>
                                  </p:childTnLst>
                                </p:cTn>
                              </p:par>
                              <p:par>
                                <p:cTn id="103" presetID="22" presetClass="entr" presetSubtype="4" fill="hold" grpId="0" nodeType="withEffect">
                                  <p:stCondLst>
                                    <p:cond delay="1250"/>
                                  </p:stCondLst>
                                  <p:childTnLst>
                                    <p:set>
                                      <p:cBhvr>
                                        <p:cTn id="104" dur="1" fill="hold">
                                          <p:stCondLst>
                                            <p:cond delay="0"/>
                                          </p:stCondLst>
                                        </p:cTn>
                                        <p:tgtEl>
                                          <p:spTgt spid="25"/>
                                        </p:tgtEl>
                                        <p:attrNameLst>
                                          <p:attrName>style.visibility</p:attrName>
                                        </p:attrNameLst>
                                      </p:cBhvr>
                                      <p:to>
                                        <p:strVal val="visible"/>
                                      </p:to>
                                    </p:set>
                                    <p:animEffect transition="in" filter="wipe(down)">
                                      <p:cBhvr>
                                        <p:cTn id="105" dur="500"/>
                                        <p:tgtEl>
                                          <p:spTgt spid="25"/>
                                        </p:tgtEl>
                                      </p:cBhvr>
                                    </p:animEffect>
                                  </p:childTnLst>
                                </p:cTn>
                              </p:par>
                              <p:par>
                                <p:cTn id="106" presetID="22" presetClass="entr" presetSubtype="4" fill="hold" grpId="0" nodeType="withEffect">
                                  <p:stCondLst>
                                    <p:cond delay="1250"/>
                                  </p:stCondLst>
                                  <p:childTnLst>
                                    <p:set>
                                      <p:cBhvr>
                                        <p:cTn id="107" dur="1" fill="hold">
                                          <p:stCondLst>
                                            <p:cond delay="0"/>
                                          </p:stCondLst>
                                        </p:cTn>
                                        <p:tgtEl>
                                          <p:spTgt spid="34"/>
                                        </p:tgtEl>
                                        <p:attrNameLst>
                                          <p:attrName>style.visibility</p:attrName>
                                        </p:attrNameLst>
                                      </p:cBhvr>
                                      <p:to>
                                        <p:strVal val="visible"/>
                                      </p:to>
                                    </p:set>
                                    <p:animEffect transition="in" filter="wipe(down)">
                                      <p:cBhvr>
                                        <p:cTn id="108" dur="500"/>
                                        <p:tgtEl>
                                          <p:spTgt spid="34"/>
                                        </p:tgtEl>
                                      </p:cBhvr>
                                    </p:animEffect>
                                  </p:childTnLst>
                                </p:cTn>
                              </p:par>
                              <p:par>
                                <p:cTn id="109" presetID="22" presetClass="entr" presetSubtype="4" fill="hold" grpId="0" nodeType="withEffect">
                                  <p:stCondLst>
                                    <p:cond delay="125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500"/>
                                        <p:tgtEl>
                                          <p:spTgt spid="39"/>
                                        </p:tgtEl>
                                      </p:cBhvr>
                                    </p:animEffect>
                                  </p:childTnLst>
                                </p:cTn>
                              </p:par>
                              <p:par>
                                <p:cTn id="112" presetID="22" presetClass="entr" presetSubtype="4" fill="hold" grpId="0" nodeType="withEffect">
                                  <p:stCondLst>
                                    <p:cond delay="1500"/>
                                  </p:stCondLst>
                                  <p:childTnLst>
                                    <p:set>
                                      <p:cBhvr>
                                        <p:cTn id="113" dur="1" fill="hold">
                                          <p:stCondLst>
                                            <p:cond delay="0"/>
                                          </p:stCondLst>
                                        </p:cTn>
                                        <p:tgtEl>
                                          <p:spTgt spid="14"/>
                                        </p:tgtEl>
                                        <p:attrNameLst>
                                          <p:attrName>style.visibility</p:attrName>
                                        </p:attrNameLst>
                                      </p:cBhvr>
                                      <p:to>
                                        <p:strVal val="visible"/>
                                      </p:to>
                                    </p:set>
                                    <p:animEffect transition="in" filter="wipe(down)">
                                      <p:cBhvr>
                                        <p:cTn id="114" dur="500"/>
                                        <p:tgtEl>
                                          <p:spTgt spid="14"/>
                                        </p:tgtEl>
                                      </p:cBhvr>
                                    </p:animEffect>
                                  </p:childTnLst>
                                </p:cTn>
                              </p:par>
                              <p:par>
                                <p:cTn id="115" presetID="22" presetClass="entr" presetSubtype="4" fill="hold" grpId="0" nodeType="withEffect">
                                  <p:stCondLst>
                                    <p:cond delay="1500"/>
                                  </p:stCondLst>
                                  <p:childTnLst>
                                    <p:set>
                                      <p:cBhvr>
                                        <p:cTn id="116" dur="1" fill="hold">
                                          <p:stCondLst>
                                            <p:cond delay="0"/>
                                          </p:stCondLst>
                                        </p:cTn>
                                        <p:tgtEl>
                                          <p:spTgt spid="28"/>
                                        </p:tgtEl>
                                        <p:attrNameLst>
                                          <p:attrName>style.visibility</p:attrName>
                                        </p:attrNameLst>
                                      </p:cBhvr>
                                      <p:to>
                                        <p:strVal val="visible"/>
                                      </p:to>
                                    </p:set>
                                    <p:animEffect transition="in" filter="wipe(down)">
                                      <p:cBhvr>
                                        <p:cTn id="117" dur="500"/>
                                        <p:tgtEl>
                                          <p:spTgt spid="28"/>
                                        </p:tgtEl>
                                      </p:cBhvr>
                                    </p:animEffect>
                                  </p:childTnLst>
                                </p:cTn>
                              </p:par>
                              <p:par>
                                <p:cTn id="118" presetID="22" presetClass="entr" presetSubtype="4" fill="hold" grpId="0" nodeType="withEffect">
                                  <p:stCondLst>
                                    <p:cond delay="150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par>
                                <p:cTn id="121" presetID="22" presetClass="entr" presetSubtype="4" fill="hold" grpId="0" nodeType="withEffect">
                                  <p:stCondLst>
                                    <p:cond delay="1500"/>
                                  </p:stCondLst>
                                  <p:childTnLst>
                                    <p:set>
                                      <p:cBhvr>
                                        <p:cTn id="122" dur="1" fill="hold">
                                          <p:stCondLst>
                                            <p:cond delay="0"/>
                                          </p:stCondLst>
                                        </p:cTn>
                                        <p:tgtEl>
                                          <p:spTgt spid="43"/>
                                        </p:tgtEl>
                                        <p:attrNameLst>
                                          <p:attrName>style.visibility</p:attrName>
                                        </p:attrNameLst>
                                      </p:cBhvr>
                                      <p:to>
                                        <p:strVal val="visible"/>
                                      </p:to>
                                    </p:set>
                                    <p:animEffect transition="in" filter="wipe(down)">
                                      <p:cBhvr>
                                        <p:cTn id="1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4"/>
          <p:cNvSpPr>
            <a:spLocks noChangeArrowheads="1"/>
          </p:cNvSpPr>
          <p:nvPr/>
        </p:nvSpPr>
        <p:spPr bwMode="auto">
          <a:xfrm>
            <a:off x="5487987" y="2551112"/>
            <a:ext cx="249237" cy="254000"/>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2" name="Oval 45"/>
          <p:cNvSpPr>
            <a:spLocks noChangeArrowheads="1"/>
          </p:cNvSpPr>
          <p:nvPr/>
        </p:nvSpPr>
        <p:spPr bwMode="auto">
          <a:xfrm>
            <a:off x="5487987" y="3803649"/>
            <a:ext cx="249237" cy="254000"/>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3" name="Oval 46"/>
          <p:cNvSpPr>
            <a:spLocks noChangeArrowheads="1"/>
          </p:cNvSpPr>
          <p:nvPr/>
        </p:nvSpPr>
        <p:spPr bwMode="auto">
          <a:xfrm>
            <a:off x="5487987" y="3387724"/>
            <a:ext cx="249237" cy="249238"/>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4" name="Oval 47"/>
          <p:cNvSpPr>
            <a:spLocks noChangeArrowheads="1"/>
          </p:cNvSpPr>
          <p:nvPr/>
        </p:nvSpPr>
        <p:spPr bwMode="auto">
          <a:xfrm>
            <a:off x="5487987" y="2971799"/>
            <a:ext cx="249237" cy="249238"/>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nvGrpSpPr>
          <p:cNvPr id="58" name="组合 57"/>
          <p:cNvGrpSpPr/>
          <p:nvPr/>
        </p:nvGrpSpPr>
        <p:grpSpPr>
          <a:xfrm>
            <a:off x="1238372" y="1169987"/>
            <a:ext cx="3606677" cy="3127791"/>
            <a:chOff x="1238372" y="1169987"/>
            <a:chExt cx="3606677" cy="3127791"/>
          </a:xfrm>
        </p:grpSpPr>
        <p:sp>
          <p:nvSpPr>
            <p:cNvPr id="45" name="Freeform 78"/>
            <p:cNvSpPr>
              <a:spLocks noChangeArrowheads="1"/>
            </p:cNvSpPr>
            <p:nvPr/>
          </p:nvSpPr>
          <p:spPr bwMode="auto">
            <a:xfrm>
              <a:off x="3003549" y="2335212"/>
              <a:ext cx="1841500" cy="1938337"/>
            </a:xfrm>
            <a:custGeom>
              <a:avLst/>
              <a:gdLst>
                <a:gd name="T0" fmla="*/ 340 w 341"/>
                <a:gd name="T1" fmla="*/ 0 h 359"/>
                <a:gd name="T2" fmla="*/ 294 w 341"/>
                <a:gd name="T3" fmla="*/ 0 h 359"/>
                <a:gd name="T4" fmla="*/ 294 w 341"/>
                <a:gd name="T5" fmla="*/ 18 h 359"/>
                <a:gd name="T6" fmla="*/ 0 w 341"/>
                <a:gd name="T7" fmla="*/ 313 h 359"/>
                <a:gd name="T8" fmla="*/ 0 w 341"/>
                <a:gd name="T9" fmla="*/ 359 h 359"/>
                <a:gd name="T10" fmla="*/ 341 w 341"/>
                <a:gd name="T11" fmla="*/ 18 h 359"/>
                <a:gd name="T12" fmla="*/ 340 w 341"/>
                <a:gd name="T13" fmla="*/ 0 h 359"/>
                <a:gd name="T14" fmla="*/ 0 60000 65536"/>
                <a:gd name="T15" fmla="*/ 0 60000 65536"/>
                <a:gd name="T16" fmla="*/ 0 60000 65536"/>
                <a:gd name="T17" fmla="*/ 0 60000 65536"/>
                <a:gd name="T18" fmla="*/ 0 60000 65536"/>
                <a:gd name="T19" fmla="*/ 0 60000 65536"/>
                <a:gd name="T20" fmla="*/ 0 60000 65536"/>
                <a:gd name="T21" fmla="*/ 0 w 341"/>
                <a:gd name="T22" fmla="*/ 0 h 359"/>
                <a:gd name="T23" fmla="*/ 341 w 341"/>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1" h="359">
                  <a:moveTo>
                    <a:pt x="340" y="0"/>
                  </a:moveTo>
                  <a:cubicBezTo>
                    <a:pt x="294" y="0"/>
                    <a:pt x="294" y="0"/>
                    <a:pt x="294" y="0"/>
                  </a:cubicBezTo>
                  <a:cubicBezTo>
                    <a:pt x="294" y="6"/>
                    <a:pt x="294" y="12"/>
                    <a:pt x="294" y="18"/>
                  </a:cubicBezTo>
                  <a:cubicBezTo>
                    <a:pt x="294" y="181"/>
                    <a:pt x="162" y="313"/>
                    <a:pt x="0" y="313"/>
                  </a:cubicBezTo>
                  <a:cubicBezTo>
                    <a:pt x="0" y="359"/>
                    <a:pt x="0" y="359"/>
                    <a:pt x="0" y="359"/>
                  </a:cubicBezTo>
                  <a:cubicBezTo>
                    <a:pt x="188" y="359"/>
                    <a:pt x="341" y="206"/>
                    <a:pt x="341" y="18"/>
                  </a:cubicBezTo>
                  <a:cubicBezTo>
                    <a:pt x="341" y="12"/>
                    <a:pt x="341" y="6"/>
                    <a:pt x="340" y="0"/>
                  </a:cubicBezTo>
                  <a:close/>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6" name="Freeform 79"/>
            <p:cNvSpPr>
              <a:spLocks noChangeArrowheads="1"/>
            </p:cNvSpPr>
            <p:nvPr/>
          </p:nvSpPr>
          <p:spPr bwMode="auto">
            <a:xfrm>
              <a:off x="1917699" y="1346199"/>
              <a:ext cx="2165350" cy="2171700"/>
            </a:xfrm>
            <a:custGeom>
              <a:avLst/>
              <a:gdLst>
                <a:gd name="T0" fmla="*/ 355 w 401"/>
                <a:gd name="T1" fmla="*/ 182 h 402"/>
                <a:gd name="T2" fmla="*/ 356 w 401"/>
                <a:gd name="T3" fmla="*/ 201 h 402"/>
                <a:gd name="T4" fmla="*/ 201 w 401"/>
                <a:gd name="T5" fmla="*/ 356 h 402"/>
                <a:gd name="T6" fmla="*/ 45 w 401"/>
                <a:gd name="T7" fmla="*/ 201 h 402"/>
                <a:gd name="T8" fmla="*/ 201 w 401"/>
                <a:gd name="T9" fmla="*/ 46 h 402"/>
                <a:gd name="T10" fmla="*/ 267 w 401"/>
                <a:gd name="T11" fmla="*/ 61 h 402"/>
                <a:gd name="T12" fmla="*/ 288 w 401"/>
                <a:gd name="T13" fmla="*/ 20 h 402"/>
                <a:gd name="T14" fmla="*/ 201 w 401"/>
                <a:gd name="T15" fmla="*/ 0 h 402"/>
                <a:gd name="T16" fmla="*/ 0 w 401"/>
                <a:gd name="T17" fmla="*/ 201 h 402"/>
                <a:gd name="T18" fmla="*/ 201 w 401"/>
                <a:gd name="T19" fmla="*/ 402 h 402"/>
                <a:gd name="T20" fmla="*/ 401 w 401"/>
                <a:gd name="T21" fmla="*/ 201 h 402"/>
                <a:gd name="T22" fmla="*/ 400 w 401"/>
                <a:gd name="T23" fmla="*/ 182 h 402"/>
                <a:gd name="T24" fmla="*/ 355 w 401"/>
                <a:gd name="T25" fmla="*/ 18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1"/>
                <a:gd name="T40" fmla="*/ 0 h 402"/>
                <a:gd name="T41" fmla="*/ 401 w 401"/>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1" h="402">
                  <a:moveTo>
                    <a:pt x="355" y="182"/>
                  </a:moveTo>
                  <a:cubicBezTo>
                    <a:pt x="355" y="189"/>
                    <a:pt x="356" y="195"/>
                    <a:pt x="356" y="201"/>
                  </a:cubicBezTo>
                  <a:cubicBezTo>
                    <a:pt x="356" y="287"/>
                    <a:pt x="286" y="356"/>
                    <a:pt x="201" y="356"/>
                  </a:cubicBezTo>
                  <a:cubicBezTo>
                    <a:pt x="115" y="356"/>
                    <a:pt x="45" y="287"/>
                    <a:pt x="45" y="201"/>
                  </a:cubicBezTo>
                  <a:cubicBezTo>
                    <a:pt x="45" y="115"/>
                    <a:pt x="115" y="46"/>
                    <a:pt x="201" y="46"/>
                  </a:cubicBezTo>
                  <a:cubicBezTo>
                    <a:pt x="224" y="46"/>
                    <a:pt x="247" y="51"/>
                    <a:pt x="267" y="61"/>
                  </a:cubicBezTo>
                  <a:cubicBezTo>
                    <a:pt x="288" y="20"/>
                    <a:pt x="288" y="20"/>
                    <a:pt x="288" y="20"/>
                  </a:cubicBezTo>
                  <a:cubicBezTo>
                    <a:pt x="262" y="7"/>
                    <a:pt x="232" y="0"/>
                    <a:pt x="201" y="0"/>
                  </a:cubicBezTo>
                  <a:cubicBezTo>
                    <a:pt x="90" y="0"/>
                    <a:pt x="0" y="90"/>
                    <a:pt x="0" y="201"/>
                  </a:cubicBezTo>
                  <a:cubicBezTo>
                    <a:pt x="0" y="312"/>
                    <a:pt x="90" y="402"/>
                    <a:pt x="201" y="402"/>
                  </a:cubicBezTo>
                  <a:cubicBezTo>
                    <a:pt x="311" y="402"/>
                    <a:pt x="401" y="312"/>
                    <a:pt x="401" y="201"/>
                  </a:cubicBezTo>
                  <a:cubicBezTo>
                    <a:pt x="401" y="195"/>
                    <a:pt x="401" y="189"/>
                    <a:pt x="400" y="182"/>
                  </a:cubicBezTo>
                  <a:lnTo>
                    <a:pt x="355" y="182"/>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7" name="Freeform 80"/>
            <p:cNvSpPr>
              <a:spLocks noChangeArrowheads="1"/>
            </p:cNvSpPr>
            <p:nvPr/>
          </p:nvSpPr>
          <p:spPr bwMode="auto">
            <a:xfrm>
              <a:off x="1663699" y="1454149"/>
              <a:ext cx="2673350" cy="2317750"/>
            </a:xfrm>
            <a:custGeom>
              <a:avLst/>
              <a:gdLst>
                <a:gd name="T0" fmla="*/ 448 w 495"/>
                <a:gd name="T1" fmla="*/ 163 h 429"/>
                <a:gd name="T2" fmla="*/ 449 w 495"/>
                <a:gd name="T3" fmla="*/ 181 h 429"/>
                <a:gd name="T4" fmla="*/ 248 w 495"/>
                <a:gd name="T5" fmla="*/ 382 h 429"/>
                <a:gd name="T6" fmla="*/ 46 w 495"/>
                <a:gd name="T7" fmla="*/ 181 h 429"/>
                <a:gd name="T8" fmla="*/ 112 w 495"/>
                <a:gd name="T9" fmla="*/ 32 h 429"/>
                <a:gd name="T10" fmla="*/ 79 w 495"/>
                <a:gd name="T11" fmla="*/ 0 h 429"/>
                <a:gd name="T12" fmla="*/ 0 w 495"/>
                <a:gd name="T13" fmla="*/ 181 h 429"/>
                <a:gd name="T14" fmla="*/ 248 w 495"/>
                <a:gd name="T15" fmla="*/ 429 h 429"/>
                <a:gd name="T16" fmla="*/ 495 w 495"/>
                <a:gd name="T17" fmla="*/ 181 h 429"/>
                <a:gd name="T18" fmla="*/ 495 w 495"/>
                <a:gd name="T19" fmla="*/ 163 h 429"/>
                <a:gd name="T20" fmla="*/ 448 w 495"/>
                <a:gd name="T21" fmla="*/ 163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5"/>
                <a:gd name="T34" fmla="*/ 0 h 429"/>
                <a:gd name="T35" fmla="*/ 495 w 495"/>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5" h="429">
                  <a:moveTo>
                    <a:pt x="448" y="163"/>
                  </a:moveTo>
                  <a:cubicBezTo>
                    <a:pt x="448" y="169"/>
                    <a:pt x="449" y="175"/>
                    <a:pt x="449" y="181"/>
                  </a:cubicBezTo>
                  <a:cubicBezTo>
                    <a:pt x="449" y="292"/>
                    <a:pt x="359" y="382"/>
                    <a:pt x="248" y="382"/>
                  </a:cubicBezTo>
                  <a:cubicBezTo>
                    <a:pt x="136" y="382"/>
                    <a:pt x="46" y="292"/>
                    <a:pt x="46" y="181"/>
                  </a:cubicBezTo>
                  <a:cubicBezTo>
                    <a:pt x="46" y="122"/>
                    <a:pt x="72" y="69"/>
                    <a:pt x="112" y="32"/>
                  </a:cubicBezTo>
                  <a:cubicBezTo>
                    <a:pt x="79" y="0"/>
                    <a:pt x="79" y="0"/>
                    <a:pt x="79" y="0"/>
                  </a:cubicBezTo>
                  <a:cubicBezTo>
                    <a:pt x="30" y="45"/>
                    <a:pt x="0" y="109"/>
                    <a:pt x="0" y="181"/>
                  </a:cubicBezTo>
                  <a:cubicBezTo>
                    <a:pt x="0" y="318"/>
                    <a:pt x="111" y="429"/>
                    <a:pt x="248" y="429"/>
                  </a:cubicBezTo>
                  <a:cubicBezTo>
                    <a:pt x="384" y="429"/>
                    <a:pt x="495" y="318"/>
                    <a:pt x="495" y="181"/>
                  </a:cubicBezTo>
                  <a:cubicBezTo>
                    <a:pt x="495" y="175"/>
                    <a:pt x="495" y="169"/>
                    <a:pt x="495" y="163"/>
                  </a:cubicBezTo>
                  <a:lnTo>
                    <a:pt x="448" y="163"/>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8" name="Freeform 83"/>
            <p:cNvSpPr>
              <a:spLocks noChangeArrowheads="1"/>
            </p:cNvSpPr>
            <p:nvPr/>
          </p:nvSpPr>
          <p:spPr bwMode="auto">
            <a:xfrm>
              <a:off x="1609724" y="2335212"/>
              <a:ext cx="2981325" cy="1685925"/>
            </a:xfrm>
            <a:custGeom>
              <a:avLst/>
              <a:gdLst>
                <a:gd name="T0" fmla="*/ 505 w 552"/>
                <a:gd name="T1" fmla="*/ 0 h 312"/>
                <a:gd name="T2" fmla="*/ 506 w 552"/>
                <a:gd name="T3" fmla="*/ 18 h 312"/>
                <a:gd name="T4" fmla="*/ 258 w 552"/>
                <a:gd name="T5" fmla="*/ 266 h 312"/>
                <a:gd name="T6" fmla="*/ 40 w 552"/>
                <a:gd name="T7" fmla="*/ 138 h 312"/>
                <a:gd name="T8" fmla="*/ 0 w 552"/>
                <a:gd name="T9" fmla="*/ 160 h 312"/>
                <a:gd name="T10" fmla="*/ 258 w 552"/>
                <a:gd name="T11" fmla="*/ 312 h 312"/>
                <a:gd name="T12" fmla="*/ 552 w 552"/>
                <a:gd name="T13" fmla="*/ 18 h 312"/>
                <a:gd name="T14" fmla="*/ 551 w 552"/>
                <a:gd name="T15" fmla="*/ 0 h 312"/>
                <a:gd name="T16" fmla="*/ 505 w 552"/>
                <a:gd name="T17" fmla="*/ 0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312"/>
                <a:gd name="T29" fmla="*/ 552 w 552"/>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312">
                  <a:moveTo>
                    <a:pt x="505" y="0"/>
                  </a:moveTo>
                  <a:cubicBezTo>
                    <a:pt x="505" y="6"/>
                    <a:pt x="506" y="12"/>
                    <a:pt x="506" y="18"/>
                  </a:cubicBezTo>
                  <a:cubicBezTo>
                    <a:pt x="506" y="155"/>
                    <a:pt x="395" y="266"/>
                    <a:pt x="258" y="266"/>
                  </a:cubicBezTo>
                  <a:cubicBezTo>
                    <a:pt x="164" y="266"/>
                    <a:pt x="82" y="214"/>
                    <a:pt x="40" y="138"/>
                  </a:cubicBezTo>
                  <a:cubicBezTo>
                    <a:pt x="0" y="160"/>
                    <a:pt x="0" y="160"/>
                    <a:pt x="0" y="160"/>
                  </a:cubicBezTo>
                  <a:cubicBezTo>
                    <a:pt x="50" y="251"/>
                    <a:pt x="146" y="312"/>
                    <a:pt x="258" y="312"/>
                  </a:cubicBezTo>
                  <a:cubicBezTo>
                    <a:pt x="420" y="312"/>
                    <a:pt x="552" y="180"/>
                    <a:pt x="552" y="18"/>
                  </a:cubicBezTo>
                  <a:cubicBezTo>
                    <a:pt x="552" y="12"/>
                    <a:pt x="552" y="6"/>
                    <a:pt x="551" y="0"/>
                  </a:cubicBezTo>
                  <a:lnTo>
                    <a:pt x="505" y="0"/>
                  </a:lnTo>
                  <a:close/>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9" name="TextBox 682"/>
            <p:cNvSpPr>
              <a:spLocks noChangeArrowheads="1"/>
            </p:cNvSpPr>
            <p:nvPr/>
          </p:nvSpPr>
          <p:spPr bwMode="auto">
            <a:xfrm>
              <a:off x="2282153" y="3959224"/>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b="1" dirty="0">
                  <a:solidFill>
                    <a:schemeClr val="accent4"/>
                  </a:solidFill>
                  <a:latin typeface="方正中等线简体" panose="03000509000000000000" pitchFamily="2" charset="-122"/>
                  <a:ea typeface="方正中等线简体" panose="03000509000000000000" pitchFamily="2" charset="-122"/>
                  <a:sym typeface="方正中等线简体" panose="03000509000000000000" pitchFamily="2" charset="-122"/>
                </a:rPr>
                <a:t>38%</a:t>
              </a:r>
              <a:endParaRPr lang="zh-CN" altLang="en-US" sz="1600" b="1" dirty="0">
                <a:solidFill>
                  <a:schemeClr val="accent4"/>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50" name="TextBox 682"/>
            <p:cNvSpPr>
              <a:spLocks noChangeArrowheads="1"/>
            </p:cNvSpPr>
            <p:nvPr/>
          </p:nvSpPr>
          <p:spPr bwMode="auto">
            <a:xfrm>
              <a:off x="1238372" y="2805112"/>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b="1" dirty="0">
                  <a:solidFill>
                    <a:schemeClr val="accent3"/>
                  </a:solidFill>
                  <a:latin typeface="方正中等线简体" panose="03000509000000000000" pitchFamily="2" charset="-122"/>
                  <a:ea typeface="方正中等线简体" panose="03000509000000000000" pitchFamily="2" charset="-122"/>
                  <a:sym typeface="方正中等线简体" panose="03000509000000000000" pitchFamily="2" charset="-122"/>
                </a:rPr>
                <a:t>55%</a:t>
              </a:r>
              <a:endParaRPr lang="zh-CN" altLang="en-US" sz="1600" b="1" dirty="0">
                <a:solidFill>
                  <a:schemeClr val="accent3"/>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51" name="TextBox 682"/>
            <p:cNvSpPr>
              <a:spLocks noChangeArrowheads="1"/>
            </p:cNvSpPr>
            <p:nvPr/>
          </p:nvSpPr>
          <p:spPr bwMode="auto">
            <a:xfrm>
              <a:off x="2052760" y="1169987"/>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b="1" dirty="0">
                  <a:solidFill>
                    <a:schemeClr val="accent2"/>
                  </a:solidFill>
                  <a:latin typeface="方正中等线简体" panose="03000509000000000000" pitchFamily="2" charset="-122"/>
                  <a:ea typeface="方正中等线简体" panose="03000509000000000000" pitchFamily="2" charset="-122"/>
                  <a:sym typeface="方正中等线简体" panose="03000509000000000000" pitchFamily="2" charset="-122"/>
                </a:rPr>
                <a:t>65%</a:t>
              </a:r>
              <a:endParaRPr lang="zh-CN" altLang="en-US" sz="1600" b="1" dirty="0">
                <a:solidFill>
                  <a:schemeClr val="accent2"/>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sp>
          <p:nvSpPr>
            <p:cNvPr id="52" name="TextBox 682"/>
            <p:cNvSpPr>
              <a:spLocks noChangeArrowheads="1"/>
            </p:cNvSpPr>
            <p:nvPr/>
          </p:nvSpPr>
          <p:spPr bwMode="auto">
            <a:xfrm>
              <a:off x="3448172" y="1447799"/>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b="1" dirty="0">
                  <a:solidFill>
                    <a:schemeClr val="accent1"/>
                  </a:solidFill>
                  <a:latin typeface="方正中等线简体" panose="03000509000000000000" pitchFamily="2" charset="-122"/>
                  <a:ea typeface="方正中等线简体" panose="03000509000000000000" pitchFamily="2" charset="-122"/>
                  <a:sym typeface="方正中等线简体" panose="03000509000000000000" pitchFamily="2" charset="-122"/>
                </a:rPr>
                <a:t>78%</a:t>
              </a:r>
              <a:endParaRPr lang="zh-CN" altLang="en-US" sz="1600" b="1" dirty="0">
                <a:solidFill>
                  <a:schemeClr val="accent1"/>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grpSp>
      <p:sp>
        <p:nvSpPr>
          <p:cNvPr id="53" name="TextBox 682"/>
          <p:cNvSpPr>
            <a:spLocks noChangeArrowheads="1"/>
          </p:cNvSpPr>
          <p:nvPr/>
        </p:nvSpPr>
        <p:spPr bwMode="auto">
          <a:xfrm>
            <a:off x="5429249" y="1409699"/>
            <a:ext cx="2698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8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这里输入主标题</a:t>
            </a:r>
            <a:endParaRPr lang="en-US" altLang="zh-CN" sz="28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28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文本内容</a:t>
            </a:r>
          </a:p>
        </p:txBody>
      </p:sp>
      <p:sp>
        <p:nvSpPr>
          <p:cNvPr id="54" name="TextBox 692"/>
          <p:cNvSpPr>
            <a:spLocks noChangeArrowheads="1"/>
          </p:cNvSpPr>
          <p:nvPr/>
        </p:nvSpPr>
        <p:spPr bwMode="auto">
          <a:xfrm>
            <a:off x="5792787" y="2532062"/>
            <a:ext cx="1722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latin typeface="微软雅黑" panose="020B0503020204020204" pitchFamily="34" charset="-122"/>
                <a:ea typeface="微软雅黑" panose="020B0503020204020204" pitchFamily="34" charset="-122"/>
                <a:sym typeface="Arial" panose="020B0604020202020204" pitchFamily="34" charset="0"/>
              </a:rPr>
              <a:t>点击此处添加图例</a:t>
            </a:r>
          </a:p>
        </p:txBody>
      </p:sp>
      <p:sp>
        <p:nvSpPr>
          <p:cNvPr id="55" name="TextBox 692"/>
          <p:cNvSpPr>
            <a:spLocks noChangeArrowheads="1"/>
          </p:cNvSpPr>
          <p:nvPr/>
        </p:nvSpPr>
        <p:spPr bwMode="auto">
          <a:xfrm>
            <a:off x="5792787" y="2938462"/>
            <a:ext cx="1722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latin typeface="微软雅黑" panose="020B0503020204020204" pitchFamily="34" charset="-122"/>
                <a:ea typeface="微软雅黑" panose="020B0503020204020204" pitchFamily="34" charset="-122"/>
                <a:sym typeface="Arial" panose="020B0604020202020204" pitchFamily="34" charset="0"/>
              </a:rPr>
              <a:t>点击此处添加图例</a:t>
            </a:r>
          </a:p>
        </p:txBody>
      </p:sp>
      <p:sp>
        <p:nvSpPr>
          <p:cNvPr id="56" name="TextBox 692"/>
          <p:cNvSpPr>
            <a:spLocks noChangeArrowheads="1"/>
          </p:cNvSpPr>
          <p:nvPr/>
        </p:nvSpPr>
        <p:spPr bwMode="auto">
          <a:xfrm>
            <a:off x="5792787" y="3373437"/>
            <a:ext cx="1722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latin typeface="微软雅黑" panose="020B0503020204020204" pitchFamily="34" charset="-122"/>
                <a:ea typeface="微软雅黑" panose="020B0503020204020204" pitchFamily="34" charset="-122"/>
                <a:sym typeface="Arial" panose="020B0604020202020204" pitchFamily="34" charset="0"/>
              </a:rPr>
              <a:t>点击此处添加图例</a:t>
            </a:r>
          </a:p>
        </p:txBody>
      </p:sp>
      <p:sp>
        <p:nvSpPr>
          <p:cNvPr id="57" name="TextBox 692"/>
          <p:cNvSpPr>
            <a:spLocks noChangeArrowheads="1"/>
          </p:cNvSpPr>
          <p:nvPr/>
        </p:nvSpPr>
        <p:spPr bwMode="auto">
          <a:xfrm>
            <a:off x="5792787" y="3779837"/>
            <a:ext cx="1722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a:latin typeface="微软雅黑" panose="020B0503020204020204" pitchFamily="34" charset="-122"/>
                <a:ea typeface="微软雅黑" panose="020B0503020204020204" pitchFamily="34" charset="-122"/>
                <a:sym typeface="Arial" panose="020B0604020202020204" pitchFamily="34" charset="0"/>
              </a:rPr>
              <a:t>点击此处添加图例</a:t>
            </a:r>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58"/>
                                        </p:tgtEl>
                                      </p:cBhvr>
                                    </p:animEffect>
                                    <p:animScale>
                                      <p:cBhvr>
                                        <p:cTn id="13" dur="250" autoRev="1" fill="hold"/>
                                        <p:tgtEl>
                                          <p:spTgt spid="58"/>
                                        </p:tgtEl>
                                      </p:cBhvr>
                                      <p:by x="105000" y="105000"/>
                                    </p:animScale>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3"/>
                                        </p:tgtEl>
                                        <p:attrNameLst>
                                          <p:attrName>ppt_y</p:attrName>
                                        </p:attrNameLst>
                                      </p:cBhvr>
                                      <p:tavLst>
                                        <p:tav tm="0">
                                          <p:val>
                                            <p:strVal val="#ppt_y"/>
                                          </p:val>
                                        </p:tav>
                                        <p:tav tm="100000">
                                          <p:val>
                                            <p:strVal val="#ppt_y"/>
                                          </p:val>
                                        </p:tav>
                                      </p:tavLst>
                                    </p:anim>
                                    <p:anim calcmode="lin" valueType="num">
                                      <p:cBhvr>
                                        <p:cTn id="1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3"/>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noChangeArrowheads="1"/>
          </p:cNvSpPr>
          <p:nvPr/>
        </p:nvSpPr>
        <p:spPr bwMode="auto">
          <a:xfrm>
            <a:off x="5685932" y="1241855"/>
            <a:ext cx="630157" cy="586970"/>
          </a:xfrm>
          <a:custGeom>
            <a:avLst/>
            <a:gdLst>
              <a:gd name="T0" fmla="*/ 143 w 287"/>
              <a:gd name="T1" fmla="*/ 267 h 267"/>
              <a:gd name="T2" fmla="*/ 12 w 287"/>
              <a:gd name="T3" fmla="*/ 156 h 267"/>
              <a:gd name="T4" fmla="*/ 121 w 287"/>
              <a:gd name="T5" fmla="*/ 2 h 267"/>
              <a:gd name="T6" fmla="*/ 143 w 287"/>
              <a:gd name="T7" fmla="*/ 0 h 267"/>
              <a:gd name="T8" fmla="*/ 274 w 287"/>
              <a:gd name="T9" fmla="*/ 111 h 267"/>
              <a:gd name="T10" fmla="*/ 165 w 287"/>
              <a:gd name="T11" fmla="*/ 265 h 267"/>
              <a:gd name="T12" fmla="*/ 143 w 287"/>
              <a:gd name="T13" fmla="*/ 267 h 267"/>
              <a:gd name="T14" fmla="*/ 143 w 287"/>
              <a:gd name="T15" fmla="*/ 3 h 267"/>
              <a:gd name="T16" fmla="*/ 121 w 287"/>
              <a:gd name="T17" fmla="*/ 5 h 267"/>
              <a:gd name="T18" fmla="*/ 15 w 287"/>
              <a:gd name="T19" fmla="*/ 155 h 267"/>
              <a:gd name="T20" fmla="*/ 143 w 287"/>
              <a:gd name="T21" fmla="*/ 264 h 267"/>
              <a:gd name="T22" fmla="*/ 165 w 287"/>
              <a:gd name="T23" fmla="*/ 262 h 267"/>
              <a:gd name="T24" fmla="*/ 271 w 287"/>
              <a:gd name="T25" fmla="*/ 112 h 267"/>
              <a:gd name="T26" fmla="*/ 143 w 287"/>
              <a:gd name="T27" fmla="*/ 3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67"/>
              <a:gd name="T44" fmla="*/ 287 w 287"/>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67">
                <a:moveTo>
                  <a:pt x="143" y="267"/>
                </a:moveTo>
                <a:cubicBezTo>
                  <a:pt x="78" y="267"/>
                  <a:pt x="23" y="220"/>
                  <a:pt x="12" y="156"/>
                </a:cubicBezTo>
                <a:cubicBezTo>
                  <a:pt x="0" y="83"/>
                  <a:pt x="48" y="14"/>
                  <a:pt x="121" y="2"/>
                </a:cubicBezTo>
                <a:cubicBezTo>
                  <a:pt x="128" y="1"/>
                  <a:pt x="136" y="0"/>
                  <a:pt x="143" y="0"/>
                </a:cubicBezTo>
                <a:cubicBezTo>
                  <a:pt x="208" y="0"/>
                  <a:pt x="263" y="47"/>
                  <a:pt x="274" y="111"/>
                </a:cubicBezTo>
                <a:cubicBezTo>
                  <a:pt x="287" y="183"/>
                  <a:pt x="238" y="252"/>
                  <a:pt x="165" y="265"/>
                </a:cubicBezTo>
                <a:cubicBezTo>
                  <a:pt x="158" y="266"/>
                  <a:pt x="150" y="267"/>
                  <a:pt x="143" y="267"/>
                </a:cubicBezTo>
                <a:close/>
                <a:moveTo>
                  <a:pt x="143" y="3"/>
                </a:moveTo>
                <a:cubicBezTo>
                  <a:pt x="136" y="3"/>
                  <a:pt x="129" y="4"/>
                  <a:pt x="121" y="5"/>
                </a:cubicBezTo>
                <a:cubicBezTo>
                  <a:pt x="51" y="17"/>
                  <a:pt x="3" y="84"/>
                  <a:pt x="15" y="155"/>
                </a:cubicBezTo>
                <a:cubicBezTo>
                  <a:pt x="25" y="218"/>
                  <a:pt x="79" y="264"/>
                  <a:pt x="143" y="264"/>
                </a:cubicBezTo>
                <a:cubicBezTo>
                  <a:pt x="150" y="264"/>
                  <a:pt x="158" y="263"/>
                  <a:pt x="165" y="262"/>
                </a:cubicBezTo>
                <a:cubicBezTo>
                  <a:pt x="236" y="250"/>
                  <a:pt x="283" y="182"/>
                  <a:pt x="271" y="112"/>
                </a:cubicBezTo>
                <a:cubicBezTo>
                  <a:pt x="261" y="49"/>
                  <a:pt x="207" y="3"/>
                  <a:pt x="143" y="3"/>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6"/>
          <p:cNvSpPr>
            <a:spLocks noChangeArrowheads="1"/>
          </p:cNvSpPr>
          <p:nvPr/>
        </p:nvSpPr>
        <p:spPr bwMode="auto">
          <a:xfrm>
            <a:off x="5715378" y="1249707"/>
            <a:ext cx="569302" cy="573228"/>
          </a:xfrm>
          <a:custGeom>
            <a:avLst/>
            <a:gdLst>
              <a:gd name="T0" fmla="*/ 249 w 260"/>
              <a:gd name="T1" fmla="*/ 110 h 261"/>
              <a:gd name="T2" fmla="*/ 150 w 260"/>
              <a:gd name="T3" fmla="*/ 249 h 261"/>
              <a:gd name="T4" fmla="*/ 11 w 260"/>
              <a:gd name="T5" fmla="*/ 151 h 261"/>
              <a:gd name="T6" fmla="*/ 110 w 260"/>
              <a:gd name="T7" fmla="*/ 11 h 261"/>
              <a:gd name="T8" fmla="*/ 249 w 260"/>
              <a:gd name="T9" fmla="*/ 11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249" y="110"/>
                </a:moveTo>
                <a:cubicBezTo>
                  <a:pt x="260" y="176"/>
                  <a:pt x="216" y="238"/>
                  <a:pt x="150" y="249"/>
                </a:cubicBezTo>
                <a:cubicBezTo>
                  <a:pt x="85" y="261"/>
                  <a:pt x="22" y="216"/>
                  <a:pt x="11" y="151"/>
                </a:cubicBezTo>
                <a:cubicBezTo>
                  <a:pt x="0" y="85"/>
                  <a:pt x="44" y="22"/>
                  <a:pt x="110" y="11"/>
                </a:cubicBezTo>
                <a:cubicBezTo>
                  <a:pt x="176" y="0"/>
                  <a:pt x="238" y="44"/>
                  <a:pt x="249" y="110"/>
                </a:cubicBezTo>
                <a:close/>
              </a:path>
            </a:pathLst>
          </a:custGeom>
          <a:solidFill>
            <a:schemeClr val="accent1"/>
          </a:solidFill>
          <a:ln>
            <a:solidFill>
              <a:schemeClr val="accent1"/>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EditPoints="1" noChangeArrowheads="1"/>
          </p:cNvSpPr>
          <p:nvPr/>
        </p:nvSpPr>
        <p:spPr bwMode="auto">
          <a:xfrm>
            <a:off x="4333350" y="959167"/>
            <a:ext cx="653716" cy="632121"/>
          </a:xfrm>
          <a:custGeom>
            <a:avLst/>
            <a:gdLst>
              <a:gd name="T0" fmla="*/ 234 w 298"/>
              <a:gd name="T1" fmla="*/ 246 h 288"/>
              <a:gd name="T2" fmla="*/ 62 w 298"/>
              <a:gd name="T3" fmla="*/ 245 h 288"/>
              <a:gd name="T4" fmla="*/ 47 w 298"/>
              <a:gd name="T5" fmla="*/ 57 h 288"/>
              <a:gd name="T6" fmla="*/ 63 w 298"/>
              <a:gd name="T7" fmla="*/ 42 h 288"/>
              <a:gd name="T8" fmla="*/ 235 w 298"/>
              <a:gd name="T9" fmla="*/ 42 h 288"/>
              <a:gd name="T10" fmla="*/ 250 w 298"/>
              <a:gd name="T11" fmla="*/ 230 h 288"/>
              <a:gd name="T12" fmla="*/ 234 w 298"/>
              <a:gd name="T13" fmla="*/ 246 h 288"/>
              <a:gd name="T14" fmla="*/ 65 w 298"/>
              <a:gd name="T15" fmla="*/ 44 h 288"/>
              <a:gd name="T16" fmla="*/ 49 w 298"/>
              <a:gd name="T17" fmla="*/ 59 h 288"/>
              <a:gd name="T18" fmla="*/ 64 w 298"/>
              <a:gd name="T19" fmla="*/ 243 h 288"/>
              <a:gd name="T20" fmla="*/ 232 w 298"/>
              <a:gd name="T21" fmla="*/ 244 h 288"/>
              <a:gd name="T22" fmla="*/ 248 w 298"/>
              <a:gd name="T23" fmla="*/ 228 h 288"/>
              <a:gd name="T24" fmla="*/ 233 w 298"/>
              <a:gd name="T25" fmla="*/ 44 h 288"/>
              <a:gd name="T26" fmla="*/ 65 w 298"/>
              <a:gd name="T27" fmla="*/ 44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
              <a:gd name="T43" fmla="*/ 0 h 288"/>
              <a:gd name="T44" fmla="*/ 298 w 298"/>
              <a:gd name="T45" fmla="*/ 288 h 2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 h="288">
                <a:moveTo>
                  <a:pt x="234" y="246"/>
                </a:moveTo>
                <a:cubicBezTo>
                  <a:pt x="184" y="288"/>
                  <a:pt x="112" y="287"/>
                  <a:pt x="62" y="245"/>
                </a:cubicBezTo>
                <a:cubicBezTo>
                  <a:pt x="7" y="198"/>
                  <a:pt x="0" y="113"/>
                  <a:pt x="47" y="57"/>
                </a:cubicBezTo>
                <a:cubicBezTo>
                  <a:pt x="52" y="52"/>
                  <a:pt x="58" y="46"/>
                  <a:pt x="63" y="42"/>
                </a:cubicBezTo>
                <a:cubicBezTo>
                  <a:pt x="113" y="0"/>
                  <a:pt x="185" y="0"/>
                  <a:pt x="235" y="42"/>
                </a:cubicBezTo>
                <a:cubicBezTo>
                  <a:pt x="291" y="90"/>
                  <a:pt x="298" y="174"/>
                  <a:pt x="250" y="230"/>
                </a:cubicBezTo>
                <a:cubicBezTo>
                  <a:pt x="245" y="236"/>
                  <a:pt x="240" y="241"/>
                  <a:pt x="234" y="246"/>
                </a:cubicBezTo>
                <a:close/>
                <a:moveTo>
                  <a:pt x="65" y="44"/>
                </a:moveTo>
                <a:cubicBezTo>
                  <a:pt x="60" y="49"/>
                  <a:pt x="54" y="54"/>
                  <a:pt x="49" y="59"/>
                </a:cubicBezTo>
                <a:cubicBezTo>
                  <a:pt x="3" y="114"/>
                  <a:pt x="10" y="196"/>
                  <a:pt x="64" y="243"/>
                </a:cubicBezTo>
                <a:cubicBezTo>
                  <a:pt x="113" y="284"/>
                  <a:pt x="184" y="284"/>
                  <a:pt x="232" y="244"/>
                </a:cubicBezTo>
                <a:cubicBezTo>
                  <a:pt x="238" y="239"/>
                  <a:pt x="243" y="234"/>
                  <a:pt x="248" y="228"/>
                </a:cubicBezTo>
                <a:cubicBezTo>
                  <a:pt x="294" y="173"/>
                  <a:pt x="288" y="91"/>
                  <a:pt x="233" y="44"/>
                </a:cubicBezTo>
                <a:cubicBezTo>
                  <a:pt x="184" y="3"/>
                  <a:pt x="114" y="3"/>
                  <a:pt x="65" y="44"/>
                </a:cubicBezTo>
                <a:close/>
              </a:path>
            </a:pathLst>
          </a:custGeom>
          <a:solidFill>
            <a:srgbClr val="04A7FA"/>
          </a:solidFill>
          <a:ln>
            <a:solidFill>
              <a:schemeClr val="accent4"/>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4360833" y="978798"/>
            <a:ext cx="596785" cy="592859"/>
          </a:xfrm>
          <a:custGeom>
            <a:avLst/>
            <a:gdLst>
              <a:gd name="T0" fmla="*/ 214 w 271"/>
              <a:gd name="T1" fmla="*/ 44 h 271"/>
              <a:gd name="T2" fmla="*/ 228 w 271"/>
              <a:gd name="T3" fmla="*/ 214 h 271"/>
              <a:gd name="T4" fmla="*/ 57 w 271"/>
              <a:gd name="T5" fmla="*/ 228 h 271"/>
              <a:gd name="T6" fmla="*/ 44 w 271"/>
              <a:gd name="T7" fmla="*/ 57 h 271"/>
              <a:gd name="T8" fmla="*/ 214 w 271"/>
              <a:gd name="T9" fmla="*/ 44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4"/>
          </a:solidFill>
          <a:ln>
            <a:solidFill>
              <a:schemeClr val="accent4"/>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9"/>
          <p:cNvSpPr>
            <a:spLocks noEditPoints="1" noChangeArrowheads="1"/>
          </p:cNvSpPr>
          <p:nvPr/>
        </p:nvSpPr>
        <p:spPr bwMode="auto">
          <a:xfrm>
            <a:off x="3124075" y="1451908"/>
            <a:ext cx="588933" cy="586969"/>
          </a:xfrm>
          <a:custGeom>
            <a:avLst/>
            <a:gdLst>
              <a:gd name="T0" fmla="*/ 265 w 268"/>
              <a:gd name="T1" fmla="*/ 157 h 267"/>
              <a:gd name="T2" fmla="*/ 133 w 268"/>
              <a:gd name="T3" fmla="*/ 267 h 267"/>
              <a:gd name="T4" fmla="*/ 1 w 268"/>
              <a:gd name="T5" fmla="*/ 133 h 267"/>
              <a:gd name="T6" fmla="*/ 3 w 268"/>
              <a:gd name="T7" fmla="*/ 110 h 267"/>
              <a:gd name="T8" fmla="*/ 135 w 268"/>
              <a:gd name="T9" fmla="*/ 1 h 267"/>
              <a:gd name="T10" fmla="*/ 267 w 268"/>
              <a:gd name="T11" fmla="*/ 135 h 267"/>
              <a:gd name="T12" fmla="*/ 265 w 268"/>
              <a:gd name="T13" fmla="*/ 157 h 267"/>
              <a:gd name="T14" fmla="*/ 6 w 268"/>
              <a:gd name="T15" fmla="*/ 111 h 267"/>
              <a:gd name="T16" fmla="*/ 4 w 268"/>
              <a:gd name="T17" fmla="*/ 133 h 267"/>
              <a:gd name="T18" fmla="*/ 133 w 268"/>
              <a:gd name="T19" fmla="*/ 264 h 267"/>
              <a:gd name="T20" fmla="*/ 262 w 268"/>
              <a:gd name="T21" fmla="*/ 156 h 267"/>
              <a:gd name="T22" fmla="*/ 264 w 268"/>
              <a:gd name="T23" fmla="*/ 135 h 267"/>
              <a:gd name="T24" fmla="*/ 135 w 268"/>
              <a:gd name="T25" fmla="*/ 4 h 267"/>
              <a:gd name="T26" fmla="*/ 6 w 268"/>
              <a:gd name="T27" fmla="*/ 111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
              <a:gd name="T43" fmla="*/ 0 h 267"/>
              <a:gd name="T44" fmla="*/ 268 w 268"/>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 h="267">
                <a:moveTo>
                  <a:pt x="265" y="157"/>
                </a:moveTo>
                <a:cubicBezTo>
                  <a:pt x="254" y="221"/>
                  <a:pt x="198" y="267"/>
                  <a:pt x="133" y="267"/>
                </a:cubicBezTo>
                <a:cubicBezTo>
                  <a:pt x="60" y="266"/>
                  <a:pt x="0" y="206"/>
                  <a:pt x="1" y="133"/>
                </a:cubicBezTo>
                <a:cubicBezTo>
                  <a:pt x="1" y="125"/>
                  <a:pt x="2" y="118"/>
                  <a:pt x="3" y="110"/>
                </a:cubicBezTo>
                <a:cubicBezTo>
                  <a:pt x="14" y="46"/>
                  <a:pt x="70" y="0"/>
                  <a:pt x="135" y="1"/>
                </a:cubicBezTo>
                <a:cubicBezTo>
                  <a:pt x="208" y="1"/>
                  <a:pt x="268" y="61"/>
                  <a:pt x="267" y="135"/>
                </a:cubicBezTo>
                <a:cubicBezTo>
                  <a:pt x="267" y="142"/>
                  <a:pt x="266" y="150"/>
                  <a:pt x="265" y="157"/>
                </a:cubicBezTo>
                <a:close/>
                <a:moveTo>
                  <a:pt x="6" y="111"/>
                </a:moveTo>
                <a:cubicBezTo>
                  <a:pt x="4" y="118"/>
                  <a:pt x="4" y="125"/>
                  <a:pt x="4" y="133"/>
                </a:cubicBezTo>
                <a:cubicBezTo>
                  <a:pt x="3" y="205"/>
                  <a:pt x="61" y="263"/>
                  <a:pt x="133" y="264"/>
                </a:cubicBezTo>
                <a:cubicBezTo>
                  <a:pt x="197" y="264"/>
                  <a:pt x="251" y="219"/>
                  <a:pt x="262" y="156"/>
                </a:cubicBezTo>
                <a:cubicBezTo>
                  <a:pt x="263" y="149"/>
                  <a:pt x="264" y="142"/>
                  <a:pt x="264" y="135"/>
                </a:cubicBezTo>
                <a:cubicBezTo>
                  <a:pt x="265" y="63"/>
                  <a:pt x="207" y="4"/>
                  <a:pt x="135" y="4"/>
                </a:cubicBezTo>
                <a:cubicBezTo>
                  <a:pt x="71" y="3"/>
                  <a:pt x="17" y="48"/>
                  <a:pt x="6" y="111"/>
                </a:cubicBezTo>
                <a:close/>
              </a:path>
            </a:pathLst>
          </a:custGeom>
          <a:solidFill>
            <a:srgbClr val="04A7FA"/>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10"/>
          <p:cNvSpPr>
            <a:spLocks noChangeArrowheads="1"/>
          </p:cNvSpPr>
          <p:nvPr/>
        </p:nvSpPr>
        <p:spPr bwMode="auto">
          <a:xfrm>
            <a:off x="3151558" y="1477428"/>
            <a:ext cx="532003" cy="533966"/>
          </a:xfrm>
          <a:custGeom>
            <a:avLst/>
            <a:gdLst>
              <a:gd name="T0" fmla="*/ 122 w 242"/>
              <a:gd name="T1" fmla="*/ 1 h 243"/>
              <a:gd name="T2" fmla="*/ 242 w 242"/>
              <a:gd name="T3" fmla="*/ 122 h 243"/>
              <a:gd name="T4" fmla="*/ 120 w 242"/>
              <a:gd name="T5" fmla="*/ 242 h 243"/>
              <a:gd name="T6" fmla="*/ 0 w 242"/>
              <a:gd name="T7" fmla="*/ 121 h 243"/>
              <a:gd name="T8" fmla="*/ 122 w 242"/>
              <a:gd name="T9" fmla="*/ 1 h 243"/>
              <a:gd name="T10" fmla="*/ 0 60000 65536"/>
              <a:gd name="T11" fmla="*/ 0 60000 65536"/>
              <a:gd name="T12" fmla="*/ 0 60000 65536"/>
              <a:gd name="T13" fmla="*/ 0 60000 65536"/>
              <a:gd name="T14" fmla="*/ 0 60000 65536"/>
              <a:gd name="T15" fmla="*/ 0 w 242"/>
              <a:gd name="T16" fmla="*/ 0 h 243"/>
              <a:gd name="T17" fmla="*/ 242 w 242"/>
              <a:gd name="T18" fmla="*/ 243 h 243"/>
            </a:gdLst>
            <a:ahLst/>
            <a:cxnLst>
              <a:cxn ang="T10">
                <a:pos x="T0" y="T1"/>
              </a:cxn>
              <a:cxn ang="T11">
                <a:pos x="T2" y="T3"/>
              </a:cxn>
              <a:cxn ang="T12">
                <a:pos x="T4" y="T5"/>
              </a:cxn>
              <a:cxn ang="T13">
                <a:pos x="T6" y="T7"/>
              </a:cxn>
              <a:cxn ang="T14">
                <a:pos x="T8" y="T9"/>
              </a:cxn>
            </a:cxnLst>
            <a:rect l="T15" t="T16" r="T17" b="T18"/>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3"/>
          </a:solidFill>
          <a:ln>
            <a:solidFill>
              <a:schemeClr val="accent3"/>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Freeform 11"/>
          <p:cNvSpPr>
            <a:spLocks noEditPoints="1" noChangeArrowheads="1"/>
          </p:cNvSpPr>
          <p:nvPr/>
        </p:nvSpPr>
        <p:spPr bwMode="auto">
          <a:xfrm>
            <a:off x="2495880" y="2396163"/>
            <a:ext cx="649790" cy="657642"/>
          </a:xfrm>
          <a:custGeom>
            <a:avLst/>
            <a:gdLst>
              <a:gd name="T0" fmla="*/ 263 w 296"/>
              <a:gd name="T1" fmla="*/ 83 h 299"/>
              <a:gd name="T2" fmla="*/ 233 w 296"/>
              <a:gd name="T3" fmla="*/ 252 h 299"/>
              <a:gd name="T4" fmla="*/ 45 w 296"/>
              <a:gd name="T5" fmla="*/ 234 h 299"/>
              <a:gd name="T6" fmla="*/ 32 w 296"/>
              <a:gd name="T7" fmla="*/ 216 h 299"/>
              <a:gd name="T8" fmla="*/ 63 w 296"/>
              <a:gd name="T9" fmla="*/ 47 h 299"/>
              <a:gd name="T10" fmla="*/ 250 w 296"/>
              <a:gd name="T11" fmla="*/ 64 h 299"/>
              <a:gd name="T12" fmla="*/ 263 w 296"/>
              <a:gd name="T13" fmla="*/ 83 h 299"/>
              <a:gd name="T14" fmla="*/ 35 w 296"/>
              <a:gd name="T15" fmla="*/ 214 h 299"/>
              <a:gd name="T16" fmla="*/ 47 w 296"/>
              <a:gd name="T17" fmla="*/ 232 h 299"/>
              <a:gd name="T18" fmla="*/ 231 w 296"/>
              <a:gd name="T19" fmla="*/ 250 h 299"/>
              <a:gd name="T20" fmla="*/ 260 w 296"/>
              <a:gd name="T21" fmla="*/ 84 h 299"/>
              <a:gd name="T22" fmla="*/ 248 w 296"/>
              <a:gd name="T23" fmla="*/ 66 h 299"/>
              <a:gd name="T24" fmla="*/ 65 w 296"/>
              <a:gd name="T25" fmla="*/ 49 h 299"/>
              <a:gd name="T26" fmla="*/ 35 w 296"/>
              <a:gd name="T27" fmla="*/ 214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299"/>
              <a:gd name="T44" fmla="*/ 296 w 296"/>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299">
                <a:moveTo>
                  <a:pt x="263" y="83"/>
                </a:moveTo>
                <a:cubicBezTo>
                  <a:pt x="296" y="139"/>
                  <a:pt x="283" y="210"/>
                  <a:pt x="233" y="252"/>
                </a:cubicBezTo>
                <a:cubicBezTo>
                  <a:pt x="176" y="299"/>
                  <a:pt x="92" y="291"/>
                  <a:pt x="45" y="234"/>
                </a:cubicBezTo>
                <a:cubicBezTo>
                  <a:pt x="40" y="228"/>
                  <a:pt x="36" y="222"/>
                  <a:pt x="32" y="216"/>
                </a:cubicBezTo>
                <a:cubicBezTo>
                  <a:pt x="0" y="159"/>
                  <a:pt x="13" y="88"/>
                  <a:pt x="63" y="47"/>
                </a:cubicBezTo>
                <a:cubicBezTo>
                  <a:pt x="119" y="0"/>
                  <a:pt x="203" y="8"/>
                  <a:pt x="250" y="64"/>
                </a:cubicBezTo>
                <a:cubicBezTo>
                  <a:pt x="255" y="70"/>
                  <a:pt x="259" y="76"/>
                  <a:pt x="263" y="83"/>
                </a:cubicBezTo>
                <a:close/>
                <a:moveTo>
                  <a:pt x="35" y="214"/>
                </a:moveTo>
                <a:cubicBezTo>
                  <a:pt x="38" y="221"/>
                  <a:pt x="43" y="227"/>
                  <a:pt x="47" y="232"/>
                </a:cubicBezTo>
                <a:cubicBezTo>
                  <a:pt x="93" y="288"/>
                  <a:pt x="175" y="295"/>
                  <a:pt x="231" y="250"/>
                </a:cubicBezTo>
                <a:cubicBezTo>
                  <a:pt x="280" y="209"/>
                  <a:pt x="292" y="139"/>
                  <a:pt x="260" y="84"/>
                </a:cubicBezTo>
                <a:cubicBezTo>
                  <a:pt x="257" y="78"/>
                  <a:pt x="253" y="72"/>
                  <a:pt x="248" y="66"/>
                </a:cubicBezTo>
                <a:cubicBezTo>
                  <a:pt x="202" y="11"/>
                  <a:pt x="120" y="3"/>
                  <a:pt x="65" y="49"/>
                </a:cubicBezTo>
                <a:cubicBezTo>
                  <a:pt x="16" y="90"/>
                  <a:pt x="3" y="159"/>
                  <a:pt x="35" y="214"/>
                </a:cubicBezTo>
                <a:close/>
              </a:path>
            </a:pathLst>
          </a:custGeom>
          <a:solidFill>
            <a:srgbClr val="037DBB"/>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12"/>
          <p:cNvSpPr>
            <a:spLocks noChangeArrowheads="1"/>
          </p:cNvSpPr>
          <p:nvPr/>
        </p:nvSpPr>
        <p:spPr bwMode="auto">
          <a:xfrm>
            <a:off x="2523363" y="2427572"/>
            <a:ext cx="594823" cy="596785"/>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EditPoints="1" noChangeArrowheads="1"/>
          </p:cNvSpPr>
          <p:nvPr/>
        </p:nvSpPr>
        <p:spPr bwMode="auto">
          <a:xfrm>
            <a:off x="2731453" y="3440536"/>
            <a:ext cx="628195" cy="634085"/>
          </a:xfrm>
          <a:custGeom>
            <a:avLst/>
            <a:gdLst>
              <a:gd name="T0" fmla="*/ 189 w 286"/>
              <a:gd name="T1" fmla="*/ 19 h 289"/>
              <a:gd name="T2" fmla="*/ 274 w 286"/>
              <a:gd name="T3" fmla="*/ 168 h 289"/>
              <a:gd name="T4" fmla="*/ 119 w 286"/>
              <a:gd name="T5" fmla="*/ 275 h 289"/>
              <a:gd name="T6" fmla="*/ 97 w 286"/>
              <a:gd name="T7" fmla="*/ 270 h 289"/>
              <a:gd name="T8" fmla="*/ 12 w 286"/>
              <a:gd name="T9" fmla="*/ 121 h 289"/>
              <a:gd name="T10" fmla="*/ 167 w 286"/>
              <a:gd name="T11" fmla="*/ 14 h 289"/>
              <a:gd name="T12" fmla="*/ 189 w 286"/>
              <a:gd name="T13" fmla="*/ 19 h 289"/>
              <a:gd name="T14" fmla="*/ 98 w 286"/>
              <a:gd name="T15" fmla="*/ 267 h 289"/>
              <a:gd name="T16" fmla="*/ 120 w 286"/>
              <a:gd name="T17" fmla="*/ 273 h 289"/>
              <a:gd name="T18" fmla="*/ 271 w 286"/>
              <a:gd name="T19" fmla="*/ 168 h 289"/>
              <a:gd name="T20" fmla="*/ 188 w 286"/>
              <a:gd name="T21" fmla="*/ 22 h 289"/>
              <a:gd name="T22" fmla="*/ 166 w 286"/>
              <a:gd name="T23" fmla="*/ 16 h 289"/>
              <a:gd name="T24" fmla="*/ 15 w 286"/>
              <a:gd name="T25" fmla="*/ 121 h 289"/>
              <a:gd name="T26" fmla="*/ 98 w 286"/>
              <a:gd name="T27" fmla="*/ 267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6"/>
              <a:gd name="T43" fmla="*/ 0 h 289"/>
              <a:gd name="T44" fmla="*/ 286 w 286"/>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6" h="289">
                <a:moveTo>
                  <a:pt x="189" y="19"/>
                </a:moveTo>
                <a:cubicBezTo>
                  <a:pt x="250" y="42"/>
                  <a:pt x="286" y="104"/>
                  <a:pt x="274" y="168"/>
                </a:cubicBezTo>
                <a:cubicBezTo>
                  <a:pt x="261" y="241"/>
                  <a:pt x="191" y="289"/>
                  <a:pt x="119" y="275"/>
                </a:cubicBezTo>
                <a:cubicBezTo>
                  <a:pt x="112" y="274"/>
                  <a:pt x="104" y="272"/>
                  <a:pt x="97" y="270"/>
                </a:cubicBezTo>
                <a:cubicBezTo>
                  <a:pt x="36" y="247"/>
                  <a:pt x="0" y="185"/>
                  <a:pt x="12" y="121"/>
                </a:cubicBezTo>
                <a:cubicBezTo>
                  <a:pt x="25" y="48"/>
                  <a:pt x="95" y="0"/>
                  <a:pt x="167" y="14"/>
                </a:cubicBezTo>
                <a:cubicBezTo>
                  <a:pt x="174" y="15"/>
                  <a:pt x="182" y="17"/>
                  <a:pt x="189" y="19"/>
                </a:cubicBezTo>
                <a:close/>
                <a:moveTo>
                  <a:pt x="98" y="267"/>
                </a:moveTo>
                <a:cubicBezTo>
                  <a:pt x="105" y="269"/>
                  <a:pt x="112" y="271"/>
                  <a:pt x="120" y="273"/>
                </a:cubicBezTo>
                <a:cubicBezTo>
                  <a:pt x="190" y="285"/>
                  <a:pt x="258" y="239"/>
                  <a:pt x="271" y="168"/>
                </a:cubicBezTo>
                <a:cubicBezTo>
                  <a:pt x="283" y="105"/>
                  <a:pt x="248" y="44"/>
                  <a:pt x="188" y="22"/>
                </a:cubicBezTo>
                <a:cubicBezTo>
                  <a:pt x="181" y="20"/>
                  <a:pt x="174" y="18"/>
                  <a:pt x="166" y="16"/>
                </a:cubicBezTo>
                <a:cubicBezTo>
                  <a:pt x="96" y="4"/>
                  <a:pt x="28" y="50"/>
                  <a:pt x="15" y="121"/>
                </a:cubicBezTo>
                <a:cubicBezTo>
                  <a:pt x="4" y="184"/>
                  <a:pt x="39" y="245"/>
                  <a:pt x="98" y="267"/>
                </a:cubicBezTo>
                <a:close/>
              </a:path>
            </a:pathLst>
          </a:custGeom>
          <a:solidFill>
            <a:srgbClr val="04A7FA"/>
          </a:solidFill>
          <a:ln>
            <a:solidFill>
              <a:schemeClr val="accent1"/>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14"/>
          <p:cNvSpPr>
            <a:spLocks noChangeArrowheads="1"/>
          </p:cNvSpPr>
          <p:nvPr/>
        </p:nvSpPr>
        <p:spPr bwMode="auto">
          <a:xfrm>
            <a:off x="2758936" y="3471946"/>
            <a:ext cx="573228" cy="571265"/>
          </a:xfrm>
          <a:custGeom>
            <a:avLst/>
            <a:gdLst>
              <a:gd name="T0" fmla="*/ 12 w 262"/>
              <a:gd name="T1" fmla="*/ 109 h 261"/>
              <a:gd name="T2" fmla="*/ 153 w 262"/>
              <a:gd name="T3" fmla="*/ 12 h 261"/>
              <a:gd name="T4" fmla="*/ 250 w 262"/>
              <a:gd name="T5" fmla="*/ 152 h 261"/>
              <a:gd name="T6" fmla="*/ 109 w 262"/>
              <a:gd name="T7" fmla="*/ 249 h 261"/>
              <a:gd name="T8" fmla="*/ 12 w 262"/>
              <a:gd name="T9" fmla="*/ 109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12" y="109"/>
                </a:moveTo>
                <a:cubicBezTo>
                  <a:pt x="24" y="43"/>
                  <a:pt x="87" y="0"/>
                  <a:pt x="153" y="12"/>
                </a:cubicBezTo>
                <a:cubicBezTo>
                  <a:pt x="218" y="24"/>
                  <a:pt x="262" y="87"/>
                  <a:pt x="250" y="152"/>
                </a:cubicBezTo>
                <a:cubicBezTo>
                  <a:pt x="238" y="218"/>
                  <a:pt x="175" y="261"/>
                  <a:pt x="109" y="249"/>
                </a:cubicBezTo>
                <a:cubicBezTo>
                  <a:pt x="44" y="237"/>
                  <a:pt x="0" y="174"/>
                  <a:pt x="12" y="109"/>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Freeform 15"/>
          <p:cNvSpPr>
            <a:spLocks noEditPoints="1" noChangeArrowheads="1"/>
          </p:cNvSpPr>
          <p:nvPr/>
        </p:nvSpPr>
        <p:spPr bwMode="auto">
          <a:xfrm>
            <a:off x="4107593" y="4035359"/>
            <a:ext cx="667457" cy="645862"/>
          </a:xfrm>
          <a:custGeom>
            <a:avLst/>
            <a:gdLst>
              <a:gd name="T0" fmla="*/ 107 w 304"/>
              <a:gd name="T1" fmla="*/ 22 h 295"/>
              <a:gd name="T2" fmla="*/ 268 w 304"/>
              <a:gd name="T3" fmla="*/ 81 h 295"/>
              <a:gd name="T4" fmla="*/ 218 w 304"/>
              <a:gd name="T5" fmla="*/ 263 h 295"/>
              <a:gd name="T6" fmla="*/ 198 w 304"/>
              <a:gd name="T7" fmla="*/ 272 h 295"/>
              <a:gd name="T8" fmla="*/ 37 w 304"/>
              <a:gd name="T9" fmla="*/ 213 h 295"/>
              <a:gd name="T10" fmla="*/ 86 w 304"/>
              <a:gd name="T11" fmla="*/ 32 h 295"/>
              <a:gd name="T12" fmla="*/ 107 w 304"/>
              <a:gd name="T13" fmla="*/ 22 h 295"/>
              <a:gd name="T14" fmla="*/ 197 w 304"/>
              <a:gd name="T15" fmla="*/ 270 h 295"/>
              <a:gd name="T16" fmla="*/ 217 w 304"/>
              <a:gd name="T17" fmla="*/ 260 h 295"/>
              <a:gd name="T18" fmla="*/ 265 w 304"/>
              <a:gd name="T19" fmla="*/ 83 h 295"/>
              <a:gd name="T20" fmla="*/ 108 w 304"/>
              <a:gd name="T21" fmla="*/ 25 h 295"/>
              <a:gd name="T22" fmla="*/ 88 w 304"/>
              <a:gd name="T23" fmla="*/ 34 h 295"/>
              <a:gd name="T24" fmla="*/ 39 w 304"/>
              <a:gd name="T25" fmla="*/ 212 h 295"/>
              <a:gd name="T26" fmla="*/ 197 w 304"/>
              <a:gd name="T27" fmla="*/ 270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95"/>
              <a:gd name="T44" fmla="*/ 304 w 304"/>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95">
                <a:moveTo>
                  <a:pt x="107" y="22"/>
                </a:moveTo>
                <a:cubicBezTo>
                  <a:pt x="168" y="0"/>
                  <a:pt x="236" y="25"/>
                  <a:pt x="268" y="81"/>
                </a:cubicBezTo>
                <a:cubicBezTo>
                  <a:pt x="304" y="145"/>
                  <a:pt x="282" y="227"/>
                  <a:pt x="218" y="263"/>
                </a:cubicBezTo>
                <a:cubicBezTo>
                  <a:pt x="212" y="267"/>
                  <a:pt x="205" y="270"/>
                  <a:pt x="198" y="272"/>
                </a:cubicBezTo>
                <a:cubicBezTo>
                  <a:pt x="137" y="295"/>
                  <a:pt x="69" y="270"/>
                  <a:pt x="37" y="213"/>
                </a:cubicBezTo>
                <a:cubicBezTo>
                  <a:pt x="0" y="149"/>
                  <a:pt x="23" y="68"/>
                  <a:pt x="86" y="32"/>
                </a:cubicBezTo>
                <a:cubicBezTo>
                  <a:pt x="93" y="28"/>
                  <a:pt x="100" y="25"/>
                  <a:pt x="107" y="22"/>
                </a:cubicBezTo>
                <a:close/>
                <a:moveTo>
                  <a:pt x="197" y="270"/>
                </a:moveTo>
                <a:cubicBezTo>
                  <a:pt x="204" y="267"/>
                  <a:pt x="210" y="264"/>
                  <a:pt x="217" y="260"/>
                </a:cubicBezTo>
                <a:cubicBezTo>
                  <a:pt x="279" y="225"/>
                  <a:pt x="301" y="145"/>
                  <a:pt x="265" y="83"/>
                </a:cubicBezTo>
                <a:cubicBezTo>
                  <a:pt x="234" y="28"/>
                  <a:pt x="168" y="3"/>
                  <a:pt x="108" y="25"/>
                </a:cubicBezTo>
                <a:cubicBezTo>
                  <a:pt x="101" y="27"/>
                  <a:pt x="94" y="30"/>
                  <a:pt x="88" y="34"/>
                </a:cubicBezTo>
                <a:cubicBezTo>
                  <a:pt x="25" y="70"/>
                  <a:pt x="4" y="149"/>
                  <a:pt x="39" y="212"/>
                </a:cubicBezTo>
                <a:cubicBezTo>
                  <a:pt x="71" y="267"/>
                  <a:pt x="137" y="291"/>
                  <a:pt x="197" y="270"/>
                </a:cubicBezTo>
                <a:close/>
              </a:path>
            </a:pathLst>
          </a:custGeom>
          <a:solidFill>
            <a:srgbClr val="037DBB"/>
          </a:solidFill>
          <a:ln>
            <a:solidFill>
              <a:schemeClr val="accent4"/>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3" name="Freeform 16"/>
          <p:cNvSpPr>
            <a:spLocks noChangeArrowheads="1"/>
          </p:cNvSpPr>
          <p:nvPr/>
        </p:nvSpPr>
        <p:spPr bwMode="auto">
          <a:xfrm>
            <a:off x="4139002" y="4054990"/>
            <a:ext cx="604638" cy="606600"/>
          </a:xfrm>
          <a:custGeom>
            <a:avLst/>
            <a:gdLst>
              <a:gd name="T0" fmla="*/ 33 w 276"/>
              <a:gd name="T1" fmla="*/ 198 h 276"/>
              <a:gd name="T2" fmla="*/ 79 w 276"/>
              <a:gd name="T3" fmla="*/ 33 h 276"/>
              <a:gd name="T4" fmla="*/ 243 w 276"/>
              <a:gd name="T5" fmla="*/ 79 h 276"/>
              <a:gd name="T6" fmla="*/ 198 w 276"/>
              <a:gd name="T7" fmla="*/ 243 h 276"/>
              <a:gd name="T8" fmla="*/ 33 w 276"/>
              <a:gd name="T9" fmla="*/ 198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33" y="198"/>
                </a:moveTo>
                <a:cubicBezTo>
                  <a:pt x="0" y="140"/>
                  <a:pt x="21" y="66"/>
                  <a:pt x="79" y="33"/>
                </a:cubicBezTo>
                <a:cubicBezTo>
                  <a:pt x="137" y="0"/>
                  <a:pt x="210" y="21"/>
                  <a:pt x="243" y="79"/>
                </a:cubicBezTo>
                <a:cubicBezTo>
                  <a:pt x="276" y="137"/>
                  <a:pt x="256" y="210"/>
                  <a:pt x="198" y="243"/>
                </a:cubicBezTo>
                <a:cubicBezTo>
                  <a:pt x="140" y="276"/>
                  <a:pt x="66" y="256"/>
                  <a:pt x="33" y="198"/>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4" name="Freeform 17"/>
          <p:cNvSpPr>
            <a:spLocks noEditPoints="1" noChangeArrowheads="1"/>
          </p:cNvSpPr>
          <p:nvPr/>
        </p:nvSpPr>
        <p:spPr bwMode="auto">
          <a:xfrm>
            <a:off x="5179450" y="3923461"/>
            <a:ext cx="659605" cy="647826"/>
          </a:xfrm>
          <a:custGeom>
            <a:avLst/>
            <a:gdLst>
              <a:gd name="T0" fmla="*/ 35 w 301"/>
              <a:gd name="T1" fmla="*/ 81 h 295"/>
              <a:gd name="T2" fmla="*/ 197 w 301"/>
              <a:gd name="T3" fmla="*/ 23 h 295"/>
              <a:gd name="T4" fmla="*/ 275 w 301"/>
              <a:gd name="T5" fmla="*/ 194 h 295"/>
              <a:gd name="T6" fmla="*/ 266 w 301"/>
              <a:gd name="T7" fmla="*/ 214 h 295"/>
              <a:gd name="T8" fmla="*/ 104 w 301"/>
              <a:gd name="T9" fmla="*/ 272 h 295"/>
              <a:gd name="T10" fmla="*/ 26 w 301"/>
              <a:gd name="T11" fmla="*/ 101 h 295"/>
              <a:gd name="T12" fmla="*/ 35 w 301"/>
              <a:gd name="T13" fmla="*/ 81 h 295"/>
              <a:gd name="T14" fmla="*/ 263 w 301"/>
              <a:gd name="T15" fmla="*/ 213 h 295"/>
              <a:gd name="T16" fmla="*/ 273 w 301"/>
              <a:gd name="T17" fmla="*/ 193 h 295"/>
              <a:gd name="T18" fmla="*/ 196 w 301"/>
              <a:gd name="T19" fmla="*/ 26 h 295"/>
              <a:gd name="T20" fmla="*/ 38 w 301"/>
              <a:gd name="T21" fmla="*/ 82 h 295"/>
              <a:gd name="T22" fmla="*/ 29 w 301"/>
              <a:gd name="T23" fmla="*/ 102 h 295"/>
              <a:gd name="T24" fmla="*/ 105 w 301"/>
              <a:gd name="T25" fmla="*/ 270 h 295"/>
              <a:gd name="T26" fmla="*/ 263 w 301"/>
              <a:gd name="T27" fmla="*/ 213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295"/>
              <a:gd name="T44" fmla="*/ 301 w 301"/>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295">
                <a:moveTo>
                  <a:pt x="35" y="81"/>
                </a:moveTo>
                <a:cubicBezTo>
                  <a:pt x="68" y="25"/>
                  <a:pt x="136" y="0"/>
                  <a:pt x="197" y="23"/>
                </a:cubicBezTo>
                <a:cubicBezTo>
                  <a:pt x="266" y="48"/>
                  <a:pt x="301" y="125"/>
                  <a:pt x="275" y="194"/>
                </a:cubicBezTo>
                <a:cubicBezTo>
                  <a:pt x="273" y="201"/>
                  <a:pt x="270" y="208"/>
                  <a:pt x="266" y="214"/>
                </a:cubicBezTo>
                <a:cubicBezTo>
                  <a:pt x="233" y="271"/>
                  <a:pt x="165" y="295"/>
                  <a:pt x="104" y="272"/>
                </a:cubicBezTo>
                <a:cubicBezTo>
                  <a:pt x="36" y="247"/>
                  <a:pt x="0" y="170"/>
                  <a:pt x="26" y="101"/>
                </a:cubicBezTo>
                <a:cubicBezTo>
                  <a:pt x="29" y="94"/>
                  <a:pt x="32" y="87"/>
                  <a:pt x="35" y="81"/>
                </a:cubicBezTo>
                <a:close/>
                <a:moveTo>
                  <a:pt x="263" y="213"/>
                </a:moveTo>
                <a:cubicBezTo>
                  <a:pt x="267" y="207"/>
                  <a:pt x="270" y="200"/>
                  <a:pt x="273" y="193"/>
                </a:cubicBezTo>
                <a:cubicBezTo>
                  <a:pt x="298" y="126"/>
                  <a:pt x="263" y="51"/>
                  <a:pt x="196" y="26"/>
                </a:cubicBezTo>
                <a:cubicBezTo>
                  <a:pt x="136" y="3"/>
                  <a:pt x="70" y="27"/>
                  <a:pt x="38" y="82"/>
                </a:cubicBezTo>
                <a:cubicBezTo>
                  <a:pt x="34" y="89"/>
                  <a:pt x="31" y="95"/>
                  <a:pt x="29" y="102"/>
                </a:cubicBezTo>
                <a:cubicBezTo>
                  <a:pt x="4" y="170"/>
                  <a:pt x="38" y="245"/>
                  <a:pt x="105" y="270"/>
                </a:cubicBezTo>
                <a:cubicBezTo>
                  <a:pt x="165" y="292"/>
                  <a:pt x="232" y="268"/>
                  <a:pt x="263" y="213"/>
                </a:cubicBezTo>
                <a:close/>
              </a:path>
            </a:pathLst>
          </a:custGeom>
          <a:solidFill>
            <a:srgbClr val="04A7FA"/>
          </a:solidFill>
          <a:ln>
            <a:solidFill>
              <a:schemeClr val="accent1"/>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 name="Freeform 18"/>
          <p:cNvSpPr>
            <a:spLocks noChangeArrowheads="1"/>
          </p:cNvSpPr>
          <p:nvPr/>
        </p:nvSpPr>
        <p:spPr bwMode="auto">
          <a:xfrm>
            <a:off x="5208896" y="3947018"/>
            <a:ext cx="598749" cy="598749"/>
          </a:xfrm>
          <a:custGeom>
            <a:avLst/>
            <a:gdLst>
              <a:gd name="T0" fmla="*/ 95 w 273"/>
              <a:gd name="T1" fmla="*/ 250 h 273"/>
              <a:gd name="T2" fmla="*/ 23 w 273"/>
              <a:gd name="T3" fmla="*/ 95 h 273"/>
              <a:gd name="T4" fmla="*/ 179 w 273"/>
              <a:gd name="T5" fmla="*/ 23 h 273"/>
              <a:gd name="T6" fmla="*/ 250 w 273"/>
              <a:gd name="T7" fmla="*/ 179 h 273"/>
              <a:gd name="T8" fmla="*/ 95 w 273"/>
              <a:gd name="T9" fmla="*/ 250 h 273"/>
              <a:gd name="T10" fmla="*/ 0 60000 65536"/>
              <a:gd name="T11" fmla="*/ 0 60000 65536"/>
              <a:gd name="T12" fmla="*/ 0 60000 65536"/>
              <a:gd name="T13" fmla="*/ 0 60000 65536"/>
              <a:gd name="T14" fmla="*/ 0 60000 65536"/>
              <a:gd name="T15" fmla="*/ 0 w 273"/>
              <a:gd name="T16" fmla="*/ 0 h 273"/>
              <a:gd name="T17" fmla="*/ 273 w 273"/>
              <a:gd name="T18" fmla="*/ 273 h 273"/>
            </a:gdLst>
            <a:ahLst/>
            <a:cxnLst>
              <a:cxn ang="T10">
                <a:pos x="T0" y="T1"/>
              </a:cxn>
              <a:cxn ang="T11">
                <a:pos x="T2" y="T3"/>
              </a:cxn>
              <a:cxn ang="T12">
                <a:pos x="T4" y="T5"/>
              </a:cxn>
              <a:cxn ang="T13">
                <a:pos x="T6" y="T7"/>
              </a:cxn>
              <a:cxn ang="T14">
                <a:pos x="T8" y="T9"/>
              </a:cxn>
            </a:cxnLst>
            <a:rect l="T15" t="T16" r="T17" b="T18"/>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 name="Freeform 19"/>
          <p:cNvSpPr>
            <a:spLocks noEditPoints="1" noChangeArrowheads="1"/>
          </p:cNvSpPr>
          <p:nvPr/>
        </p:nvSpPr>
        <p:spPr bwMode="auto">
          <a:xfrm>
            <a:off x="6398540" y="3146070"/>
            <a:ext cx="626232" cy="659605"/>
          </a:xfrm>
          <a:custGeom>
            <a:avLst/>
            <a:gdLst>
              <a:gd name="T0" fmla="*/ 12 w 285"/>
              <a:gd name="T1" fmla="*/ 173 h 300"/>
              <a:gd name="T2" fmla="*/ 98 w 285"/>
              <a:gd name="T3" fmla="*/ 25 h 300"/>
              <a:gd name="T4" fmla="*/ 268 w 285"/>
              <a:gd name="T5" fmla="*/ 105 h 300"/>
              <a:gd name="T6" fmla="*/ 274 w 285"/>
              <a:gd name="T7" fmla="*/ 127 h 300"/>
              <a:gd name="T8" fmla="*/ 187 w 285"/>
              <a:gd name="T9" fmla="*/ 275 h 300"/>
              <a:gd name="T10" fmla="*/ 17 w 285"/>
              <a:gd name="T11" fmla="*/ 195 h 300"/>
              <a:gd name="T12" fmla="*/ 12 w 285"/>
              <a:gd name="T13" fmla="*/ 173 h 300"/>
              <a:gd name="T14" fmla="*/ 271 w 285"/>
              <a:gd name="T15" fmla="*/ 128 h 300"/>
              <a:gd name="T16" fmla="*/ 265 w 285"/>
              <a:gd name="T17" fmla="*/ 106 h 300"/>
              <a:gd name="T18" fmla="*/ 99 w 285"/>
              <a:gd name="T19" fmla="*/ 27 h 300"/>
              <a:gd name="T20" fmla="*/ 14 w 285"/>
              <a:gd name="T21" fmla="*/ 173 h 300"/>
              <a:gd name="T22" fmla="*/ 20 w 285"/>
              <a:gd name="T23" fmla="*/ 194 h 300"/>
              <a:gd name="T24" fmla="*/ 186 w 285"/>
              <a:gd name="T25" fmla="*/ 273 h 300"/>
              <a:gd name="T26" fmla="*/ 271 w 285"/>
              <a:gd name="T27" fmla="*/ 128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300"/>
              <a:gd name="T44" fmla="*/ 285 w 285"/>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300">
                <a:moveTo>
                  <a:pt x="12" y="173"/>
                </a:moveTo>
                <a:cubicBezTo>
                  <a:pt x="0" y="109"/>
                  <a:pt x="37" y="47"/>
                  <a:pt x="98" y="25"/>
                </a:cubicBezTo>
                <a:cubicBezTo>
                  <a:pt x="167" y="0"/>
                  <a:pt x="243" y="36"/>
                  <a:pt x="268" y="105"/>
                </a:cubicBezTo>
                <a:cubicBezTo>
                  <a:pt x="271" y="112"/>
                  <a:pt x="273" y="120"/>
                  <a:pt x="274" y="127"/>
                </a:cubicBezTo>
                <a:cubicBezTo>
                  <a:pt x="285" y="191"/>
                  <a:pt x="249" y="254"/>
                  <a:pt x="187" y="275"/>
                </a:cubicBezTo>
                <a:cubicBezTo>
                  <a:pt x="118" y="300"/>
                  <a:pt x="42" y="264"/>
                  <a:pt x="17" y="195"/>
                </a:cubicBezTo>
                <a:cubicBezTo>
                  <a:pt x="15" y="188"/>
                  <a:pt x="13" y="180"/>
                  <a:pt x="12" y="173"/>
                </a:cubicBezTo>
                <a:close/>
                <a:moveTo>
                  <a:pt x="271" y="128"/>
                </a:moveTo>
                <a:cubicBezTo>
                  <a:pt x="270" y="120"/>
                  <a:pt x="268" y="113"/>
                  <a:pt x="265" y="106"/>
                </a:cubicBezTo>
                <a:cubicBezTo>
                  <a:pt x="241" y="39"/>
                  <a:pt x="167" y="3"/>
                  <a:pt x="99" y="27"/>
                </a:cubicBezTo>
                <a:cubicBezTo>
                  <a:pt x="39" y="49"/>
                  <a:pt x="3" y="110"/>
                  <a:pt x="14" y="173"/>
                </a:cubicBezTo>
                <a:cubicBezTo>
                  <a:pt x="16" y="180"/>
                  <a:pt x="18" y="187"/>
                  <a:pt x="20" y="194"/>
                </a:cubicBezTo>
                <a:cubicBezTo>
                  <a:pt x="44" y="261"/>
                  <a:pt x="119" y="297"/>
                  <a:pt x="186" y="273"/>
                </a:cubicBezTo>
                <a:cubicBezTo>
                  <a:pt x="246" y="251"/>
                  <a:pt x="282" y="190"/>
                  <a:pt x="271" y="128"/>
                </a:cubicBezTo>
                <a:close/>
              </a:path>
            </a:pathLst>
          </a:custGeom>
          <a:solidFill>
            <a:srgbClr val="037DBB"/>
          </a:solidFill>
          <a:ln>
            <a:solidFill>
              <a:schemeClr val="accent3"/>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7" name="Freeform 20"/>
          <p:cNvSpPr>
            <a:spLocks noChangeArrowheads="1"/>
          </p:cNvSpPr>
          <p:nvPr/>
        </p:nvSpPr>
        <p:spPr bwMode="auto">
          <a:xfrm>
            <a:off x="6414245" y="3177480"/>
            <a:ext cx="596785" cy="594823"/>
          </a:xfrm>
          <a:custGeom>
            <a:avLst/>
            <a:gdLst>
              <a:gd name="T0" fmla="*/ 176 w 272"/>
              <a:gd name="T1" fmla="*/ 250 h 272"/>
              <a:gd name="T2" fmla="*/ 22 w 272"/>
              <a:gd name="T3" fmla="*/ 177 h 272"/>
              <a:gd name="T4" fmla="*/ 95 w 272"/>
              <a:gd name="T5" fmla="*/ 22 h 272"/>
              <a:gd name="T6" fmla="*/ 249 w 272"/>
              <a:gd name="T7" fmla="*/ 96 h 272"/>
              <a:gd name="T8" fmla="*/ 176 w 272"/>
              <a:gd name="T9" fmla="*/ 250 h 272"/>
              <a:gd name="T10" fmla="*/ 0 60000 65536"/>
              <a:gd name="T11" fmla="*/ 0 60000 65536"/>
              <a:gd name="T12" fmla="*/ 0 60000 65536"/>
              <a:gd name="T13" fmla="*/ 0 60000 65536"/>
              <a:gd name="T14" fmla="*/ 0 60000 65536"/>
              <a:gd name="T15" fmla="*/ 0 w 272"/>
              <a:gd name="T16" fmla="*/ 0 h 272"/>
              <a:gd name="T17" fmla="*/ 272 w 272"/>
              <a:gd name="T18" fmla="*/ 272 h 272"/>
            </a:gdLst>
            <a:ahLst/>
            <a:cxnLst>
              <a:cxn ang="T10">
                <a:pos x="T0" y="T1"/>
              </a:cxn>
              <a:cxn ang="T11">
                <a:pos x="T2" y="T3"/>
              </a:cxn>
              <a:cxn ang="T12">
                <a:pos x="T4" y="T5"/>
              </a:cxn>
              <a:cxn ang="T13">
                <a:pos x="T6" y="T7"/>
              </a:cxn>
              <a:cxn ang="T14">
                <a:pos x="T8" y="T9"/>
              </a:cxn>
            </a:cxnLst>
            <a:rect l="T15" t="T16" r="T17" b="T18"/>
            <a:pathLst>
              <a:path w="272" h="272">
                <a:moveTo>
                  <a:pt x="176" y="250"/>
                </a:moveTo>
                <a:cubicBezTo>
                  <a:pt x="113" y="272"/>
                  <a:pt x="44" y="239"/>
                  <a:pt x="22" y="177"/>
                </a:cubicBezTo>
                <a:cubicBezTo>
                  <a:pt x="0" y="114"/>
                  <a:pt x="32" y="45"/>
                  <a:pt x="95" y="22"/>
                </a:cubicBezTo>
                <a:cubicBezTo>
                  <a:pt x="158" y="0"/>
                  <a:pt x="227" y="33"/>
                  <a:pt x="249" y="96"/>
                </a:cubicBezTo>
                <a:cubicBezTo>
                  <a:pt x="272" y="158"/>
                  <a:pt x="239" y="227"/>
                  <a:pt x="176" y="250"/>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8" name="Freeform 21"/>
          <p:cNvSpPr>
            <a:spLocks noEditPoints="1" noChangeArrowheads="1"/>
          </p:cNvSpPr>
          <p:nvPr/>
        </p:nvSpPr>
        <p:spPr bwMode="auto">
          <a:xfrm>
            <a:off x="6484917" y="2070286"/>
            <a:ext cx="649790" cy="667457"/>
          </a:xfrm>
          <a:custGeom>
            <a:avLst/>
            <a:gdLst>
              <a:gd name="T0" fmla="*/ 63 w 296"/>
              <a:gd name="T1" fmla="*/ 254 h 304"/>
              <a:gd name="T2" fmla="*/ 33 w 296"/>
              <a:gd name="T3" fmla="*/ 85 h 304"/>
              <a:gd name="T4" fmla="*/ 216 w 296"/>
              <a:gd name="T5" fmla="*/ 37 h 304"/>
              <a:gd name="T6" fmla="*/ 234 w 296"/>
              <a:gd name="T7" fmla="*/ 50 h 304"/>
              <a:gd name="T8" fmla="*/ 263 w 296"/>
              <a:gd name="T9" fmla="*/ 220 h 304"/>
              <a:gd name="T10" fmla="*/ 81 w 296"/>
              <a:gd name="T11" fmla="*/ 267 h 304"/>
              <a:gd name="T12" fmla="*/ 63 w 296"/>
              <a:gd name="T13" fmla="*/ 254 h 304"/>
              <a:gd name="T14" fmla="*/ 232 w 296"/>
              <a:gd name="T15" fmla="*/ 53 h 304"/>
              <a:gd name="T16" fmla="*/ 214 w 296"/>
              <a:gd name="T17" fmla="*/ 40 h 304"/>
              <a:gd name="T18" fmla="*/ 36 w 296"/>
              <a:gd name="T19" fmla="*/ 86 h 304"/>
              <a:gd name="T20" fmla="*/ 64 w 296"/>
              <a:gd name="T21" fmla="*/ 252 h 304"/>
              <a:gd name="T22" fmla="*/ 82 w 296"/>
              <a:gd name="T23" fmla="*/ 265 h 304"/>
              <a:gd name="T24" fmla="*/ 261 w 296"/>
              <a:gd name="T25" fmla="*/ 218 h 304"/>
              <a:gd name="T26" fmla="*/ 232 w 296"/>
              <a:gd name="T27" fmla="*/ 53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304"/>
              <a:gd name="T44" fmla="*/ 296 w 296"/>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304">
                <a:moveTo>
                  <a:pt x="63" y="254"/>
                </a:moveTo>
                <a:cubicBezTo>
                  <a:pt x="13" y="212"/>
                  <a:pt x="0" y="141"/>
                  <a:pt x="33" y="85"/>
                </a:cubicBezTo>
                <a:cubicBezTo>
                  <a:pt x="70" y="22"/>
                  <a:pt x="152" y="0"/>
                  <a:pt x="216" y="37"/>
                </a:cubicBezTo>
                <a:cubicBezTo>
                  <a:pt x="222" y="41"/>
                  <a:pt x="228" y="46"/>
                  <a:pt x="234" y="50"/>
                </a:cubicBezTo>
                <a:cubicBezTo>
                  <a:pt x="284" y="92"/>
                  <a:pt x="296" y="163"/>
                  <a:pt x="263" y="220"/>
                </a:cubicBezTo>
                <a:cubicBezTo>
                  <a:pt x="226" y="283"/>
                  <a:pt x="144" y="304"/>
                  <a:pt x="81" y="267"/>
                </a:cubicBezTo>
                <a:cubicBezTo>
                  <a:pt x="74" y="263"/>
                  <a:pt x="68" y="259"/>
                  <a:pt x="63" y="254"/>
                </a:cubicBezTo>
                <a:close/>
                <a:moveTo>
                  <a:pt x="232" y="53"/>
                </a:moveTo>
                <a:cubicBezTo>
                  <a:pt x="226" y="48"/>
                  <a:pt x="220" y="44"/>
                  <a:pt x="214" y="40"/>
                </a:cubicBezTo>
                <a:cubicBezTo>
                  <a:pt x="152" y="4"/>
                  <a:pt x="72" y="25"/>
                  <a:pt x="36" y="86"/>
                </a:cubicBezTo>
                <a:cubicBezTo>
                  <a:pt x="4" y="141"/>
                  <a:pt x="16" y="211"/>
                  <a:pt x="64" y="252"/>
                </a:cubicBezTo>
                <a:cubicBezTo>
                  <a:pt x="70" y="257"/>
                  <a:pt x="76" y="261"/>
                  <a:pt x="82" y="265"/>
                </a:cubicBezTo>
                <a:cubicBezTo>
                  <a:pt x="144" y="301"/>
                  <a:pt x="224" y="280"/>
                  <a:pt x="261" y="218"/>
                </a:cubicBezTo>
                <a:cubicBezTo>
                  <a:pt x="293" y="163"/>
                  <a:pt x="281" y="94"/>
                  <a:pt x="232" y="53"/>
                </a:cubicBezTo>
                <a:close/>
              </a:path>
            </a:pathLst>
          </a:custGeom>
          <a:solidFill>
            <a:srgbClr val="04A7FA"/>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9" name="Freeform 22"/>
          <p:cNvSpPr>
            <a:spLocks noChangeArrowheads="1"/>
          </p:cNvSpPr>
          <p:nvPr/>
        </p:nvSpPr>
        <p:spPr bwMode="auto">
          <a:xfrm>
            <a:off x="6506512" y="2101696"/>
            <a:ext cx="604638" cy="604637"/>
          </a:xfrm>
          <a:custGeom>
            <a:avLst/>
            <a:gdLst>
              <a:gd name="T0" fmla="*/ 242 w 276"/>
              <a:gd name="T1" fmla="*/ 199 h 276"/>
              <a:gd name="T2" fmla="*/ 77 w 276"/>
              <a:gd name="T3" fmla="*/ 242 h 276"/>
              <a:gd name="T4" fmla="*/ 34 w 276"/>
              <a:gd name="T5" fmla="*/ 77 h 276"/>
              <a:gd name="T6" fmla="*/ 199 w 276"/>
              <a:gd name="T7" fmla="*/ 34 h 276"/>
              <a:gd name="T8" fmla="*/ 242 w 276"/>
              <a:gd name="T9" fmla="*/ 199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242" y="199"/>
                </a:moveTo>
                <a:cubicBezTo>
                  <a:pt x="209" y="257"/>
                  <a:pt x="135" y="276"/>
                  <a:pt x="77" y="242"/>
                </a:cubicBezTo>
                <a:cubicBezTo>
                  <a:pt x="20" y="209"/>
                  <a:pt x="0" y="135"/>
                  <a:pt x="34" y="77"/>
                </a:cubicBezTo>
                <a:cubicBezTo>
                  <a:pt x="68" y="20"/>
                  <a:pt x="142" y="0"/>
                  <a:pt x="199" y="34"/>
                </a:cubicBezTo>
                <a:cubicBezTo>
                  <a:pt x="257" y="68"/>
                  <a:pt x="276" y="142"/>
                  <a:pt x="242" y="199"/>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0" name="Freeform 23"/>
          <p:cNvSpPr>
            <a:spLocks noChangeArrowheads="1"/>
          </p:cNvSpPr>
          <p:nvPr/>
        </p:nvSpPr>
        <p:spPr bwMode="auto">
          <a:xfrm>
            <a:off x="4818238" y="1828825"/>
            <a:ext cx="983517" cy="1011000"/>
          </a:xfrm>
          <a:custGeom>
            <a:avLst/>
            <a:gdLst>
              <a:gd name="T0" fmla="*/ 5 w 491"/>
              <a:gd name="T1" fmla="*/ 723 h 723"/>
              <a:gd name="T2" fmla="*/ 0 w 491"/>
              <a:gd name="T3" fmla="*/ 719 h 723"/>
              <a:gd name="T4" fmla="*/ 486 w 491"/>
              <a:gd name="T5" fmla="*/ 0 h 723"/>
              <a:gd name="T6" fmla="*/ 491 w 491"/>
              <a:gd name="T7" fmla="*/ 3 h 723"/>
              <a:gd name="T8" fmla="*/ 5 w 491"/>
              <a:gd name="T9" fmla="*/ 723 h 723"/>
              <a:gd name="T10" fmla="*/ 0 60000 65536"/>
              <a:gd name="T11" fmla="*/ 0 60000 65536"/>
              <a:gd name="T12" fmla="*/ 0 60000 65536"/>
              <a:gd name="T13" fmla="*/ 0 60000 65536"/>
              <a:gd name="T14" fmla="*/ 0 60000 65536"/>
              <a:gd name="T15" fmla="*/ 0 w 491"/>
              <a:gd name="T16" fmla="*/ 0 h 723"/>
              <a:gd name="T17" fmla="*/ 491 w 491"/>
              <a:gd name="T18" fmla="*/ 723 h 723"/>
            </a:gdLst>
            <a:ahLst/>
            <a:cxnLst>
              <a:cxn ang="T10">
                <a:pos x="T0" y="T1"/>
              </a:cxn>
              <a:cxn ang="T11">
                <a:pos x="T2" y="T3"/>
              </a:cxn>
              <a:cxn ang="T12">
                <a:pos x="T4" y="T5"/>
              </a:cxn>
              <a:cxn ang="T13">
                <a:pos x="T6" y="T7"/>
              </a:cxn>
              <a:cxn ang="T14">
                <a:pos x="T8" y="T9"/>
              </a:cxn>
            </a:cxnLst>
            <a:rect l="T15" t="T16" r="T17" b="T18"/>
            <a:pathLst>
              <a:path w="491" h="723">
                <a:moveTo>
                  <a:pt x="5" y="723"/>
                </a:moveTo>
                <a:lnTo>
                  <a:pt x="0" y="719"/>
                </a:lnTo>
                <a:lnTo>
                  <a:pt x="486" y="0"/>
                </a:lnTo>
                <a:lnTo>
                  <a:pt x="491" y="3"/>
                </a:lnTo>
                <a:lnTo>
                  <a:pt x="5" y="723"/>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1" name="Oval 24"/>
          <p:cNvSpPr>
            <a:spLocks noChangeArrowheads="1"/>
          </p:cNvSpPr>
          <p:nvPr/>
        </p:nvSpPr>
        <p:spPr bwMode="auto">
          <a:xfrm>
            <a:off x="5788014" y="1815082"/>
            <a:ext cx="27484" cy="29447"/>
          </a:xfrm>
          <a:prstGeom prst="ellipse">
            <a:avLst/>
          </a:pr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2" name="Freeform 25"/>
          <p:cNvSpPr>
            <a:spLocks noChangeArrowheads="1"/>
          </p:cNvSpPr>
          <p:nvPr/>
        </p:nvSpPr>
        <p:spPr bwMode="auto">
          <a:xfrm>
            <a:off x="4690635" y="1614845"/>
            <a:ext cx="135455" cy="1221054"/>
          </a:xfrm>
          <a:custGeom>
            <a:avLst/>
            <a:gdLst>
              <a:gd name="T0" fmla="*/ 90 w 95"/>
              <a:gd name="T1" fmla="*/ 864 h 864"/>
              <a:gd name="T2" fmla="*/ 0 w 95"/>
              <a:gd name="T3" fmla="*/ 0 h 864"/>
              <a:gd name="T4" fmla="*/ 5 w 95"/>
              <a:gd name="T5" fmla="*/ 0 h 864"/>
              <a:gd name="T6" fmla="*/ 95 w 95"/>
              <a:gd name="T7" fmla="*/ 864 h 864"/>
              <a:gd name="T8" fmla="*/ 90 w 95"/>
              <a:gd name="T9" fmla="*/ 864 h 864"/>
              <a:gd name="T10" fmla="*/ 0 60000 65536"/>
              <a:gd name="T11" fmla="*/ 0 60000 65536"/>
              <a:gd name="T12" fmla="*/ 0 60000 65536"/>
              <a:gd name="T13" fmla="*/ 0 60000 65536"/>
              <a:gd name="T14" fmla="*/ 0 60000 65536"/>
              <a:gd name="T15" fmla="*/ 0 w 95"/>
              <a:gd name="T16" fmla="*/ 0 h 864"/>
              <a:gd name="T17" fmla="*/ 95 w 95"/>
              <a:gd name="T18" fmla="*/ 864 h 864"/>
            </a:gdLst>
            <a:ahLst/>
            <a:cxnLst>
              <a:cxn ang="T10">
                <a:pos x="T0" y="T1"/>
              </a:cxn>
              <a:cxn ang="T11">
                <a:pos x="T2" y="T3"/>
              </a:cxn>
              <a:cxn ang="T12">
                <a:pos x="T4" y="T5"/>
              </a:cxn>
              <a:cxn ang="T13">
                <a:pos x="T6" y="T7"/>
              </a:cxn>
              <a:cxn ang="T14">
                <a:pos x="T8" y="T9"/>
              </a:cxn>
            </a:cxnLst>
            <a:rect l="T15" t="T16" r="T17" b="T18"/>
            <a:pathLst>
              <a:path w="95" h="864">
                <a:moveTo>
                  <a:pt x="90" y="864"/>
                </a:moveTo>
                <a:lnTo>
                  <a:pt x="0" y="0"/>
                </a:lnTo>
                <a:lnTo>
                  <a:pt x="5" y="0"/>
                </a:lnTo>
                <a:lnTo>
                  <a:pt x="95" y="864"/>
                </a:lnTo>
                <a:lnTo>
                  <a:pt x="90" y="864"/>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3" name="Freeform 26"/>
          <p:cNvSpPr>
            <a:spLocks noChangeArrowheads="1"/>
          </p:cNvSpPr>
          <p:nvPr/>
        </p:nvSpPr>
        <p:spPr bwMode="auto">
          <a:xfrm>
            <a:off x="4678857" y="1614845"/>
            <a:ext cx="33373" cy="31410"/>
          </a:xfrm>
          <a:custGeom>
            <a:avLst/>
            <a:gdLst>
              <a:gd name="T0" fmla="*/ 12 w 15"/>
              <a:gd name="T1" fmla="*/ 3 h 14"/>
              <a:gd name="T2" fmla="*/ 11 w 15"/>
              <a:gd name="T3" fmla="*/ 12 h 14"/>
              <a:gd name="T4" fmla="*/ 3 w 15"/>
              <a:gd name="T5" fmla="*/ 11 h 14"/>
              <a:gd name="T6" fmla="*/ 3 w 15"/>
              <a:gd name="T7" fmla="*/ 2 h 14"/>
              <a:gd name="T8" fmla="*/ 12 w 15"/>
              <a:gd name="T9" fmla="*/ 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2" y="3"/>
                </a:moveTo>
                <a:cubicBezTo>
                  <a:pt x="15" y="5"/>
                  <a:pt x="14" y="9"/>
                  <a:pt x="11" y="12"/>
                </a:cubicBezTo>
                <a:cubicBezTo>
                  <a:pt x="9" y="14"/>
                  <a:pt x="5" y="14"/>
                  <a:pt x="3" y="11"/>
                </a:cubicBezTo>
                <a:cubicBezTo>
                  <a:pt x="0" y="8"/>
                  <a:pt x="1" y="4"/>
                  <a:pt x="3" y="2"/>
                </a:cubicBezTo>
                <a:cubicBezTo>
                  <a:pt x="6" y="0"/>
                  <a:pt x="10" y="0"/>
                  <a:pt x="12" y="3"/>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4" name="Freeform 27"/>
          <p:cNvSpPr>
            <a:spLocks noChangeArrowheads="1"/>
          </p:cNvSpPr>
          <p:nvPr/>
        </p:nvSpPr>
        <p:spPr bwMode="auto">
          <a:xfrm>
            <a:off x="3673745" y="1995688"/>
            <a:ext cx="1152346" cy="844137"/>
          </a:xfrm>
          <a:custGeom>
            <a:avLst/>
            <a:gdLst>
              <a:gd name="T0" fmla="*/ 625 w 628"/>
              <a:gd name="T1" fmla="*/ 608 h 608"/>
              <a:gd name="T2" fmla="*/ 0 w 628"/>
              <a:gd name="T3" fmla="*/ 3 h 608"/>
              <a:gd name="T4" fmla="*/ 3 w 628"/>
              <a:gd name="T5" fmla="*/ 0 h 608"/>
              <a:gd name="T6" fmla="*/ 628 w 628"/>
              <a:gd name="T7" fmla="*/ 604 h 608"/>
              <a:gd name="T8" fmla="*/ 625 w 628"/>
              <a:gd name="T9" fmla="*/ 608 h 608"/>
              <a:gd name="T10" fmla="*/ 0 60000 65536"/>
              <a:gd name="T11" fmla="*/ 0 60000 65536"/>
              <a:gd name="T12" fmla="*/ 0 60000 65536"/>
              <a:gd name="T13" fmla="*/ 0 60000 65536"/>
              <a:gd name="T14" fmla="*/ 0 60000 65536"/>
              <a:gd name="T15" fmla="*/ 0 w 628"/>
              <a:gd name="T16" fmla="*/ 0 h 608"/>
              <a:gd name="T17" fmla="*/ 628 w 628"/>
              <a:gd name="T18" fmla="*/ 608 h 608"/>
            </a:gdLst>
            <a:ahLst/>
            <a:cxnLst>
              <a:cxn ang="T10">
                <a:pos x="T0" y="T1"/>
              </a:cxn>
              <a:cxn ang="T11">
                <a:pos x="T2" y="T3"/>
              </a:cxn>
              <a:cxn ang="T12">
                <a:pos x="T4" y="T5"/>
              </a:cxn>
              <a:cxn ang="T13">
                <a:pos x="T6" y="T7"/>
              </a:cxn>
              <a:cxn ang="T14">
                <a:pos x="T8" y="T9"/>
              </a:cxn>
            </a:cxnLst>
            <a:rect l="T15" t="T16" r="T17" b="T18"/>
            <a:pathLst>
              <a:path w="628" h="608">
                <a:moveTo>
                  <a:pt x="625" y="608"/>
                </a:moveTo>
                <a:lnTo>
                  <a:pt x="0" y="3"/>
                </a:lnTo>
                <a:lnTo>
                  <a:pt x="3" y="0"/>
                </a:lnTo>
                <a:lnTo>
                  <a:pt x="628" y="604"/>
                </a:lnTo>
                <a:lnTo>
                  <a:pt x="625" y="608"/>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28"/>
          <p:cNvSpPr>
            <a:spLocks noChangeArrowheads="1"/>
          </p:cNvSpPr>
          <p:nvPr/>
        </p:nvSpPr>
        <p:spPr bwMode="auto">
          <a:xfrm>
            <a:off x="3658040" y="1976057"/>
            <a:ext cx="31410" cy="31410"/>
          </a:xfrm>
          <a:custGeom>
            <a:avLst/>
            <a:gdLst>
              <a:gd name="T0" fmla="*/ 8 w 14"/>
              <a:gd name="T1" fmla="*/ 1 h 14"/>
              <a:gd name="T2" fmla="*/ 13 w 14"/>
              <a:gd name="T3" fmla="*/ 8 h 14"/>
              <a:gd name="T4" fmla="*/ 6 w 14"/>
              <a:gd name="T5" fmla="*/ 13 h 14"/>
              <a:gd name="T6" fmla="*/ 1 w 14"/>
              <a:gd name="T7" fmla="*/ 6 h 14"/>
              <a:gd name="T8" fmla="*/ 8 w 14"/>
              <a:gd name="T9" fmla="*/ 1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8" y="1"/>
                </a:moveTo>
                <a:cubicBezTo>
                  <a:pt x="12" y="2"/>
                  <a:pt x="14" y="5"/>
                  <a:pt x="13" y="8"/>
                </a:cubicBezTo>
                <a:cubicBezTo>
                  <a:pt x="13" y="12"/>
                  <a:pt x="10" y="14"/>
                  <a:pt x="6" y="13"/>
                </a:cubicBezTo>
                <a:cubicBezTo>
                  <a:pt x="3" y="13"/>
                  <a:pt x="0" y="10"/>
                  <a:pt x="1" y="6"/>
                </a:cubicBezTo>
                <a:cubicBezTo>
                  <a:pt x="2" y="3"/>
                  <a:pt x="5" y="0"/>
                  <a:pt x="8" y="1"/>
                </a:cubicBez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29"/>
          <p:cNvSpPr>
            <a:spLocks noChangeArrowheads="1"/>
          </p:cNvSpPr>
          <p:nvPr/>
        </p:nvSpPr>
        <p:spPr bwMode="auto">
          <a:xfrm>
            <a:off x="3190820" y="2749522"/>
            <a:ext cx="1631344" cy="90303"/>
          </a:xfrm>
          <a:custGeom>
            <a:avLst/>
            <a:gdLst>
              <a:gd name="T0" fmla="*/ 865 w 866"/>
              <a:gd name="T1" fmla="*/ 66 h 66"/>
              <a:gd name="T2" fmla="*/ 0 w 866"/>
              <a:gd name="T3" fmla="*/ 5 h 66"/>
              <a:gd name="T4" fmla="*/ 0 w 866"/>
              <a:gd name="T5" fmla="*/ 0 h 66"/>
              <a:gd name="T6" fmla="*/ 866 w 866"/>
              <a:gd name="T7" fmla="*/ 61 h 66"/>
              <a:gd name="T8" fmla="*/ 865 w 866"/>
              <a:gd name="T9" fmla="*/ 66 h 66"/>
              <a:gd name="T10" fmla="*/ 0 60000 65536"/>
              <a:gd name="T11" fmla="*/ 0 60000 65536"/>
              <a:gd name="T12" fmla="*/ 0 60000 65536"/>
              <a:gd name="T13" fmla="*/ 0 60000 65536"/>
              <a:gd name="T14" fmla="*/ 0 60000 65536"/>
              <a:gd name="T15" fmla="*/ 0 w 866"/>
              <a:gd name="T16" fmla="*/ 0 h 66"/>
              <a:gd name="T17" fmla="*/ 866 w 866"/>
              <a:gd name="T18" fmla="*/ 66 h 66"/>
            </a:gdLst>
            <a:ahLst/>
            <a:cxnLst>
              <a:cxn ang="T10">
                <a:pos x="T0" y="T1"/>
              </a:cxn>
              <a:cxn ang="T11">
                <a:pos x="T2" y="T3"/>
              </a:cxn>
              <a:cxn ang="T12">
                <a:pos x="T4" y="T5"/>
              </a:cxn>
              <a:cxn ang="T13">
                <a:pos x="T6" y="T7"/>
              </a:cxn>
              <a:cxn ang="T14">
                <a:pos x="T8" y="T9"/>
              </a:cxn>
            </a:cxnLst>
            <a:rect l="T15" t="T16" r="T17" b="T18"/>
            <a:pathLst>
              <a:path w="866" h="66">
                <a:moveTo>
                  <a:pt x="865" y="66"/>
                </a:moveTo>
                <a:lnTo>
                  <a:pt x="0" y="5"/>
                </a:lnTo>
                <a:lnTo>
                  <a:pt x="0" y="0"/>
                </a:lnTo>
                <a:lnTo>
                  <a:pt x="866" y="61"/>
                </a:lnTo>
                <a:lnTo>
                  <a:pt x="865" y="66"/>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7" name="Freeform 30"/>
          <p:cNvSpPr>
            <a:spLocks noChangeArrowheads="1"/>
          </p:cNvSpPr>
          <p:nvPr/>
        </p:nvSpPr>
        <p:spPr bwMode="auto">
          <a:xfrm>
            <a:off x="3159410" y="2733817"/>
            <a:ext cx="31410" cy="31410"/>
          </a:xfrm>
          <a:custGeom>
            <a:avLst/>
            <a:gdLst>
              <a:gd name="T0" fmla="*/ 4 w 14"/>
              <a:gd name="T1" fmla="*/ 2 h 15"/>
              <a:gd name="T2" fmla="*/ 12 w 14"/>
              <a:gd name="T3" fmla="*/ 4 h 15"/>
              <a:gd name="T4" fmla="*/ 10 w 14"/>
              <a:gd name="T5" fmla="*/ 13 h 15"/>
              <a:gd name="T6" fmla="*/ 1 w 14"/>
              <a:gd name="T7" fmla="*/ 11 h 15"/>
              <a:gd name="T8" fmla="*/ 4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4" y="2"/>
                </a:moveTo>
                <a:cubicBezTo>
                  <a:pt x="7" y="0"/>
                  <a:pt x="11" y="1"/>
                  <a:pt x="12" y="4"/>
                </a:cubicBezTo>
                <a:cubicBezTo>
                  <a:pt x="14" y="7"/>
                  <a:pt x="13" y="11"/>
                  <a:pt x="10" y="13"/>
                </a:cubicBezTo>
                <a:cubicBezTo>
                  <a:pt x="7" y="15"/>
                  <a:pt x="3" y="14"/>
                  <a:pt x="1" y="11"/>
                </a:cubicBezTo>
                <a:cubicBezTo>
                  <a:pt x="0" y="8"/>
                  <a:pt x="1" y="4"/>
                  <a:pt x="4" y="2"/>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8" name="Freeform 31"/>
          <p:cNvSpPr>
            <a:spLocks noChangeArrowheads="1"/>
          </p:cNvSpPr>
          <p:nvPr/>
        </p:nvSpPr>
        <p:spPr bwMode="auto">
          <a:xfrm>
            <a:off x="3332164" y="2833936"/>
            <a:ext cx="1490000" cy="714572"/>
          </a:xfrm>
          <a:custGeom>
            <a:avLst/>
            <a:gdLst>
              <a:gd name="T0" fmla="*/ 3 w 705"/>
              <a:gd name="T1" fmla="*/ 513 h 513"/>
              <a:gd name="T2" fmla="*/ 0 w 705"/>
              <a:gd name="T3" fmla="*/ 510 h 513"/>
              <a:gd name="T4" fmla="*/ 704 w 705"/>
              <a:gd name="T5" fmla="*/ 0 h 513"/>
              <a:gd name="T6" fmla="*/ 705 w 705"/>
              <a:gd name="T7" fmla="*/ 4 h 513"/>
              <a:gd name="T8" fmla="*/ 3 w 705"/>
              <a:gd name="T9" fmla="*/ 513 h 513"/>
              <a:gd name="T10" fmla="*/ 0 60000 65536"/>
              <a:gd name="T11" fmla="*/ 0 60000 65536"/>
              <a:gd name="T12" fmla="*/ 0 60000 65536"/>
              <a:gd name="T13" fmla="*/ 0 60000 65536"/>
              <a:gd name="T14" fmla="*/ 0 60000 65536"/>
              <a:gd name="T15" fmla="*/ 0 w 705"/>
              <a:gd name="T16" fmla="*/ 0 h 513"/>
              <a:gd name="T17" fmla="*/ 705 w 705"/>
              <a:gd name="T18" fmla="*/ 513 h 513"/>
            </a:gdLst>
            <a:ahLst/>
            <a:cxnLst>
              <a:cxn ang="T10">
                <a:pos x="T0" y="T1"/>
              </a:cxn>
              <a:cxn ang="T11">
                <a:pos x="T2" y="T3"/>
              </a:cxn>
              <a:cxn ang="T12">
                <a:pos x="T4" y="T5"/>
              </a:cxn>
              <a:cxn ang="T13">
                <a:pos x="T6" y="T7"/>
              </a:cxn>
              <a:cxn ang="T14">
                <a:pos x="T8" y="T9"/>
              </a:cxn>
            </a:cxnLst>
            <a:rect l="T15" t="T16" r="T17" b="T18"/>
            <a:pathLst>
              <a:path w="705" h="513">
                <a:moveTo>
                  <a:pt x="3" y="513"/>
                </a:moveTo>
                <a:lnTo>
                  <a:pt x="0" y="510"/>
                </a:lnTo>
                <a:lnTo>
                  <a:pt x="704" y="0"/>
                </a:lnTo>
                <a:lnTo>
                  <a:pt x="705" y="4"/>
                </a:lnTo>
                <a:lnTo>
                  <a:pt x="3" y="513"/>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9" name="Freeform 32"/>
          <p:cNvSpPr>
            <a:spLocks noChangeArrowheads="1"/>
          </p:cNvSpPr>
          <p:nvPr/>
        </p:nvSpPr>
        <p:spPr bwMode="auto">
          <a:xfrm>
            <a:off x="3318423" y="3530839"/>
            <a:ext cx="29446" cy="35336"/>
          </a:xfrm>
          <a:custGeom>
            <a:avLst/>
            <a:gdLst>
              <a:gd name="T0" fmla="*/ 1 w 14"/>
              <a:gd name="T1" fmla="*/ 5 h 15"/>
              <a:gd name="T2" fmla="*/ 9 w 14"/>
              <a:gd name="T3" fmla="*/ 1 h 15"/>
              <a:gd name="T4" fmla="*/ 13 w 14"/>
              <a:gd name="T5" fmla="*/ 10 h 15"/>
              <a:gd name="T6" fmla="*/ 5 w 14"/>
              <a:gd name="T7" fmla="*/ 13 h 15"/>
              <a:gd name="T8" fmla="*/ 1 w 14"/>
              <a:gd name="T9" fmla="*/ 5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 y="5"/>
                </a:moveTo>
                <a:cubicBezTo>
                  <a:pt x="2" y="2"/>
                  <a:pt x="6" y="0"/>
                  <a:pt x="9" y="1"/>
                </a:cubicBezTo>
                <a:cubicBezTo>
                  <a:pt x="12" y="3"/>
                  <a:pt x="14" y="6"/>
                  <a:pt x="13" y="10"/>
                </a:cubicBezTo>
                <a:cubicBezTo>
                  <a:pt x="11" y="13"/>
                  <a:pt x="8" y="15"/>
                  <a:pt x="5" y="13"/>
                </a:cubicBezTo>
                <a:cubicBezTo>
                  <a:pt x="1" y="12"/>
                  <a:pt x="0" y="9"/>
                  <a:pt x="1" y="5"/>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0" name="Freeform 33"/>
          <p:cNvSpPr>
            <a:spLocks noChangeArrowheads="1"/>
          </p:cNvSpPr>
          <p:nvPr/>
        </p:nvSpPr>
        <p:spPr bwMode="auto">
          <a:xfrm>
            <a:off x="4519846" y="2835899"/>
            <a:ext cx="306245" cy="1189644"/>
          </a:xfrm>
          <a:custGeom>
            <a:avLst/>
            <a:gdLst>
              <a:gd name="T0" fmla="*/ 4 w 216"/>
              <a:gd name="T1" fmla="*/ 842 h 842"/>
              <a:gd name="T2" fmla="*/ 0 w 216"/>
              <a:gd name="T3" fmla="*/ 842 h 842"/>
              <a:gd name="T4" fmla="*/ 211 w 216"/>
              <a:gd name="T5" fmla="*/ 0 h 842"/>
              <a:gd name="T6" fmla="*/ 216 w 216"/>
              <a:gd name="T7" fmla="*/ 0 h 842"/>
              <a:gd name="T8" fmla="*/ 4 w 216"/>
              <a:gd name="T9" fmla="*/ 842 h 842"/>
              <a:gd name="T10" fmla="*/ 0 60000 65536"/>
              <a:gd name="T11" fmla="*/ 0 60000 65536"/>
              <a:gd name="T12" fmla="*/ 0 60000 65536"/>
              <a:gd name="T13" fmla="*/ 0 60000 65536"/>
              <a:gd name="T14" fmla="*/ 0 60000 65536"/>
              <a:gd name="T15" fmla="*/ 0 w 216"/>
              <a:gd name="T16" fmla="*/ 0 h 842"/>
              <a:gd name="T17" fmla="*/ 216 w 216"/>
              <a:gd name="T18" fmla="*/ 842 h 842"/>
            </a:gdLst>
            <a:ahLst/>
            <a:cxnLst>
              <a:cxn ang="T10">
                <a:pos x="T0" y="T1"/>
              </a:cxn>
              <a:cxn ang="T11">
                <a:pos x="T2" y="T3"/>
              </a:cxn>
              <a:cxn ang="T12">
                <a:pos x="T4" y="T5"/>
              </a:cxn>
              <a:cxn ang="T13">
                <a:pos x="T6" y="T7"/>
              </a:cxn>
              <a:cxn ang="T14">
                <a:pos x="T8" y="T9"/>
              </a:cxn>
            </a:cxnLst>
            <a:rect l="T15" t="T16" r="T17" b="T18"/>
            <a:pathLst>
              <a:path w="216" h="842">
                <a:moveTo>
                  <a:pt x="4" y="842"/>
                </a:moveTo>
                <a:lnTo>
                  <a:pt x="0" y="842"/>
                </a:lnTo>
                <a:lnTo>
                  <a:pt x="211" y="0"/>
                </a:lnTo>
                <a:lnTo>
                  <a:pt x="216" y="0"/>
                </a:lnTo>
                <a:lnTo>
                  <a:pt x="4" y="842"/>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1" name="Freeform 34"/>
          <p:cNvSpPr>
            <a:spLocks noChangeArrowheads="1"/>
          </p:cNvSpPr>
          <p:nvPr/>
        </p:nvSpPr>
        <p:spPr bwMode="auto">
          <a:xfrm>
            <a:off x="4511993" y="3998059"/>
            <a:ext cx="29446" cy="29447"/>
          </a:xfrm>
          <a:custGeom>
            <a:avLst/>
            <a:gdLst>
              <a:gd name="T0" fmla="*/ 1 w 14"/>
              <a:gd name="T1" fmla="*/ 10 h 14"/>
              <a:gd name="T2" fmla="*/ 5 w 14"/>
              <a:gd name="T3" fmla="*/ 1 h 14"/>
              <a:gd name="T4" fmla="*/ 13 w 14"/>
              <a:gd name="T5" fmla="*/ 5 h 14"/>
              <a:gd name="T6" fmla="*/ 9 w 14"/>
              <a:gd name="T7" fmla="*/ 13 h 14"/>
              <a:gd name="T8" fmla="*/ 1 w 14"/>
              <a:gd name="T9" fmla="*/ 1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 y="10"/>
                </a:moveTo>
                <a:cubicBezTo>
                  <a:pt x="0" y="6"/>
                  <a:pt x="2" y="3"/>
                  <a:pt x="5" y="1"/>
                </a:cubicBezTo>
                <a:cubicBezTo>
                  <a:pt x="8" y="0"/>
                  <a:pt x="12" y="2"/>
                  <a:pt x="13" y="5"/>
                </a:cubicBezTo>
                <a:cubicBezTo>
                  <a:pt x="14" y="9"/>
                  <a:pt x="12" y="12"/>
                  <a:pt x="9" y="13"/>
                </a:cubicBezTo>
                <a:cubicBezTo>
                  <a:pt x="6" y="14"/>
                  <a:pt x="2" y="13"/>
                  <a:pt x="1" y="10"/>
                </a:cubicBez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2" name="Freeform 35"/>
          <p:cNvSpPr>
            <a:spLocks noChangeArrowheads="1"/>
          </p:cNvSpPr>
          <p:nvPr/>
        </p:nvSpPr>
        <p:spPr bwMode="auto">
          <a:xfrm>
            <a:off x="4818238" y="2833936"/>
            <a:ext cx="543781" cy="1105230"/>
          </a:xfrm>
          <a:custGeom>
            <a:avLst/>
            <a:gdLst>
              <a:gd name="T0" fmla="*/ 380 w 384"/>
              <a:gd name="T1" fmla="*/ 783 h 783"/>
              <a:gd name="T2" fmla="*/ 0 w 384"/>
              <a:gd name="T3" fmla="*/ 4 h 783"/>
              <a:gd name="T4" fmla="*/ 5 w 384"/>
              <a:gd name="T5" fmla="*/ 0 h 783"/>
              <a:gd name="T6" fmla="*/ 384 w 384"/>
              <a:gd name="T7" fmla="*/ 782 h 783"/>
              <a:gd name="T8" fmla="*/ 380 w 384"/>
              <a:gd name="T9" fmla="*/ 783 h 783"/>
              <a:gd name="T10" fmla="*/ 0 60000 65536"/>
              <a:gd name="T11" fmla="*/ 0 60000 65536"/>
              <a:gd name="T12" fmla="*/ 0 60000 65536"/>
              <a:gd name="T13" fmla="*/ 0 60000 65536"/>
              <a:gd name="T14" fmla="*/ 0 60000 65536"/>
              <a:gd name="T15" fmla="*/ 0 w 384"/>
              <a:gd name="T16" fmla="*/ 0 h 783"/>
              <a:gd name="T17" fmla="*/ 384 w 384"/>
              <a:gd name="T18" fmla="*/ 783 h 783"/>
            </a:gdLst>
            <a:ahLst/>
            <a:cxnLst>
              <a:cxn ang="T10">
                <a:pos x="T0" y="T1"/>
              </a:cxn>
              <a:cxn ang="T11">
                <a:pos x="T2" y="T3"/>
              </a:cxn>
              <a:cxn ang="T12">
                <a:pos x="T4" y="T5"/>
              </a:cxn>
              <a:cxn ang="T13">
                <a:pos x="T6" y="T7"/>
              </a:cxn>
              <a:cxn ang="T14">
                <a:pos x="T8" y="T9"/>
              </a:cxn>
            </a:cxnLst>
            <a:rect l="T15" t="T16" r="T17" b="T18"/>
            <a:pathLst>
              <a:path w="384" h="783">
                <a:moveTo>
                  <a:pt x="380" y="783"/>
                </a:moveTo>
                <a:lnTo>
                  <a:pt x="0" y="4"/>
                </a:lnTo>
                <a:lnTo>
                  <a:pt x="5" y="0"/>
                </a:lnTo>
                <a:lnTo>
                  <a:pt x="384" y="782"/>
                </a:lnTo>
                <a:lnTo>
                  <a:pt x="380" y="783"/>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3" name="Freeform 36"/>
          <p:cNvSpPr>
            <a:spLocks noChangeArrowheads="1"/>
          </p:cNvSpPr>
          <p:nvPr/>
        </p:nvSpPr>
        <p:spPr bwMode="auto">
          <a:xfrm>
            <a:off x="5334535" y="3911682"/>
            <a:ext cx="35336" cy="31410"/>
          </a:xfrm>
          <a:custGeom>
            <a:avLst/>
            <a:gdLst>
              <a:gd name="T0" fmla="*/ 4 w 15"/>
              <a:gd name="T1" fmla="*/ 13 h 15"/>
              <a:gd name="T2" fmla="*/ 2 w 15"/>
              <a:gd name="T3" fmla="*/ 4 h 15"/>
              <a:gd name="T4" fmla="*/ 10 w 15"/>
              <a:gd name="T5" fmla="*/ 2 h 15"/>
              <a:gd name="T6" fmla="*/ 13 w 15"/>
              <a:gd name="T7" fmla="*/ 10 h 15"/>
              <a:gd name="T8" fmla="*/ 4 w 15"/>
              <a:gd name="T9" fmla="*/ 13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4" y="13"/>
                </a:moveTo>
                <a:cubicBezTo>
                  <a:pt x="1" y="11"/>
                  <a:pt x="0" y="7"/>
                  <a:pt x="2" y="4"/>
                </a:cubicBezTo>
                <a:cubicBezTo>
                  <a:pt x="4" y="1"/>
                  <a:pt x="7" y="0"/>
                  <a:pt x="10" y="2"/>
                </a:cubicBezTo>
                <a:cubicBezTo>
                  <a:pt x="13" y="4"/>
                  <a:pt x="15" y="7"/>
                  <a:pt x="13" y="10"/>
                </a:cubicBezTo>
                <a:cubicBezTo>
                  <a:pt x="11" y="13"/>
                  <a:pt x="7" y="15"/>
                  <a:pt x="4" y="13"/>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4" name="Freeform 37"/>
          <p:cNvSpPr>
            <a:spLocks noChangeArrowheads="1"/>
          </p:cNvSpPr>
          <p:nvPr/>
        </p:nvSpPr>
        <p:spPr bwMode="auto">
          <a:xfrm>
            <a:off x="4820201" y="2833936"/>
            <a:ext cx="1556746" cy="496666"/>
          </a:xfrm>
          <a:custGeom>
            <a:avLst/>
            <a:gdLst>
              <a:gd name="T0" fmla="*/ 791 w 793"/>
              <a:gd name="T1" fmla="*/ 358 h 358"/>
              <a:gd name="T2" fmla="*/ 0 w 793"/>
              <a:gd name="T3" fmla="*/ 4 h 358"/>
              <a:gd name="T4" fmla="*/ 1 w 793"/>
              <a:gd name="T5" fmla="*/ 0 h 358"/>
              <a:gd name="T6" fmla="*/ 793 w 793"/>
              <a:gd name="T7" fmla="*/ 353 h 358"/>
              <a:gd name="T8" fmla="*/ 791 w 793"/>
              <a:gd name="T9" fmla="*/ 358 h 358"/>
              <a:gd name="T10" fmla="*/ 0 60000 65536"/>
              <a:gd name="T11" fmla="*/ 0 60000 65536"/>
              <a:gd name="T12" fmla="*/ 0 60000 65536"/>
              <a:gd name="T13" fmla="*/ 0 60000 65536"/>
              <a:gd name="T14" fmla="*/ 0 60000 65536"/>
              <a:gd name="T15" fmla="*/ 0 w 793"/>
              <a:gd name="T16" fmla="*/ 0 h 358"/>
              <a:gd name="T17" fmla="*/ 793 w 793"/>
              <a:gd name="T18" fmla="*/ 358 h 358"/>
            </a:gdLst>
            <a:ahLst/>
            <a:cxnLst>
              <a:cxn ang="T10">
                <a:pos x="T0" y="T1"/>
              </a:cxn>
              <a:cxn ang="T11">
                <a:pos x="T2" y="T3"/>
              </a:cxn>
              <a:cxn ang="T12">
                <a:pos x="T4" y="T5"/>
              </a:cxn>
              <a:cxn ang="T13">
                <a:pos x="T6" y="T7"/>
              </a:cxn>
              <a:cxn ang="T14">
                <a:pos x="T8" y="T9"/>
              </a:cxn>
            </a:cxnLst>
            <a:rect l="T15" t="T16" r="T17" b="T18"/>
            <a:pathLst>
              <a:path w="793" h="358">
                <a:moveTo>
                  <a:pt x="791" y="358"/>
                </a:moveTo>
                <a:lnTo>
                  <a:pt x="0" y="4"/>
                </a:lnTo>
                <a:lnTo>
                  <a:pt x="1" y="0"/>
                </a:lnTo>
                <a:lnTo>
                  <a:pt x="793" y="353"/>
                </a:lnTo>
                <a:lnTo>
                  <a:pt x="791" y="358"/>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5" name="Freeform 38"/>
          <p:cNvSpPr>
            <a:spLocks noChangeArrowheads="1"/>
          </p:cNvSpPr>
          <p:nvPr/>
        </p:nvSpPr>
        <p:spPr bwMode="auto">
          <a:xfrm>
            <a:off x="6371057" y="3316861"/>
            <a:ext cx="31410" cy="29446"/>
          </a:xfrm>
          <a:custGeom>
            <a:avLst/>
            <a:gdLst>
              <a:gd name="T0" fmla="*/ 8 w 13"/>
              <a:gd name="T1" fmla="*/ 13 h 13"/>
              <a:gd name="T2" fmla="*/ 0 w 13"/>
              <a:gd name="T3" fmla="*/ 8 h 13"/>
              <a:gd name="T4" fmla="*/ 5 w 13"/>
              <a:gd name="T5" fmla="*/ 0 h 13"/>
              <a:gd name="T6" fmla="*/ 13 w 13"/>
              <a:gd name="T7" fmla="*/ 5 h 13"/>
              <a:gd name="T8" fmla="*/ 8 w 13"/>
              <a:gd name="T9" fmla="*/ 13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8" y="13"/>
                </a:moveTo>
                <a:cubicBezTo>
                  <a:pt x="4" y="13"/>
                  <a:pt x="1" y="11"/>
                  <a:pt x="0" y="8"/>
                </a:cubicBezTo>
                <a:cubicBezTo>
                  <a:pt x="0" y="4"/>
                  <a:pt x="2" y="1"/>
                  <a:pt x="5" y="0"/>
                </a:cubicBezTo>
                <a:cubicBezTo>
                  <a:pt x="9" y="0"/>
                  <a:pt x="12" y="2"/>
                  <a:pt x="13" y="5"/>
                </a:cubicBezTo>
                <a:cubicBezTo>
                  <a:pt x="13" y="9"/>
                  <a:pt x="11" y="12"/>
                  <a:pt x="8" y="13"/>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6" name="Freeform 39"/>
          <p:cNvSpPr>
            <a:spLocks noChangeArrowheads="1"/>
          </p:cNvSpPr>
          <p:nvPr/>
        </p:nvSpPr>
        <p:spPr bwMode="auto">
          <a:xfrm>
            <a:off x="4820201" y="2498244"/>
            <a:ext cx="1645085" cy="341581"/>
          </a:xfrm>
          <a:custGeom>
            <a:avLst/>
            <a:gdLst>
              <a:gd name="T0" fmla="*/ 1 w 835"/>
              <a:gd name="T1" fmla="*/ 243 h 243"/>
              <a:gd name="T2" fmla="*/ 0 w 835"/>
              <a:gd name="T3" fmla="*/ 239 h 243"/>
              <a:gd name="T4" fmla="*/ 833 w 835"/>
              <a:gd name="T5" fmla="*/ 0 h 243"/>
              <a:gd name="T6" fmla="*/ 835 w 835"/>
              <a:gd name="T7" fmla="*/ 5 h 243"/>
              <a:gd name="T8" fmla="*/ 1 w 835"/>
              <a:gd name="T9" fmla="*/ 243 h 243"/>
              <a:gd name="T10" fmla="*/ 0 60000 65536"/>
              <a:gd name="T11" fmla="*/ 0 60000 65536"/>
              <a:gd name="T12" fmla="*/ 0 60000 65536"/>
              <a:gd name="T13" fmla="*/ 0 60000 65536"/>
              <a:gd name="T14" fmla="*/ 0 60000 65536"/>
              <a:gd name="T15" fmla="*/ 0 w 835"/>
              <a:gd name="T16" fmla="*/ 0 h 243"/>
              <a:gd name="T17" fmla="*/ 835 w 835"/>
              <a:gd name="T18" fmla="*/ 243 h 243"/>
            </a:gdLst>
            <a:ahLst/>
            <a:cxnLst>
              <a:cxn ang="T10">
                <a:pos x="T0" y="T1"/>
              </a:cxn>
              <a:cxn ang="T11">
                <a:pos x="T2" y="T3"/>
              </a:cxn>
              <a:cxn ang="T12">
                <a:pos x="T4" y="T5"/>
              </a:cxn>
              <a:cxn ang="T13">
                <a:pos x="T6" y="T7"/>
              </a:cxn>
              <a:cxn ang="T14">
                <a:pos x="T8" y="T9"/>
              </a:cxn>
            </a:cxnLst>
            <a:rect l="T15" t="T16" r="T17" b="T18"/>
            <a:pathLst>
              <a:path w="835" h="243">
                <a:moveTo>
                  <a:pt x="1" y="243"/>
                </a:moveTo>
                <a:lnTo>
                  <a:pt x="0" y="239"/>
                </a:lnTo>
                <a:lnTo>
                  <a:pt x="833" y="0"/>
                </a:lnTo>
                <a:lnTo>
                  <a:pt x="835" y="5"/>
                </a:lnTo>
                <a:lnTo>
                  <a:pt x="1" y="243"/>
                </a:lnTo>
                <a:close/>
              </a:path>
            </a:pathLst>
          </a:custGeom>
          <a:solidFill>
            <a:srgbClr val="5959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7" name="Freeform 40"/>
          <p:cNvSpPr>
            <a:spLocks noChangeArrowheads="1"/>
          </p:cNvSpPr>
          <p:nvPr/>
        </p:nvSpPr>
        <p:spPr bwMode="auto">
          <a:xfrm>
            <a:off x="6451545" y="2486466"/>
            <a:ext cx="29446" cy="31410"/>
          </a:xfrm>
          <a:custGeom>
            <a:avLst/>
            <a:gdLst>
              <a:gd name="T0" fmla="*/ 12 w 14"/>
              <a:gd name="T1" fmla="*/ 11 h 14"/>
              <a:gd name="T2" fmla="*/ 3 w 14"/>
              <a:gd name="T3" fmla="*/ 12 h 14"/>
              <a:gd name="T4" fmla="*/ 3 w 14"/>
              <a:gd name="T5" fmla="*/ 3 h 14"/>
              <a:gd name="T6" fmla="*/ 11 w 14"/>
              <a:gd name="T7" fmla="*/ 2 h 14"/>
              <a:gd name="T8" fmla="*/ 12 w 14"/>
              <a:gd name="T9" fmla="*/ 11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10" y="14"/>
                  <a:pt x="6" y="14"/>
                  <a:pt x="3" y="12"/>
                </a:cubicBezTo>
                <a:cubicBezTo>
                  <a:pt x="1" y="10"/>
                  <a:pt x="0" y="6"/>
                  <a:pt x="3" y="3"/>
                </a:cubicBezTo>
                <a:cubicBezTo>
                  <a:pt x="5" y="0"/>
                  <a:pt x="9" y="0"/>
                  <a:pt x="11" y="2"/>
                </a:cubicBezTo>
                <a:cubicBezTo>
                  <a:pt x="14" y="5"/>
                  <a:pt x="14" y="9"/>
                  <a:pt x="12" y="11"/>
                </a:cubicBez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0" name="Freeform 43"/>
          <p:cNvSpPr>
            <a:spLocks noChangeArrowheads="1"/>
          </p:cNvSpPr>
          <p:nvPr/>
        </p:nvSpPr>
        <p:spPr bwMode="auto">
          <a:xfrm>
            <a:off x="2631335" y="2576769"/>
            <a:ext cx="353360" cy="316061"/>
          </a:xfrm>
          <a:custGeom>
            <a:avLst/>
            <a:gdLst>
              <a:gd name="T0" fmla="*/ 80 w 161"/>
              <a:gd name="T1" fmla="*/ 31 h 144"/>
              <a:gd name="T2" fmla="*/ 40 w 161"/>
              <a:gd name="T3" fmla="*/ 1 h 144"/>
              <a:gd name="T4" fmla="*/ 3 w 161"/>
              <a:gd name="T5" fmla="*/ 50 h 144"/>
              <a:gd name="T6" fmla="*/ 79 w 161"/>
              <a:gd name="T7" fmla="*/ 144 h 144"/>
              <a:gd name="T8" fmla="*/ 158 w 161"/>
              <a:gd name="T9" fmla="*/ 51 h 144"/>
              <a:gd name="T10" fmla="*/ 121 w 161"/>
              <a:gd name="T11" fmla="*/ 2 h 144"/>
              <a:gd name="T12" fmla="*/ 80 w 161"/>
              <a:gd name="T13" fmla="*/ 31 h 144"/>
              <a:gd name="T14" fmla="*/ 0 60000 65536"/>
              <a:gd name="T15" fmla="*/ 0 60000 65536"/>
              <a:gd name="T16" fmla="*/ 0 60000 65536"/>
              <a:gd name="T17" fmla="*/ 0 60000 65536"/>
              <a:gd name="T18" fmla="*/ 0 60000 65536"/>
              <a:gd name="T19" fmla="*/ 0 60000 65536"/>
              <a:gd name="T20" fmla="*/ 0 60000 65536"/>
              <a:gd name="T21" fmla="*/ 0 w 161"/>
              <a:gd name="T22" fmla="*/ 0 h 144"/>
              <a:gd name="T23" fmla="*/ 161 w 161"/>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1" name="Freeform 46"/>
          <p:cNvSpPr>
            <a:spLocks noEditPoints="1" noChangeArrowheads="1"/>
          </p:cNvSpPr>
          <p:nvPr/>
        </p:nvSpPr>
        <p:spPr bwMode="auto">
          <a:xfrm>
            <a:off x="3314497" y="1563804"/>
            <a:ext cx="206126" cy="361212"/>
          </a:xfrm>
          <a:custGeom>
            <a:avLst/>
            <a:gdLst>
              <a:gd name="T0" fmla="*/ 83 w 94"/>
              <a:gd name="T1" fmla="*/ 0 h 165"/>
              <a:gd name="T2" fmla="*/ 10 w 94"/>
              <a:gd name="T3" fmla="*/ 0 h 165"/>
              <a:gd name="T4" fmla="*/ 0 w 94"/>
              <a:gd name="T5" fmla="*/ 11 h 165"/>
              <a:gd name="T6" fmla="*/ 0 w 94"/>
              <a:gd name="T7" fmla="*/ 154 h 165"/>
              <a:gd name="T8" fmla="*/ 10 w 94"/>
              <a:gd name="T9" fmla="*/ 165 h 165"/>
              <a:gd name="T10" fmla="*/ 83 w 94"/>
              <a:gd name="T11" fmla="*/ 165 h 165"/>
              <a:gd name="T12" fmla="*/ 94 w 94"/>
              <a:gd name="T13" fmla="*/ 154 h 165"/>
              <a:gd name="T14" fmla="*/ 94 w 94"/>
              <a:gd name="T15" fmla="*/ 11 h 165"/>
              <a:gd name="T16" fmla="*/ 83 w 94"/>
              <a:gd name="T17" fmla="*/ 0 h 165"/>
              <a:gd name="T18" fmla="*/ 32 w 94"/>
              <a:gd name="T19" fmla="*/ 12 h 165"/>
              <a:gd name="T20" fmla="*/ 62 w 94"/>
              <a:gd name="T21" fmla="*/ 12 h 165"/>
              <a:gd name="T22" fmla="*/ 62 w 94"/>
              <a:gd name="T23" fmla="*/ 16 h 165"/>
              <a:gd name="T24" fmla="*/ 32 w 94"/>
              <a:gd name="T25" fmla="*/ 16 h 165"/>
              <a:gd name="T26" fmla="*/ 32 w 94"/>
              <a:gd name="T27" fmla="*/ 12 h 165"/>
              <a:gd name="T28" fmla="*/ 47 w 94"/>
              <a:gd name="T29" fmla="*/ 158 h 165"/>
              <a:gd name="T30" fmla="*/ 41 w 94"/>
              <a:gd name="T31" fmla="*/ 152 h 165"/>
              <a:gd name="T32" fmla="*/ 47 w 94"/>
              <a:gd name="T33" fmla="*/ 147 h 165"/>
              <a:gd name="T34" fmla="*/ 53 w 94"/>
              <a:gd name="T35" fmla="*/ 152 h 165"/>
              <a:gd name="T36" fmla="*/ 47 w 94"/>
              <a:gd name="T37" fmla="*/ 158 h 165"/>
              <a:gd name="T38" fmla="*/ 87 w 94"/>
              <a:gd name="T39" fmla="*/ 138 h 165"/>
              <a:gd name="T40" fmla="*/ 7 w 94"/>
              <a:gd name="T41" fmla="*/ 138 h 165"/>
              <a:gd name="T42" fmla="*/ 7 w 94"/>
              <a:gd name="T43" fmla="*/ 26 h 165"/>
              <a:gd name="T44" fmla="*/ 87 w 94"/>
              <a:gd name="T45" fmla="*/ 26 h 165"/>
              <a:gd name="T46" fmla="*/ 87 w 94"/>
              <a:gd name="T47" fmla="*/ 138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65"/>
              <a:gd name="T74" fmla="*/ 94 w 94"/>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2" name="Freeform 47"/>
          <p:cNvSpPr>
            <a:spLocks noChangeArrowheads="1"/>
          </p:cNvSpPr>
          <p:nvPr/>
        </p:nvSpPr>
        <p:spPr bwMode="auto">
          <a:xfrm>
            <a:off x="4331387" y="4257190"/>
            <a:ext cx="241462" cy="54967"/>
          </a:xfrm>
          <a:custGeom>
            <a:avLst/>
            <a:gdLst>
              <a:gd name="T0" fmla="*/ 98 w 110"/>
              <a:gd name="T1" fmla="*/ 0 h 25"/>
              <a:gd name="T2" fmla="*/ 11 w 110"/>
              <a:gd name="T3" fmla="*/ 0 h 25"/>
              <a:gd name="T4" fmla="*/ 0 w 110"/>
              <a:gd name="T5" fmla="*/ 12 h 25"/>
              <a:gd name="T6" fmla="*/ 0 w 110"/>
              <a:gd name="T7" fmla="*/ 25 h 25"/>
              <a:gd name="T8" fmla="*/ 110 w 110"/>
              <a:gd name="T9" fmla="*/ 25 h 25"/>
              <a:gd name="T10" fmla="*/ 110 w 110"/>
              <a:gd name="T11" fmla="*/ 12 h 25"/>
              <a:gd name="T12" fmla="*/ 98 w 110"/>
              <a:gd name="T13" fmla="*/ 0 h 25"/>
              <a:gd name="T14" fmla="*/ 0 60000 65536"/>
              <a:gd name="T15" fmla="*/ 0 60000 65536"/>
              <a:gd name="T16" fmla="*/ 0 60000 65536"/>
              <a:gd name="T17" fmla="*/ 0 60000 65536"/>
              <a:gd name="T18" fmla="*/ 0 60000 65536"/>
              <a:gd name="T19" fmla="*/ 0 60000 65536"/>
              <a:gd name="T20" fmla="*/ 0 60000 65536"/>
              <a:gd name="T21" fmla="*/ 0 w 110"/>
              <a:gd name="T22" fmla="*/ 0 h 25"/>
              <a:gd name="T23" fmla="*/ 110 w 1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25">
                <a:moveTo>
                  <a:pt x="98" y="0"/>
                </a:moveTo>
                <a:cubicBezTo>
                  <a:pt x="11" y="0"/>
                  <a:pt x="11" y="0"/>
                  <a:pt x="11" y="0"/>
                </a:cubicBezTo>
                <a:cubicBezTo>
                  <a:pt x="5" y="0"/>
                  <a:pt x="0" y="5"/>
                  <a:pt x="0" y="12"/>
                </a:cubicBezTo>
                <a:cubicBezTo>
                  <a:pt x="0" y="25"/>
                  <a:pt x="0" y="25"/>
                  <a:pt x="0" y="25"/>
                </a:cubicBezTo>
                <a:cubicBezTo>
                  <a:pt x="110" y="25"/>
                  <a:pt x="110" y="25"/>
                  <a:pt x="110" y="25"/>
                </a:cubicBezTo>
                <a:cubicBezTo>
                  <a:pt x="110" y="12"/>
                  <a:pt x="110" y="12"/>
                  <a:pt x="110" y="12"/>
                </a:cubicBezTo>
                <a:cubicBezTo>
                  <a:pt x="110" y="5"/>
                  <a:pt x="105" y="0"/>
                  <a:pt x="98"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3" name="Rectangle 48"/>
          <p:cNvSpPr>
            <a:spLocks noChangeArrowheads="1"/>
          </p:cNvSpPr>
          <p:nvPr/>
        </p:nvSpPr>
        <p:spPr bwMode="auto">
          <a:xfrm>
            <a:off x="4329423" y="4320009"/>
            <a:ext cx="96193" cy="1963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4" name="Oval 49"/>
          <p:cNvSpPr>
            <a:spLocks noChangeArrowheads="1"/>
          </p:cNvSpPr>
          <p:nvPr/>
        </p:nvSpPr>
        <p:spPr bwMode="auto">
          <a:xfrm>
            <a:off x="4433469" y="4198296"/>
            <a:ext cx="51041" cy="5104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5" name="Oval 50"/>
          <p:cNvSpPr>
            <a:spLocks noChangeArrowheads="1"/>
          </p:cNvSpPr>
          <p:nvPr/>
        </p:nvSpPr>
        <p:spPr bwMode="auto">
          <a:xfrm>
            <a:off x="4511993" y="4198296"/>
            <a:ext cx="49077" cy="5104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6" name="Oval 51"/>
          <p:cNvSpPr>
            <a:spLocks noChangeArrowheads="1"/>
          </p:cNvSpPr>
          <p:nvPr/>
        </p:nvSpPr>
        <p:spPr bwMode="auto">
          <a:xfrm>
            <a:off x="4488436" y="4210075"/>
            <a:ext cx="23557" cy="2355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7" name="Freeform 52"/>
          <p:cNvSpPr>
            <a:spLocks noChangeArrowheads="1"/>
          </p:cNvSpPr>
          <p:nvPr/>
        </p:nvSpPr>
        <p:spPr bwMode="auto">
          <a:xfrm>
            <a:off x="4294087" y="4359271"/>
            <a:ext cx="166865" cy="204163"/>
          </a:xfrm>
          <a:custGeom>
            <a:avLst/>
            <a:gdLst>
              <a:gd name="T0" fmla="*/ 63 w 76"/>
              <a:gd name="T1" fmla="*/ 46 h 93"/>
              <a:gd name="T2" fmla="*/ 38 w 76"/>
              <a:gd name="T3" fmla="*/ 93 h 93"/>
              <a:gd name="T4" fmla="*/ 13 w 76"/>
              <a:gd name="T5" fmla="*/ 46 h 93"/>
              <a:gd name="T6" fmla="*/ 38 w 76"/>
              <a:gd name="T7" fmla="*/ 0 h 93"/>
              <a:gd name="T8" fmla="*/ 63 w 76"/>
              <a:gd name="T9" fmla="*/ 46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63" y="46"/>
                </a:moveTo>
                <a:cubicBezTo>
                  <a:pt x="76" y="72"/>
                  <a:pt x="65" y="93"/>
                  <a:pt x="38" y="93"/>
                </a:cubicBezTo>
                <a:cubicBezTo>
                  <a:pt x="11" y="93"/>
                  <a:pt x="0" y="72"/>
                  <a:pt x="13" y="46"/>
                </a:cubicBezTo>
                <a:cubicBezTo>
                  <a:pt x="26" y="21"/>
                  <a:pt x="37" y="0"/>
                  <a:pt x="38" y="0"/>
                </a:cubicBezTo>
                <a:cubicBezTo>
                  <a:pt x="39" y="0"/>
                  <a:pt x="50" y="21"/>
                  <a:pt x="63" y="4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8" name="Freeform 53"/>
          <p:cNvSpPr>
            <a:spLocks noChangeArrowheads="1"/>
          </p:cNvSpPr>
          <p:nvPr/>
        </p:nvSpPr>
        <p:spPr bwMode="auto">
          <a:xfrm>
            <a:off x="5362019" y="4098178"/>
            <a:ext cx="268947" cy="180606"/>
          </a:xfrm>
          <a:custGeom>
            <a:avLst/>
            <a:gdLst>
              <a:gd name="T0" fmla="*/ 116 w 123"/>
              <a:gd name="T1" fmla="*/ 26 h 82"/>
              <a:gd name="T2" fmla="*/ 22 w 123"/>
              <a:gd name="T3" fmla="*/ 26 h 82"/>
              <a:gd name="T4" fmla="*/ 3 w 123"/>
              <a:gd name="T5" fmla="*/ 82 h 82"/>
              <a:gd name="T6" fmla="*/ 18 w 123"/>
              <a:gd name="T7" fmla="*/ 53 h 82"/>
              <a:gd name="T8" fmla="*/ 94 w 123"/>
              <a:gd name="T9" fmla="*/ 48 h 82"/>
              <a:gd name="T10" fmla="*/ 86 w 123"/>
              <a:gd name="T11" fmla="*/ 56 h 82"/>
              <a:gd name="T12" fmla="*/ 123 w 123"/>
              <a:gd name="T13" fmla="*/ 56 h 82"/>
              <a:gd name="T14" fmla="*/ 123 w 123"/>
              <a:gd name="T15" fmla="*/ 18 h 82"/>
              <a:gd name="T16" fmla="*/ 116 w 123"/>
              <a:gd name="T17" fmla="*/ 2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2"/>
              <a:gd name="T29" fmla="*/ 123 w 12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9" name="Freeform 54"/>
          <p:cNvSpPr>
            <a:spLocks noChangeArrowheads="1"/>
          </p:cNvSpPr>
          <p:nvPr/>
        </p:nvSpPr>
        <p:spPr bwMode="auto">
          <a:xfrm>
            <a:off x="5391466" y="4241485"/>
            <a:ext cx="268945" cy="178644"/>
          </a:xfrm>
          <a:custGeom>
            <a:avLst/>
            <a:gdLst>
              <a:gd name="T0" fmla="*/ 8 w 123"/>
              <a:gd name="T1" fmla="*/ 55 h 81"/>
              <a:gd name="T2" fmla="*/ 102 w 123"/>
              <a:gd name="T3" fmla="*/ 55 h 81"/>
              <a:gd name="T4" fmla="*/ 121 w 123"/>
              <a:gd name="T5" fmla="*/ 0 h 81"/>
              <a:gd name="T6" fmla="*/ 105 w 123"/>
              <a:gd name="T7" fmla="*/ 28 h 81"/>
              <a:gd name="T8" fmla="*/ 30 w 123"/>
              <a:gd name="T9" fmla="*/ 33 h 81"/>
              <a:gd name="T10" fmla="*/ 38 w 123"/>
              <a:gd name="T11" fmla="*/ 25 h 81"/>
              <a:gd name="T12" fmla="*/ 0 w 123"/>
              <a:gd name="T13" fmla="*/ 25 h 81"/>
              <a:gd name="T14" fmla="*/ 0 w 123"/>
              <a:gd name="T15" fmla="*/ 63 h 81"/>
              <a:gd name="T16" fmla="*/ 8 w 123"/>
              <a:gd name="T17" fmla="*/ 55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1"/>
              <a:gd name="T29" fmla="*/ 123 w 12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0" name="Freeform 55"/>
          <p:cNvSpPr>
            <a:spLocks noChangeArrowheads="1"/>
          </p:cNvSpPr>
          <p:nvPr/>
        </p:nvSpPr>
        <p:spPr bwMode="auto">
          <a:xfrm>
            <a:off x="6708711" y="3312935"/>
            <a:ext cx="80488" cy="88339"/>
          </a:xfrm>
          <a:custGeom>
            <a:avLst/>
            <a:gdLst>
              <a:gd name="T0" fmla="*/ 18 w 37"/>
              <a:gd name="T1" fmla="*/ 14 h 40"/>
              <a:gd name="T2" fmla="*/ 2 w 37"/>
              <a:gd name="T3" fmla="*/ 34 h 40"/>
              <a:gd name="T4" fmla="*/ 37 w 37"/>
              <a:gd name="T5" fmla="*/ 0 h 40"/>
              <a:gd name="T6" fmla="*/ 24 w 37"/>
              <a:gd name="T7" fmla="*/ 28 h 40"/>
              <a:gd name="T8" fmla="*/ 4 w 37"/>
              <a:gd name="T9" fmla="*/ 34 h 40"/>
              <a:gd name="T10" fmla="*/ 18 w 37"/>
              <a:gd name="T11" fmla="*/ 14 h 40"/>
              <a:gd name="T12" fmla="*/ 0 60000 65536"/>
              <a:gd name="T13" fmla="*/ 0 60000 65536"/>
              <a:gd name="T14" fmla="*/ 0 60000 65536"/>
              <a:gd name="T15" fmla="*/ 0 60000 65536"/>
              <a:gd name="T16" fmla="*/ 0 60000 65536"/>
              <a:gd name="T17" fmla="*/ 0 60000 65536"/>
              <a:gd name="T18" fmla="*/ 0 w 37"/>
              <a:gd name="T19" fmla="*/ 0 h 40"/>
              <a:gd name="T20" fmla="*/ 37 w 3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7" h="40">
                <a:moveTo>
                  <a:pt x="18" y="14"/>
                </a:moveTo>
                <a:cubicBezTo>
                  <a:pt x="11" y="18"/>
                  <a:pt x="5" y="27"/>
                  <a:pt x="2" y="34"/>
                </a:cubicBezTo>
                <a:cubicBezTo>
                  <a:pt x="0" y="21"/>
                  <a:pt x="6" y="10"/>
                  <a:pt x="37" y="0"/>
                </a:cubicBezTo>
                <a:cubicBezTo>
                  <a:pt x="24" y="9"/>
                  <a:pt x="32" y="17"/>
                  <a:pt x="24" y="28"/>
                </a:cubicBezTo>
                <a:cubicBezTo>
                  <a:pt x="15" y="40"/>
                  <a:pt x="4" y="34"/>
                  <a:pt x="4" y="34"/>
                </a:cubicBezTo>
                <a:cubicBezTo>
                  <a:pt x="6" y="28"/>
                  <a:pt x="12" y="21"/>
                  <a:pt x="18" y="1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1" name="Freeform 56"/>
          <p:cNvSpPr>
            <a:spLocks noEditPoints="1" noChangeArrowheads="1"/>
          </p:cNvSpPr>
          <p:nvPr/>
        </p:nvSpPr>
        <p:spPr bwMode="auto">
          <a:xfrm>
            <a:off x="6581110" y="3395385"/>
            <a:ext cx="263057" cy="221831"/>
          </a:xfrm>
          <a:custGeom>
            <a:avLst/>
            <a:gdLst>
              <a:gd name="T0" fmla="*/ 84 w 120"/>
              <a:gd name="T1" fmla="*/ 0 h 101"/>
              <a:gd name="T2" fmla="*/ 60 w 120"/>
              <a:gd name="T3" fmla="*/ 5 h 101"/>
              <a:gd name="T4" fmla="*/ 37 w 120"/>
              <a:gd name="T5" fmla="*/ 0 h 101"/>
              <a:gd name="T6" fmla="*/ 0 w 120"/>
              <a:gd name="T7" fmla="*/ 50 h 101"/>
              <a:gd name="T8" fmla="*/ 50 w 120"/>
              <a:gd name="T9" fmla="*/ 101 h 101"/>
              <a:gd name="T10" fmla="*/ 60 w 120"/>
              <a:gd name="T11" fmla="*/ 100 h 101"/>
              <a:gd name="T12" fmla="*/ 70 w 120"/>
              <a:gd name="T13" fmla="*/ 101 h 101"/>
              <a:gd name="T14" fmla="*/ 120 w 120"/>
              <a:gd name="T15" fmla="*/ 50 h 101"/>
              <a:gd name="T16" fmla="*/ 84 w 120"/>
              <a:gd name="T17" fmla="*/ 0 h 101"/>
              <a:gd name="T18" fmla="*/ 49 w 120"/>
              <a:gd name="T19" fmla="*/ 58 h 101"/>
              <a:gd name="T20" fmla="*/ 44 w 120"/>
              <a:gd name="T21" fmla="*/ 53 h 101"/>
              <a:gd name="T22" fmla="*/ 49 w 120"/>
              <a:gd name="T23" fmla="*/ 48 h 101"/>
              <a:gd name="T24" fmla="*/ 54 w 120"/>
              <a:gd name="T25" fmla="*/ 53 h 101"/>
              <a:gd name="T26" fmla="*/ 49 w 120"/>
              <a:gd name="T27" fmla="*/ 58 h 101"/>
              <a:gd name="T28" fmla="*/ 67 w 120"/>
              <a:gd name="T29" fmla="*/ 58 h 101"/>
              <a:gd name="T30" fmla="*/ 62 w 120"/>
              <a:gd name="T31" fmla="*/ 53 h 101"/>
              <a:gd name="T32" fmla="*/ 67 w 120"/>
              <a:gd name="T33" fmla="*/ 48 h 101"/>
              <a:gd name="T34" fmla="*/ 72 w 120"/>
              <a:gd name="T35" fmla="*/ 53 h 101"/>
              <a:gd name="T36" fmla="*/ 67 w 120"/>
              <a:gd name="T37" fmla="*/ 58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01"/>
              <a:gd name="T59" fmla="*/ 120 w 120"/>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01">
                <a:moveTo>
                  <a:pt x="84" y="0"/>
                </a:moveTo>
                <a:cubicBezTo>
                  <a:pt x="76" y="0"/>
                  <a:pt x="68" y="2"/>
                  <a:pt x="60" y="5"/>
                </a:cubicBezTo>
                <a:cubicBezTo>
                  <a:pt x="53" y="2"/>
                  <a:pt x="45" y="0"/>
                  <a:pt x="37" y="0"/>
                </a:cubicBezTo>
                <a:cubicBezTo>
                  <a:pt x="9" y="0"/>
                  <a:pt x="0" y="23"/>
                  <a:pt x="0" y="50"/>
                </a:cubicBezTo>
                <a:cubicBezTo>
                  <a:pt x="0" y="78"/>
                  <a:pt x="22" y="101"/>
                  <a:pt x="50" y="101"/>
                </a:cubicBezTo>
                <a:cubicBezTo>
                  <a:pt x="53" y="101"/>
                  <a:pt x="57" y="100"/>
                  <a:pt x="60" y="100"/>
                </a:cubicBezTo>
                <a:cubicBezTo>
                  <a:pt x="63" y="100"/>
                  <a:pt x="66" y="101"/>
                  <a:pt x="70" y="101"/>
                </a:cubicBezTo>
                <a:cubicBezTo>
                  <a:pt x="97" y="101"/>
                  <a:pt x="120" y="78"/>
                  <a:pt x="120" y="50"/>
                </a:cubicBezTo>
                <a:cubicBezTo>
                  <a:pt x="120" y="23"/>
                  <a:pt x="112" y="0"/>
                  <a:pt x="84" y="0"/>
                </a:cubicBezTo>
                <a:close/>
                <a:moveTo>
                  <a:pt x="49" y="58"/>
                </a:moveTo>
                <a:cubicBezTo>
                  <a:pt x="46" y="58"/>
                  <a:pt x="44" y="56"/>
                  <a:pt x="44" y="53"/>
                </a:cubicBezTo>
                <a:cubicBezTo>
                  <a:pt x="44" y="50"/>
                  <a:pt x="46" y="48"/>
                  <a:pt x="49" y="48"/>
                </a:cubicBezTo>
                <a:cubicBezTo>
                  <a:pt x="51" y="48"/>
                  <a:pt x="54" y="50"/>
                  <a:pt x="54" y="53"/>
                </a:cubicBezTo>
                <a:cubicBezTo>
                  <a:pt x="54" y="56"/>
                  <a:pt x="51" y="58"/>
                  <a:pt x="49" y="58"/>
                </a:cubicBezTo>
                <a:close/>
                <a:moveTo>
                  <a:pt x="67" y="58"/>
                </a:moveTo>
                <a:cubicBezTo>
                  <a:pt x="64" y="58"/>
                  <a:pt x="62" y="56"/>
                  <a:pt x="62" y="53"/>
                </a:cubicBezTo>
                <a:cubicBezTo>
                  <a:pt x="62" y="50"/>
                  <a:pt x="64" y="48"/>
                  <a:pt x="67" y="48"/>
                </a:cubicBezTo>
                <a:cubicBezTo>
                  <a:pt x="70" y="48"/>
                  <a:pt x="72" y="50"/>
                  <a:pt x="72" y="53"/>
                </a:cubicBezTo>
                <a:cubicBezTo>
                  <a:pt x="72" y="56"/>
                  <a:pt x="70" y="58"/>
                  <a:pt x="67" y="58"/>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2" name="Freeform 57"/>
          <p:cNvSpPr>
            <a:spLocks noChangeArrowheads="1"/>
          </p:cNvSpPr>
          <p:nvPr/>
        </p:nvSpPr>
        <p:spPr bwMode="auto">
          <a:xfrm>
            <a:off x="6828462" y="2356900"/>
            <a:ext cx="54967" cy="39262"/>
          </a:xfrm>
          <a:custGeom>
            <a:avLst/>
            <a:gdLst>
              <a:gd name="T0" fmla="*/ 0 w 39"/>
              <a:gd name="T1" fmla="*/ 0 h 28"/>
              <a:gd name="T2" fmla="*/ 39 w 39"/>
              <a:gd name="T3" fmla="*/ 0 h 28"/>
              <a:gd name="T4" fmla="*/ 39 w 39"/>
              <a:gd name="T5" fmla="*/ 4 h 28"/>
              <a:gd name="T6" fmla="*/ 9 w 39"/>
              <a:gd name="T7" fmla="*/ 24 h 28"/>
              <a:gd name="T8" fmla="*/ 39 w 39"/>
              <a:gd name="T9" fmla="*/ 24 h 28"/>
              <a:gd name="T10" fmla="*/ 39 w 39"/>
              <a:gd name="T11" fmla="*/ 28 h 28"/>
              <a:gd name="T12" fmla="*/ 0 w 39"/>
              <a:gd name="T13" fmla="*/ 28 h 28"/>
              <a:gd name="T14" fmla="*/ 0 w 39"/>
              <a:gd name="T15" fmla="*/ 25 h 28"/>
              <a:gd name="T16" fmla="*/ 28 w 39"/>
              <a:gd name="T17" fmla="*/ 5 h 28"/>
              <a:gd name="T18" fmla="*/ 0 w 39"/>
              <a:gd name="T19" fmla="*/ 5 h 28"/>
              <a:gd name="T20" fmla="*/ 0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0" y="0"/>
                </a:moveTo>
                <a:lnTo>
                  <a:pt x="39" y="0"/>
                </a:lnTo>
                <a:lnTo>
                  <a:pt x="39" y="4"/>
                </a:lnTo>
                <a:lnTo>
                  <a:pt x="9" y="24"/>
                </a:lnTo>
                <a:lnTo>
                  <a:pt x="39" y="24"/>
                </a:lnTo>
                <a:lnTo>
                  <a:pt x="39" y="28"/>
                </a:lnTo>
                <a:lnTo>
                  <a:pt x="0" y="28"/>
                </a:lnTo>
                <a:lnTo>
                  <a:pt x="0" y="25"/>
                </a:lnTo>
                <a:lnTo>
                  <a:pt x="28" y="5"/>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3" name="Freeform 58"/>
          <p:cNvSpPr>
            <a:spLocks noChangeArrowheads="1"/>
          </p:cNvSpPr>
          <p:nvPr/>
        </p:nvSpPr>
        <p:spPr bwMode="auto">
          <a:xfrm>
            <a:off x="6696933" y="2225373"/>
            <a:ext cx="147234" cy="109934"/>
          </a:xfrm>
          <a:custGeom>
            <a:avLst/>
            <a:gdLst>
              <a:gd name="T0" fmla="*/ 0 w 104"/>
              <a:gd name="T1" fmla="*/ 0 h 78"/>
              <a:gd name="T2" fmla="*/ 104 w 104"/>
              <a:gd name="T3" fmla="*/ 0 h 78"/>
              <a:gd name="T4" fmla="*/ 104 w 104"/>
              <a:gd name="T5" fmla="*/ 10 h 78"/>
              <a:gd name="T6" fmla="*/ 25 w 104"/>
              <a:gd name="T7" fmla="*/ 65 h 78"/>
              <a:gd name="T8" fmla="*/ 104 w 104"/>
              <a:gd name="T9" fmla="*/ 65 h 78"/>
              <a:gd name="T10" fmla="*/ 104 w 104"/>
              <a:gd name="T11" fmla="*/ 78 h 78"/>
              <a:gd name="T12" fmla="*/ 0 w 104"/>
              <a:gd name="T13" fmla="*/ 78 h 78"/>
              <a:gd name="T14" fmla="*/ 0 w 104"/>
              <a:gd name="T15" fmla="*/ 67 h 78"/>
              <a:gd name="T16" fmla="*/ 77 w 104"/>
              <a:gd name="T17" fmla="*/ 13 h 78"/>
              <a:gd name="T18" fmla="*/ 0 w 104"/>
              <a:gd name="T19" fmla="*/ 13 h 78"/>
              <a:gd name="T20" fmla="*/ 0 w 104"/>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78"/>
              <a:gd name="T35" fmla="*/ 104 w 10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78">
                <a:moveTo>
                  <a:pt x="0" y="0"/>
                </a:moveTo>
                <a:lnTo>
                  <a:pt x="104" y="0"/>
                </a:lnTo>
                <a:lnTo>
                  <a:pt x="104" y="10"/>
                </a:lnTo>
                <a:lnTo>
                  <a:pt x="25" y="65"/>
                </a:lnTo>
                <a:lnTo>
                  <a:pt x="104" y="65"/>
                </a:lnTo>
                <a:lnTo>
                  <a:pt x="104" y="78"/>
                </a:lnTo>
                <a:lnTo>
                  <a:pt x="0" y="78"/>
                </a:lnTo>
                <a:lnTo>
                  <a:pt x="0" y="67"/>
                </a:lnTo>
                <a:lnTo>
                  <a:pt x="77" y="13"/>
                </a:lnTo>
                <a:lnTo>
                  <a:pt x="0"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4" name="Freeform 59"/>
          <p:cNvSpPr>
            <a:spLocks noEditPoints="1" noChangeArrowheads="1"/>
          </p:cNvSpPr>
          <p:nvPr/>
        </p:nvSpPr>
        <p:spPr bwMode="auto">
          <a:xfrm>
            <a:off x="6640003" y="2407941"/>
            <a:ext cx="339617" cy="151160"/>
          </a:xfrm>
          <a:custGeom>
            <a:avLst/>
            <a:gdLst>
              <a:gd name="T0" fmla="*/ 219 w 241"/>
              <a:gd name="T1" fmla="*/ 0 h 107"/>
              <a:gd name="T2" fmla="*/ 219 w 241"/>
              <a:gd name="T3" fmla="*/ 43 h 107"/>
              <a:gd name="T4" fmla="*/ 24 w 241"/>
              <a:gd name="T5" fmla="*/ 43 h 107"/>
              <a:gd name="T6" fmla="*/ 24 w 241"/>
              <a:gd name="T7" fmla="*/ 0 h 107"/>
              <a:gd name="T8" fmla="*/ 0 w 241"/>
              <a:gd name="T9" fmla="*/ 0 h 107"/>
              <a:gd name="T10" fmla="*/ 0 w 241"/>
              <a:gd name="T11" fmla="*/ 43 h 107"/>
              <a:gd name="T12" fmla="*/ 0 w 241"/>
              <a:gd name="T13" fmla="*/ 71 h 107"/>
              <a:gd name="T14" fmla="*/ 0 w 241"/>
              <a:gd name="T15" fmla="*/ 76 h 107"/>
              <a:gd name="T16" fmla="*/ 0 w 241"/>
              <a:gd name="T17" fmla="*/ 87 h 107"/>
              <a:gd name="T18" fmla="*/ 0 w 241"/>
              <a:gd name="T19" fmla="*/ 107 h 107"/>
              <a:gd name="T20" fmla="*/ 24 w 241"/>
              <a:gd name="T21" fmla="*/ 107 h 107"/>
              <a:gd name="T22" fmla="*/ 24 w 241"/>
              <a:gd name="T23" fmla="*/ 87 h 107"/>
              <a:gd name="T24" fmla="*/ 219 w 241"/>
              <a:gd name="T25" fmla="*/ 87 h 107"/>
              <a:gd name="T26" fmla="*/ 219 w 241"/>
              <a:gd name="T27" fmla="*/ 107 h 107"/>
              <a:gd name="T28" fmla="*/ 241 w 241"/>
              <a:gd name="T29" fmla="*/ 107 h 107"/>
              <a:gd name="T30" fmla="*/ 241 w 241"/>
              <a:gd name="T31" fmla="*/ 0 h 107"/>
              <a:gd name="T32" fmla="*/ 219 w 241"/>
              <a:gd name="T33" fmla="*/ 0 h 107"/>
              <a:gd name="T34" fmla="*/ 24 w 241"/>
              <a:gd name="T35" fmla="*/ 76 h 107"/>
              <a:gd name="T36" fmla="*/ 24 w 241"/>
              <a:gd name="T37" fmla="*/ 71 h 107"/>
              <a:gd name="T38" fmla="*/ 219 w 241"/>
              <a:gd name="T39" fmla="*/ 71 h 107"/>
              <a:gd name="T40" fmla="*/ 219 w 241"/>
              <a:gd name="T41" fmla="*/ 76 h 107"/>
              <a:gd name="T42" fmla="*/ 24 w 241"/>
              <a:gd name="T43" fmla="*/ 76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107"/>
              <a:gd name="T68" fmla="*/ 241 w 241"/>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107">
                <a:moveTo>
                  <a:pt x="219" y="0"/>
                </a:moveTo>
                <a:lnTo>
                  <a:pt x="219" y="43"/>
                </a:lnTo>
                <a:lnTo>
                  <a:pt x="24" y="43"/>
                </a:lnTo>
                <a:lnTo>
                  <a:pt x="24" y="0"/>
                </a:lnTo>
                <a:lnTo>
                  <a:pt x="0" y="0"/>
                </a:lnTo>
                <a:lnTo>
                  <a:pt x="0" y="43"/>
                </a:lnTo>
                <a:lnTo>
                  <a:pt x="0" y="71"/>
                </a:lnTo>
                <a:lnTo>
                  <a:pt x="0" y="76"/>
                </a:lnTo>
                <a:lnTo>
                  <a:pt x="0" y="87"/>
                </a:lnTo>
                <a:lnTo>
                  <a:pt x="0" y="107"/>
                </a:lnTo>
                <a:lnTo>
                  <a:pt x="24" y="107"/>
                </a:lnTo>
                <a:lnTo>
                  <a:pt x="24" y="87"/>
                </a:lnTo>
                <a:lnTo>
                  <a:pt x="219" y="87"/>
                </a:lnTo>
                <a:lnTo>
                  <a:pt x="219" y="107"/>
                </a:lnTo>
                <a:lnTo>
                  <a:pt x="241" y="107"/>
                </a:lnTo>
                <a:lnTo>
                  <a:pt x="241" y="0"/>
                </a:lnTo>
                <a:lnTo>
                  <a:pt x="219" y="0"/>
                </a:lnTo>
                <a:close/>
                <a:moveTo>
                  <a:pt x="24" y="76"/>
                </a:moveTo>
                <a:lnTo>
                  <a:pt x="24" y="71"/>
                </a:lnTo>
                <a:lnTo>
                  <a:pt x="219" y="71"/>
                </a:lnTo>
                <a:lnTo>
                  <a:pt x="219" y="76"/>
                </a:lnTo>
                <a:lnTo>
                  <a:pt x="24" y="7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5" name="Freeform 60"/>
          <p:cNvSpPr>
            <a:spLocks noChangeArrowheads="1"/>
          </p:cNvSpPr>
          <p:nvPr/>
        </p:nvSpPr>
        <p:spPr bwMode="auto">
          <a:xfrm>
            <a:off x="6844166" y="2435425"/>
            <a:ext cx="100118" cy="27484"/>
          </a:xfrm>
          <a:custGeom>
            <a:avLst/>
            <a:gdLst>
              <a:gd name="T0" fmla="*/ 46 w 46"/>
              <a:gd name="T1" fmla="*/ 0 h 13"/>
              <a:gd name="T2" fmla="*/ 0 w 46"/>
              <a:gd name="T3" fmla="*/ 13 h 13"/>
              <a:gd name="T4" fmla="*/ 46 w 46"/>
              <a:gd name="T5" fmla="*/ 13 h 13"/>
              <a:gd name="T6" fmla="*/ 46 w 46"/>
              <a:gd name="T7" fmla="*/ 0 h 13"/>
              <a:gd name="T8" fmla="*/ 0 60000 65536"/>
              <a:gd name="T9" fmla="*/ 0 60000 65536"/>
              <a:gd name="T10" fmla="*/ 0 60000 65536"/>
              <a:gd name="T11" fmla="*/ 0 60000 65536"/>
              <a:gd name="T12" fmla="*/ 0 w 46"/>
              <a:gd name="T13" fmla="*/ 0 h 13"/>
              <a:gd name="T14" fmla="*/ 46 w 46"/>
              <a:gd name="T15" fmla="*/ 13 h 13"/>
            </a:gdLst>
            <a:ahLst/>
            <a:cxnLst>
              <a:cxn ang="T8">
                <a:pos x="T0" y="T1"/>
              </a:cxn>
              <a:cxn ang="T9">
                <a:pos x="T2" y="T3"/>
              </a:cxn>
              <a:cxn ang="T10">
                <a:pos x="T4" y="T5"/>
              </a:cxn>
              <a:cxn ang="T11">
                <a:pos x="T6" y="T7"/>
              </a:cxn>
            </a:cxnLst>
            <a:rect l="T12" t="T13" r="T14" b="T15"/>
            <a:pathLst>
              <a:path w="46" h="13">
                <a:moveTo>
                  <a:pt x="46" y="0"/>
                </a:moveTo>
                <a:cubicBezTo>
                  <a:pt x="24" y="0"/>
                  <a:pt x="6" y="6"/>
                  <a:pt x="0" y="13"/>
                </a:cubicBezTo>
                <a:cubicBezTo>
                  <a:pt x="46" y="13"/>
                  <a:pt x="46" y="13"/>
                  <a:pt x="46" y="13"/>
                </a:cubicBezTo>
                <a:lnTo>
                  <a:pt x="46"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6" name="Oval 61"/>
          <p:cNvSpPr>
            <a:spLocks noChangeArrowheads="1"/>
          </p:cNvSpPr>
          <p:nvPr/>
        </p:nvSpPr>
        <p:spPr bwMode="auto">
          <a:xfrm>
            <a:off x="5860648" y="1563804"/>
            <a:ext cx="70672" cy="70672"/>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7" name="Freeform 62"/>
          <p:cNvSpPr>
            <a:spLocks noChangeArrowheads="1"/>
          </p:cNvSpPr>
          <p:nvPr/>
        </p:nvSpPr>
        <p:spPr bwMode="auto">
          <a:xfrm>
            <a:off x="5811571" y="1436203"/>
            <a:ext cx="378879" cy="164901"/>
          </a:xfrm>
          <a:custGeom>
            <a:avLst/>
            <a:gdLst>
              <a:gd name="T0" fmla="*/ 164 w 172"/>
              <a:gd name="T1" fmla="*/ 41 h 75"/>
              <a:gd name="T2" fmla="*/ 144 w 172"/>
              <a:gd name="T3" fmla="*/ 33 h 75"/>
              <a:gd name="T4" fmla="*/ 132 w 172"/>
              <a:gd name="T5" fmla="*/ 21 h 75"/>
              <a:gd name="T6" fmla="*/ 127 w 172"/>
              <a:gd name="T7" fmla="*/ 8 h 75"/>
              <a:gd name="T8" fmla="*/ 114 w 172"/>
              <a:gd name="T9" fmla="*/ 0 h 75"/>
              <a:gd name="T10" fmla="*/ 54 w 172"/>
              <a:gd name="T11" fmla="*/ 0 h 75"/>
              <a:gd name="T12" fmla="*/ 39 w 172"/>
              <a:gd name="T13" fmla="*/ 7 h 75"/>
              <a:gd name="T14" fmla="*/ 6 w 172"/>
              <a:gd name="T15" fmla="*/ 41 h 75"/>
              <a:gd name="T16" fmla="*/ 0 w 172"/>
              <a:gd name="T17" fmla="*/ 57 h 75"/>
              <a:gd name="T18" fmla="*/ 0 w 172"/>
              <a:gd name="T19" fmla="*/ 65 h 75"/>
              <a:gd name="T20" fmla="*/ 9 w 172"/>
              <a:gd name="T21" fmla="*/ 75 h 75"/>
              <a:gd name="T22" fmla="*/ 17 w 172"/>
              <a:gd name="T23" fmla="*/ 75 h 75"/>
              <a:gd name="T24" fmla="*/ 39 w 172"/>
              <a:gd name="T25" fmla="*/ 53 h 75"/>
              <a:gd name="T26" fmla="*/ 61 w 172"/>
              <a:gd name="T27" fmla="*/ 75 h 75"/>
              <a:gd name="T28" fmla="*/ 105 w 172"/>
              <a:gd name="T29" fmla="*/ 75 h 75"/>
              <a:gd name="T30" fmla="*/ 127 w 172"/>
              <a:gd name="T31" fmla="*/ 53 h 75"/>
              <a:gd name="T32" fmla="*/ 149 w 172"/>
              <a:gd name="T33" fmla="*/ 75 h 75"/>
              <a:gd name="T34" fmla="*/ 163 w 172"/>
              <a:gd name="T35" fmla="*/ 75 h 75"/>
              <a:gd name="T36" fmla="*/ 172 w 172"/>
              <a:gd name="T37" fmla="*/ 65 h 75"/>
              <a:gd name="T38" fmla="*/ 172 w 172"/>
              <a:gd name="T39" fmla="*/ 53 h 75"/>
              <a:gd name="T40" fmla="*/ 164 w 172"/>
              <a:gd name="T41" fmla="*/ 41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75"/>
              <a:gd name="T65" fmla="*/ 172 w 1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75">
                <a:moveTo>
                  <a:pt x="164" y="41"/>
                </a:moveTo>
                <a:cubicBezTo>
                  <a:pt x="144" y="33"/>
                  <a:pt x="144" y="33"/>
                  <a:pt x="144" y="33"/>
                </a:cubicBezTo>
                <a:cubicBezTo>
                  <a:pt x="139" y="31"/>
                  <a:pt x="134" y="26"/>
                  <a:pt x="132" y="21"/>
                </a:cubicBezTo>
                <a:cubicBezTo>
                  <a:pt x="127" y="8"/>
                  <a:pt x="127" y="8"/>
                  <a:pt x="127" y="8"/>
                </a:cubicBezTo>
                <a:cubicBezTo>
                  <a:pt x="125" y="4"/>
                  <a:pt x="119" y="0"/>
                  <a:pt x="114" y="0"/>
                </a:cubicBezTo>
                <a:cubicBezTo>
                  <a:pt x="54" y="0"/>
                  <a:pt x="54" y="0"/>
                  <a:pt x="54" y="0"/>
                </a:cubicBezTo>
                <a:cubicBezTo>
                  <a:pt x="49" y="0"/>
                  <a:pt x="42" y="3"/>
                  <a:pt x="39" y="7"/>
                </a:cubicBezTo>
                <a:cubicBezTo>
                  <a:pt x="6" y="41"/>
                  <a:pt x="6" y="41"/>
                  <a:pt x="6" y="41"/>
                </a:cubicBezTo>
                <a:cubicBezTo>
                  <a:pt x="3" y="45"/>
                  <a:pt x="0" y="52"/>
                  <a:pt x="0" y="57"/>
                </a:cubicBezTo>
                <a:cubicBezTo>
                  <a:pt x="0" y="65"/>
                  <a:pt x="0" y="65"/>
                  <a:pt x="0" y="65"/>
                </a:cubicBezTo>
                <a:cubicBezTo>
                  <a:pt x="0" y="70"/>
                  <a:pt x="4" y="75"/>
                  <a:pt x="9" y="75"/>
                </a:cubicBezTo>
                <a:cubicBezTo>
                  <a:pt x="17" y="75"/>
                  <a:pt x="17" y="75"/>
                  <a:pt x="17" y="75"/>
                </a:cubicBezTo>
                <a:cubicBezTo>
                  <a:pt x="17" y="62"/>
                  <a:pt x="27" y="53"/>
                  <a:pt x="39" y="53"/>
                </a:cubicBezTo>
                <a:cubicBezTo>
                  <a:pt x="51" y="53"/>
                  <a:pt x="61" y="62"/>
                  <a:pt x="61" y="75"/>
                </a:cubicBezTo>
                <a:cubicBezTo>
                  <a:pt x="105" y="75"/>
                  <a:pt x="105" y="75"/>
                  <a:pt x="105" y="75"/>
                </a:cubicBezTo>
                <a:cubicBezTo>
                  <a:pt x="105" y="62"/>
                  <a:pt x="115" y="53"/>
                  <a:pt x="127" y="53"/>
                </a:cubicBezTo>
                <a:cubicBezTo>
                  <a:pt x="139" y="53"/>
                  <a:pt x="149" y="62"/>
                  <a:pt x="149" y="75"/>
                </a:cubicBezTo>
                <a:cubicBezTo>
                  <a:pt x="163" y="75"/>
                  <a:pt x="163" y="75"/>
                  <a:pt x="163" y="75"/>
                </a:cubicBezTo>
                <a:cubicBezTo>
                  <a:pt x="168" y="75"/>
                  <a:pt x="172" y="70"/>
                  <a:pt x="172" y="65"/>
                </a:cubicBezTo>
                <a:cubicBezTo>
                  <a:pt x="172" y="53"/>
                  <a:pt x="172" y="53"/>
                  <a:pt x="172" y="53"/>
                </a:cubicBezTo>
                <a:cubicBezTo>
                  <a:pt x="172" y="48"/>
                  <a:pt x="169" y="42"/>
                  <a:pt x="164" y="4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8" name="Oval 63"/>
          <p:cNvSpPr>
            <a:spLocks noChangeArrowheads="1"/>
          </p:cNvSpPr>
          <p:nvPr/>
        </p:nvSpPr>
        <p:spPr bwMode="auto">
          <a:xfrm>
            <a:off x="6054997" y="1563804"/>
            <a:ext cx="70672" cy="70672"/>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9" name="TextBox 113"/>
          <p:cNvSpPr>
            <a:spLocks noChangeArrowheads="1"/>
          </p:cNvSpPr>
          <p:nvPr/>
        </p:nvSpPr>
        <p:spPr bwMode="auto">
          <a:xfrm>
            <a:off x="3125892" y="107355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0" name="TextBox 115"/>
          <p:cNvSpPr>
            <a:spLocks noChangeArrowheads="1"/>
          </p:cNvSpPr>
          <p:nvPr/>
        </p:nvSpPr>
        <p:spPr bwMode="auto">
          <a:xfrm>
            <a:off x="6511273" y="135428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1" name="TextBox 120"/>
          <p:cNvSpPr>
            <a:spLocks noChangeArrowheads="1"/>
          </p:cNvSpPr>
          <p:nvPr/>
        </p:nvSpPr>
        <p:spPr bwMode="auto">
          <a:xfrm>
            <a:off x="7313204" y="22494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2" name="TextBox 121"/>
          <p:cNvSpPr>
            <a:spLocks noChangeArrowheads="1"/>
          </p:cNvSpPr>
          <p:nvPr/>
        </p:nvSpPr>
        <p:spPr bwMode="auto">
          <a:xfrm>
            <a:off x="7224863" y="333702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3" name="TextBox 122"/>
          <p:cNvSpPr>
            <a:spLocks noChangeArrowheads="1"/>
          </p:cNvSpPr>
          <p:nvPr/>
        </p:nvSpPr>
        <p:spPr bwMode="auto">
          <a:xfrm>
            <a:off x="6026385" y="40987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4" name="TextBox 123"/>
          <p:cNvSpPr>
            <a:spLocks noChangeArrowheads="1"/>
          </p:cNvSpPr>
          <p:nvPr/>
        </p:nvSpPr>
        <p:spPr bwMode="auto">
          <a:xfrm>
            <a:off x="1308053" y="2553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5" name="TextBox 124"/>
          <p:cNvSpPr>
            <a:spLocks noChangeArrowheads="1"/>
          </p:cNvSpPr>
          <p:nvPr/>
        </p:nvSpPr>
        <p:spPr bwMode="auto">
          <a:xfrm>
            <a:off x="1890115" y="154470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595959"/>
              </a:solidFill>
            </a:endParaRPr>
          </a:p>
        </p:txBody>
      </p:sp>
      <p:sp>
        <p:nvSpPr>
          <p:cNvPr id="66" name="TextBox 125"/>
          <p:cNvSpPr>
            <a:spLocks noChangeArrowheads="1"/>
          </p:cNvSpPr>
          <p:nvPr/>
        </p:nvSpPr>
        <p:spPr bwMode="auto">
          <a:xfrm>
            <a:off x="1533811" y="357848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7" name="TextBox 127"/>
          <p:cNvSpPr>
            <a:spLocks noChangeArrowheads="1"/>
          </p:cNvSpPr>
          <p:nvPr/>
        </p:nvSpPr>
        <p:spPr bwMode="auto">
          <a:xfrm>
            <a:off x="2933507" y="418116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595959"/>
              </a:solidFill>
            </a:endParaRPr>
          </a:p>
        </p:txBody>
      </p:sp>
      <p:sp>
        <p:nvSpPr>
          <p:cNvPr id="68" name="Freeform 82"/>
          <p:cNvSpPr>
            <a:spLocks noEditPoints="1" noChangeArrowheads="1"/>
          </p:cNvSpPr>
          <p:nvPr/>
        </p:nvSpPr>
        <p:spPr bwMode="auto">
          <a:xfrm>
            <a:off x="2923837" y="3515134"/>
            <a:ext cx="266983" cy="412253"/>
          </a:xfrm>
          <a:custGeom>
            <a:avLst/>
            <a:gdLst>
              <a:gd name="T0" fmla="*/ 79 w 138"/>
              <a:gd name="T1" fmla="*/ 116 h 212"/>
              <a:gd name="T2" fmla="*/ 43 w 138"/>
              <a:gd name="T3" fmla="*/ 116 h 212"/>
              <a:gd name="T4" fmla="*/ 30 w 138"/>
              <a:gd name="T5" fmla="*/ 39 h 212"/>
              <a:gd name="T6" fmla="*/ 55 w 138"/>
              <a:gd name="T7" fmla="*/ 34 h 212"/>
              <a:gd name="T8" fmla="*/ 79 w 138"/>
              <a:gd name="T9" fmla="*/ 116 h 212"/>
              <a:gd name="T10" fmla="*/ 83 w 138"/>
              <a:gd name="T11" fmla="*/ 129 h 212"/>
              <a:gd name="T12" fmla="*/ 109 w 138"/>
              <a:gd name="T13" fmla="*/ 137 h 212"/>
              <a:gd name="T14" fmla="*/ 120 w 138"/>
              <a:gd name="T15" fmla="*/ 194 h 212"/>
              <a:gd name="T16" fmla="*/ 107 w 138"/>
              <a:gd name="T17" fmla="*/ 201 h 212"/>
              <a:gd name="T18" fmla="*/ 105 w 138"/>
              <a:gd name="T19" fmla="*/ 182 h 212"/>
              <a:gd name="T20" fmla="*/ 103 w 138"/>
              <a:gd name="T21" fmla="*/ 183 h 212"/>
              <a:gd name="T22" fmla="*/ 99 w 138"/>
              <a:gd name="T23" fmla="*/ 204 h 212"/>
              <a:gd name="T24" fmla="*/ 23 w 138"/>
              <a:gd name="T25" fmla="*/ 204 h 212"/>
              <a:gd name="T26" fmla="*/ 19 w 138"/>
              <a:gd name="T27" fmla="*/ 183 h 212"/>
              <a:gd name="T28" fmla="*/ 17 w 138"/>
              <a:gd name="T29" fmla="*/ 182 h 212"/>
              <a:gd name="T30" fmla="*/ 16 w 138"/>
              <a:gd name="T31" fmla="*/ 201 h 212"/>
              <a:gd name="T32" fmla="*/ 2 w 138"/>
              <a:gd name="T33" fmla="*/ 194 h 212"/>
              <a:gd name="T34" fmla="*/ 14 w 138"/>
              <a:gd name="T35" fmla="*/ 137 h 212"/>
              <a:gd name="T36" fmla="*/ 40 w 138"/>
              <a:gd name="T37" fmla="*/ 129 h 212"/>
              <a:gd name="T38" fmla="*/ 61 w 138"/>
              <a:gd name="T39" fmla="*/ 170 h 212"/>
              <a:gd name="T40" fmla="*/ 83 w 138"/>
              <a:gd name="T41" fmla="*/ 129 h 212"/>
              <a:gd name="T42" fmla="*/ 88 w 138"/>
              <a:gd name="T43" fmla="*/ 74 h 212"/>
              <a:gd name="T44" fmla="*/ 50 w 138"/>
              <a:gd name="T45" fmla="*/ 68 h 212"/>
              <a:gd name="T46" fmla="*/ 34 w 138"/>
              <a:gd name="T47" fmla="*/ 77 h 212"/>
              <a:gd name="T48" fmla="*/ 37 w 138"/>
              <a:gd name="T49" fmla="*/ 91 h 212"/>
              <a:gd name="T50" fmla="*/ 86 w 138"/>
              <a:gd name="T51" fmla="*/ 90 h 212"/>
              <a:gd name="T52" fmla="*/ 88 w 138"/>
              <a:gd name="T53" fmla="*/ 74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212"/>
              <a:gd name="T83" fmla="*/ 138 w 138"/>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212">
                <a:moveTo>
                  <a:pt x="79" y="116"/>
                </a:moveTo>
                <a:cubicBezTo>
                  <a:pt x="68" y="127"/>
                  <a:pt x="54" y="127"/>
                  <a:pt x="43" y="116"/>
                </a:cubicBezTo>
                <a:cubicBezTo>
                  <a:pt x="0" y="118"/>
                  <a:pt x="17" y="55"/>
                  <a:pt x="30" y="39"/>
                </a:cubicBezTo>
                <a:cubicBezTo>
                  <a:pt x="36" y="32"/>
                  <a:pt x="44" y="28"/>
                  <a:pt x="55" y="34"/>
                </a:cubicBezTo>
                <a:cubicBezTo>
                  <a:pt x="93" y="0"/>
                  <a:pt x="138" y="119"/>
                  <a:pt x="79" y="116"/>
                </a:cubicBezTo>
                <a:close/>
                <a:moveTo>
                  <a:pt x="83" y="129"/>
                </a:moveTo>
                <a:cubicBezTo>
                  <a:pt x="92" y="129"/>
                  <a:pt x="98" y="134"/>
                  <a:pt x="109" y="137"/>
                </a:cubicBezTo>
                <a:cubicBezTo>
                  <a:pt x="116" y="155"/>
                  <a:pt x="120" y="172"/>
                  <a:pt x="120" y="194"/>
                </a:cubicBezTo>
                <a:cubicBezTo>
                  <a:pt x="116" y="197"/>
                  <a:pt x="111" y="199"/>
                  <a:pt x="107" y="201"/>
                </a:cubicBezTo>
                <a:cubicBezTo>
                  <a:pt x="105" y="182"/>
                  <a:pt x="105" y="182"/>
                  <a:pt x="105" y="182"/>
                </a:cubicBezTo>
                <a:cubicBezTo>
                  <a:pt x="103" y="183"/>
                  <a:pt x="103" y="183"/>
                  <a:pt x="103" y="183"/>
                </a:cubicBezTo>
                <a:cubicBezTo>
                  <a:pt x="99" y="204"/>
                  <a:pt x="99" y="204"/>
                  <a:pt x="99" y="204"/>
                </a:cubicBezTo>
                <a:cubicBezTo>
                  <a:pt x="75" y="212"/>
                  <a:pt x="48" y="212"/>
                  <a:pt x="23" y="204"/>
                </a:cubicBezTo>
                <a:cubicBezTo>
                  <a:pt x="19" y="183"/>
                  <a:pt x="19" y="183"/>
                  <a:pt x="19" y="183"/>
                </a:cubicBezTo>
                <a:cubicBezTo>
                  <a:pt x="17" y="182"/>
                  <a:pt x="17" y="182"/>
                  <a:pt x="17" y="182"/>
                </a:cubicBezTo>
                <a:cubicBezTo>
                  <a:pt x="16" y="201"/>
                  <a:pt x="16" y="201"/>
                  <a:pt x="16" y="201"/>
                </a:cubicBezTo>
                <a:cubicBezTo>
                  <a:pt x="11" y="199"/>
                  <a:pt x="6" y="197"/>
                  <a:pt x="2" y="194"/>
                </a:cubicBezTo>
                <a:cubicBezTo>
                  <a:pt x="2" y="172"/>
                  <a:pt x="6" y="155"/>
                  <a:pt x="14" y="137"/>
                </a:cubicBezTo>
                <a:cubicBezTo>
                  <a:pt x="24" y="134"/>
                  <a:pt x="30" y="129"/>
                  <a:pt x="40" y="129"/>
                </a:cubicBezTo>
                <a:cubicBezTo>
                  <a:pt x="40" y="140"/>
                  <a:pt x="50" y="162"/>
                  <a:pt x="61" y="170"/>
                </a:cubicBezTo>
                <a:cubicBezTo>
                  <a:pt x="72" y="162"/>
                  <a:pt x="82" y="139"/>
                  <a:pt x="83" y="129"/>
                </a:cubicBezTo>
                <a:close/>
                <a:moveTo>
                  <a:pt x="88" y="74"/>
                </a:moveTo>
                <a:cubicBezTo>
                  <a:pt x="72" y="79"/>
                  <a:pt x="59" y="73"/>
                  <a:pt x="50" y="68"/>
                </a:cubicBezTo>
                <a:cubicBezTo>
                  <a:pt x="47" y="72"/>
                  <a:pt x="40" y="77"/>
                  <a:pt x="34" y="77"/>
                </a:cubicBezTo>
                <a:cubicBezTo>
                  <a:pt x="35" y="82"/>
                  <a:pt x="35" y="86"/>
                  <a:pt x="37" y="91"/>
                </a:cubicBezTo>
                <a:cubicBezTo>
                  <a:pt x="47" y="126"/>
                  <a:pt x="76" y="125"/>
                  <a:pt x="86" y="90"/>
                </a:cubicBezTo>
                <a:cubicBezTo>
                  <a:pt x="88" y="85"/>
                  <a:pt x="88" y="79"/>
                  <a:pt x="88" y="7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9" name="Freeform 87"/>
          <p:cNvSpPr>
            <a:spLocks noEditPoints="1" noChangeArrowheads="1"/>
          </p:cNvSpPr>
          <p:nvPr/>
        </p:nvSpPr>
        <p:spPr bwMode="auto">
          <a:xfrm>
            <a:off x="4472731" y="1143699"/>
            <a:ext cx="400474" cy="263057"/>
          </a:xfrm>
          <a:custGeom>
            <a:avLst/>
            <a:gdLst>
              <a:gd name="T0" fmla="*/ 162 w 162"/>
              <a:gd name="T1" fmla="*/ 12 h 106"/>
              <a:gd name="T2" fmla="*/ 87 w 162"/>
              <a:gd name="T3" fmla="*/ 0 h 106"/>
              <a:gd name="T4" fmla="*/ 5 w 162"/>
              <a:gd name="T5" fmla="*/ 12 h 106"/>
              <a:gd name="T6" fmla="*/ 5 w 162"/>
              <a:gd name="T7" fmla="*/ 55 h 106"/>
              <a:gd name="T8" fmla="*/ 3 w 162"/>
              <a:gd name="T9" fmla="*/ 60 h 106"/>
              <a:gd name="T10" fmla="*/ 8 w 162"/>
              <a:gd name="T11" fmla="*/ 66 h 106"/>
              <a:gd name="T12" fmla="*/ 14 w 162"/>
              <a:gd name="T13" fmla="*/ 60 h 106"/>
              <a:gd name="T14" fmla="*/ 11 w 162"/>
              <a:gd name="T15" fmla="*/ 55 h 106"/>
              <a:gd name="T16" fmla="*/ 11 w 162"/>
              <a:gd name="T17" fmla="*/ 28 h 106"/>
              <a:gd name="T18" fmla="*/ 87 w 162"/>
              <a:gd name="T19" fmla="*/ 39 h 106"/>
              <a:gd name="T20" fmla="*/ 162 w 162"/>
              <a:gd name="T21" fmla="*/ 27 h 106"/>
              <a:gd name="T22" fmla="*/ 162 w 162"/>
              <a:gd name="T23" fmla="*/ 12 h 106"/>
              <a:gd name="T24" fmla="*/ 13 w 162"/>
              <a:gd name="T25" fmla="*/ 68 h 106"/>
              <a:gd name="T26" fmla="*/ 4 w 162"/>
              <a:gd name="T27" fmla="*/ 68 h 106"/>
              <a:gd name="T28" fmla="*/ 0 w 162"/>
              <a:gd name="T29" fmla="*/ 94 h 106"/>
              <a:gd name="T30" fmla="*/ 3 w 162"/>
              <a:gd name="T31" fmla="*/ 95 h 106"/>
              <a:gd name="T32" fmla="*/ 4 w 162"/>
              <a:gd name="T33" fmla="*/ 92 h 106"/>
              <a:gd name="T34" fmla="*/ 4 w 162"/>
              <a:gd name="T35" fmla="*/ 95 h 106"/>
              <a:gd name="T36" fmla="*/ 9 w 162"/>
              <a:gd name="T37" fmla="*/ 96 h 106"/>
              <a:gd name="T38" fmla="*/ 10 w 162"/>
              <a:gd name="T39" fmla="*/ 93 h 106"/>
              <a:gd name="T40" fmla="*/ 11 w 162"/>
              <a:gd name="T41" fmla="*/ 95 h 106"/>
              <a:gd name="T42" fmla="*/ 12 w 162"/>
              <a:gd name="T43" fmla="*/ 95 h 106"/>
              <a:gd name="T44" fmla="*/ 13 w 162"/>
              <a:gd name="T45" fmla="*/ 83 h 106"/>
              <a:gd name="T46" fmla="*/ 14 w 162"/>
              <a:gd name="T47" fmla="*/ 95 h 106"/>
              <a:gd name="T48" fmla="*/ 17 w 162"/>
              <a:gd name="T49" fmla="*/ 94 h 106"/>
              <a:gd name="T50" fmla="*/ 13 w 162"/>
              <a:gd name="T51" fmla="*/ 68 h 106"/>
              <a:gd name="T52" fmla="*/ 30 w 162"/>
              <a:gd name="T53" fmla="*/ 94 h 106"/>
              <a:gd name="T54" fmla="*/ 30 w 162"/>
              <a:gd name="T55" fmla="*/ 37 h 106"/>
              <a:gd name="T56" fmla="*/ 87 w 162"/>
              <a:gd name="T57" fmla="*/ 45 h 106"/>
              <a:gd name="T58" fmla="*/ 141 w 162"/>
              <a:gd name="T59" fmla="*/ 37 h 106"/>
              <a:gd name="T60" fmla="*/ 141 w 162"/>
              <a:gd name="T61" fmla="*/ 93 h 106"/>
              <a:gd name="T62" fmla="*/ 86 w 162"/>
              <a:gd name="T63" fmla="*/ 106 h 106"/>
              <a:gd name="T64" fmla="*/ 30 w 162"/>
              <a:gd name="T65" fmla="*/ 9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nvGrpSpPr>
          <p:cNvPr id="71" name="组合 70"/>
          <p:cNvGrpSpPr/>
          <p:nvPr/>
        </p:nvGrpSpPr>
        <p:grpSpPr>
          <a:xfrm>
            <a:off x="4038883" y="2054582"/>
            <a:ext cx="1560672" cy="1558708"/>
            <a:chOff x="4038883" y="2054582"/>
            <a:chExt cx="1560672" cy="1558708"/>
          </a:xfrm>
        </p:grpSpPr>
        <p:sp>
          <p:nvSpPr>
            <p:cNvPr id="38" name="Oval 41"/>
            <p:cNvSpPr>
              <a:spLocks noChangeArrowheads="1"/>
            </p:cNvSpPr>
            <p:nvPr/>
          </p:nvSpPr>
          <p:spPr bwMode="auto">
            <a:xfrm>
              <a:off x="4142929" y="2158627"/>
              <a:ext cx="1354545" cy="1352581"/>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9" name="Freeform 42"/>
            <p:cNvSpPr>
              <a:spLocks noEditPoints="1" noChangeArrowheads="1"/>
            </p:cNvSpPr>
            <p:nvPr/>
          </p:nvSpPr>
          <p:spPr bwMode="auto">
            <a:xfrm>
              <a:off x="4038883" y="2054582"/>
              <a:ext cx="1560672" cy="1558708"/>
            </a:xfrm>
            <a:custGeom>
              <a:avLst/>
              <a:gdLst>
                <a:gd name="T0" fmla="*/ 355 w 711"/>
                <a:gd name="T1" fmla="*/ 710 h 710"/>
                <a:gd name="T2" fmla="*/ 0 w 711"/>
                <a:gd name="T3" fmla="*/ 355 h 710"/>
                <a:gd name="T4" fmla="*/ 355 w 711"/>
                <a:gd name="T5" fmla="*/ 0 h 710"/>
                <a:gd name="T6" fmla="*/ 711 w 711"/>
                <a:gd name="T7" fmla="*/ 355 h 710"/>
                <a:gd name="T8" fmla="*/ 355 w 711"/>
                <a:gd name="T9" fmla="*/ 710 h 710"/>
                <a:gd name="T10" fmla="*/ 355 w 711"/>
                <a:gd name="T11" fmla="*/ 9 h 710"/>
                <a:gd name="T12" fmla="*/ 9 w 711"/>
                <a:gd name="T13" fmla="*/ 355 h 710"/>
                <a:gd name="T14" fmla="*/ 355 w 711"/>
                <a:gd name="T15" fmla="*/ 701 h 710"/>
                <a:gd name="T16" fmla="*/ 701 w 711"/>
                <a:gd name="T17" fmla="*/ 355 h 710"/>
                <a:gd name="T18" fmla="*/ 355 w 711"/>
                <a:gd name="T19" fmla="*/ 9 h 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10"/>
                <a:gd name="T32" fmla="*/ 711 w 711"/>
                <a:gd name="T33" fmla="*/ 710 h 7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10">
                  <a:moveTo>
                    <a:pt x="355" y="710"/>
                  </a:moveTo>
                  <a:cubicBezTo>
                    <a:pt x="159" y="710"/>
                    <a:pt x="0" y="551"/>
                    <a:pt x="0" y="355"/>
                  </a:cubicBezTo>
                  <a:cubicBezTo>
                    <a:pt x="0" y="159"/>
                    <a:pt x="159" y="0"/>
                    <a:pt x="355" y="0"/>
                  </a:cubicBezTo>
                  <a:cubicBezTo>
                    <a:pt x="551" y="0"/>
                    <a:pt x="711" y="159"/>
                    <a:pt x="711" y="355"/>
                  </a:cubicBezTo>
                  <a:cubicBezTo>
                    <a:pt x="711" y="551"/>
                    <a:pt x="551" y="710"/>
                    <a:pt x="355" y="710"/>
                  </a:cubicBezTo>
                  <a:close/>
                  <a:moveTo>
                    <a:pt x="355" y="9"/>
                  </a:moveTo>
                  <a:cubicBezTo>
                    <a:pt x="165" y="9"/>
                    <a:pt x="9" y="164"/>
                    <a:pt x="9" y="355"/>
                  </a:cubicBezTo>
                  <a:cubicBezTo>
                    <a:pt x="9" y="546"/>
                    <a:pt x="165" y="701"/>
                    <a:pt x="355" y="701"/>
                  </a:cubicBezTo>
                  <a:cubicBezTo>
                    <a:pt x="546" y="701"/>
                    <a:pt x="701" y="546"/>
                    <a:pt x="701" y="355"/>
                  </a:cubicBezTo>
                  <a:cubicBezTo>
                    <a:pt x="701" y="164"/>
                    <a:pt x="546" y="9"/>
                    <a:pt x="355" y="9"/>
                  </a:cubicBezTo>
                  <a:close/>
                </a:path>
              </a:pathLst>
            </a:custGeom>
            <a:solidFill>
              <a:schemeClr val="accent1"/>
            </a:solidFill>
            <a:ln w="9525" cmpd="sng">
              <a:solidFill>
                <a:schemeClr val="accent1"/>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0" name="Freeform 9"/>
            <p:cNvSpPr>
              <a:spLocks noEditPoints="1"/>
            </p:cNvSpPr>
            <p:nvPr/>
          </p:nvSpPr>
          <p:spPr bwMode="auto">
            <a:xfrm>
              <a:off x="4433469" y="2483521"/>
              <a:ext cx="782740" cy="717776"/>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标题 7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6" presetClass="emph" presetSubtype="0" repeatCount="5000" autoRev="1" fill="hold" nodeType="afterEffect">
                                  <p:stCondLst>
                                    <p:cond delay="0"/>
                                  </p:stCondLst>
                                  <p:childTnLst>
                                    <p:animScale>
                                      <p:cBhvr>
                                        <p:cTn id="12" dur="750" fill="hold"/>
                                        <p:tgtEl>
                                          <p:spTgt spid="71"/>
                                        </p:tgtEl>
                                      </p:cBhvr>
                                      <p:by x="120000" y="120000"/>
                                    </p:animScale>
                                  </p:childTnLst>
                                </p:cTn>
                              </p:par>
                              <p:par>
                                <p:cTn id="13" presetID="16" presetClass="entr" presetSubtype="21"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50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grpId="0" nodeType="withEffect">
                                  <p:stCondLst>
                                    <p:cond delay="100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par>
                                <p:cTn id="106" presetID="10" presetClass="entr" presetSubtype="0" fill="hold" grpId="0" nodeType="withEffect">
                                  <p:stCondLst>
                                    <p:cond delay="100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par>
                                <p:cTn id="109" presetID="10" presetClass="entr" presetSubtype="0" fill="hold" grpId="0" nodeType="withEffect">
                                  <p:stCondLst>
                                    <p:cond delay="100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100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par>
                                <p:cTn id="115" presetID="10" presetClass="entr" presetSubtype="0" fill="hold" grpId="0" nodeType="withEffect">
                                  <p:stCondLst>
                                    <p:cond delay="100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par>
                                <p:cTn id="118" presetID="10" presetClass="entr" presetSubtype="0" fill="hold" grpId="0" nodeType="withEffect">
                                  <p:stCondLst>
                                    <p:cond delay="100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500"/>
                                        <p:tgtEl>
                                          <p:spTgt spid="12"/>
                                        </p:tgtEl>
                                      </p:cBhvr>
                                    </p:animEffect>
                                  </p:childTnLst>
                                </p:cTn>
                              </p:par>
                              <p:par>
                                <p:cTn id="121" presetID="10" presetClass="entr" presetSubtype="0" fill="hold" grpId="0" nodeType="withEffect">
                                  <p:stCondLst>
                                    <p:cond delay="100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500"/>
                                        <p:tgtEl>
                                          <p:spTgt spid="13"/>
                                        </p:tgtEl>
                                      </p:cBhvr>
                                    </p:animEffect>
                                  </p:childTnLst>
                                </p:cTn>
                              </p:par>
                              <p:par>
                                <p:cTn id="124" presetID="10" presetClass="entr" presetSubtype="0" fill="hold" grpId="0" nodeType="withEffect">
                                  <p:stCondLst>
                                    <p:cond delay="100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par>
                                <p:cTn id="127" presetID="10" presetClass="entr" presetSubtype="0" fill="hold" grpId="0" nodeType="withEffect">
                                  <p:stCondLst>
                                    <p:cond delay="100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par>
                                <p:cTn id="133" presetID="10" presetClass="entr" presetSubtype="0" fill="hold" grpId="0" nodeType="withEffect">
                                  <p:stCondLst>
                                    <p:cond delay="100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par>
                                <p:cTn id="136" presetID="10" presetClass="entr" presetSubtype="0" fill="hold" grpId="0" nodeType="withEffect">
                                  <p:stCondLst>
                                    <p:cond delay="100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par>
                                <p:cTn id="139" presetID="10" presetClass="entr" presetSubtype="0" fill="hold" grpId="0" nodeType="withEffect">
                                  <p:stCondLst>
                                    <p:cond delay="100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par>
                                <p:cTn id="142" presetID="10" presetClass="entr" presetSubtype="0" fill="hold" grpId="0" nodeType="withEffect">
                                  <p:stCondLst>
                                    <p:cond delay="100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par>
                                <p:cTn id="145" presetID="10" presetClass="entr" presetSubtype="0" fill="hold" grpId="0" nodeType="withEffect">
                                  <p:stCondLst>
                                    <p:cond delay="1000"/>
                                  </p:stCondLst>
                                  <p:childTnLst>
                                    <p:set>
                                      <p:cBhvr>
                                        <p:cTn id="146" dur="1" fill="hold">
                                          <p:stCondLst>
                                            <p:cond delay="0"/>
                                          </p:stCondLst>
                                        </p:cTn>
                                        <p:tgtEl>
                                          <p:spTgt spid="10"/>
                                        </p:tgtEl>
                                        <p:attrNameLst>
                                          <p:attrName>style.visibility</p:attrName>
                                        </p:attrNameLst>
                                      </p:cBhvr>
                                      <p:to>
                                        <p:strVal val="visible"/>
                                      </p:to>
                                    </p:set>
                                    <p:animEffect transition="in" filter="fade">
                                      <p:cBhvr>
                                        <p:cTn id="147" dur="500"/>
                                        <p:tgtEl>
                                          <p:spTgt spid="10"/>
                                        </p:tgtEl>
                                      </p:cBhvr>
                                    </p:animEffect>
                                  </p:childTnLst>
                                </p:cTn>
                              </p:par>
                              <p:par>
                                <p:cTn id="148" presetID="10" presetClass="entr" presetSubtype="0" fill="hold" grpId="0" nodeType="withEffect">
                                  <p:stCondLst>
                                    <p:cond delay="1000"/>
                                  </p:stCondLst>
                                  <p:childTnLst>
                                    <p:set>
                                      <p:cBhvr>
                                        <p:cTn id="149" dur="1" fill="hold">
                                          <p:stCondLst>
                                            <p:cond delay="0"/>
                                          </p:stCondLst>
                                        </p:cTn>
                                        <p:tgtEl>
                                          <p:spTgt spid="11"/>
                                        </p:tgtEl>
                                        <p:attrNameLst>
                                          <p:attrName>style.visibility</p:attrName>
                                        </p:attrNameLst>
                                      </p:cBhvr>
                                      <p:to>
                                        <p:strVal val="visible"/>
                                      </p:to>
                                    </p:set>
                                    <p:animEffect transition="in" filter="fade">
                                      <p:cBhvr>
                                        <p:cTn id="150" dur="500"/>
                                        <p:tgtEl>
                                          <p:spTgt spid="11"/>
                                        </p:tgtEl>
                                      </p:cBhvr>
                                    </p:animEffect>
                                  </p:childTnLst>
                                </p:cTn>
                              </p:par>
                              <p:par>
                                <p:cTn id="151" presetID="10" presetClass="entr" presetSubtype="0" fill="hold" grpId="0" nodeType="withEffect">
                                  <p:stCondLst>
                                    <p:cond delay="1000"/>
                                  </p:stCondLst>
                                  <p:childTnLst>
                                    <p:set>
                                      <p:cBhvr>
                                        <p:cTn id="152" dur="1" fill="hold">
                                          <p:stCondLst>
                                            <p:cond delay="0"/>
                                          </p:stCondLst>
                                        </p:cTn>
                                        <p:tgtEl>
                                          <p:spTgt spid="29"/>
                                        </p:tgtEl>
                                        <p:attrNameLst>
                                          <p:attrName>style.visibility</p:attrName>
                                        </p:attrNameLst>
                                      </p:cBhvr>
                                      <p:to>
                                        <p:strVal val="visible"/>
                                      </p:to>
                                    </p:set>
                                    <p:animEffect transition="in" filter="fade">
                                      <p:cBhvr>
                                        <p:cTn id="153" dur="500"/>
                                        <p:tgtEl>
                                          <p:spTgt spid="29"/>
                                        </p:tgtEl>
                                      </p:cBhvr>
                                    </p:animEffect>
                                  </p:childTnLst>
                                </p:cTn>
                              </p:par>
                              <p:par>
                                <p:cTn id="154" presetID="10" presetClass="entr" presetSubtype="0" fill="hold" grpId="0" nodeType="withEffect">
                                  <p:stCondLst>
                                    <p:cond delay="100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1000"/>
                                  </p:stCondLst>
                                  <p:childTnLst>
                                    <p:set>
                                      <p:cBhvr>
                                        <p:cTn id="158" dur="1" fill="hold">
                                          <p:stCondLst>
                                            <p:cond delay="0"/>
                                          </p:stCondLst>
                                        </p:cTn>
                                        <p:tgtEl>
                                          <p:spTgt spid="8"/>
                                        </p:tgtEl>
                                        <p:attrNameLst>
                                          <p:attrName>style.visibility</p:attrName>
                                        </p:attrNameLst>
                                      </p:cBhvr>
                                      <p:to>
                                        <p:strVal val="visible"/>
                                      </p:to>
                                    </p:set>
                                    <p:animEffect transition="in" filter="fade">
                                      <p:cBhvr>
                                        <p:cTn id="159" dur="500"/>
                                        <p:tgtEl>
                                          <p:spTgt spid="8"/>
                                        </p:tgtEl>
                                      </p:cBhvr>
                                    </p:animEffect>
                                  </p:childTnLst>
                                </p:cTn>
                              </p:par>
                              <p:par>
                                <p:cTn id="160" presetID="10" presetClass="entr" presetSubtype="0" fill="hold" grpId="0" nodeType="withEffect">
                                  <p:stCondLst>
                                    <p:cond delay="1000"/>
                                  </p:stCondLst>
                                  <p:childTnLst>
                                    <p:set>
                                      <p:cBhvr>
                                        <p:cTn id="161" dur="1" fill="hold">
                                          <p:stCondLst>
                                            <p:cond delay="0"/>
                                          </p:stCondLst>
                                        </p:cTn>
                                        <p:tgtEl>
                                          <p:spTgt spid="9"/>
                                        </p:tgtEl>
                                        <p:attrNameLst>
                                          <p:attrName>style.visibility</p:attrName>
                                        </p:attrNameLst>
                                      </p:cBhvr>
                                      <p:to>
                                        <p:strVal val="visible"/>
                                      </p:to>
                                    </p:set>
                                    <p:animEffect transition="in" filter="fade">
                                      <p:cBhvr>
                                        <p:cTn id="162" dur="500"/>
                                        <p:tgtEl>
                                          <p:spTgt spid="9"/>
                                        </p:tgtEl>
                                      </p:cBhvr>
                                    </p:animEffect>
                                  </p:childTnLst>
                                </p:cTn>
                              </p:par>
                              <p:par>
                                <p:cTn id="163" presetID="10" presetClass="entr" presetSubtype="0" fill="hold" grpId="0" nodeType="withEffect">
                                  <p:stCondLst>
                                    <p:cond delay="1000"/>
                                  </p:stCondLst>
                                  <p:childTnLst>
                                    <p:set>
                                      <p:cBhvr>
                                        <p:cTn id="164" dur="1" fill="hold">
                                          <p:stCondLst>
                                            <p:cond delay="0"/>
                                          </p:stCondLst>
                                        </p:cTn>
                                        <p:tgtEl>
                                          <p:spTgt spid="27"/>
                                        </p:tgtEl>
                                        <p:attrNameLst>
                                          <p:attrName>style.visibility</p:attrName>
                                        </p:attrNameLst>
                                      </p:cBhvr>
                                      <p:to>
                                        <p:strVal val="visible"/>
                                      </p:to>
                                    </p:set>
                                    <p:animEffect transition="in" filter="fade">
                                      <p:cBhvr>
                                        <p:cTn id="165" dur="500"/>
                                        <p:tgtEl>
                                          <p:spTgt spid="27"/>
                                        </p:tgtEl>
                                      </p:cBhvr>
                                    </p:animEffect>
                                  </p:childTnLst>
                                </p:cTn>
                              </p:par>
                              <p:par>
                                <p:cTn id="166" presetID="10" presetClass="entr" presetSubtype="0" fill="hold" grpId="0" nodeType="withEffect">
                                  <p:stCondLst>
                                    <p:cond delay="1000"/>
                                  </p:stCondLst>
                                  <p:childTnLst>
                                    <p:set>
                                      <p:cBhvr>
                                        <p:cTn id="167" dur="1" fill="hold">
                                          <p:stCondLst>
                                            <p:cond delay="0"/>
                                          </p:stCondLst>
                                        </p:cTn>
                                        <p:tgtEl>
                                          <p:spTgt spid="40"/>
                                        </p:tgtEl>
                                        <p:attrNameLst>
                                          <p:attrName>style.visibility</p:attrName>
                                        </p:attrNameLst>
                                      </p:cBhvr>
                                      <p:to>
                                        <p:strVal val="visible"/>
                                      </p:to>
                                    </p:set>
                                    <p:animEffect transition="in" filter="fade">
                                      <p:cBhvr>
                                        <p:cTn id="168" dur="500"/>
                                        <p:tgtEl>
                                          <p:spTgt spid="40"/>
                                        </p:tgtEl>
                                      </p:cBhvr>
                                    </p:animEffect>
                                  </p:childTnLst>
                                </p:cTn>
                              </p:par>
                              <p:par>
                                <p:cTn id="169" presetID="10" presetClass="entr" presetSubtype="0" fill="hold" grpId="0" nodeType="withEffect">
                                  <p:stCondLst>
                                    <p:cond delay="1000"/>
                                  </p:stCondLst>
                                  <p:childTnLst>
                                    <p:set>
                                      <p:cBhvr>
                                        <p:cTn id="170" dur="1" fill="hold">
                                          <p:stCondLst>
                                            <p:cond delay="0"/>
                                          </p:stCondLst>
                                        </p:cTn>
                                        <p:tgtEl>
                                          <p:spTgt spid="6"/>
                                        </p:tgtEl>
                                        <p:attrNameLst>
                                          <p:attrName>style.visibility</p:attrName>
                                        </p:attrNameLst>
                                      </p:cBhvr>
                                      <p:to>
                                        <p:strVal val="visible"/>
                                      </p:to>
                                    </p:set>
                                    <p:animEffect transition="in" filter="fade">
                                      <p:cBhvr>
                                        <p:cTn id="171" dur="500"/>
                                        <p:tgtEl>
                                          <p:spTgt spid="6"/>
                                        </p:tgtEl>
                                      </p:cBhvr>
                                    </p:animEffect>
                                  </p:childTnLst>
                                </p:cTn>
                              </p:par>
                              <p:par>
                                <p:cTn id="172" presetID="10" presetClass="entr" presetSubtype="0" fill="hold" grpId="0" nodeType="withEffect">
                                  <p:stCondLst>
                                    <p:cond delay="1000"/>
                                  </p:stCondLst>
                                  <p:childTnLst>
                                    <p:set>
                                      <p:cBhvr>
                                        <p:cTn id="173" dur="1" fill="hold">
                                          <p:stCondLst>
                                            <p:cond delay="0"/>
                                          </p:stCondLst>
                                        </p:cTn>
                                        <p:tgtEl>
                                          <p:spTgt spid="7"/>
                                        </p:tgtEl>
                                        <p:attrNameLst>
                                          <p:attrName>style.visibility</p:attrName>
                                        </p:attrNameLst>
                                      </p:cBhvr>
                                      <p:to>
                                        <p:strVal val="visible"/>
                                      </p:to>
                                    </p:set>
                                    <p:animEffect transition="in" filter="fade">
                                      <p:cBhvr>
                                        <p:cTn id="174" dur="500"/>
                                        <p:tgtEl>
                                          <p:spTgt spid="7"/>
                                        </p:tgtEl>
                                      </p:cBhvr>
                                    </p:animEffect>
                                  </p:childTnLst>
                                </p:cTn>
                              </p:par>
                              <p:par>
                                <p:cTn id="175" presetID="10" presetClass="entr" presetSubtype="0" fill="hold" grpId="0" nodeType="withEffect">
                                  <p:stCondLst>
                                    <p:cond delay="1000"/>
                                  </p:stCondLst>
                                  <p:childTnLst>
                                    <p:set>
                                      <p:cBhvr>
                                        <p:cTn id="176" dur="1" fill="hold">
                                          <p:stCondLst>
                                            <p:cond delay="0"/>
                                          </p:stCondLst>
                                        </p:cTn>
                                        <p:tgtEl>
                                          <p:spTgt spid="25"/>
                                        </p:tgtEl>
                                        <p:attrNameLst>
                                          <p:attrName>style.visibility</p:attrName>
                                        </p:attrNameLst>
                                      </p:cBhvr>
                                      <p:to>
                                        <p:strVal val="visible"/>
                                      </p:to>
                                    </p:set>
                                    <p:animEffect transition="in" filter="fade">
                                      <p:cBhvr>
                                        <p:cTn id="177" dur="500"/>
                                        <p:tgtEl>
                                          <p:spTgt spid="25"/>
                                        </p:tgtEl>
                                      </p:cBhvr>
                                    </p:animEffect>
                                  </p:childTnLst>
                                </p:cTn>
                              </p:par>
                              <p:par>
                                <p:cTn id="178" presetID="10" presetClass="entr" presetSubtype="0" fill="hold" grpId="0" nodeType="withEffect">
                                  <p:stCondLst>
                                    <p:cond delay="1000"/>
                                  </p:stCondLst>
                                  <p:childTnLst>
                                    <p:set>
                                      <p:cBhvr>
                                        <p:cTn id="179" dur="1" fill="hold">
                                          <p:stCondLst>
                                            <p:cond delay="0"/>
                                          </p:stCondLst>
                                        </p:cTn>
                                        <p:tgtEl>
                                          <p:spTgt spid="41"/>
                                        </p:tgtEl>
                                        <p:attrNameLst>
                                          <p:attrName>style.visibility</p:attrName>
                                        </p:attrNameLst>
                                      </p:cBhvr>
                                      <p:to>
                                        <p:strVal val="visible"/>
                                      </p:to>
                                    </p:set>
                                    <p:animEffect transition="in" filter="fade">
                                      <p:cBhvr>
                                        <p:cTn id="180" dur="500"/>
                                        <p:tgtEl>
                                          <p:spTgt spid="41"/>
                                        </p:tgtEl>
                                      </p:cBhvr>
                                    </p:animEffect>
                                  </p:childTnLst>
                                </p:cTn>
                              </p:par>
                              <p:par>
                                <p:cTn id="181" presetID="14" presetClass="entr" presetSubtype="10" fill="hold" grpId="0" nodeType="withEffect">
                                  <p:stCondLst>
                                    <p:cond delay="1500"/>
                                  </p:stCondLst>
                                  <p:childTnLst>
                                    <p:set>
                                      <p:cBhvr>
                                        <p:cTn id="182" dur="1" fill="hold">
                                          <p:stCondLst>
                                            <p:cond delay="0"/>
                                          </p:stCondLst>
                                        </p:cTn>
                                        <p:tgtEl>
                                          <p:spTgt spid="60"/>
                                        </p:tgtEl>
                                        <p:attrNameLst>
                                          <p:attrName>style.visibility</p:attrName>
                                        </p:attrNameLst>
                                      </p:cBhvr>
                                      <p:to>
                                        <p:strVal val="visible"/>
                                      </p:to>
                                    </p:set>
                                    <p:animEffect transition="in" filter="randombar(horizontal)">
                                      <p:cBhvr>
                                        <p:cTn id="183" dur="1000"/>
                                        <p:tgtEl>
                                          <p:spTgt spid="60"/>
                                        </p:tgtEl>
                                      </p:cBhvr>
                                    </p:animEffect>
                                  </p:childTnLst>
                                </p:cTn>
                              </p:par>
                              <p:par>
                                <p:cTn id="184" presetID="14" presetClass="entr" presetSubtype="10" fill="hold" grpId="0" nodeType="withEffect">
                                  <p:stCondLst>
                                    <p:cond delay="1500"/>
                                  </p:stCondLst>
                                  <p:childTnLst>
                                    <p:set>
                                      <p:cBhvr>
                                        <p:cTn id="185" dur="1" fill="hold">
                                          <p:stCondLst>
                                            <p:cond delay="0"/>
                                          </p:stCondLst>
                                        </p:cTn>
                                        <p:tgtEl>
                                          <p:spTgt spid="61"/>
                                        </p:tgtEl>
                                        <p:attrNameLst>
                                          <p:attrName>style.visibility</p:attrName>
                                        </p:attrNameLst>
                                      </p:cBhvr>
                                      <p:to>
                                        <p:strVal val="visible"/>
                                      </p:to>
                                    </p:set>
                                    <p:animEffect transition="in" filter="randombar(horizontal)">
                                      <p:cBhvr>
                                        <p:cTn id="186" dur="1000"/>
                                        <p:tgtEl>
                                          <p:spTgt spid="61"/>
                                        </p:tgtEl>
                                      </p:cBhvr>
                                    </p:animEffect>
                                  </p:childTnLst>
                                </p:cTn>
                              </p:par>
                              <p:par>
                                <p:cTn id="187" presetID="14" presetClass="entr" presetSubtype="10" fill="hold" grpId="0" nodeType="withEffect">
                                  <p:stCondLst>
                                    <p:cond delay="1500"/>
                                  </p:stCondLst>
                                  <p:childTnLst>
                                    <p:set>
                                      <p:cBhvr>
                                        <p:cTn id="188" dur="1" fill="hold">
                                          <p:stCondLst>
                                            <p:cond delay="0"/>
                                          </p:stCondLst>
                                        </p:cTn>
                                        <p:tgtEl>
                                          <p:spTgt spid="62"/>
                                        </p:tgtEl>
                                        <p:attrNameLst>
                                          <p:attrName>style.visibility</p:attrName>
                                        </p:attrNameLst>
                                      </p:cBhvr>
                                      <p:to>
                                        <p:strVal val="visible"/>
                                      </p:to>
                                    </p:set>
                                    <p:animEffect transition="in" filter="randombar(horizontal)">
                                      <p:cBhvr>
                                        <p:cTn id="189" dur="1000"/>
                                        <p:tgtEl>
                                          <p:spTgt spid="62"/>
                                        </p:tgtEl>
                                      </p:cBhvr>
                                    </p:animEffect>
                                  </p:childTnLst>
                                </p:cTn>
                              </p:par>
                              <p:par>
                                <p:cTn id="190" presetID="14" presetClass="entr" presetSubtype="10" fill="hold" grpId="0" nodeType="withEffect">
                                  <p:stCondLst>
                                    <p:cond delay="1500"/>
                                  </p:stCondLst>
                                  <p:childTnLst>
                                    <p:set>
                                      <p:cBhvr>
                                        <p:cTn id="191" dur="1" fill="hold">
                                          <p:stCondLst>
                                            <p:cond delay="0"/>
                                          </p:stCondLst>
                                        </p:cTn>
                                        <p:tgtEl>
                                          <p:spTgt spid="63"/>
                                        </p:tgtEl>
                                        <p:attrNameLst>
                                          <p:attrName>style.visibility</p:attrName>
                                        </p:attrNameLst>
                                      </p:cBhvr>
                                      <p:to>
                                        <p:strVal val="visible"/>
                                      </p:to>
                                    </p:set>
                                    <p:animEffect transition="in" filter="randombar(horizontal)">
                                      <p:cBhvr>
                                        <p:cTn id="192" dur="1000"/>
                                        <p:tgtEl>
                                          <p:spTgt spid="63"/>
                                        </p:tgtEl>
                                      </p:cBhvr>
                                    </p:animEffect>
                                  </p:childTnLst>
                                </p:cTn>
                              </p:par>
                              <p:par>
                                <p:cTn id="193" presetID="14" presetClass="entr" presetSubtype="10" fill="hold" grpId="0" nodeType="withEffect">
                                  <p:stCondLst>
                                    <p:cond delay="1500"/>
                                  </p:stCondLst>
                                  <p:childTnLst>
                                    <p:set>
                                      <p:cBhvr>
                                        <p:cTn id="194" dur="1" fill="hold">
                                          <p:stCondLst>
                                            <p:cond delay="0"/>
                                          </p:stCondLst>
                                        </p:cTn>
                                        <p:tgtEl>
                                          <p:spTgt spid="67"/>
                                        </p:tgtEl>
                                        <p:attrNameLst>
                                          <p:attrName>style.visibility</p:attrName>
                                        </p:attrNameLst>
                                      </p:cBhvr>
                                      <p:to>
                                        <p:strVal val="visible"/>
                                      </p:to>
                                    </p:set>
                                    <p:animEffect transition="in" filter="randombar(horizontal)">
                                      <p:cBhvr>
                                        <p:cTn id="195" dur="1000"/>
                                        <p:tgtEl>
                                          <p:spTgt spid="67"/>
                                        </p:tgtEl>
                                      </p:cBhvr>
                                    </p:animEffect>
                                  </p:childTnLst>
                                </p:cTn>
                              </p:par>
                              <p:par>
                                <p:cTn id="196" presetID="14" presetClass="entr" presetSubtype="10" fill="hold" grpId="0" nodeType="withEffect">
                                  <p:stCondLst>
                                    <p:cond delay="1500"/>
                                  </p:stCondLst>
                                  <p:childTnLst>
                                    <p:set>
                                      <p:cBhvr>
                                        <p:cTn id="197" dur="1" fill="hold">
                                          <p:stCondLst>
                                            <p:cond delay="0"/>
                                          </p:stCondLst>
                                        </p:cTn>
                                        <p:tgtEl>
                                          <p:spTgt spid="66"/>
                                        </p:tgtEl>
                                        <p:attrNameLst>
                                          <p:attrName>style.visibility</p:attrName>
                                        </p:attrNameLst>
                                      </p:cBhvr>
                                      <p:to>
                                        <p:strVal val="visible"/>
                                      </p:to>
                                    </p:set>
                                    <p:animEffect transition="in" filter="randombar(horizontal)">
                                      <p:cBhvr>
                                        <p:cTn id="198" dur="1000"/>
                                        <p:tgtEl>
                                          <p:spTgt spid="66"/>
                                        </p:tgtEl>
                                      </p:cBhvr>
                                    </p:animEffect>
                                  </p:childTnLst>
                                </p:cTn>
                              </p:par>
                              <p:par>
                                <p:cTn id="199" presetID="14" presetClass="entr" presetSubtype="10" fill="hold" grpId="0" nodeType="withEffect">
                                  <p:stCondLst>
                                    <p:cond delay="1500"/>
                                  </p:stCondLst>
                                  <p:childTnLst>
                                    <p:set>
                                      <p:cBhvr>
                                        <p:cTn id="200" dur="1" fill="hold">
                                          <p:stCondLst>
                                            <p:cond delay="0"/>
                                          </p:stCondLst>
                                        </p:cTn>
                                        <p:tgtEl>
                                          <p:spTgt spid="64"/>
                                        </p:tgtEl>
                                        <p:attrNameLst>
                                          <p:attrName>style.visibility</p:attrName>
                                        </p:attrNameLst>
                                      </p:cBhvr>
                                      <p:to>
                                        <p:strVal val="visible"/>
                                      </p:to>
                                    </p:set>
                                    <p:animEffect transition="in" filter="randombar(horizontal)">
                                      <p:cBhvr>
                                        <p:cTn id="201" dur="1000"/>
                                        <p:tgtEl>
                                          <p:spTgt spid="64"/>
                                        </p:tgtEl>
                                      </p:cBhvr>
                                    </p:animEffect>
                                  </p:childTnLst>
                                </p:cTn>
                              </p:par>
                              <p:par>
                                <p:cTn id="202" presetID="14" presetClass="entr" presetSubtype="10" fill="hold" grpId="0" nodeType="withEffect">
                                  <p:stCondLst>
                                    <p:cond delay="1500"/>
                                  </p:stCondLst>
                                  <p:childTnLst>
                                    <p:set>
                                      <p:cBhvr>
                                        <p:cTn id="203" dur="1" fill="hold">
                                          <p:stCondLst>
                                            <p:cond delay="0"/>
                                          </p:stCondLst>
                                        </p:cTn>
                                        <p:tgtEl>
                                          <p:spTgt spid="65"/>
                                        </p:tgtEl>
                                        <p:attrNameLst>
                                          <p:attrName>style.visibility</p:attrName>
                                        </p:attrNameLst>
                                      </p:cBhvr>
                                      <p:to>
                                        <p:strVal val="visible"/>
                                      </p:to>
                                    </p:set>
                                    <p:animEffect transition="in" filter="randombar(horizontal)">
                                      <p:cBhvr>
                                        <p:cTn id="204" dur="1000"/>
                                        <p:tgtEl>
                                          <p:spTgt spid="65"/>
                                        </p:tgtEl>
                                      </p:cBhvr>
                                    </p:animEffect>
                                  </p:childTnLst>
                                </p:cTn>
                              </p:par>
                              <p:par>
                                <p:cTn id="205" presetID="14" presetClass="entr" presetSubtype="10" fill="hold" grpId="0" nodeType="withEffect">
                                  <p:stCondLst>
                                    <p:cond delay="1500"/>
                                  </p:stCondLst>
                                  <p:childTnLst>
                                    <p:set>
                                      <p:cBhvr>
                                        <p:cTn id="206" dur="1" fill="hold">
                                          <p:stCondLst>
                                            <p:cond delay="0"/>
                                          </p:stCondLst>
                                        </p:cTn>
                                        <p:tgtEl>
                                          <p:spTgt spid="59"/>
                                        </p:tgtEl>
                                        <p:attrNameLst>
                                          <p:attrName>style.visibility</p:attrName>
                                        </p:attrNameLst>
                                      </p:cBhvr>
                                      <p:to>
                                        <p:strVal val="visible"/>
                                      </p:to>
                                    </p:set>
                                    <p:animEffect transition="in" filter="randombar(horizontal)">
                                      <p:cBhvr>
                                        <p:cTn id="20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P spid="67" grpId="0"/>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28"/>
          <p:cNvGrpSpPr/>
          <p:nvPr/>
        </p:nvGrpSpPr>
        <p:grpSpPr bwMode="auto">
          <a:xfrm>
            <a:off x="755576" y="2809571"/>
            <a:ext cx="2262188" cy="1736275"/>
            <a:chOff x="0" y="0"/>
            <a:chExt cx="3016548" cy="2316334"/>
          </a:xfrm>
        </p:grpSpPr>
        <p:sp>
          <p:nvSpPr>
            <p:cNvPr id="19" name="文本框 25"/>
            <p:cNvSpPr>
              <a:spLocks noChangeArrowheads="1"/>
            </p:cNvSpPr>
            <p:nvPr/>
          </p:nvSpPr>
          <p:spPr bwMode="auto">
            <a:xfrm>
              <a:off x="773836" y="0"/>
              <a:ext cx="1785280"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sym typeface="方正正黑简体" pitchFamily="2" charset="-122"/>
                </a:rPr>
                <a:t>请输入标题</a:t>
              </a:r>
            </a:p>
          </p:txBody>
        </p:sp>
        <p:sp>
          <p:nvSpPr>
            <p:cNvPr id="20" name="矩形 26"/>
            <p:cNvSpPr>
              <a:spLocks noChangeArrowheads="1"/>
            </p:cNvSpPr>
            <p:nvPr/>
          </p:nvSpPr>
          <p:spPr bwMode="auto">
            <a:xfrm>
              <a:off x="0" y="838176"/>
              <a:ext cx="3016548" cy="14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21" name="矩形 27"/>
            <p:cNvSpPr>
              <a:spLocks noChangeArrowheads="1"/>
            </p:cNvSpPr>
            <p:nvPr/>
          </p:nvSpPr>
          <p:spPr bwMode="auto">
            <a:xfrm>
              <a:off x="184046" y="504243"/>
              <a:ext cx="2552301" cy="45719"/>
            </a:xfrm>
            <a:prstGeom prst="rect">
              <a:avLst/>
            </a:prstGeom>
            <a:solidFill>
              <a:schemeClr val="accent1"/>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2" name="组合 29"/>
          <p:cNvGrpSpPr/>
          <p:nvPr/>
        </p:nvGrpSpPr>
        <p:grpSpPr bwMode="auto">
          <a:xfrm>
            <a:off x="3497586" y="2809571"/>
            <a:ext cx="2266950" cy="1736275"/>
            <a:chOff x="0" y="0"/>
            <a:chExt cx="3022683" cy="2316334"/>
          </a:xfrm>
        </p:grpSpPr>
        <p:sp>
          <p:nvSpPr>
            <p:cNvPr id="23" name="文本框 30"/>
            <p:cNvSpPr>
              <a:spLocks noChangeArrowheads="1"/>
            </p:cNvSpPr>
            <p:nvPr/>
          </p:nvSpPr>
          <p:spPr bwMode="auto">
            <a:xfrm>
              <a:off x="773836" y="0"/>
              <a:ext cx="1785153"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sym typeface="方正正黑简体" pitchFamily="2" charset="-122"/>
                </a:rPr>
                <a:t>请输入标题</a:t>
              </a:r>
            </a:p>
          </p:txBody>
        </p:sp>
        <p:sp>
          <p:nvSpPr>
            <p:cNvPr id="24" name="矩形 31"/>
            <p:cNvSpPr>
              <a:spLocks noChangeArrowheads="1"/>
            </p:cNvSpPr>
            <p:nvPr/>
          </p:nvSpPr>
          <p:spPr bwMode="auto">
            <a:xfrm>
              <a:off x="0" y="838176"/>
              <a:ext cx="3022683" cy="14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25" name="矩形 32"/>
            <p:cNvSpPr>
              <a:spLocks noChangeArrowheads="1"/>
            </p:cNvSpPr>
            <p:nvPr/>
          </p:nvSpPr>
          <p:spPr bwMode="auto">
            <a:xfrm>
              <a:off x="184046" y="504243"/>
              <a:ext cx="2552301" cy="45719"/>
            </a:xfrm>
            <a:prstGeom prst="rect">
              <a:avLst/>
            </a:prstGeom>
            <a:solidFill>
              <a:schemeClr val="accent2"/>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6" name="组合 33"/>
          <p:cNvGrpSpPr/>
          <p:nvPr/>
        </p:nvGrpSpPr>
        <p:grpSpPr bwMode="auto">
          <a:xfrm>
            <a:off x="6244358" y="2809571"/>
            <a:ext cx="2362200" cy="1736275"/>
            <a:chOff x="0" y="0"/>
            <a:chExt cx="3148210" cy="2316334"/>
          </a:xfrm>
        </p:grpSpPr>
        <p:sp>
          <p:nvSpPr>
            <p:cNvPr id="27" name="文本框 34"/>
            <p:cNvSpPr>
              <a:spLocks noChangeArrowheads="1"/>
            </p:cNvSpPr>
            <p:nvPr/>
          </p:nvSpPr>
          <p:spPr bwMode="auto">
            <a:xfrm>
              <a:off x="773836" y="0"/>
              <a:ext cx="1784316" cy="49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sym typeface="方正正黑简体" pitchFamily="2" charset="-122"/>
                </a:rPr>
                <a:t>请输入标题</a:t>
              </a:r>
            </a:p>
          </p:txBody>
        </p:sp>
        <p:sp>
          <p:nvSpPr>
            <p:cNvPr id="28" name="矩形 35"/>
            <p:cNvSpPr>
              <a:spLocks noChangeArrowheads="1"/>
            </p:cNvSpPr>
            <p:nvPr/>
          </p:nvSpPr>
          <p:spPr bwMode="auto">
            <a:xfrm>
              <a:off x="0" y="838176"/>
              <a:ext cx="3148210" cy="14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29" name="矩形 36"/>
            <p:cNvSpPr>
              <a:spLocks noChangeArrowheads="1"/>
            </p:cNvSpPr>
            <p:nvPr/>
          </p:nvSpPr>
          <p:spPr bwMode="auto">
            <a:xfrm>
              <a:off x="184046" y="504243"/>
              <a:ext cx="2552301" cy="45719"/>
            </a:xfrm>
            <a:prstGeom prst="rect">
              <a:avLst/>
            </a:prstGeom>
            <a:solidFill>
              <a:schemeClr val="accent4"/>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0" name="圆角矩形 1"/>
          <p:cNvSpPr>
            <a:spLocks noChangeAspect="1" noChangeArrowheads="1"/>
          </p:cNvSpPr>
          <p:nvPr/>
        </p:nvSpPr>
        <p:spPr bwMode="auto">
          <a:xfrm>
            <a:off x="679830" y="1212721"/>
            <a:ext cx="2543174" cy="1500632"/>
          </a:xfrm>
          <a:prstGeom prst="roundRect">
            <a:avLst>
              <a:gd name="adj" fmla="val 4587"/>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圆角矩形 6"/>
          <p:cNvSpPr>
            <a:spLocks noChangeArrowheads="1"/>
          </p:cNvSpPr>
          <p:nvPr/>
        </p:nvSpPr>
        <p:spPr bwMode="auto">
          <a:xfrm>
            <a:off x="6128130" y="1212721"/>
            <a:ext cx="2543174" cy="1500632"/>
          </a:xfrm>
          <a:prstGeom prst="roundRect">
            <a:avLst>
              <a:gd name="adj" fmla="val 5268"/>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圆角矩形 7"/>
          <p:cNvSpPr>
            <a:spLocks noChangeArrowheads="1"/>
          </p:cNvSpPr>
          <p:nvPr/>
        </p:nvSpPr>
        <p:spPr bwMode="auto">
          <a:xfrm>
            <a:off x="3375988" y="1212721"/>
            <a:ext cx="2538436" cy="1500632"/>
          </a:xfrm>
          <a:prstGeom prst="roundRect">
            <a:avLst>
              <a:gd name="adj" fmla="val 5033"/>
            </a:avLst>
          </a:prstGeom>
          <a:blipFill dpi="0" rotWithShape="1">
            <a:blip r:embed="rId4">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第二部分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p:cBhvr>
                                        <p:cTn id="29" dur="500"/>
                                        <p:tgtEl>
                                          <p:spTgt spid="31"/>
                                        </p:tgtEl>
                                      </p:cBhvr>
                                    </p:animEffect>
                                    <p:anim calcmode="lin" valueType="num">
                                      <p:cBhvr>
                                        <p:cTn id="30" dur="500" fill="hold"/>
                                        <p:tgtEl>
                                          <p:spTgt spid="31"/>
                                        </p:tgtEl>
                                        <p:attrNameLst>
                                          <p:attrName>ppt_x</p:attrName>
                                        </p:attrNameLst>
                                      </p:cBhvr>
                                      <p:tavLst>
                                        <p:tav tm="0">
                                          <p:val>
                                            <p:strVal val="#ppt_x"/>
                                          </p:val>
                                        </p:tav>
                                        <p:tav tm="100000">
                                          <p:val>
                                            <p:strVal val="#ppt_x"/>
                                          </p:val>
                                        </p:tav>
                                      </p:tavLst>
                                    </p:anim>
                                    <p:anim calcmode="lin" valueType="num">
                                      <p:cBhvr>
                                        <p:cTn id="31" dur="5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autoUpdateAnimBg="0"/>
      <p:bldP spid="31" grpId="0" bldLvl="0" animBg="1" autoUpdateAnimBg="0"/>
      <p:bldP spid="32"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10" name="矩形 9"/>
          <p:cNvSpPr/>
          <p:nvPr/>
        </p:nvSpPr>
        <p:spPr>
          <a:xfrm>
            <a:off x="0" y="2859782"/>
            <a:ext cx="9144000" cy="22837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254824" y="483518"/>
            <a:ext cx="2133600" cy="2133600"/>
            <a:chOff x="6324600" y="271462"/>
            <a:chExt cx="2133600" cy="2133600"/>
          </a:xfrm>
          <a:solidFill>
            <a:srgbClr val="FFC000"/>
          </a:solidFill>
        </p:grpSpPr>
        <p:sp>
          <p:nvSpPr>
            <p:cNvPr id="17" name="泪滴形 16"/>
            <p:cNvSpPr/>
            <p:nvPr/>
          </p:nvSpPr>
          <p:spPr bwMode="auto">
            <a:xfrm rot="10800000">
              <a:off x="6324600" y="271462"/>
              <a:ext cx="2133600" cy="2133600"/>
            </a:xfrm>
            <a:prstGeom prst="teardrop">
              <a:avLst/>
            </a:prstGeom>
            <a:grp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ndParaRPr>
            </a:p>
          </p:txBody>
        </p:sp>
        <p:sp>
          <p:nvSpPr>
            <p:cNvPr id="18" name="TextBox 17"/>
            <p:cNvSpPr txBox="1"/>
            <p:nvPr/>
          </p:nvSpPr>
          <p:spPr>
            <a:xfrm>
              <a:off x="6448425" y="1015096"/>
              <a:ext cx="1826141" cy="769441"/>
            </a:xfrm>
            <a:prstGeom prst="rect">
              <a:avLst/>
            </a:prstGeom>
            <a:grp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前言介绍</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en-US" altLang="zh-CN" sz="1200" b="0" dirty="0">
                  <a:solidFill>
                    <a:schemeClr val="bg1"/>
                  </a:solidFill>
                  <a:latin typeface="微软雅黑" panose="020B0503020204020204" pitchFamily="34" charset="-122"/>
                  <a:ea typeface="微软雅黑" panose="020B0503020204020204" pitchFamily="34" charset="-122"/>
                </a:rPr>
                <a:t>Preface Introduction</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533400" y="2938140"/>
            <a:ext cx="8159824" cy="1291590"/>
          </a:xfrm>
          <a:prstGeom prst="rect">
            <a:avLst/>
          </a:prstGeom>
          <a:noFill/>
        </p:spPr>
        <p:txBody>
          <a:bodyPr wrap="square" rtlCol="0">
            <a:spAutoFit/>
          </a:bodyPr>
          <a:lstStyle/>
          <a:p>
            <a:pPr>
              <a:lnSpc>
                <a:spcPct val="150000"/>
              </a:lnSpc>
            </a:pPr>
            <a:r>
              <a:rPr lang="zh-CN" altLang="en-US" sz="2000" b="0" baseline="-25000" dirty="0">
                <a:solidFill>
                  <a:srgbClr val="000000"/>
                </a:solidFill>
                <a:latin typeface="黑体" panose="02010609060101010101" pitchFamily="49" charset="-122"/>
                <a:ea typeface="黑体" panose="02010609060101010101" pitchFamily="49" charset="-122"/>
              </a:rPr>
              <a:t>    点击输入你想输入的文字内容点击输入你想输入的文字内容点击输入你想输入的文字内容！</a:t>
            </a:r>
            <a:endParaRPr lang="en-US" altLang="zh-CN" sz="2000" b="0" baseline="-25000" dirty="0">
              <a:solidFill>
                <a:srgbClr val="000000"/>
              </a:solidFill>
              <a:latin typeface="黑体" panose="02010609060101010101" pitchFamily="49" charset="-122"/>
              <a:ea typeface="黑体" panose="02010609060101010101" pitchFamily="49" charset="-122"/>
            </a:endParaRPr>
          </a:p>
          <a:p>
            <a:pPr>
              <a:lnSpc>
                <a:spcPct val="150000"/>
              </a:lnSpc>
            </a:pPr>
            <a:r>
              <a:rPr lang="zh-CN" altLang="en-US" sz="2000" b="0" baseline="-25000" dirty="0">
                <a:solidFill>
                  <a:srgbClr val="000000"/>
                </a:solidFill>
                <a:latin typeface="黑体" panose="02010609060101010101" pitchFamily="49" charset="-122"/>
                <a:ea typeface="黑体" panose="02010609060101010101" pitchFamily="49" charset="-122"/>
              </a:rPr>
              <a:t>    点击输入你想输入的文字内容点击输入你想输入的文字内容点击输入你想输入的文字内容击输入你想输入的文字内容点击输入你想输入！</a:t>
            </a:r>
            <a:endParaRPr lang="en-US" altLang="zh-CN" sz="2000" b="0" baseline="-25000" dirty="0">
              <a:solidFill>
                <a:srgbClr val="000000"/>
              </a:solidFill>
              <a:latin typeface="黑体" panose="02010609060101010101" pitchFamily="49" charset="-122"/>
              <a:ea typeface="黑体" panose="02010609060101010101" pitchFamily="49" charset="-122"/>
            </a:endParaRPr>
          </a:p>
          <a:p>
            <a:pPr>
              <a:lnSpc>
                <a:spcPct val="150000"/>
              </a:lnSpc>
            </a:pPr>
            <a:r>
              <a:rPr lang="en-US" altLang="zh-CN" sz="2000" b="0" baseline="-25000" dirty="0"/>
              <a:t>        </a:t>
            </a:r>
            <a:r>
              <a:rPr lang="zh-CN" altLang="en-US" sz="2000" baseline="-25000" dirty="0">
                <a:solidFill>
                  <a:srgbClr val="000000"/>
                </a:solidFill>
                <a:latin typeface="黑体" panose="02010609060101010101" pitchFamily="49" charset="-122"/>
                <a:ea typeface="黑体" panose="02010609060101010101" pitchFamily="49" charset="-122"/>
                <a:sym typeface="+mn-ea"/>
              </a:rPr>
              <a:t>点击输入你想输入的文字内容点击输入你想输入的文字内容点击输入你想输入的文字内容！</a:t>
            </a:r>
            <a:endParaRPr lang="zh-CN" altLang="en-US" sz="2000" b="0" baseline="-25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decel="50000" fill="hold" nodeType="after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par>
                                <p:cTn id="7" presetID="42"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5" name="矩形 69"/>
          <p:cNvSpPr>
            <a:spLocks noChangeArrowheads="1"/>
          </p:cNvSpPr>
          <p:nvPr/>
        </p:nvSpPr>
        <p:spPr bwMode="auto">
          <a:xfrm>
            <a:off x="2612945" y="154717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chemeClr val="accent1"/>
                </a:solidFill>
                <a:latin typeface="方正卡通简体" panose="03000509000000000000" pitchFamily="65" charset="-122"/>
                <a:ea typeface="方正卡通简体" panose="03000509000000000000" pitchFamily="65" charset="-122"/>
                <a:sym typeface="微软雅黑" panose="020B0503020204020204" pitchFamily="34" charset="-122"/>
              </a:rPr>
              <a:t>点击</a:t>
            </a:r>
            <a:r>
              <a:rPr lang="zh-CN" altLang="en-US" sz="5000" b="1" dirty="0">
                <a:solidFill>
                  <a:schemeClr val="accent2"/>
                </a:solidFill>
                <a:latin typeface="方正卡通简体" panose="03000509000000000000" pitchFamily="65" charset="-122"/>
                <a:ea typeface="方正卡通简体" panose="03000509000000000000" pitchFamily="65" charset="-122"/>
                <a:sym typeface="微软雅黑" panose="020B0503020204020204" pitchFamily="34" charset="-122"/>
              </a:rPr>
              <a:t>添加</a:t>
            </a:r>
            <a:r>
              <a:rPr lang="zh-CN" altLang="en-US"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rPr>
              <a:t>标题</a:t>
            </a:r>
            <a:endParaRPr lang="en-US" altLang="zh-CN"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6" name="矩形 70"/>
          <p:cNvSpPr>
            <a:spLocks noChangeArrowheads="1"/>
          </p:cNvSpPr>
          <p:nvPr/>
        </p:nvSpPr>
        <p:spPr bwMode="auto">
          <a:xfrm>
            <a:off x="2684953" y="2814196"/>
            <a:ext cx="36724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162174"/>
            <a:ext cx="5404115" cy="905258"/>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14:bounceEnd="50000">
                                          <p:cBhvr additive="base">
                                            <p:cTn id="36"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50000">
                                          <p:cBhvr additive="base">
                                            <p:cTn id="40"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50000">
                                          <p:cBhvr additive="base">
                                            <p:cTn id="48"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14:bounceEnd="50000">
                                          <p:cBhvr additive="base">
                                            <p:cTn id="52"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14:bounceEnd="50000">
                                          <p:cBhvr additive="base">
                                            <p:cTn id="56"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750" fill="hold"/>
                                            <p:tgtEl>
                                              <p:spTgt spid="44"/>
                                            </p:tgtEl>
                                            <p:attrNameLst>
                                              <p:attrName>ppt_x</p:attrName>
                                            </p:attrNameLst>
                                          </p:cBhvr>
                                          <p:tavLst>
                                            <p:tav tm="0">
                                              <p:val>
                                                <p:strVal val="#ppt_x"/>
                                              </p:val>
                                            </p:tav>
                                            <p:tav tm="100000">
                                              <p:val>
                                                <p:strVal val="#ppt_x"/>
                                              </p:val>
                                            </p:tav>
                                          </p:tavLst>
                                        </p:anim>
                                        <p:anim calcmode="lin" valueType="num">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750" fill="hold"/>
                                            <p:tgtEl>
                                              <p:spTgt spid="48"/>
                                            </p:tgtEl>
                                            <p:attrNameLst>
                                              <p:attrName>ppt_x</p:attrName>
                                            </p:attrNameLst>
                                          </p:cBhvr>
                                          <p:tavLst>
                                            <p:tav tm="0">
                                              <p:val>
                                                <p:strVal val="#ppt_x"/>
                                              </p:val>
                                            </p:tav>
                                            <p:tav tm="100000">
                                              <p:val>
                                                <p:strVal val="#ppt_x"/>
                                              </p:val>
                                            </p:tav>
                                          </p:tavLst>
                                        </p:anim>
                                        <p:anim calcmode="lin" valueType="num">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zh-CN" altLang="en-US" dirty="0"/>
              <a:t>第三部分  点击此处输入您的标题</a:t>
            </a:r>
          </a:p>
        </p:txBody>
      </p:sp>
      <p:sp>
        <p:nvSpPr>
          <p:cNvPr id="15" name="Freeform 14"/>
          <p:cNvSpPr/>
          <p:nvPr/>
        </p:nvSpPr>
        <p:spPr bwMode="auto">
          <a:xfrm rot="13500000">
            <a:off x="2742255" y="1947432"/>
            <a:ext cx="919914" cy="1531358"/>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 name="Freeform 6"/>
          <p:cNvSpPr/>
          <p:nvPr/>
        </p:nvSpPr>
        <p:spPr bwMode="auto">
          <a:xfrm>
            <a:off x="-22870" y="1775057"/>
            <a:ext cx="9395139" cy="2462571"/>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 name="Freeform 13"/>
          <p:cNvSpPr/>
          <p:nvPr/>
        </p:nvSpPr>
        <p:spPr bwMode="auto">
          <a:xfrm>
            <a:off x="5547486" y="2859016"/>
            <a:ext cx="1361105" cy="34638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8" name="Group 19"/>
          <p:cNvGrpSpPr/>
          <p:nvPr/>
        </p:nvGrpSpPr>
        <p:grpSpPr>
          <a:xfrm>
            <a:off x="559226" y="2684622"/>
            <a:ext cx="1517831" cy="958441"/>
            <a:chOff x="552376" y="2667382"/>
            <a:chExt cx="1499240" cy="958587"/>
          </a:xfrm>
        </p:grpSpPr>
        <p:sp>
          <p:nvSpPr>
            <p:cNvPr id="19" name="Rectangle 26"/>
            <p:cNvSpPr/>
            <p:nvPr/>
          </p:nvSpPr>
          <p:spPr bwMode="auto">
            <a:xfrm>
              <a:off x="552376" y="2880550"/>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字之内。</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21" name="Freeform 13"/>
          <p:cNvSpPr/>
          <p:nvPr/>
        </p:nvSpPr>
        <p:spPr bwMode="auto">
          <a:xfrm rot="5910658">
            <a:off x="6141224" y="1781021"/>
            <a:ext cx="1030748" cy="348067"/>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2" name="Group 129"/>
          <p:cNvGrpSpPr/>
          <p:nvPr/>
        </p:nvGrpSpPr>
        <p:grpSpPr>
          <a:xfrm>
            <a:off x="2114720" y="1926276"/>
            <a:ext cx="1379845" cy="852220"/>
            <a:chOff x="696724" y="2667382"/>
            <a:chExt cx="1362945" cy="852351"/>
          </a:xfrm>
        </p:grpSpPr>
        <p:sp>
          <p:nvSpPr>
            <p:cNvPr id="23"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4"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5" name="Group 132"/>
          <p:cNvGrpSpPr/>
          <p:nvPr/>
        </p:nvGrpSpPr>
        <p:grpSpPr>
          <a:xfrm>
            <a:off x="4918723" y="1287640"/>
            <a:ext cx="1379845" cy="867220"/>
            <a:chOff x="696724" y="2667382"/>
            <a:chExt cx="1362945" cy="867353"/>
          </a:xfrm>
        </p:grpSpPr>
        <p:sp>
          <p:nvSpPr>
            <p:cNvPr id="26"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8" name="Group 135"/>
          <p:cNvGrpSpPr/>
          <p:nvPr/>
        </p:nvGrpSpPr>
        <p:grpSpPr>
          <a:xfrm>
            <a:off x="4412533" y="4067412"/>
            <a:ext cx="1517831" cy="830458"/>
            <a:chOff x="552376" y="2667382"/>
            <a:chExt cx="1499240" cy="830586"/>
          </a:xfrm>
        </p:grpSpPr>
        <p:sp>
          <p:nvSpPr>
            <p:cNvPr id="29"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1" name="Group 138"/>
          <p:cNvGrpSpPr/>
          <p:nvPr/>
        </p:nvGrpSpPr>
        <p:grpSpPr>
          <a:xfrm>
            <a:off x="6216072" y="3608803"/>
            <a:ext cx="1517831" cy="831898"/>
            <a:chOff x="552376" y="2667382"/>
            <a:chExt cx="1499240" cy="832026"/>
          </a:xfrm>
        </p:grpSpPr>
        <p:sp>
          <p:nvSpPr>
            <p:cNvPr id="32"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4" name="Group 141"/>
          <p:cNvGrpSpPr/>
          <p:nvPr/>
        </p:nvGrpSpPr>
        <p:grpSpPr>
          <a:xfrm>
            <a:off x="7349516" y="2230991"/>
            <a:ext cx="1517831" cy="838204"/>
            <a:chOff x="552376" y="2667382"/>
            <a:chExt cx="1499240" cy="838333"/>
          </a:xfrm>
        </p:grpSpPr>
        <p:sp>
          <p:nvSpPr>
            <p:cNvPr id="35"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75"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5" dirty="0">
                  <a:solidFill>
                    <a:srgbClr val="00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altLang="zh-CN" sz="1745"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7" name="Group 15"/>
          <p:cNvGrpSpPr/>
          <p:nvPr/>
        </p:nvGrpSpPr>
        <p:grpSpPr>
          <a:xfrm>
            <a:off x="6672044" y="2956646"/>
            <a:ext cx="473092" cy="467227"/>
            <a:chOff x="6590322" y="2740893"/>
            <a:chExt cx="467298" cy="467298"/>
          </a:xfrm>
        </p:grpSpPr>
        <p:sp>
          <p:nvSpPr>
            <p:cNvPr id="38"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4"/>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9"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0" name="Group 1"/>
          <p:cNvGrpSpPr/>
          <p:nvPr/>
        </p:nvGrpSpPr>
        <p:grpSpPr>
          <a:xfrm>
            <a:off x="1079303" y="2034562"/>
            <a:ext cx="470773" cy="467227"/>
            <a:chOff x="1066082" y="1818668"/>
            <a:chExt cx="465007" cy="467298"/>
          </a:xfrm>
        </p:grpSpPr>
        <p:sp>
          <p:nvSpPr>
            <p:cNvPr id="4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1"/>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3" name="Group 2"/>
          <p:cNvGrpSpPr/>
          <p:nvPr/>
        </p:nvGrpSpPr>
        <p:grpSpPr>
          <a:xfrm>
            <a:off x="3680984" y="2041024"/>
            <a:ext cx="470773" cy="464935"/>
            <a:chOff x="3635896" y="1825130"/>
            <a:chExt cx="465007" cy="465007"/>
          </a:xfrm>
        </p:grpSpPr>
        <p:sp>
          <p:nvSpPr>
            <p:cNvPr id="44"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17"/>
          <p:cNvGrpSpPr/>
          <p:nvPr/>
        </p:nvGrpSpPr>
        <p:grpSpPr>
          <a:xfrm>
            <a:off x="6444316" y="1203598"/>
            <a:ext cx="473092" cy="464935"/>
            <a:chOff x="6365383" y="987574"/>
            <a:chExt cx="467298" cy="465007"/>
          </a:xfrm>
        </p:grpSpPr>
        <p:sp>
          <p:nvSpPr>
            <p:cNvPr id="4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1"/>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3"/>
          <p:cNvGrpSpPr/>
          <p:nvPr/>
        </p:nvGrpSpPr>
        <p:grpSpPr>
          <a:xfrm>
            <a:off x="4830076" y="3306622"/>
            <a:ext cx="470773" cy="469518"/>
            <a:chOff x="4770914" y="3090921"/>
            <a:chExt cx="465007" cy="469589"/>
          </a:xfrm>
        </p:grpSpPr>
        <p:sp>
          <p:nvSpPr>
            <p:cNvPr id="50"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18"/>
          <p:cNvGrpSpPr/>
          <p:nvPr/>
        </p:nvGrpSpPr>
        <p:grpSpPr>
          <a:xfrm>
            <a:off x="7948130" y="1554500"/>
            <a:ext cx="473092" cy="467227"/>
            <a:chOff x="7850778" y="1338532"/>
            <a:chExt cx="467298" cy="467298"/>
          </a:xfrm>
        </p:grpSpPr>
        <p:sp>
          <p:nvSpPr>
            <p:cNvPr id="5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220" kern="0">
                <a:solidFill>
                  <a:srgbClr val="000000"/>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par>
                          <p:cTn id="50" fill="hold">
                            <p:stCondLst>
                              <p:cond delay="4000"/>
                            </p:stCondLst>
                            <p:childTnLst>
                              <p:par>
                                <p:cTn id="51" presetID="22" presetClass="entr" presetSubtype="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53" presetClass="entr" presetSubtype="16"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ppt_w</p:attrName>
                                        </p:attrNameLst>
                                      </p:cBhvr>
                                      <p:tavLst>
                                        <p:tav tm="0">
                                          <p:val>
                                            <p:fltVal val="0"/>
                                          </p:val>
                                        </p:tav>
                                        <p:tav tm="100000">
                                          <p:val>
                                            <p:strVal val="#ppt_w"/>
                                          </p:val>
                                        </p:tav>
                                      </p:tavLst>
                                    </p:anim>
                                    <p:anim calcmode="lin" valueType="num">
                                      <p:cBhvr>
                                        <p:cTn id="71" dur="500" fill="hold"/>
                                        <p:tgtEl>
                                          <p:spTgt spid="52"/>
                                        </p:tgtEl>
                                        <p:attrNameLst>
                                          <p:attrName>ppt_h</p:attrName>
                                        </p:attrNameLst>
                                      </p:cBhvr>
                                      <p:tavLst>
                                        <p:tav tm="0">
                                          <p:val>
                                            <p:fltVal val="0"/>
                                          </p:val>
                                        </p:tav>
                                        <p:tav tm="100000">
                                          <p:val>
                                            <p:strVal val="#ppt_h"/>
                                          </p:val>
                                        </p:tav>
                                      </p:tavLst>
                                    </p:anim>
                                    <p:animEffect transition="in" filter="fade">
                                      <p:cBhvr>
                                        <p:cTn id="72" dur="500"/>
                                        <p:tgtEl>
                                          <p:spTgt spid="52"/>
                                        </p:tgtEl>
                                      </p:cBhvr>
                                    </p:animEffect>
                                  </p:childTnLst>
                                </p:cTn>
                              </p:par>
                            </p:childTnLst>
                          </p:cTn>
                        </p:par>
                        <p:par>
                          <p:cTn id="73" fill="hold">
                            <p:stCondLst>
                              <p:cond delay="6000"/>
                            </p:stCondLst>
                            <p:childTnLst>
                              <p:par>
                                <p:cTn id="74" presetID="22" presetClass="entr" presetSubtype="1"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up)">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solidFill>
                <a:schemeClr val="bg1">
                  <a:lumMod val="65000"/>
                </a:schemeClr>
              </a:solidFill>
              <a:beve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effectLst>
                    <a:outerShdw blurRad="38100" dist="38100" dir="2700000" algn="tl">
                      <a:srgbClr val="000000">
                        <a:alpha val="43137"/>
                      </a:srgbClr>
                    </a:outerShdw>
                  </a:effectLst>
                  <a:latin typeface="+mj-ea"/>
                  <a:ea typeface="+mj-ea"/>
                  <a:cs typeface="Calibri" panose="020F0502020204030204" pitchFamily="34" charset="0"/>
                  <a:sym typeface="Calibri" panose="020F0502020204030204" pitchFamily="34" charset="0"/>
                </a:rPr>
                <a:t>01</a:t>
              </a:r>
              <a:endParaRPr lang="zh-CN" altLang="en-US" sz="3300" dirty="0">
                <a:solidFill>
                  <a:srgbClr val="FFFFFF"/>
                </a:solidFill>
                <a:effectLst>
                  <a:outerShdw blurRad="38100" dist="38100" dir="2700000" algn="tl">
                    <a:srgbClr val="000000">
                      <a:alpha val="43137"/>
                    </a:srgbClr>
                  </a:outerShdw>
                </a:effectLst>
                <a:latin typeface="+mj-ea"/>
                <a:ea typeface="+mj-ea"/>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solidFill>
                <a:schemeClr val="bg1">
                  <a:lumMod val="65000"/>
                </a:schemeClr>
              </a:solidFill>
              <a:bevel/>
            </a:ln>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00" dirty="0">
                  <a:solidFill>
                    <a:srgbClr val="FFFFFF"/>
                  </a:solidFill>
                  <a:latin typeface="+mj-ea"/>
                  <a:ea typeface="+mj-ea"/>
                  <a:cs typeface="Calibri" panose="020F0502020204030204" pitchFamily="34" charset="0"/>
                  <a:sym typeface="Calibri" panose="020F0502020204030204" pitchFamily="34" charset="0"/>
                </a:rPr>
                <a:t>04</a:t>
              </a:r>
              <a:endParaRPr lang="zh-CN" altLang="en-US" sz="3300" dirty="0">
                <a:solidFill>
                  <a:srgbClr val="FFFFFF"/>
                </a:solidFill>
                <a:latin typeface="+mj-ea"/>
                <a:ea typeface="+mj-ea"/>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chemeClr val="accent3"/>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000000"/>
                  </a:solidFill>
                  <a:latin typeface="+mj-ea"/>
                  <a:ea typeface="+mj-ea"/>
                  <a:cs typeface="Calibri" panose="020F0502020204030204" pitchFamily="34" charset="0"/>
                  <a:sym typeface="Calibri" panose="020F0502020204030204" pitchFamily="34" charset="0"/>
                </a:rPr>
                <a:t>03</a:t>
              </a:r>
              <a:endParaRPr lang="zh-CN" altLang="en-US" sz="2400" dirty="0">
                <a:solidFill>
                  <a:srgbClr val="000000"/>
                </a:solidFill>
                <a:latin typeface="+mj-ea"/>
                <a:ea typeface="+mj-ea"/>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dirty="0">
                    <a:solidFill>
                      <a:schemeClr val="bg1"/>
                    </a:solidFill>
                    <a:latin typeface="+mj-ea"/>
                    <a:ea typeface="+mj-ea"/>
                    <a:sym typeface="方正正黑简体" pitchFamily="2" charset="-122"/>
                  </a:rPr>
                  <a:t>请输入标题</a:t>
                </a:r>
                <a:endParaRPr lang="zh-CN" altLang="en-US" dirty="0">
                  <a:latin typeface="+mj-ea"/>
                  <a:ea typeface="+mj-ea"/>
                </a:endParaRPr>
              </a:p>
            </p:txBody>
          </p:sp>
          <p:sp>
            <p:nvSpPr>
              <p:cNvPr id="27" name="矩形 22"/>
              <p:cNvSpPr>
                <a:spLocks noChangeArrowheads="1"/>
              </p:cNvSpPr>
              <p:nvPr/>
            </p:nvSpPr>
            <p:spPr bwMode="auto">
              <a:xfrm>
                <a:off x="0" y="366984"/>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anose="020B0503020204020204"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34" name="组合 8"/>
          <p:cNvGrpSpPr/>
          <p:nvPr/>
        </p:nvGrpSpPr>
        <p:grpSpPr bwMode="auto">
          <a:xfrm>
            <a:off x="4572000" y="1677591"/>
            <a:ext cx="2475030" cy="1109663"/>
            <a:chOff x="0" y="0"/>
            <a:chExt cx="3299675" cy="1478928"/>
          </a:xfrm>
          <a:solidFill>
            <a:schemeClr val="accent1"/>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mj-ea"/>
                <a:ea typeface="+mj-ea"/>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mj-ea"/>
                  <a:ea typeface="+mj-ea"/>
                  <a:cs typeface="Calibri" panose="020F0502020204030204" pitchFamily="34" charset="0"/>
                  <a:sym typeface="Calibri" panose="020F0502020204030204" pitchFamily="34" charset="0"/>
                </a:rPr>
                <a:t>02</a:t>
              </a:r>
              <a:endParaRPr lang="zh-CN" altLang="en-US" sz="2400">
                <a:solidFill>
                  <a:srgbClr val="000000"/>
                </a:solidFill>
                <a:latin typeface="+mj-ea"/>
                <a:ea typeface="+mj-ea"/>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b="1" dirty="0">
                    <a:solidFill>
                      <a:schemeClr val="bg1"/>
                    </a:solidFill>
                    <a:latin typeface="+mj-ea"/>
                    <a:ea typeface="+mj-ea"/>
                    <a:sym typeface="方正正黑简体" pitchFamily="2" charset="-122"/>
                  </a:rPr>
                  <a:t>请输入标题</a:t>
                </a:r>
                <a:endParaRPr lang="zh-CN" altLang="en-US" dirty="0">
                  <a:latin typeface="+mj-ea"/>
                  <a:ea typeface="+mj-ea"/>
                </a:endParaRPr>
              </a:p>
            </p:txBody>
          </p:sp>
          <p:sp>
            <p:nvSpPr>
              <p:cNvPr id="39" name="矩形 26"/>
              <p:cNvSpPr>
                <a:spLocks noChangeArrowheads="1"/>
              </p:cNvSpPr>
              <p:nvPr/>
            </p:nvSpPr>
            <p:spPr bwMode="auto">
              <a:xfrm>
                <a:off x="0" y="307938"/>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900" dirty="0">
                    <a:solidFill>
                      <a:srgbClr val="FFFFFF"/>
                    </a:solidFill>
                    <a:latin typeface="+mj-ea"/>
                    <a:ea typeface="+mj-ea"/>
                    <a:sym typeface="微软雅黑" panose="020B0503020204020204" pitchFamily="34" charset="-122"/>
                  </a:rPr>
                  <a:t>在这里输入内容文本在这里输入内容文本在这里输入内容</a:t>
                </a:r>
                <a:endParaRPr lang="zh-CN" altLang="en-US" sz="900" dirty="0">
                  <a:solidFill>
                    <a:srgbClr val="FFFFFF"/>
                  </a:solidFill>
                  <a:latin typeface="+mj-ea"/>
                  <a:ea typeface="+mj-ea"/>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p>
        </p:txBody>
      </p:sp>
      <p:sp>
        <p:nvSpPr>
          <p:cNvPr id="2" name="标题 1"/>
          <p:cNvSpPr>
            <a:spLocks noGrp="1"/>
          </p:cNvSpPr>
          <p:nvPr>
            <p:ph type="title"/>
          </p:nvPr>
        </p:nvSpPr>
        <p:spPr/>
        <p:txBody>
          <a:bodyPr/>
          <a:lstStyle/>
          <a:p>
            <a:r>
              <a:rPr lang="zh-CN" altLang="en-US" sz="1800" dirty="0"/>
              <a:t>第三部分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403" y="1360579"/>
            <a:ext cx="4681661" cy="3117466"/>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4894068" y="1671650"/>
            <a:ext cx="4037227" cy="46656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TextBox 8"/>
            <p:cNvSpPr>
              <a:spLocks noChangeArrowheads="1"/>
            </p:cNvSpPr>
            <p:nvPr/>
          </p:nvSpPr>
          <p:spPr bwMode="auto">
            <a:xfrm>
              <a:off x="764955" y="84439"/>
              <a:ext cx="3456384" cy="435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项目展示分类</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矩形 12"/>
          <p:cNvSpPr>
            <a:spLocks noChangeArrowheads="1"/>
          </p:cNvSpPr>
          <p:nvPr/>
        </p:nvSpPr>
        <p:spPr bwMode="auto">
          <a:xfrm>
            <a:off x="5076056" y="2211710"/>
            <a:ext cx="3821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a:t>
            </a:r>
          </a:p>
        </p:txBody>
      </p:sp>
      <p:sp>
        <p:nvSpPr>
          <p:cNvPr id="2" name="标题 1"/>
          <p:cNvSpPr>
            <a:spLocks noGrp="1"/>
          </p:cNvSpPr>
          <p:nvPr>
            <p:ph type="title"/>
          </p:nvPr>
        </p:nvSpPr>
        <p:spPr/>
        <p:txBody>
          <a:bodyPr/>
          <a:lstStyle/>
          <a:p>
            <a:r>
              <a:rPr lang="zh-CN" altLang="en-US" dirty="0"/>
              <a:t>第三部分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5321" y="1495102"/>
            <a:ext cx="4217120" cy="2666998"/>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400099" y="1430907"/>
            <a:ext cx="2356247" cy="442913"/>
            <a:chOff x="0" y="0"/>
            <a:chExt cx="3141314" cy="590550"/>
          </a:xfrm>
        </p:grpSpPr>
        <p:sp>
          <p:nvSpPr>
            <p:cNvPr id="4"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dirty="0">
                  <a:solidFill>
                    <a:schemeClr val="accent1"/>
                  </a:solidFill>
                  <a:latin typeface="Impact" panose="020B0806030902050204" pitchFamily="34" charset="0"/>
                  <a:ea typeface="MS UI Gothic" panose="020B0600070205080204" pitchFamily="34" charset="-128"/>
                  <a:sym typeface="Impact" panose="020B0806030902050204" pitchFamily="34" charset="0"/>
                </a:rPr>
                <a:t>1</a:t>
              </a:r>
              <a:endParaRPr lang="zh-CN" altLang="en-US" sz="2100" dirty="0">
                <a:solidFill>
                  <a:schemeClr val="accent1"/>
                </a:solidFill>
                <a:latin typeface="Impact" panose="020B0806030902050204" pitchFamily="34" charset="0"/>
                <a:ea typeface="MS UI Gothic" panose="020B0600070205080204" pitchFamily="34" charset="-128"/>
                <a:sym typeface="Impact" panose="020B0806030902050204" pitchFamily="34" charset="0"/>
              </a:endParaRPr>
            </a:p>
          </p:txBody>
        </p:sp>
        <p:sp>
          <p:nvSpPr>
            <p:cNvPr id="5"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矩形 7"/>
            <p:cNvSpPr>
              <a:spLocks noChangeArrowheads="1"/>
            </p:cNvSpPr>
            <p:nvPr/>
          </p:nvSpPr>
          <p:spPr bwMode="auto">
            <a:xfrm>
              <a:off x="452436" y="95251"/>
              <a:ext cx="2688878"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latin typeface="+mn-ea"/>
                  <a:ea typeface="+mn-ea"/>
                </a:rPr>
                <a:t>项目展示</a:t>
              </a:r>
            </a:p>
          </p:txBody>
        </p:sp>
      </p:grpSp>
      <p:sp>
        <p:nvSpPr>
          <p:cNvPr id="7" name="矩形 8"/>
          <p:cNvSpPr>
            <a:spLocks noChangeArrowheads="1"/>
          </p:cNvSpPr>
          <p:nvPr/>
        </p:nvSpPr>
        <p:spPr bwMode="auto">
          <a:xfrm>
            <a:off x="739427" y="1864294"/>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grpSp>
        <p:nvGrpSpPr>
          <p:cNvPr id="8" name="组合 18"/>
          <p:cNvGrpSpPr/>
          <p:nvPr/>
        </p:nvGrpSpPr>
        <p:grpSpPr bwMode="auto">
          <a:xfrm>
            <a:off x="403670" y="2978720"/>
            <a:ext cx="1443770" cy="442913"/>
            <a:chOff x="0" y="0"/>
            <a:chExt cx="1924928" cy="590550"/>
          </a:xfrm>
        </p:grpSpPr>
        <p:sp>
          <p:nvSpPr>
            <p:cNvPr id="9"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dirty="0">
                  <a:solidFill>
                    <a:schemeClr val="accent3"/>
                  </a:solidFill>
                  <a:latin typeface="Impact" panose="020B0806030902050204" pitchFamily="34" charset="0"/>
                  <a:ea typeface="MS UI Gothic" panose="020B0600070205080204" pitchFamily="34" charset="-128"/>
                  <a:sym typeface="Impact" panose="020B0806030902050204" pitchFamily="34" charset="0"/>
                </a:rPr>
                <a:t>2</a:t>
              </a:r>
              <a:endParaRPr lang="zh-CN" altLang="en-US" sz="2100" dirty="0">
                <a:solidFill>
                  <a:schemeClr val="accent3"/>
                </a:solidFill>
                <a:latin typeface="Impact" panose="020B0806030902050204" pitchFamily="34" charset="0"/>
                <a:ea typeface="MS UI Gothic" panose="020B0600070205080204" pitchFamily="34" charset="-128"/>
                <a:sym typeface="Impact" panose="020B0806030902050204" pitchFamily="34" charset="0"/>
              </a:endParaRPr>
            </a:p>
          </p:txBody>
        </p:sp>
        <p:sp>
          <p:nvSpPr>
            <p:cNvPr id="10" name="直接连接符 20"/>
            <p:cNvSpPr>
              <a:spLocks noChangeShapeType="1"/>
            </p:cNvSpPr>
            <p:nvPr/>
          </p:nvSpPr>
          <p:spPr bwMode="auto">
            <a:xfrm flipH="1">
              <a:off x="0" y="0"/>
              <a:ext cx="590550" cy="59055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矩形 12"/>
            <p:cNvSpPr>
              <a:spLocks noChangeArrowheads="1"/>
            </p:cNvSpPr>
            <p:nvPr/>
          </p:nvSpPr>
          <p:spPr bwMode="auto">
            <a:xfrm>
              <a:off x="447676" y="95251"/>
              <a:ext cx="147725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b="1" dirty="0">
                  <a:latin typeface="+mn-ea"/>
                  <a:ea typeface="+mn-ea"/>
                </a:rPr>
                <a:t>项目展示</a:t>
              </a:r>
            </a:p>
          </p:txBody>
        </p:sp>
      </p:grpSp>
      <p:sp>
        <p:nvSpPr>
          <p:cNvPr id="12" name="矩形 9"/>
          <p:cNvSpPr>
            <a:spLocks noChangeArrowheads="1"/>
          </p:cNvSpPr>
          <p:nvPr/>
        </p:nvSpPr>
        <p:spPr bwMode="auto">
          <a:xfrm>
            <a:off x="739427" y="3371626"/>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标题 12"/>
          <p:cNvSpPr>
            <a:spLocks noGrp="1"/>
          </p:cNvSpPr>
          <p:nvPr>
            <p:ph type="title"/>
          </p:nvPr>
        </p:nvSpPr>
        <p:spPr/>
        <p:txBody>
          <a:bodyPr/>
          <a:lstStyle/>
          <a:p>
            <a:r>
              <a:rPr lang="zh-CN" altLang="en-US" dirty="0"/>
              <a:t>第三部分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0-#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1+#ppt_w/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0-#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标题 70"/>
          <p:cNvSpPr>
            <a:spLocks noGrp="1"/>
          </p:cNvSpPr>
          <p:nvPr>
            <p:ph type="title"/>
          </p:nvPr>
        </p:nvSpPr>
        <p:spPr/>
        <p:txBody>
          <a:bodyPr/>
          <a:lstStyle/>
          <a:p>
            <a:r>
              <a:rPr lang="zh-CN" altLang="en-US" dirty="0"/>
              <a:t>第三部分  点击此处输入您的标题</a:t>
            </a:r>
          </a:p>
        </p:txBody>
      </p:sp>
      <p:grpSp>
        <p:nvGrpSpPr>
          <p:cNvPr id="72" name="组合 71"/>
          <p:cNvGrpSpPr/>
          <p:nvPr/>
        </p:nvGrpSpPr>
        <p:grpSpPr>
          <a:xfrm>
            <a:off x="1372744" y="2155978"/>
            <a:ext cx="908076" cy="864834"/>
            <a:chOff x="971600" y="2565539"/>
            <a:chExt cx="1210768" cy="1153112"/>
          </a:xfrm>
          <a:solidFill>
            <a:schemeClr val="accent1">
              <a:lumMod val="60000"/>
              <a:lumOff val="40000"/>
            </a:schemeClr>
          </a:solidFill>
        </p:grpSpPr>
        <p:sp>
          <p:nvSpPr>
            <p:cNvPr id="73" name="正五边形 72"/>
            <p:cNvSpPr/>
            <p:nvPr/>
          </p:nvSpPr>
          <p:spPr>
            <a:xfrm>
              <a:off x="971600" y="2565539"/>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74" name="TextBox 73"/>
            <p:cNvSpPr txBox="1"/>
            <p:nvPr/>
          </p:nvSpPr>
          <p:spPr>
            <a:xfrm>
              <a:off x="1299624" y="2956794"/>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03</a:t>
              </a:r>
              <a:endParaRPr lang="zh-CN" altLang="en-US" sz="1400" dirty="0">
                <a:solidFill>
                  <a:schemeClr val="bg1"/>
                </a:solidFill>
                <a:latin typeface="Broadway" panose="04040905080B02020502" pitchFamily="82" charset="0"/>
              </a:endParaRPr>
            </a:p>
          </p:txBody>
        </p:sp>
      </p:grpSp>
      <p:grpSp>
        <p:nvGrpSpPr>
          <p:cNvPr id="75" name="组合 74"/>
          <p:cNvGrpSpPr/>
          <p:nvPr/>
        </p:nvGrpSpPr>
        <p:grpSpPr>
          <a:xfrm>
            <a:off x="2308848" y="2507388"/>
            <a:ext cx="908076" cy="864834"/>
            <a:chOff x="2010514" y="3034085"/>
            <a:chExt cx="1210768" cy="1153112"/>
          </a:xfrm>
          <a:solidFill>
            <a:schemeClr val="accent2"/>
          </a:solidFill>
        </p:grpSpPr>
        <p:sp>
          <p:nvSpPr>
            <p:cNvPr id="76" name="正五边形 75"/>
            <p:cNvSpPr/>
            <p:nvPr/>
          </p:nvSpPr>
          <p:spPr>
            <a:xfrm flipV="1">
              <a:off x="2010514" y="3034085"/>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77" name="TextBox 76"/>
            <p:cNvSpPr txBox="1"/>
            <p:nvPr/>
          </p:nvSpPr>
          <p:spPr>
            <a:xfrm>
              <a:off x="2338538" y="3307492"/>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05</a:t>
              </a:r>
              <a:endParaRPr lang="zh-CN" altLang="en-US" sz="1400" dirty="0">
                <a:solidFill>
                  <a:schemeClr val="bg1"/>
                </a:solidFill>
                <a:latin typeface="Broadway" panose="04040905080B02020502" pitchFamily="82" charset="0"/>
              </a:endParaRPr>
            </a:p>
          </p:txBody>
        </p:sp>
      </p:grpSp>
      <p:grpSp>
        <p:nvGrpSpPr>
          <p:cNvPr id="78" name="组合 77"/>
          <p:cNvGrpSpPr/>
          <p:nvPr/>
        </p:nvGrpSpPr>
        <p:grpSpPr>
          <a:xfrm>
            <a:off x="3220544" y="2155502"/>
            <a:ext cx="908076" cy="864834"/>
            <a:chOff x="3049428" y="2564904"/>
            <a:chExt cx="1210768" cy="1153112"/>
          </a:xfrm>
          <a:solidFill>
            <a:schemeClr val="accent1"/>
          </a:solidFill>
        </p:grpSpPr>
        <p:sp>
          <p:nvSpPr>
            <p:cNvPr id="79" name="正五边形 78"/>
            <p:cNvSpPr/>
            <p:nvPr/>
          </p:nvSpPr>
          <p:spPr>
            <a:xfrm>
              <a:off x="3049428" y="2564904"/>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TextBox 79"/>
            <p:cNvSpPr txBox="1"/>
            <p:nvPr/>
          </p:nvSpPr>
          <p:spPr>
            <a:xfrm>
              <a:off x="3377452" y="2959149"/>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07</a:t>
              </a:r>
              <a:endParaRPr lang="zh-CN" altLang="en-US" sz="1400" dirty="0">
                <a:solidFill>
                  <a:schemeClr val="bg1"/>
                </a:solidFill>
                <a:latin typeface="Broadway" panose="04040905080B02020502" pitchFamily="82" charset="0"/>
              </a:endParaRPr>
            </a:p>
          </p:txBody>
        </p:sp>
      </p:grpSp>
      <p:grpSp>
        <p:nvGrpSpPr>
          <p:cNvPr id="81" name="组合 80"/>
          <p:cNvGrpSpPr/>
          <p:nvPr/>
        </p:nvGrpSpPr>
        <p:grpSpPr>
          <a:xfrm>
            <a:off x="4163210" y="2501888"/>
            <a:ext cx="908076" cy="864834"/>
            <a:chOff x="4074952" y="3026752"/>
            <a:chExt cx="1210768" cy="1153112"/>
          </a:xfrm>
          <a:solidFill>
            <a:schemeClr val="accent3"/>
          </a:solidFill>
        </p:grpSpPr>
        <p:sp>
          <p:nvSpPr>
            <p:cNvPr id="82" name="正五边形 81"/>
            <p:cNvSpPr/>
            <p:nvPr/>
          </p:nvSpPr>
          <p:spPr>
            <a:xfrm flipV="1">
              <a:off x="4074952" y="3026752"/>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3" name="TextBox 82"/>
            <p:cNvSpPr txBox="1"/>
            <p:nvPr/>
          </p:nvSpPr>
          <p:spPr>
            <a:xfrm>
              <a:off x="4402976" y="3349319"/>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09</a:t>
              </a:r>
              <a:endParaRPr lang="zh-CN" altLang="en-US" sz="1400" dirty="0">
                <a:solidFill>
                  <a:schemeClr val="bg1"/>
                </a:solidFill>
                <a:latin typeface="Broadway" panose="04040905080B02020502" pitchFamily="82" charset="0"/>
              </a:endParaRPr>
            </a:p>
          </p:txBody>
        </p:sp>
      </p:grpSp>
      <p:grpSp>
        <p:nvGrpSpPr>
          <p:cNvPr id="84" name="组合 83"/>
          <p:cNvGrpSpPr/>
          <p:nvPr/>
        </p:nvGrpSpPr>
        <p:grpSpPr>
          <a:xfrm>
            <a:off x="5144288" y="2155978"/>
            <a:ext cx="908076" cy="864834"/>
            <a:chOff x="5099352" y="2565539"/>
            <a:chExt cx="1210768" cy="1153112"/>
          </a:xfrm>
          <a:solidFill>
            <a:schemeClr val="accent1"/>
          </a:solidFill>
        </p:grpSpPr>
        <p:sp>
          <p:nvSpPr>
            <p:cNvPr id="85" name="正五边形 84"/>
            <p:cNvSpPr/>
            <p:nvPr/>
          </p:nvSpPr>
          <p:spPr>
            <a:xfrm>
              <a:off x="5099352" y="2565539"/>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6" name="TextBox 85"/>
            <p:cNvSpPr txBox="1"/>
            <p:nvPr/>
          </p:nvSpPr>
          <p:spPr>
            <a:xfrm>
              <a:off x="5427376" y="2957430"/>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10</a:t>
              </a:r>
              <a:endParaRPr lang="zh-CN" altLang="en-US" sz="1400" dirty="0">
                <a:solidFill>
                  <a:schemeClr val="bg1"/>
                </a:solidFill>
                <a:latin typeface="Broadway" panose="04040905080B02020502" pitchFamily="82" charset="0"/>
              </a:endParaRPr>
            </a:p>
          </p:txBody>
        </p:sp>
      </p:grpSp>
      <p:grpSp>
        <p:nvGrpSpPr>
          <p:cNvPr id="87" name="组合 86"/>
          <p:cNvGrpSpPr/>
          <p:nvPr/>
        </p:nvGrpSpPr>
        <p:grpSpPr>
          <a:xfrm>
            <a:off x="6047635" y="2501888"/>
            <a:ext cx="908076" cy="864834"/>
            <a:chOff x="6138268" y="3026752"/>
            <a:chExt cx="1210768" cy="1153112"/>
          </a:xfrm>
          <a:solidFill>
            <a:schemeClr val="accent4"/>
          </a:solidFill>
        </p:grpSpPr>
        <p:sp>
          <p:nvSpPr>
            <p:cNvPr id="88" name="正五边形 87"/>
            <p:cNvSpPr/>
            <p:nvPr/>
          </p:nvSpPr>
          <p:spPr>
            <a:xfrm flipV="1">
              <a:off x="6138268" y="3026752"/>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9" name="TextBox 88"/>
            <p:cNvSpPr txBox="1"/>
            <p:nvPr/>
          </p:nvSpPr>
          <p:spPr>
            <a:xfrm>
              <a:off x="6466292" y="3307491"/>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11</a:t>
              </a:r>
              <a:endParaRPr lang="zh-CN" altLang="en-US" sz="1400" dirty="0">
                <a:solidFill>
                  <a:schemeClr val="bg1"/>
                </a:solidFill>
                <a:latin typeface="Broadway" panose="04040905080B02020502" pitchFamily="82" charset="0"/>
              </a:endParaRPr>
            </a:p>
          </p:txBody>
        </p:sp>
      </p:grpSp>
      <p:grpSp>
        <p:nvGrpSpPr>
          <p:cNvPr id="90" name="组合 89"/>
          <p:cNvGrpSpPr/>
          <p:nvPr/>
        </p:nvGrpSpPr>
        <p:grpSpPr>
          <a:xfrm>
            <a:off x="6906500" y="2155502"/>
            <a:ext cx="908076" cy="864834"/>
            <a:chOff x="7177678" y="2564904"/>
            <a:chExt cx="1210768" cy="1153112"/>
          </a:xfrm>
          <a:solidFill>
            <a:schemeClr val="accent2"/>
          </a:solidFill>
        </p:grpSpPr>
        <p:sp>
          <p:nvSpPr>
            <p:cNvPr id="91" name="正五边形 90"/>
            <p:cNvSpPr/>
            <p:nvPr/>
          </p:nvSpPr>
          <p:spPr>
            <a:xfrm>
              <a:off x="7177678" y="2564904"/>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2" name="TextBox 91"/>
            <p:cNvSpPr txBox="1"/>
            <p:nvPr/>
          </p:nvSpPr>
          <p:spPr>
            <a:xfrm>
              <a:off x="7505702" y="2982343"/>
              <a:ext cx="554720" cy="410369"/>
            </a:xfrm>
            <a:prstGeom prst="rect">
              <a:avLst/>
            </a:prstGeom>
            <a:grpFill/>
          </p:spPr>
          <p:txBody>
            <a:bodyPr wrap="square" rtlCol="0">
              <a:spAutoFit/>
            </a:bodyPr>
            <a:lstStyle/>
            <a:p>
              <a:pPr algn="ctr"/>
              <a:r>
                <a:rPr lang="en-US" altLang="zh-CN" sz="1400" dirty="0">
                  <a:solidFill>
                    <a:schemeClr val="bg1"/>
                  </a:solidFill>
                  <a:latin typeface="Broadway" panose="04040905080B02020502" pitchFamily="82" charset="0"/>
                </a:rPr>
                <a:t>12</a:t>
              </a:r>
              <a:endParaRPr lang="zh-CN" altLang="en-US" sz="1400" dirty="0">
                <a:solidFill>
                  <a:schemeClr val="bg1"/>
                </a:solidFill>
                <a:latin typeface="Broadway" panose="04040905080B02020502" pitchFamily="82" charset="0"/>
              </a:endParaRPr>
            </a:p>
          </p:txBody>
        </p:sp>
      </p:grpSp>
      <p:grpSp>
        <p:nvGrpSpPr>
          <p:cNvPr id="93" name="组合 92"/>
          <p:cNvGrpSpPr/>
          <p:nvPr/>
        </p:nvGrpSpPr>
        <p:grpSpPr>
          <a:xfrm>
            <a:off x="1187624" y="3084069"/>
            <a:ext cx="1319246" cy="1353043"/>
            <a:chOff x="724774" y="3802992"/>
            <a:chExt cx="1758994" cy="1804057"/>
          </a:xfrm>
        </p:grpSpPr>
        <p:cxnSp>
          <p:nvCxnSpPr>
            <p:cNvPr id="94" name="直接连接符 93"/>
            <p:cNvCxnSpPr/>
            <p:nvPr/>
          </p:nvCxnSpPr>
          <p:spPr>
            <a:xfrm>
              <a:off x="1216652"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1576984"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724774" y="4581128"/>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97" name="组合 96"/>
          <p:cNvGrpSpPr/>
          <p:nvPr/>
        </p:nvGrpSpPr>
        <p:grpSpPr>
          <a:xfrm>
            <a:off x="3036730" y="3084069"/>
            <a:ext cx="1319246" cy="1353043"/>
            <a:chOff x="2804343" y="3802992"/>
            <a:chExt cx="1758994" cy="1804057"/>
          </a:xfrm>
        </p:grpSpPr>
        <p:cxnSp>
          <p:nvCxnSpPr>
            <p:cNvPr id="98" name="直接连接符 97"/>
            <p:cNvCxnSpPr/>
            <p:nvPr/>
          </p:nvCxnSpPr>
          <p:spPr>
            <a:xfrm>
              <a:off x="3296221"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656553"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2804343" y="4581128"/>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101" name="组合 100"/>
          <p:cNvGrpSpPr/>
          <p:nvPr/>
        </p:nvGrpSpPr>
        <p:grpSpPr>
          <a:xfrm>
            <a:off x="4980946" y="3084069"/>
            <a:ext cx="1319246" cy="1353043"/>
            <a:chOff x="4881563" y="3802992"/>
            <a:chExt cx="1758994" cy="1804057"/>
          </a:xfrm>
        </p:grpSpPr>
        <p:cxnSp>
          <p:nvCxnSpPr>
            <p:cNvPr id="102" name="直接连接符 101"/>
            <p:cNvCxnSpPr/>
            <p:nvPr/>
          </p:nvCxnSpPr>
          <p:spPr>
            <a:xfrm>
              <a:off x="5373441"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733773"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4881563" y="4581128"/>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105" name="组合 104"/>
          <p:cNvGrpSpPr/>
          <p:nvPr/>
        </p:nvGrpSpPr>
        <p:grpSpPr>
          <a:xfrm>
            <a:off x="6755342" y="3090915"/>
            <a:ext cx="1319246" cy="1353043"/>
            <a:chOff x="6976135" y="3812120"/>
            <a:chExt cx="1758994" cy="1804057"/>
          </a:xfrm>
        </p:grpSpPr>
        <p:cxnSp>
          <p:nvCxnSpPr>
            <p:cNvPr id="106" name="直接连接符 105"/>
            <p:cNvCxnSpPr/>
            <p:nvPr/>
          </p:nvCxnSpPr>
          <p:spPr>
            <a:xfrm>
              <a:off x="7468013" y="3812120"/>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828345" y="3812120"/>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6976135" y="4590256"/>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109" name="组合 108"/>
          <p:cNvGrpSpPr/>
          <p:nvPr/>
        </p:nvGrpSpPr>
        <p:grpSpPr>
          <a:xfrm>
            <a:off x="2100626" y="1166165"/>
            <a:ext cx="1319246" cy="1259367"/>
            <a:chOff x="1732886" y="1245788"/>
            <a:chExt cx="1758994" cy="1679156"/>
          </a:xfrm>
        </p:grpSpPr>
        <p:cxnSp>
          <p:nvCxnSpPr>
            <p:cNvPr id="110" name="直接连接符 109"/>
            <p:cNvCxnSpPr/>
            <p:nvPr/>
          </p:nvCxnSpPr>
          <p:spPr>
            <a:xfrm>
              <a:off x="2255566" y="2919975"/>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615898" y="2204864"/>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1732886" y="1245788"/>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113" name="组合 112"/>
          <p:cNvGrpSpPr/>
          <p:nvPr/>
        </p:nvGrpSpPr>
        <p:grpSpPr>
          <a:xfrm>
            <a:off x="3972834" y="1166165"/>
            <a:ext cx="1319246" cy="1283255"/>
            <a:chOff x="3821118" y="1245788"/>
            <a:chExt cx="1758994" cy="1711006"/>
          </a:xfrm>
        </p:grpSpPr>
        <p:cxnSp>
          <p:nvCxnSpPr>
            <p:cNvPr id="114" name="直接连接符 113"/>
            <p:cNvCxnSpPr/>
            <p:nvPr/>
          </p:nvCxnSpPr>
          <p:spPr>
            <a:xfrm>
              <a:off x="4323331" y="2951825"/>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4683663" y="2236714"/>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3821118" y="1245788"/>
              <a:ext cx="1758994" cy="1025921"/>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grpSp>
        <p:nvGrpSpPr>
          <p:cNvPr id="117" name="组合 116"/>
          <p:cNvGrpSpPr/>
          <p:nvPr/>
        </p:nvGrpSpPr>
        <p:grpSpPr>
          <a:xfrm>
            <a:off x="5845042" y="1166166"/>
            <a:ext cx="1319246" cy="1255640"/>
            <a:chOff x="5868144" y="1245788"/>
            <a:chExt cx="1758994" cy="1674187"/>
          </a:xfrm>
        </p:grpSpPr>
        <p:cxnSp>
          <p:nvCxnSpPr>
            <p:cNvPr id="118" name="直接连接符 117"/>
            <p:cNvCxnSpPr/>
            <p:nvPr/>
          </p:nvCxnSpPr>
          <p:spPr>
            <a:xfrm>
              <a:off x="6383320" y="2915006"/>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743652" y="2199895"/>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5868144" y="1245788"/>
              <a:ext cx="1758994" cy="1025922"/>
            </a:xfrm>
            <a:prstGeom prst="rect">
              <a:avLst/>
            </a:prstGeom>
          </p:spPr>
          <p:txBody>
            <a:bodyPr wrap="square">
              <a:spAutoFit/>
            </a:bodyPr>
            <a:lstStyle/>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endParaRPr lang="en-US" altLang="zh-CN" sz="1100" dirty="0"/>
            </a:p>
            <a:p>
              <a:pPr lvl="0" algn="ctr"/>
              <a:r>
                <a:rPr lang="zh-CN" altLang="en-US" sz="1100" dirty="0"/>
                <a:t>单击此处添加文本</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22" presetClass="entr" presetSubtype="1"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up)">
                                      <p:cBhvr>
                                        <p:cTn id="14" dur="500"/>
                                        <p:tgtEl>
                                          <p:spTgt spid="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22" presetClass="entr" presetSubtype="4"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down)">
                                      <p:cBhvr>
                                        <p:cTn id="21" dur="500"/>
                                        <p:tgtEl>
                                          <p:spTgt spid="10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22" presetClass="entr" presetSubtype="1"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up)">
                                      <p:cBhvr>
                                        <p:cTn id="28" dur="500"/>
                                        <p:tgtEl>
                                          <p:spTgt spid="9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22" presetClass="entr" presetSubtype="4"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down)">
                                      <p:cBhvr>
                                        <p:cTn id="35" dur="500"/>
                                        <p:tgtEl>
                                          <p:spTgt spid="113"/>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22" presetClass="entr" presetSubtype="1"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up)">
                                      <p:cBhvr>
                                        <p:cTn id="42" dur="500"/>
                                        <p:tgtEl>
                                          <p:spTgt spid="101"/>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22" presetClass="entr" presetSubtype="4"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wipe(down)">
                                      <p:cBhvr>
                                        <p:cTn id="49" dur="500"/>
                                        <p:tgtEl>
                                          <p:spTgt spid="117"/>
                                        </p:tgtEl>
                                      </p:cBhvr>
                                    </p:animEffec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wipe(up)">
                                      <p:cBhvr>
                                        <p:cTn id="5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7"/>
          <p:cNvSpPr>
            <a:spLocks noChangeArrowheads="1"/>
          </p:cNvSpPr>
          <p:nvPr/>
        </p:nvSpPr>
        <p:spPr bwMode="auto">
          <a:xfrm>
            <a:off x="4302823" y="3221221"/>
            <a:ext cx="3748499" cy="1027113"/>
          </a:xfrm>
          <a:custGeom>
            <a:avLst/>
            <a:gdLst>
              <a:gd name="T0" fmla="*/ 0 w 1795"/>
              <a:gd name="T1" fmla="*/ 0 h 647"/>
              <a:gd name="T2" fmla="*/ 0 w 1795"/>
              <a:gd name="T3" fmla="*/ 647 h 647"/>
              <a:gd name="T4" fmla="*/ 1558 w 1795"/>
              <a:gd name="T5" fmla="*/ 647 h 647"/>
              <a:gd name="T6" fmla="*/ 1795 w 1795"/>
              <a:gd name="T7" fmla="*/ 328 h 647"/>
              <a:gd name="T8" fmla="*/ 1558 w 1795"/>
              <a:gd name="T9" fmla="*/ 0 h 647"/>
              <a:gd name="T10" fmla="*/ 0 w 1795"/>
              <a:gd name="T11" fmla="*/ 0 h 647"/>
              <a:gd name="T12" fmla="*/ 0 60000 65536"/>
              <a:gd name="T13" fmla="*/ 0 60000 65536"/>
              <a:gd name="T14" fmla="*/ 0 60000 65536"/>
              <a:gd name="T15" fmla="*/ 0 60000 65536"/>
              <a:gd name="T16" fmla="*/ 0 60000 65536"/>
              <a:gd name="T17" fmla="*/ 0 60000 65536"/>
              <a:gd name="T18" fmla="*/ 0 w 1795"/>
              <a:gd name="T19" fmla="*/ 0 h 647"/>
              <a:gd name="T20" fmla="*/ 1795 w 1795"/>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1795" h="647">
                <a:moveTo>
                  <a:pt x="0" y="0"/>
                </a:moveTo>
                <a:lnTo>
                  <a:pt x="0" y="647"/>
                </a:lnTo>
                <a:lnTo>
                  <a:pt x="1558" y="647"/>
                </a:lnTo>
                <a:lnTo>
                  <a:pt x="1795" y="328"/>
                </a:lnTo>
                <a:lnTo>
                  <a:pt x="1558" y="0"/>
                </a:lnTo>
                <a:lnTo>
                  <a:pt x="0" y="0"/>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298"/>
          <p:cNvSpPr>
            <a:spLocks noChangeArrowheads="1"/>
          </p:cNvSpPr>
          <p:nvPr/>
        </p:nvSpPr>
        <p:spPr bwMode="auto">
          <a:xfrm>
            <a:off x="6963884" y="3546659"/>
            <a:ext cx="171450" cy="365125"/>
          </a:xfrm>
          <a:custGeom>
            <a:avLst/>
            <a:gdLst>
              <a:gd name="T0" fmla="*/ 0 w 46"/>
              <a:gd name="T1" fmla="*/ 97 h 97"/>
              <a:gd name="T2" fmla="*/ 0 w 46"/>
              <a:gd name="T3" fmla="*/ 90 h 97"/>
              <a:gd name="T4" fmla="*/ 8 w 46"/>
              <a:gd name="T5" fmla="*/ 79 h 97"/>
              <a:gd name="T6" fmla="*/ 33 w 46"/>
              <a:gd name="T7" fmla="*/ 27 h 97"/>
              <a:gd name="T8" fmla="*/ 19 w 46"/>
              <a:gd name="T9" fmla="*/ 10 h 97"/>
              <a:gd name="T10" fmla="*/ 6 w 46"/>
              <a:gd name="T11" fmla="*/ 15 h 97"/>
              <a:gd name="T12" fmla="*/ 3 w 46"/>
              <a:gd name="T13" fmla="*/ 7 h 97"/>
              <a:gd name="T14" fmla="*/ 21 w 46"/>
              <a:gd name="T15" fmla="*/ 0 h 97"/>
              <a:gd name="T16" fmla="*/ 44 w 46"/>
              <a:gd name="T17" fmla="*/ 27 h 97"/>
              <a:gd name="T18" fmla="*/ 20 w 46"/>
              <a:gd name="T19" fmla="*/ 78 h 97"/>
              <a:gd name="T20" fmla="*/ 14 w 46"/>
              <a:gd name="T21" fmla="*/ 87 h 97"/>
              <a:gd name="T22" fmla="*/ 14 w 46"/>
              <a:gd name="T23" fmla="*/ 87 h 97"/>
              <a:gd name="T24" fmla="*/ 46 w 46"/>
              <a:gd name="T25" fmla="*/ 87 h 97"/>
              <a:gd name="T26" fmla="*/ 46 w 46"/>
              <a:gd name="T27" fmla="*/ 97 h 97"/>
              <a:gd name="T28" fmla="*/ 0 w 46"/>
              <a:gd name="T29" fmla="*/ 97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7"/>
              <a:gd name="T47" fmla="*/ 46 w 46"/>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7">
                <a:moveTo>
                  <a:pt x="0" y="97"/>
                </a:moveTo>
                <a:cubicBezTo>
                  <a:pt x="0" y="90"/>
                  <a:pt x="0" y="90"/>
                  <a:pt x="0" y="90"/>
                </a:cubicBezTo>
                <a:cubicBezTo>
                  <a:pt x="8" y="79"/>
                  <a:pt x="8" y="79"/>
                  <a:pt x="8" y="79"/>
                </a:cubicBezTo>
                <a:cubicBezTo>
                  <a:pt x="19" y="63"/>
                  <a:pt x="33" y="45"/>
                  <a:pt x="33" y="27"/>
                </a:cubicBezTo>
                <a:cubicBezTo>
                  <a:pt x="33" y="16"/>
                  <a:pt x="29" y="10"/>
                  <a:pt x="19" y="10"/>
                </a:cubicBezTo>
                <a:cubicBezTo>
                  <a:pt x="12" y="10"/>
                  <a:pt x="8" y="13"/>
                  <a:pt x="6" y="15"/>
                </a:cubicBezTo>
                <a:cubicBezTo>
                  <a:pt x="3" y="7"/>
                  <a:pt x="3" y="7"/>
                  <a:pt x="3" y="7"/>
                </a:cubicBezTo>
                <a:cubicBezTo>
                  <a:pt x="6" y="4"/>
                  <a:pt x="13" y="0"/>
                  <a:pt x="21" y="0"/>
                </a:cubicBezTo>
                <a:cubicBezTo>
                  <a:pt x="37" y="0"/>
                  <a:pt x="44" y="12"/>
                  <a:pt x="44" y="27"/>
                </a:cubicBezTo>
                <a:cubicBezTo>
                  <a:pt x="44" y="44"/>
                  <a:pt x="32" y="62"/>
                  <a:pt x="20" y="78"/>
                </a:cubicBezTo>
                <a:cubicBezTo>
                  <a:pt x="14" y="87"/>
                  <a:pt x="14" y="87"/>
                  <a:pt x="14" y="87"/>
                </a:cubicBezTo>
                <a:cubicBezTo>
                  <a:pt x="14" y="87"/>
                  <a:pt x="14" y="87"/>
                  <a:pt x="14" y="87"/>
                </a:cubicBezTo>
                <a:cubicBezTo>
                  <a:pt x="46" y="87"/>
                  <a:pt x="46" y="87"/>
                  <a:pt x="46" y="87"/>
                </a:cubicBezTo>
                <a:cubicBezTo>
                  <a:pt x="46" y="97"/>
                  <a:pt x="46" y="97"/>
                  <a:pt x="46" y="97"/>
                </a:cubicBezTo>
                <a:lnTo>
                  <a:pt x="0" y="9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4" name="Freeform 299"/>
          <p:cNvSpPr>
            <a:spLocks noChangeArrowheads="1"/>
          </p:cNvSpPr>
          <p:nvPr/>
        </p:nvSpPr>
        <p:spPr bwMode="auto">
          <a:xfrm>
            <a:off x="7173434" y="3551421"/>
            <a:ext cx="168275" cy="366713"/>
          </a:xfrm>
          <a:custGeom>
            <a:avLst/>
            <a:gdLst>
              <a:gd name="T0" fmla="*/ 45 w 45"/>
              <a:gd name="T1" fmla="*/ 10 h 98"/>
              <a:gd name="T2" fmla="*/ 19 w 45"/>
              <a:gd name="T3" fmla="*/ 10 h 98"/>
              <a:gd name="T4" fmla="*/ 15 w 45"/>
              <a:gd name="T5" fmla="*/ 36 h 98"/>
              <a:gd name="T6" fmla="*/ 19 w 45"/>
              <a:gd name="T7" fmla="*/ 36 h 98"/>
              <a:gd name="T8" fmla="*/ 37 w 45"/>
              <a:gd name="T9" fmla="*/ 43 h 98"/>
              <a:gd name="T10" fmla="*/ 45 w 45"/>
              <a:gd name="T11" fmla="*/ 65 h 98"/>
              <a:gd name="T12" fmla="*/ 16 w 45"/>
              <a:gd name="T13" fmla="*/ 98 h 98"/>
              <a:gd name="T14" fmla="*/ 0 w 45"/>
              <a:gd name="T15" fmla="*/ 93 h 98"/>
              <a:gd name="T16" fmla="*/ 2 w 45"/>
              <a:gd name="T17" fmla="*/ 84 h 98"/>
              <a:gd name="T18" fmla="*/ 16 w 45"/>
              <a:gd name="T19" fmla="*/ 88 h 98"/>
              <a:gd name="T20" fmla="*/ 34 w 45"/>
              <a:gd name="T21" fmla="*/ 66 h 98"/>
              <a:gd name="T22" fmla="*/ 12 w 45"/>
              <a:gd name="T23" fmla="*/ 44 h 98"/>
              <a:gd name="T24" fmla="*/ 5 w 45"/>
              <a:gd name="T25" fmla="*/ 45 h 98"/>
              <a:gd name="T26" fmla="*/ 11 w 45"/>
              <a:gd name="T27" fmla="*/ 0 h 98"/>
              <a:gd name="T28" fmla="*/ 45 w 45"/>
              <a:gd name="T29" fmla="*/ 0 h 98"/>
              <a:gd name="T30" fmla="*/ 45 w 45"/>
              <a:gd name="T31" fmla="*/ 1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8"/>
              <a:gd name="T50" fmla="*/ 45 w 45"/>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8">
                <a:moveTo>
                  <a:pt x="45" y="10"/>
                </a:moveTo>
                <a:cubicBezTo>
                  <a:pt x="19" y="10"/>
                  <a:pt x="19" y="10"/>
                  <a:pt x="19" y="10"/>
                </a:cubicBezTo>
                <a:cubicBezTo>
                  <a:pt x="15" y="36"/>
                  <a:pt x="15" y="36"/>
                  <a:pt x="15" y="36"/>
                </a:cubicBezTo>
                <a:cubicBezTo>
                  <a:pt x="17" y="36"/>
                  <a:pt x="18" y="36"/>
                  <a:pt x="19" y="36"/>
                </a:cubicBezTo>
                <a:cubicBezTo>
                  <a:pt x="24" y="36"/>
                  <a:pt x="32" y="38"/>
                  <a:pt x="37" y="43"/>
                </a:cubicBezTo>
                <a:cubicBezTo>
                  <a:pt x="42" y="48"/>
                  <a:pt x="45" y="55"/>
                  <a:pt x="45" y="65"/>
                </a:cubicBezTo>
                <a:cubicBezTo>
                  <a:pt x="45" y="84"/>
                  <a:pt x="33" y="98"/>
                  <a:pt x="16" y="98"/>
                </a:cubicBezTo>
                <a:cubicBezTo>
                  <a:pt x="10" y="98"/>
                  <a:pt x="4" y="96"/>
                  <a:pt x="0" y="93"/>
                </a:cubicBezTo>
                <a:cubicBezTo>
                  <a:pt x="2" y="84"/>
                  <a:pt x="2" y="84"/>
                  <a:pt x="2" y="84"/>
                </a:cubicBezTo>
                <a:cubicBezTo>
                  <a:pt x="5" y="86"/>
                  <a:pt x="10" y="88"/>
                  <a:pt x="16" y="88"/>
                </a:cubicBezTo>
                <a:cubicBezTo>
                  <a:pt x="26" y="88"/>
                  <a:pt x="34" y="81"/>
                  <a:pt x="34" y="66"/>
                </a:cubicBezTo>
                <a:cubicBezTo>
                  <a:pt x="34" y="51"/>
                  <a:pt x="25" y="44"/>
                  <a:pt x="12" y="44"/>
                </a:cubicBezTo>
                <a:cubicBezTo>
                  <a:pt x="9" y="44"/>
                  <a:pt x="6" y="45"/>
                  <a:pt x="5" y="45"/>
                </a:cubicBezTo>
                <a:cubicBezTo>
                  <a:pt x="11" y="0"/>
                  <a:pt x="11" y="0"/>
                  <a:pt x="11" y="0"/>
                </a:cubicBezTo>
                <a:cubicBezTo>
                  <a:pt x="45" y="0"/>
                  <a:pt x="45" y="0"/>
                  <a:pt x="45" y="0"/>
                </a:cubicBezTo>
                <a:lnTo>
                  <a:pt x="45" y="1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5" name="Freeform 300"/>
          <p:cNvSpPr>
            <a:spLocks noEditPoints="1" noChangeArrowheads="1"/>
          </p:cNvSpPr>
          <p:nvPr/>
        </p:nvSpPr>
        <p:spPr bwMode="auto">
          <a:xfrm>
            <a:off x="7390922" y="3543484"/>
            <a:ext cx="322262" cy="379412"/>
          </a:xfrm>
          <a:custGeom>
            <a:avLst/>
            <a:gdLst>
              <a:gd name="T0" fmla="*/ 36 w 86"/>
              <a:gd name="T1" fmla="*/ 30 h 101"/>
              <a:gd name="T2" fmla="*/ 18 w 86"/>
              <a:gd name="T3" fmla="*/ 59 h 101"/>
              <a:gd name="T4" fmla="*/ 0 w 86"/>
              <a:gd name="T5" fmla="*/ 30 h 101"/>
              <a:gd name="T6" fmla="*/ 18 w 86"/>
              <a:gd name="T7" fmla="*/ 1 h 101"/>
              <a:gd name="T8" fmla="*/ 36 w 86"/>
              <a:gd name="T9" fmla="*/ 30 h 101"/>
              <a:gd name="T10" fmla="*/ 8 w 86"/>
              <a:gd name="T11" fmla="*/ 30 h 101"/>
              <a:gd name="T12" fmla="*/ 18 w 86"/>
              <a:gd name="T13" fmla="*/ 52 h 101"/>
              <a:gd name="T14" fmla="*/ 27 w 86"/>
              <a:gd name="T15" fmla="*/ 30 h 101"/>
              <a:gd name="T16" fmla="*/ 18 w 86"/>
              <a:gd name="T17" fmla="*/ 8 h 101"/>
              <a:gd name="T18" fmla="*/ 8 w 86"/>
              <a:gd name="T19" fmla="*/ 30 h 101"/>
              <a:gd name="T20" fmla="*/ 13 w 86"/>
              <a:gd name="T21" fmla="*/ 101 h 101"/>
              <a:gd name="T22" fmla="*/ 65 w 86"/>
              <a:gd name="T23" fmla="*/ 0 h 101"/>
              <a:gd name="T24" fmla="*/ 72 w 86"/>
              <a:gd name="T25" fmla="*/ 0 h 101"/>
              <a:gd name="T26" fmla="*/ 21 w 86"/>
              <a:gd name="T27" fmla="*/ 101 h 101"/>
              <a:gd name="T28" fmla="*/ 13 w 86"/>
              <a:gd name="T29" fmla="*/ 101 h 101"/>
              <a:gd name="T30" fmla="*/ 86 w 86"/>
              <a:gd name="T31" fmla="*/ 70 h 101"/>
              <a:gd name="T32" fmla="*/ 68 w 86"/>
              <a:gd name="T33" fmla="*/ 99 h 101"/>
              <a:gd name="T34" fmla="*/ 50 w 86"/>
              <a:gd name="T35" fmla="*/ 70 h 101"/>
              <a:gd name="T36" fmla="*/ 68 w 86"/>
              <a:gd name="T37" fmla="*/ 41 h 101"/>
              <a:gd name="T38" fmla="*/ 86 w 86"/>
              <a:gd name="T39" fmla="*/ 70 h 101"/>
              <a:gd name="T40" fmla="*/ 59 w 86"/>
              <a:gd name="T41" fmla="*/ 70 h 101"/>
              <a:gd name="T42" fmla="*/ 68 w 86"/>
              <a:gd name="T43" fmla="*/ 92 h 101"/>
              <a:gd name="T44" fmla="*/ 77 w 86"/>
              <a:gd name="T45" fmla="*/ 70 h 101"/>
              <a:gd name="T46" fmla="*/ 68 w 86"/>
              <a:gd name="T47" fmla="*/ 48 h 101"/>
              <a:gd name="T48" fmla="*/ 59 w 86"/>
              <a:gd name="T49" fmla="*/ 7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01"/>
              <a:gd name="T77" fmla="*/ 86 w 86"/>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01">
                <a:moveTo>
                  <a:pt x="36" y="30"/>
                </a:moveTo>
                <a:cubicBezTo>
                  <a:pt x="36" y="50"/>
                  <a:pt x="27" y="59"/>
                  <a:pt x="18" y="59"/>
                </a:cubicBezTo>
                <a:cubicBezTo>
                  <a:pt x="7" y="59"/>
                  <a:pt x="0" y="48"/>
                  <a:pt x="0" y="30"/>
                </a:cubicBezTo>
                <a:cubicBezTo>
                  <a:pt x="0" y="12"/>
                  <a:pt x="8" y="1"/>
                  <a:pt x="18" y="1"/>
                </a:cubicBezTo>
                <a:cubicBezTo>
                  <a:pt x="29" y="1"/>
                  <a:pt x="36" y="12"/>
                  <a:pt x="36" y="30"/>
                </a:cubicBezTo>
                <a:close/>
                <a:moveTo>
                  <a:pt x="8" y="30"/>
                </a:moveTo>
                <a:cubicBezTo>
                  <a:pt x="8" y="40"/>
                  <a:pt x="10" y="52"/>
                  <a:pt x="18" y="52"/>
                </a:cubicBezTo>
                <a:cubicBezTo>
                  <a:pt x="25" y="52"/>
                  <a:pt x="27" y="40"/>
                  <a:pt x="27" y="30"/>
                </a:cubicBezTo>
                <a:cubicBezTo>
                  <a:pt x="27" y="21"/>
                  <a:pt x="26" y="8"/>
                  <a:pt x="18" y="8"/>
                </a:cubicBezTo>
                <a:cubicBezTo>
                  <a:pt x="10" y="8"/>
                  <a:pt x="8" y="21"/>
                  <a:pt x="8" y="30"/>
                </a:cubicBezTo>
                <a:close/>
                <a:moveTo>
                  <a:pt x="13" y="101"/>
                </a:moveTo>
                <a:cubicBezTo>
                  <a:pt x="65" y="0"/>
                  <a:pt x="65" y="0"/>
                  <a:pt x="65" y="0"/>
                </a:cubicBezTo>
                <a:cubicBezTo>
                  <a:pt x="72" y="0"/>
                  <a:pt x="72" y="0"/>
                  <a:pt x="72" y="0"/>
                </a:cubicBezTo>
                <a:cubicBezTo>
                  <a:pt x="21" y="101"/>
                  <a:pt x="21" y="101"/>
                  <a:pt x="21" y="101"/>
                </a:cubicBezTo>
                <a:lnTo>
                  <a:pt x="13" y="101"/>
                </a:lnTo>
                <a:close/>
                <a:moveTo>
                  <a:pt x="86" y="70"/>
                </a:moveTo>
                <a:cubicBezTo>
                  <a:pt x="86" y="91"/>
                  <a:pt x="77" y="99"/>
                  <a:pt x="68" y="99"/>
                </a:cubicBezTo>
                <a:cubicBezTo>
                  <a:pt x="57" y="99"/>
                  <a:pt x="50" y="88"/>
                  <a:pt x="50" y="70"/>
                </a:cubicBezTo>
                <a:cubicBezTo>
                  <a:pt x="50" y="52"/>
                  <a:pt x="58" y="41"/>
                  <a:pt x="68" y="41"/>
                </a:cubicBezTo>
                <a:cubicBezTo>
                  <a:pt x="79" y="41"/>
                  <a:pt x="86" y="53"/>
                  <a:pt x="86" y="70"/>
                </a:cubicBezTo>
                <a:close/>
                <a:moveTo>
                  <a:pt x="59" y="70"/>
                </a:moveTo>
                <a:cubicBezTo>
                  <a:pt x="59" y="80"/>
                  <a:pt x="61" y="92"/>
                  <a:pt x="68" y="92"/>
                </a:cubicBezTo>
                <a:cubicBezTo>
                  <a:pt x="76" y="92"/>
                  <a:pt x="77" y="80"/>
                  <a:pt x="77" y="70"/>
                </a:cubicBezTo>
                <a:cubicBezTo>
                  <a:pt x="77" y="61"/>
                  <a:pt x="76" y="48"/>
                  <a:pt x="68" y="48"/>
                </a:cubicBezTo>
                <a:cubicBezTo>
                  <a:pt x="60" y="48"/>
                  <a:pt x="59" y="61"/>
                  <a:pt x="59" y="7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 name="Freeform 302"/>
          <p:cNvSpPr>
            <a:spLocks noChangeArrowheads="1"/>
          </p:cNvSpPr>
          <p:nvPr/>
        </p:nvSpPr>
        <p:spPr bwMode="auto">
          <a:xfrm>
            <a:off x="844072" y="1497196"/>
            <a:ext cx="4229100" cy="1027113"/>
          </a:xfrm>
          <a:custGeom>
            <a:avLst/>
            <a:gdLst>
              <a:gd name="T0" fmla="*/ 1795 w 1795"/>
              <a:gd name="T1" fmla="*/ 0 h 647"/>
              <a:gd name="T2" fmla="*/ 1795 w 1795"/>
              <a:gd name="T3" fmla="*/ 647 h 647"/>
              <a:gd name="T4" fmla="*/ 234 w 1795"/>
              <a:gd name="T5" fmla="*/ 647 h 647"/>
              <a:gd name="T6" fmla="*/ 0 w 1795"/>
              <a:gd name="T7" fmla="*/ 330 h 647"/>
              <a:gd name="T8" fmla="*/ 234 w 1795"/>
              <a:gd name="T9" fmla="*/ 0 h 647"/>
              <a:gd name="T10" fmla="*/ 1795 w 1795"/>
              <a:gd name="T11" fmla="*/ 0 h 647"/>
              <a:gd name="T12" fmla="*/ 0 60000 65536"/>
              <a:gd name="T13" fmla="*/ 0 60000 65536"/>
              <a:gd name="T14" fmla="*/ 0 60000 65536"/>
              <a:gd name="T15" fmla="*/ 0 60000 65536"/>
              <a:gd name="T16" fmla="*/ 0 60000 65536"/>
              <a:gd name="T17" fmla="*/ 0 60000 65536"/>
              <a:gd name="T18" fmla="*/ 0 w 1795"/>
              <a:gd name="T19" fmla="*/ 0 h 647"/>
              <a:gd name="T20" fmla="*/ 1795 w 1795"/>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1795" h="647">
                <a:moveTo>
                  <a:pt x="1795" y="0"/>
                </a:moveTo>
                <a:lnTo>
                  <a:pt x="1795" y="647"/>
                </a:lnTo>
                <a:lnTo>
                  <a:pt x="234" y="647"/>
                </a:lnTo>
                <a:lnTo>
                  <a:pt x="0" y="330"/>
                </a:lnTo>
                <a:lnTo>
                  <a:pt x="234" y="0"/>
                </a:lnTo>
                <a:lnTo>
                  <a:pt x="1795"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FFFFFF"/>
              </a:solidFill>
              <a:sym typeface="宋体" panose="02010600030101010101" pitchFamily="2" charset="-122"/>
            </a:endParaRPr>
          </a:p>
        </p:txBody>
      </p:sp>
      <p:sp>
        <p:nvSpPr>
          <p:cNvPr id="7" name="Freeform 303"/>
          <p:cNvSpPr>
            <a:spLocks noChangeArrowheads="1"/>
          </p:cNvSpPr>
          <p:nvPr/>
        </p:nvSpPr>
        <p:spPr bwMode="auto">
          <a:xfrm>
            <a:off x="1406047" y="1830571"/>
            <a:ext cx="173037" cy="360363"/>
          </a:xfrm>
          <a:custGeom>
            <a:avLst/>
            <a:gdLst>
              <a:gd name="T0" fmla="*/ 109 w 109"/>
              <a:gd name="T1" fmla="*/ 0 h 227"/>
              <a:gd name="T2" fmla="*/ 109 w 109"/>
              <a:gd name="T3" fmla="*/ 16 h 227"/>
              <a:gd name="T4" fmla="*/ 38 w 109"/>
              <a:gd name="T5" fmla="*/ 227 h 227"/>
              <a:gd name="T6" fmla="*/ 10 w 109"/>
              <a:gd name="T7" fmla="*/ 227 h 227"/>
              <a:gd name="T8" fmla="*/ 83 w 109"/>
              <a:gd name="T9" fmla="*/ 24 h 227"/>
              <a:gd name="T10" fmla="*/ 83 w 109"/>
              <a:gd name="T11" fmla="*/ 24 h 227"/>
              <a:gd name="T12" fmla="*/ 0 w 109"/>
              <a:gd name="T13" fmla="*/ 24 h 227"/>
              <a:gd name="T14" fmla="*/ 0 w 109"/>
              <a:gd name="T15" fmla="*/ 0 h 227"/>
              <a:gd name="T16" fmla="*/ 109 w 109"/>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227"/>
              <a:gd name="T29" fmla="*/ 109 w 109"/>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227">
                <a:moveTo>
                  <a:pt x="109" y="0"/>
                </a:moveTo>
                <a:lnTo>
                  <a:pt x="109" y="16"/>
                </a:lnTo>
                <a:lnTo>
                  <a:pt x="38" y="227"/>
                </a:lnTo>
                <a:lnTo>
                  <a:pt x="10" y="227"/>
                </a:lnTo>
                <a:lnTo>
                  <a:pt x="83" y="24"/>
                </a:lnTo>
                <a:lnTo>
                  <a:pt x="83" y="24"/>
                </a:lnTo>
                <a:lnTo>
                  <a:pt x="0" y="24"/>
                </a:lnTo>
                <a:lnTo>
                  <a:pt x="0"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 name="Freeform 304"/>
          <p:cNvSpPr>
            <a:spLocks noChangeArrowheads="1"/>
          </p:cNvSpPr>
          <p:nvPr/>
        </p:nvSpPr>
        <p:spPr bwMode="auto">
          <a:xfrm>
            <a:off x="1617184" y="1830571"/>
            <a:ext cx="168275" cy="363538"/>
          </a:xfrm>
          <a:custGeom>
            <a:avLst/>
            <a:gdLst>
              <a:gd name="T0" fmla="*/ 45 w 45"/>
              <a:gd name="T1" fmla="*/ 10 h 97"/>
              <a:gd name="T2" fmla="*/ 19 w 45"/>
              <a:gd name="T3" fmla="*/ 10 h 97"/>
              <a:gd name="T4" fmla="*/ 15 w 45"/>
              <a:gd name="T5" fmla="*/ 35 h 97"/>
              <a:gd name="T6" fmla="*/ 19 w 45"/>
              <a:gd name="T7" fmla="*/ 35 h 97"/>
              <a:gd name="T8" fmla="*/ 37 w 45"/>
              <a:gd name="T9" fmla="*/ 42 h 97"/>
              <a:gd name="T10" fmla="*/ 45 w 45"/>
              <a:gd name="T11" fmla="*/ 64 h 97"/>
              <a:gd name="T12" fmla="*/ 16 w 45"/>
              <a:gd name="T13" fmla="*/ 97 h 97"/>
              <a:gd name="T14" fmla="*/ 0 w 45"/>
              <a:gd name="T15" fmla="*/ 93 h 97"/>
              <a:gd name="T16" fmla="*/ 2 w 45"/>
              <a:gd name="T17" fmla="*/ 84 h 97"/>
              <a:gd name="T18" fmla="*/ 16 w 45"/>
              <a:gd name="T19" fmla="*/ 88 h 97"/>
              <a:gd name="T20" fmla="*/ 34 w 45"/>
              <a:gd name="T21" fmla="*/ 65 h 97"/>
              <a:gd name="T22" fmla="*/ 12 w 45"/>
              <a:gd name="T23" fmla="*/ 44 h 97"/>
              <a:gd name="T24" fmla="*/ 4 w 45"/>
              <a:gd name="T25" fmla="*/ 44 h 97"/>
              <a:gd name="T26" fmla="*/ 10 w 45"/>
              <a:gd name="T27" fmla="*/ 0 h 97"/>
              <a:gd name="T28" fmla="*/ 45 w 45"/>
              <a:gd name="T29" fmla="*/ 0 h 97"/>
              <a:gd name="T30" fmla="*/ 45 w 45"/>
              <a:gd name="T31" fmla="*/ 1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7"/>
              <a:gd name="T50" fmla="*/ 45 w 4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7">
                <a:moveTo>
                  <a:pt x="45" y="10"/>
                </a:moveTo>
                <a:cubicBezTo>
                  <a:pt x="19" y="10"/>
                  <a:pt x="19" y="10"/>
                  <a:pt x="19" y="10"/>
                </a:cubicBezTo>
                <a:cubicBezTo>
                  <a:pt x="15" y="35"/>
                  <a:pt x="15" y="35"/>
                  <a:pt x="15" y="35"/>
                </a:cubicBezTo>
                <a:cubicBezTo>
                  <a:pt x="16" y="35"/>
                  <a:pt x="17" y="35"/>
                  <a:pt x="19" y="35"/>
                </a:cubicBezTo>
                <a:cubicBezTo>
                  <a:pt x="24" y="35"/>
                  <a:pt x="32" y="37"/>
                  <a:pt x="37" y="42"/>
                </a:cubicBezTo>
                <a:cubicBezTo>
                  <a:pt x="42" y="47"/>
                  <a:pt x="45" y="54"/>
                  <a:pt x="45" y="64"/>
                </a:cubicBezTo>
                <a:cubicBezTo>
                  <a:pt x="45" y="84"/>
                  <a:pt x="33" y="97"/>
                  <a:pt x="16" y="97"/>
                </a:cubicBezTo>
                <a:cubicBezTo>
                  <a:pt x="10" y="97"/>
                  <a:pt x="3" y="96"/>
                  <a:pt x="0" y="93"/>
                </a:cubicBezTo>
                <a:cubicBezTo>
                  <a:pt x="2" y="84"/>
                  <a:pt x="2" y="84"/>
                  <a:pt x="2" y="84"/>
                </a:cubicBezTo>
                <a:cubicBezTo>
                  <a:pt x="5" y="86"/>
                  <a:pt x="10" y="88"/>
                  <a:pt x="16" y="88"/>
                </a:cubicBezTo>
                <a:cubicBezTo>
                  <a:pt x="25" y="88"/>
                  <a:pt x="34" y="80"/>
                  <a:pt x="34" y="65"/>
                </a:cubicBezTo>
                <a:cubicBezTo>
                  <a:pt x="34" y="50"/>
                  <a:pt x="24" y="44"/>
                  <a:pt x="12" y="44"/>
                </a:cubicBezTo>
                <a:cubicBezTo>
                  <a:pt x="8" y="44"/>
                  <a:pt x="6" y="44"/>
                  <a:pt x="4" y="44"/>
                </a:cubicBezTo>
                <a:cubicBezTo>
                  <a:pt x="10" y="0"/>
                  <a:pt x="10" y="0"/>
                  <a:pt x="10" y="0"/>
                </a:cubicBezTo>
                <a:cubicBezTo>
                  <a:pt x="45" y="0"/>
                  <a:pt x="45" y="0"/>
                  <a:pt x="45" y="0"/>
                </a:cubicBezTo>
                <a:lnTo>
                  <a:pt x="45" y="1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 name="Freeform 305"/>
          <p:cNvSpPr>
            <a:spLocks noEditPoints="1" noChangeArrowheads="1"/>
          </p:cNvSpPr>
          <p:nvPr/>
        </p:nvSpPr>
        <p:spPr bwMode="auto">
          <a:xfrm>
            <a:off x="1829909" y="1822634"/>
            <a:ext cx="327025" cy="374650"/>
          </a:xfrm>
          <a:custGeom>
            <a:avLst/>
            <a:gdLst>
              <a:gd name="T0" fmla="*/ 37 w 87"/>
              <a:gd name="T1" fmla="*/ 29 h 100"/>
              <a:gd name="T2" fmla="*/ 18 w 87"/>
              <a:gd name="T3" fmla="*/ 59 h 100"/>
              <a:gd name="T4" fmla="*/ 0 w 87"/>
              <a:gd name="T5" fmla="*/ 30 h 100"/>
              <a:gd name="T6" fmla="*/ 19 w 87"/>
              <a:gd name="T7" fmla="*/ 1 h 100"/>
              <a:gd name="T8" fmla="*/ 37 w 87"/>
              <a:gd name="T9" fmla="*/ 29 h 100"/>
              <a:gd name="T10" fmla="*/ 9 w 87"/>
              <a:gd name="T11" fmla="*/ 30 h 100"/>
              <a:gd name="T12" fmla="*/ 18 w 87"/>
              <a:gd name="T13" fmla="*/ 52 h 100"/>
              <a:gd name="T14" fmla="*/ 28 w 87"/>
              <a:gd name="T15" fmla="*/ 30 h 100"/>
              <a:gd name="T16" fmla="*/ 18 w 87"/>
              <a:gd name="T17" fmla="*/ 8 h 100"/>
              <a:gd name="T18" fmla="*/ 9 w 87"/>
              <a:gd name="T19" fmla="*/ 30 h 100"/>
              <a:gd name="T20" fmla="*/ 14 w 87"/>
              <a:gd name="T21" fmla="*/ 100 h 100"/>
              <a:gd name="T22" fmla="*/ 65 w 87"/>
              <a:gd name="T23" fmla="*/ 0 h 100"/>
              <a:gd name="T24" fmla="*/ 73 w 87"/>
              <a:gd name="T25" fmla="*/ 0 h 100"/>
              <a:gd name="T26" fmla="*/ 21 w 87"/>
              <a:gd name="T27" fmla="*/ 100 h 100"/>
              <a:gd name="T28" fmla="*/ 14 w 87"/>
              <a:gd name="T29" fmla="*/ 100 h 100"/>
              <a:gd name="T30" fmla="*/ 87 w 87"/>
              <a:gd name="T31" fmla="*/ 70 h 100"/>
              <a:gd name="T32" fmla="*/ 69 w 87"/>
              <a:gd name="T33" fmla="*/ 99 h 100"/>
              <a:gd name="T34" fmla="*/ 51 w 87"/>
              <a:gd name="T35" fmla="*/ 70 h 100"/>
              <a:gd name="T36" fmla="*/ 69 w 87"/>
              <a:gd name="T37" fmla="*/ 41 h 100"/>
              <a:gd name="T38" fmla="*/ 87 w 87"/>
              <a:gd name="T39" fmla="*/ 70 h 100"/>
              <a:gd name="T40" fmla="*/ 59 w 87"/>
              <a:gd name="T41" fmla="*/ 70 h 100"/>
              <a:gd name="T42" fmla="*/ 69 w 87"/>
              <a:gd name="T43" fmla="*/ 92 h 100"/>
              <a:gd name="T44" fmla="*/ 78 w 87"/>
              <a:gd name="T45" fmla="*/ 70 h 100"/>
              <a:gd name="T46" fmla="*/ 68 w 87"/>
              <a:gd name="T47" fmla="*/ 48 h 100"/>
              <a:gd name="T48" fmla="*/ 59 w 87"/>
              <a:gd name="T49" fmla="*/ 7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00"/>
              <a:gd name="T77" fmla="*/ 87 w 87"/>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00">
                <a:moveTo>
                  <a:pt x="37" y="29"/>
                </a:moveTo>
                <a:cubicBezTo>
                  <a:pt x="37" y="50"/>
                  <a:pt x="28" y="59"/>
                  <a:pt x="18" y="59"/>
                </a:cubicBezTo>
                <a:cubicBezTo>
                  <a:pt x="8" y="59"/>
                  <a:pt x="0" y="48"/>
                  <a:pt x="0" y="30"/>
                </a:cubicBezTo>
                <a:cubicBezTo>
                  <a:pt x="0" y="12"/>
                  <a:pt x="8" y="1"/>
                  <a:pt x="19" y="1"/>
                </a:cubicBezTo>
                <a:cubicBezTo>
                  <a:pt x="29" y="1"/>
                  <a:pt x="37" y="12"/>
                  <a:pt x="37" y="29"/>
                </a:cubicBezTo>
                <a:close/>
                <a:moveTo>
                  <a:pt x="9" y="30"/>
                </a:moveTo>
                <a:cubicBezTo>
                  <a:pt x="9" y="40"/>
                  <a:pt x="11" y="52"/>
                  <a:pt x="18" y="52"/>
                </a:cubicBezTo>
                <a:cubicBezTo>
                  <a:pt x="26" y="52"/>
                  <a:pt x="28" y="40"/>
                  <a:pt x="28" y="30"/>
                </a:cubicBezTo>
                <a:cubicBezTo>
                  <a:pt x="28" y="20"/>
                  <a:pt x="26" y="8"/>
                  <a:pt x="18" y="8"/>
                </a:cubicBezTo>
                <a:cubicBezTo>
                  <a:pt x="11" y="8"/>
                  <a:pt x="9" y="20"/>
                  <a:pt x="9" y="30"/>
                </a:cubicBezTo>
                <a:close/>
                <a:moveTo>
                  <a:pt x="14" y="100"/>
                </a:moveTo>
                <a:cubicBezTo>
                  <a:pt x="65" y="0"/>
                  <a:pt x="65" y="0"/>
                  <a:pt x="65" y="0"/>
                </a:cubicBezTo>
                <a:cubicBezTo>
                  <a:pt x="73" y="0"/>
                  <a:pt x="73" y="0"/>
                  <a:pt x="73" y="0"/>
                </a:cubicBezTo>
                <a:cubicBezTo>
                  <a:pt x="21" y="100"/>
                  <a:pt x="21" y="100"/>
                  <a:pt x="21" y="100"/>
                </a:cubicBezTo>
                <a:lnTo>
                  <a:pt x="14" y="100"/>
                </a:lnTo>
                <a:close/>
                <a:moveTo>
                  <a:pt x="87" y="70"/>
                </a:moveTo>
                <a:cubicBezTo>
                  <a:pt x="87" y="90"/>
                  <a:pt x="78" y="99"/>
                  <a:pt x="69" y="99"/>
                </a:cubicBezTo>
                <a:cubicBezTo>
                  <a:pt x="58" y="99"/>
                  <a:pt x="51" y="88"/>
                  <a:pt x="51" y="70"/>
                </a:cubicBezTo>
                <a:cubicBezTo>
                  <a:pt x="51" y="52"/>
                  <a:pt x="59" y="41"/>
                  <a:pt x="69" y="41"/>
                </a:cubicBezTo>
                <a:cubicBezTo>
                  <a:pt x="80" y="41"/>
                  <a:pt x="87" y="52"/>
                  <a:pt x="87" y="70"/>
                </a:cubicBezTo>
                <a:close/>
                <a:moveTo>
                  <a:pt x="59" y="70"/>
                </a:moveTo>
                <a:cubicBezTo>
                  <a:pt x="59" y="80"/>
                  <a:pt x="61" y="92"/>
                  <a:pt x="69" y="92"/>
                </a:cubicBezTo>
                <a:cubicBezTo>
                  <a:pt x="76" y="92"/>
                  <a:pt x="78" y="80"/>
                  <a:pt x="78" y="70"/>
                </a:cubicBezTo>
                <a:cubicBezTo>
                  <a:pt x="78" y="60"/>
                  <a:pt x="77" y="48"/>
                  <a:pt x="68" y="48"/>
                </a:cubicBezTo>
                <a:cubicBezTo>
                  <a:pt x="61" y="48"/>
                  <a:pt x="59" y="60"/>
                  <a:pt x="59" y="7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0" name="TextBox 332"/>
          <p:cNvSpPr>
            <a:spLocks noChangeArrowheads="1"/>
          </p:cNvSpPr>
          <p:nvPr/>
        </p:nvSpPr>
        <p:spPr bwMode="auto">
          <a:xfrm>
            <a:off x="5150304" y="120192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dirty="0">
              <a:solidFill>
                <a:schemeClr val="tx1">
                  <a:lumMod val="75000"/>
                  <a:lumOff val="25000"/>
                </a:schemeClr>
              </a:solidFill>
            </a:endParaRPr>
          </a:p>
        </p:txBody>
      </p:sp>
      <p:sp>
        <p:nvSpPr>
          <p:cNvPr id="11" name="矩形 10"/>
          <p:cNvSpPr>
            <a:spLocks noChangeArrowheads="1"/>
          </p:cNvSpPr>
          <p:nvPr/>
        </p:nvSpPr>
        <p:spPr bwMode="auto">
          <a:xfrm>
            <a:off x="5073172" y="1705159"/>
            <a:ext cx="3336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a:t>
            </a:r>
          </a:p>
        </p:txBody>
      </p:sp>
      <p:sp>
        <p:nvSpPr>
          <p:cNvPr id="12" name="TextBox 334"/>
          <p:cNvSpPr>
            <a:spLocks noChangeArrowheads="1"/>
          </p:cNvSpPr>
          <p:nvPr/>
        </p:nvSpPr>
        <p:spPr bwMode="auto">
          <a:xfrm>
            <a:off x="2584904" y="285133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dirty="0">
              <a:solidFill>
                <a:schemeClr val="tx1">
                  <a:lumMod val="75000"/>
                  <a:lumOff val="25000"/>
                </a:schemeClr>
              </a:solidFill>
            </a:endParaRPr>
          </a:p>
        </p:txBody>
      </p:sp>
      <p:sp>
        <p:nvSpPr>
          <p:cNvPr id="13" name="矩形 12"/>
          <p:cNvSpPr>
            <a:spLocks noChangeArrowheads="1"/>
          </p:cNvSpPr>
          <p:nvPr/>
        </p:nvSpPr>
        <p:spPr bwMode="auto">
          <a:xfrm>
            <a:off x="864709" y="3354571"/>
            <a:ext cx="3335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a:t>
            </a:r>
          </a:p>
        </p:txBody>
      </p:sp>
      <p:sp>
        <p:nvSpPr>
          <p:cNvPr id="14" name="矩形 13"/>
          <p:cNvSpPr>
            <a:spLocks noChangeArrowheads="1"/>
          </p:cNvSpPr>
          <p:nvPr/>
        </p:nvSpPr>
        <p:spPr bwMode="auto">
          <a:xfrm>
            <a:off x="2334734" y="1755959"/>
            <a:ext cx="12922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a:t>
            </a:r>
          </a:p>
        </p:txBody>
      </p:sp>
      <p:sp>
        <p:nvSpPr>
          <p:cNvPr id="15" name="矩形 14"/>
          <p:cNvSpPr>
            <a:spLocks noChangeArrowheads="1"/>
          </p:cNvSpPr>
          <p:nvPr/>
        </p:nvSpPr>
        <p:spPr bwMode="auto">
          <a:xfrm>
            <a:off x="5506559" y="3481571"/>
            <a:ext cx="12906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a:t>
            </a:r>
          </a:p>
        </p:txBody>
      </p:sp>
      <p:grpSp>
        <p:nvGrpSpPr>
          <p:cNvPr id="16" name="组合 15"/>
          <p:cNvGrpSpPr/>
          <p:nvPr/>
        </p:nvGrpSpPr>
        <p:grpSpPr>
          <a:xfrm>
            <a:off x="3996279" y="1612599"/>
            <a:ext cx="900331" cy="829358"/>
            <a:chOff x="4076704" y="3759197"/>
            <a:chExt cx="1530351" cy="1409703"/>
          </a:xfrm>
          <a:solidFill>
            <a:srgbClr val="FFFFFF"/>
          </a:solidFill>
          <a:effectLst/>
        </p:grpSpPr>
        <p:sp>
          <p:nvSpPr>
            <p:cNvPr id="17" name="Freeform 244"/>
            <p:cNvSpPr>
              <a:spLocks noEditPoints="1"/>
            </p:cNvSpPr>
            <p:nvPr/>
          </p:nvSpPr>
          <p:spPr bwMode="auto">
            <a:xfrm>
              <a:off x="4692656" y="3759197"/>
              <a:ext cx="914399" cy="915985"/>
            </a:xfrm>
            <a:custGeom>
              <a:avLst/>
              <a:gdLst>
                <a:gd name="T0" fmla="*/ 221 w 244"/>
                <a:gd name="T1" fmla="*/ 22 h 244"/>
                <a:gd name="T2" fmla="*/ 141 w 244"/>
                <a:gd name="T3" fmla="*/ 22 h 244"/>
                <a:gd name="T4" fmla="*/ 0 w 244"/>
                <a:gd name="T5" fmla="*/ 164 h 244"/>
                <a:gd name="T6" fmla="*/ 80 w 244"/>
                <a:gd name="T7" fmla="*/ 244 h 244"/>
                <a:gd name="T8" fmla="*/ 221 w 244"/>
                <a:gd name="T9" fmla="*/ 102 h 244"/>
                <a:gd name="T10" fmla="*/ 221 w 244"/>
                <a:gd name="T11" fmla="*/ 22 h 244"/>
                <a:gd name="T12" fmla="*/ 48 w 244"/>
                <a:gd name="T13" fmla="*/ 165 h 244"/>
                <a:gd name="T14" fmla="*/ 38 w 244"/>
                <a:gd name="T15" fmla="*/ 156 h 244"/>
                <a:gd name="T16" fmla="*/ 158 w 244"/>
                <a:gd name="T17" fmla="*/ 36 h 244"/>
                <a:gd name="T18" fmla="*/ 168 w 244"/>
                <a:gd name="T19" fmla="*/ 36 h 244"/>
                <a:gd name="T20" fmla="*/ 168 w 244"/>
                <a:gd name="T21" fmla="*/ 46 h 244"/>
                <a:gd name="T22" fmla="*/ 48 w 244"/>
                <a:gd name="T23" fmla="*/ 165 h 244"/>
                <a:gd name="T24" fmla="*/ 68 w 244"/>
                <a:gd name="T25" fmla="*/ 185 h 244"/>
                <a:gd name="T26" fmla="*/ 58 w 244"/>
                <a:gd name="T27" fmla="*/ 176 h 244"/>
                <a:gd name="T28" fmla="*/ 188 w 244"/>
                <a:gd name="T29" fmla="*/ 46 h 244"/>
                <a:gd name="T30" fmla="*/ 197 w 244"/>
                <a:gd name="T31" fmla="*/ 46 h 244"/>
                <a:gd name="T32" fmla="*/ 197 w 244"/>
                <a:gd name="T33" fmla="*/ 56 h 244"/>
                <a:gd name="T34" fmla="*/ 68 w 244"/>
                <a:gd name="T35" fmla="*/ 185 h 244"/>
                <a:gd name="T36" fmla="*/ 88 w 244"/>
                <a:gd name="T37" fmla="*/ 205 h 244"/>
                <a:gd name="T38" fmla="*/ 78 w 244"/>
                <a:gd name="T39" fmla="*/ 196 h 244"/>
                <a:gd name="T40" fmla="*/ 198 w 244"/>
                <a:gd name="T41" fmla="*/ 76 h 244"/>
                <a:gd name="T42" fmla="*/ 207 w 244"/>
                <a:gd name="T43" fmla="*/ 76 h 244"/>
                <a:gd name="T44" fmla="*/ 207 w 244"/>
                <a:gd name="T45" fmla="*/ 86 h 244"/>
                <a:gd name="T46" fmla="*/ 88 w 244"/>
                <a:gd name="T4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44">
                  <a:moveTo>
                    <a:pt x="221" y="22"/>
                  </a:moveTo>
                  <a:cubicBezTo>
                    <a:pt x="199" y="0"/>
                    <a:pt x="163" y="0"/>
                    <a:pt x="141" y="22"/>
                  </a:cubicBezTo>
                  <a:cubicBezTo>
                    <a:pt x="0" y="164"/>
                    <a:pt x="0" y="164"/>
                    <a:pt x="0" y="164"/>
                  </a:cubicBezTo>
                  <a:cubicBezTo>
                    <a:pt x="80" y="244"/>
                    <a:pt x="80" y="244"/>
                    <a:pt x="80" y="244"/>
                  </a:cubicBezTo>
                  <a:cubicBezTo>
                    <a:pt x="221" y="102"/>
                    <a:pt x="221" y="102"/>
                    <a:pt x="221" y="102"/>
                  </a:cubicBezTo>
                  <a:cubicBezTo>
                    <a:pt x="244" y="80"/>
                    <a:pt x="244" y="44"/>
                    <a:pt x="221" y="22"/>
                  </a:cubicBezTo>
                  <a:close/>
                  <a:moveTo>
                    <a:pt x="48" y="165"/>
                  </a:moveTo>
                  <a:cubicBezTo>
                    <a:pt x="38" y="156"/>
                    <a:pt x="38" y="156"/>
                    <a:pt x="38" y="156"/>
                  </a:cubicBezTo>
                  <a:cubicBezTo>
                    <a:pt x="158" y="36"/>
                    <a:pt x="158" y="36"/>
                    <a:pt x="158" y="36"/>
                  </a:cubicBezTo>
                  <a:cubicBezTo>
                    <a:pt x="161" y="34"/>
                    <a:pt x="165" y="34"/>
                    <a:pt x="168" y="36"/>
                  </a:cubicBezTo>
                  <a:cubicBezTo>
                    <a:pt x="170" y="39"/>
                    <a:pt x="170" y="43"/>
                    <a:pt x="168" y="46"/>
                  </a:cubicBezTo>
                  <a:lnTo>
                    <a:pt x="48" y="165"/>
                  </a:lnTo>
                  <a:close/>
                  <a:moveTo>
                    <a:pt x="68" y="185"/>
                  </a:moveTo>
                  <a:cubicBezTo>
                    <a:pt x="58" y="176"/>
                    <a:pt x="58" y="176"/>
                    <a:pt x="58" y="176"/>
                  </a:cubicBezTo>
                  <a:cubicBezTo>
                    <a:pt x="188" y="46"/>
                    <a:pt x="188" y="46"/>
                    <a:pt x="188" y="46"/>
                  </a:cubicBezTo>
                  <a:cubicBezTo>
                    <a:pt x="191" y="44"/>
                    <a:pt x="195" y="44"/>
                    <a:pt x="197" y="46"/>
                  </a:cubicBezTo>
                  <a:cubicBezTo>
                    <a:pt x="200" y="49"/>
                    <a:pt x="200" y="53"/>
                    <a:pt x="197" y="56"/>
                  </a:cubicBezTo>
                  <a:lnTo>
                    <a:pt x="68" y="185"/>
                  </a:lnTo>
                  <a:close/>
                  <a:moveTo>
                    <a:pt x="88" y="205"/>
                  </a:moveTo>
                  <a:cubicBezTo>
                    <a:pt x="78" y="196"/>
                    <a:pt x="78" y="196"/>
                    <a:pt x="78" y="196"/>
                  </a:cubicBezTo>
                  <a:cubicBezTo>
                    <a:pt x="198" y="76"/>
                    <a:pt x="198" y="76"/>
                    <a:pt x="198" y="76"/>
                  </a:cubicBezTo>
                  <a:cubicBezTo>
                    <a:pt x="200" y="73"/>
                    <a:pt x="205" y="73"/>
                    <a:pt x="207" y="76"/>
                  </a:cubicBezTo>
                  <a:cubicBezTo>
                    <a:pt x="210" y="79"/>
                    <a:pt x="210" y="83"/>
                    <a:pt x="207" y="86"/>
                  </a:cubicBezTo>
                  <a:lnTo>
                    <a:pt x="88"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5"/>
            <p:cNvSpPr/>
            <p:nvPr/>
          </p:nvSpPr>
          <p:spPr bwMode="auto">
            <a:xfrm>
              <a:off x="4186241" y="4540247"/>
              <a:ext cx="633415" cy="628648"/>
            </a:xfrm>
            <a:custGeom>
              <a:avLst/>
              <a:gdLst>
                <a:gd name="T0" fmla="*/ 257 w 399"/>
                <a:gd name="T1" fmla="*/ 236 h 396"/>
                <a:gd name="T2" fmla="*/ 241 w 399"/>
                <a:gd name="T3" fmla="*/ 219 h 396"/>
                <a:gd name="T4" fmla="*/ 399 w 399"/>
                <a:gd name="T5" fmla="*/ 61 h 396"/>
                <a:gd name="T6" fmla="*/ 335 w 399"/>
                <a:gd name="T7" fmla="*/ 0 h 396"/>
                <a:gd name="T8" fmla="*/ 179 w 399"/>
                <a:gd name="T9" fmla="*/ 156 h 396"/>
                <a:gd name="T10" fmla="*/ 160 w 399"/>
                <a:gd name="T11" fmla="*/ 139 h 396"/>
                <a:gd name="T12" fmla="*/ 125 w 399"/>
                <a:gd name="T13" fmla="*/ 160 h 396"/>
                <a:gd name="T14" fmla="*/ 0 w 399"/>
                <a:gd name="T15" fmla="*/ 359 h 396"/>
                <a:gd name="T16" fmla="*/ 38 w 399"/>
                <a:gd name="T17" fmla="*/ 396 h 396"/>
                <a:gd name="T18" fmla="*/ 236 w 399"/>
                <a:gd name="T19" fmla="*/ 274 h 396"/>
                <a:gd name="T20" fmla="*/ 257 w 399"/>
                <a:gd name="T21" fmla="*/ 23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396">
                  <a:moveTo>
                    <a:pt x="257" y="236"/>
                  </a:moveTo>
                  <a:lnTo>
                    <a:pt x="241" y="219"/>
                  </a:lnTo>
                  <a:lnTo>
                    <a:pt x="399" y="61"/>
                  </a:lnTo>
                  <a:lnTo>
                    <a:pt x="335" y="0"/>
                  </a:lnTo>
                  <a:lnTo>
                    <a:pt x="179" y="156"/>
                  </a:lnTo>
                  <a:lnTo>
                    <a:pt x="160" y="139"/>
                  </a:lnTo>
                  <a:lnTo>
                    <a:pt x="125" y="160"/>
                  </a:lnTo>
                  <a:lnTo>
                    <a:pt x="0" y="359"/>
                  </a:lnTo>
                  <a:lnTo>
                    <a:pt x="38" y="396"/>
                  </a:lnTo>
                  <a:lnTo>
                    <a:pt x="236" y="274"/>
                  </a:lnTo>
                  <a:lnTo>
                    <a:pt x="257"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46"/>
            <p:cNvSpPr/>
            <p:nvPr/>
          </p:nvSpPr>
          <p:spPr bwMode="auto">
            <a:xfrm>
              <a:off x="4076704" y="3771898"/>
              <a:ext cx="671513" cy="669923"/>
            </a:xfrm>
            <a:custGeom>
              <a:avLst/>
              <a:gdLst>
                <a:gd name="T0" fmla="*/ 90 w 179"/>
                <a:gd name="T1" fmla="*/ 0 h 179"/>
                <a:gd name="T2" fmla="*/ 67 w 179"/>
                <a:gd name="T3" fmla="*/ 3 h 179"/>
                <a:gd name="T4" fmla="*/ 70 w 179"/>
                <a:gd name="T5" fmla="*/ 5 h 179"/>
                <a:gd name="T6" fmla="*/ 102 w 179"/>
                <a:gd name="T7" fmla="*/ 37 h 179"/>
                <a:gd name="T8" fmla="*/ 102 w 179"/>
                <a:gd name="T9" fmla="*/ 96 h 179"/>
                <a:gd name="T10" fmla="*/ 42 w 179"/>
                <a:gd name="T11" fmla="*/ 96 h 179"/>
                <a:gd name="T12" fmla="*/ 10 w 179"/>
                <a:gd name="T13" fmla="*/ 64 h 179"/>
                <a:gd name="T14" fmla="*/ 6 w 179"/>
                <a:gd name="T15" fmla="*/ 59 h 179"/>
                <a:gd name="T16" fmla="*/ 0 w 179"/>
                <a:gd name="T17" fmla="*/ 89 h 179"/>
                <a:gd name="T18" fmla="*/ 90 w 179"/>
                <a:gd name="T19" fmla="*/ 179 h 179"/>
                <a:gd name="T20" fmla="*/ 179 w 179"/>
                <a:gd name="T21" fmla="*/ 89 h 179"/>
                <a:gd name="T22" fmla="*/ 90 w 179"/>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9">
                  <a:moveTo>
                    <a:pt x="90" y="0"/>
                  </a:moveTo>
                  <a:cubicBezTo>
                    <a:pt x="82" y="0"/>
                    <a:pt x="75" y="1"/>
                    <a:pt x="67" y="3"/>
                  </a:cubicBezTo>
                  <a:cubicBezTo>
                    <a:pt x="68" y="4"/>
                    <a:pt x="69" y="4"/>
                    <a:pt x="70" y="5"/>
                  </a:cubicBezTo>
                  <a:cubicBezTo>
                    <a:pt x="102" y="37"/>
                    <a:pt x="102" y="37"/>
                    <a:pt x="102" y="37"/>
                  </a:cubicBezTo>
                  <a:cubicBezTo>
                    <a:pt x="118" y="53"/>
                    <a:pt x="118" y="80"/>
                    <a:pt x="102" y="96"/>
                  </a:cubicBezTo>
                  <a:cubicBezTo>
                    <a:pt x="85" y="113"/>
                    <a:pt x="59" y="113"/>
                    <a:pt x="42" y="96"/>
                  </a:cubicBezTo>
                  <a:cubicBezTo>
                    <a:pt x="10" y="64"/>
                    <a:pt x="10" y="64"/>
                    <a:pt x="10" y="64"/>
                  </a:cubicBezTo>
                  <a:cubicBezTo>
                    <a:pt x="9" y="63"/>
                    <a:pt x="7" y="61"/>
                    <a:pt x="6" y="59"/>
                  </a:cubicBezTo>
                  <a:cubicBezTo>
                    <a:pt x="2" y="68"/>
                    <a:pt x="0" y="79"/>
                    <a:pt x="0" y="89"/>
                  </a:cubicBezTo>
                  <a:cubicBezTo>
                    <a:pt x="0" y="139"/>
                    <a:pt x="40" y="179"/>
                    <a:pt x="90" y="179"/>
                  </a:cubicBezTo>
                  <a:cubicBezTo>
                    <a:pt x="139" y="179"/>
                    <a:pt x="179" y="139"/>
                    <a:pt x="179" y="89"/>
                  </a:cubicBezTo>
                  <a:cubicBezTo>
                    <a:pt x="179" y="40"/>
                    <a:pt x="139"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7"/>
            <p:cNvSpPr>
              <a:spLocks noEditPoints="1"/>
            </p:cNvSpPr>
            <p:nvPr/>
          </p:nvSpPr>
          <p:spPr bwMode="auto">
            <a:xfrm>
              <a:off x="4905373" y="4565649"/>
              <a:ext cx="604837" cy="603251"/>
            </a:xfrm>
            <a:custGeom>
              <a:avLst/>
              <a:gdLst>
                <a:gd name="T0" fmla="*/ 142 w 161"/>
                <a:gd name="T1" fmla="*/ 142 h 161"/>
                <a:gd name="T2" fmla="*/ 142 w 161"/>
                <a:gd name="T3" fmla="*/ 71 h 161"/>
                <a:gd name="T4" fmla="*/ 70 w 161"/>
                <a:gd name="T5" fmla="*/ 0 h 161"/>
                <a:gd name="T6" fmla="*/ 0 w 161"/>
                <a:gd name="T7" fmla="*/ 70 h 161"/>
                <a:gd name="T8" fmla="*/ 72 w 161"/>
                <a:gd name="T9" fmla="*/ 142 h 161"/>
                <a:gd name="T10" fmla="*/ 142 w 161"/>
                <a:gd name="T11" fmla="*/ 142 h 161"/>
                <a:gd name="T12" fmla="*/ 94 w 161"/>
                <a:gd name="T13" fmla="*/ 94 h 161"/>
                <a:gd name="T14" fmla="*/ 123 w 161"/>
                <a:gd name="T15" fmla="*/ 94 h 161"/>
                <a:gd name="T16" fmla="*/ 123 w 161"/>
                <a:gd name="T17" fmla="*/ 123 h 161"/>
                <a:gd name="T18" fmla="*/ 94 w 161"/>
                <a:gd name="T19" fmla="*/ 123 h 161"/>
                <a:gd name="T20" fmla="*/ 94 w 161"/>
                <a:gd name="T21"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142" y="142"/>
                  </a:moveTo>
                  <a:cubicBezTo>
                    <a:pt x="161" y="122"/>
                    <a:pt x="161" y="91"/>
                    <a:pt x="142" y="71"/>
                  </a:cubicBezTo>
                  <a:cubicBezTo>
                    <a:pt x="70" y="0"/>
                    <a:pt x="70" y="0"/>
                    <a:pt x="70" y="0"/>
                  </a:cubicBezTo>
                  <a:cubicBezTo>
                    <a:pt x="0" y="70"/>
                    <a:pt x="0" y="70"/>
                    <a:pt x="0" y="70"/>
                  </a:cubicBezTo>
                  <a:cubicBezTo>
                    <a:pt x="72" y="142"/>
                    <a:pt x="72" y="142"/>
                    <a:pt x="72" y="142"/>
                  </a:cubicBezTo>
                  <a:cubicBezTo>
                    <a:pt x="91" y="161"/>
                    <a:pt x="122" y="161"/>
                    <a:pt x="142" y="142"/>
                  </a:cubicBezTo>
                  <a:close/>
                  <a:moveTo>
                    <a:pt x="94" y="94"/>
                  </a:moveTo>
                  <a:cubicBezTo>
                    <a:pt x="102" y="86"/>
                    <a:pt x="115" y="86"/>
                    <a:pt x="123" y="94"/>
                  </a:cubicBezTo>
                  <a:cubicBezTo>
                    <a:pt x="131" y="102"/>
                    <a:pt x="131" y="115"/>
                    <a:pt x="123" y="123"/>
                  </a:cubicBezTo>
                  <a:cubicBezTo>
                    <a:pt x="115" y="131"/>
                    <a:pt x="102" y="131"/>
                    <a:pt x="94" y="123"/>
                  </a:cubicBezTo>
                  <a:cubicBezTo>
                    <a:pt x="86" y="115"/>
                    <a:pt x="86" y="102"/>
                    <a:pt x="9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94"/>
          <p:cNvSpPr>
            <a:spLocks noEditPoints="1"/>
          </p:cNvSpPr>
          <p:nvPr/>
        </p:nvSpPr>
        <p:spPr bwMode="auto">
          <a:xfrm>
            <a:off x="4459675" y="3411884"/>
            <a:ext cx="799149" cy="647374"/>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2" name="标题 21"/>
          <p:cNvSpPr>
            <a:spLocks noGrp="1"/>
          </p:cNvSpPr>
          <p:nvPr>
            <p:ph type="title"/>
          </p:nvPr>
        </p:nvSpPr>
        <p:spPr/>
        <p:txBody>
          <a:bodyPr/>
          <a:lstStyle/>
          <a:p>
            <a:r>
              <a:rPr lang="zh-CN" altLang="en-US" dirty="0"/>
              <a:t>第三部分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12" presetClass="entr" presetSubtype="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2" presetClass="entr" presetSubtype="8" fill="hold" grpId="0" nodeType="withEffect">
                                  <p:stCondLst>
                                    <p:cond delay="25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ppt_x</p:attrName>
                                        </p:attrNameLst>
                                      </p:cBhvr>
                                      <p:tavLst>
                                        <p:tav tm="0">
                                          <p:val>
                                            <p:strVal val="#ppt_x-#ppt_w*1.125000"/>
                                          </p:val>
                                        </p:tav>
                                        <p:tav tm="100000">
                                          <p:val>
                                            <p:strVal val="#ppt_x"/>
                                          </p:val>
                                        </p:tav>
                                      </p:tavLst>
                                    </p:anim>
                                    <p:animEffect transition="in" filter="wipe(right)">
                                      <p:cBhvr>
                                        <p:cTn id="40" dur="500"/>
                                        <p:tgtEl>
                                          <p:spTgt spid="2"/>
                                        </p:tgtEl>
                                      </p:cBhvr>
                                    </p:animEffect>
                                  </p:childTnLst>
                                </p:cTn>
                              </p:par>
                              <p:par>
                                <p:cTn id="41" presetID="12" presetClass="entr" presetSubtype="8" fill="hold" grpId="0" nodeType="withEffect">
                                  <p:stCondLst>
                                    <p:cond delay="5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ppt_x</p:attrName>
                                        </p:attrNameLst>
                                      </p:cBhvr>
                                      <p:tavLst>
                                        <p:tav tm="0">
                                          <p:val>
                                            <p:strVal val="#ppt_x-#ppt_w*1.125000"/>
                                          </p:val>
                                        </p:tav>
                                        <p:tav tm="100000">
                                          <p:val>
                                            <p:strVal val="#ppt_x"/>
                                          </p:val>
                                        </p:tav>
                                      </p:tavLst>
                                    </p:anim>
                                    <p:animEffect transition="in" filter="wipe(right)">
                                      <p:cBhvr>
                                        <p:cTn id="44" dur="500"/>
                                        <p:tgtEl>
                                          <p:spTgt spid="21"/>
                                        </p:tgtEl>
                                      </p:cBhvr>
                                    </p:animEffec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anim calcmode="lin" valueType="num">
                                      <p:cBhvr>
                                        <p:cTn id="5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1"/>
                                        </p:tgtEl>
                                      </p:cBhvr>
                                    </p:animEffect>
                                  </p:childTnLst>
                                </p:cTn>
                              </p:par>
                            </p:childTnLst>
                          </p:cTn>
                        </p:par>
                        <p:par>
                          <p:cTn id="62" fill="hold">
                            <p:stCondLst>
                              <p:cond delay="55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5294312" y="714511"/>
            <a:ext cx="2589212" cy="1192213"/>
          </a:xfrm>
          <a:custGeom>
            <a:avLst/>
            <a:gdLst>
              <a:gd name="T0" fmla="*/ 1118 w 1175"/>
              <a:gd name="T1" fmla="*/ 389 h 541"/>
              <a:gd name="T2" fmla="*/ 456 w 1175"/>
              <a:gd name="T3" fmla="*/ 104 h 541"/>
              <a:gd name="T4" fmla="*/ 0 w 1175"/>
              <a:gd name="T5" fmla="*/ 541 h 541"/>
              <a:gd name="T6" fmla="*/ 1175 w 1175"/>
              <a:gd name="T7" fmla="*/ 541 h 541"/>
              <a:gd name="T8" fmla="*/ 1118 w 1175"/>
              <a:gd name="T9" fmla="*/ 389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6"/>
          <p:cNvSpPr>
            <a:spLocks noChangeArrowheads="1"/>
          </p:cNvSpPr>
          <p:nvPr/>
        </p:nvSpPr>
        <p:spPr bwMode="auto">
          <a:xfrm>
            <a:off x="5045074" y="1907384"/>
            <a:ext cx="2928938" cy="984250"/>
          </a:xfrm>
          <a:custGeom>
            <a:avLst/>
            <a:gdLst>
              <a:gd name="T0" fmla="*/ 118 w 1330"/>
              <a:gd name="T1" fmla="*/ 225 h 447"/>
              <a:gd name="T2" fmla="*/ 102 w 1330"/>
              <a:gd name="T3" fmla="*/ 281 h 447"/>
              <a:gd name="T4" fmla="*/ 8 w 1330"/>
              <a:gd name="T5" fmla="*/ 434 h 447"/>
              <a:gd name="T6" fmla="*/ 0 w 1330"/>
              <a:gd name="T7" fmla="*/ 447 h 447"/>
              <a:gd name="T8" fmla="*/ 1250 w 1330"/>
              <a:gd name="T9" fmla="*/ 447 h 447"/>
              <a:gd name="T10" fmla="*/ 1280 w 1330"/>
              <a:gd name="T11" fmla="*/ 0 h 447"/>
              <a:gd name="T12" fmla="*/ 105 w 1330"/>
              <a:gd name="T13" fmla="*/ 0 h 447"/>
              <a:gd name="T14" fmla="*/ 118 w 1330"/>
              <a:gd name="T15" fmla="*/ 225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ChangeArrowheads="1"/>
          </p:cNvSpPr>
          <p:nvPr/>
        </p:nvSpPr>
        <p:spPr bwMode="auto">
          <a:xfrm>
            <a:off x="5026024" y="2891634"/>
            <a:ext cx="2773363" cy="985837"/>
          </a:xfrm>
          <a:custGeom>
            <a:avLst/>
            <a:gdLst>
              <a:gd name="T0" fmla="*/ 1 w 1258"/>
              <a:gd name="T1" fmla="*/ 25 h 447"/>
              <a:gd name="T2" fmla="*/ 20 w 1258"/>
              <a:gd name="T3" fmla="*/ 65 h 447"/>
              <a:gd name="T4" fmla="*/ 117 w 1258"/>
              <a:gd name="T5" fmla="*/ 80 h 447"/>
              <a:gd name="T6" fmla="*/ 131 w 1258"/>
              <a:gd name="T7" fmla="*/ 109 h 447"/>
              <a:gd name="T8" fmla="*/ 110 w 1258"/>
              <a:gd name="T9" fmla="*/ 130 h 447"/>
              <a:gd name="T10" fmla="*/ 100 w 1258"/>
              <a:gd name="T11" fmla="*/ 151 h 447"/>
              <a:gd name="T12" fmla="*/ 110 w 1258"/>
              <a:gd name="T13" fmla="*/ 175 h 447"/>
              <a:gd name="T14" fmla="*/ 138 w 1258"/>
              <a:gd name="T15" fmla="*/ 216 h 447"/>
              <a:gd name="T16" fmla="*/ 130 w 1258"/>
              <a:gd name="T17" fmla="*/ 228 h 447"/>
              <a:gd name="T18" fmla="*/ 122 w 1258"/>
              <a:gd name="T19" fmla="*/ 246 h 447"/>
              <a:gd name="T20" fmla="*/ 124 w 1258"/>
              <a:gd name="T21" fmla="*/ 273 h 447"/>
              <a:gd name="T22" fmla="*/ 170 w 1258"/>
              <a:gd name="T23" fmla="*/ 315 h 447"/>
              <a:gd name="T24" fmla="*/ 171 w 1258"/>
              <a:gd name="T25" fmla="*/ 329 h 447"/>
              <a:gd name="T26" fmla="*/ 179 w 1258"/>
              <a:gd name="T27" fmla="*/ 447 h 447"/>
              <a:gd name="T28" fmla="*/ 1116 w 1258"/>
              <a:gd name="T29" fmla="*/ 447 h 447"/>
              <a:gd name="T30" fmla="*/ 1083 w 1258"/>
              <a:gd name="T31" fmla="*/ 331 h 447"/>
              <a:gd name="T32" fmla="*/ 1190 w 1258"/>
              <a:gd name="T33" fmla="*/ 101 h 447"/>
              <a:gd name="T34" fmla="*/ 1258 w 1258"/>
              <a:gd name="T35" fmla="*/ 0 h 447"/>
              <a:gd name="T36" fmla="*/ 8 w 1258"/>
              <a:gd name="T37" fmla="*/ 0 h 447"/>
              <a:gd name="T38" fmla="*/ 1 w 1258"/>
              <a:gd name="T39" fmla="*/ 25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5421312" y="3875884"/>
            <a:ext cx="2471737" cy="985837"/>
          </a:xfrm>
          <a:custGeom>
            <a:avLst/>
            <a:gdLst>
              <a:gd name="T0" fmla="*/ 22 w 1122"/>
              <a:gd name="T1" fmla="*/ 29 h 447"/>
              <a:gd name="T2" fmla="*/ 291 w 1122"/>
              <a:gd name="T3" fmla="*/ 13 h 447"/>
              <a:gd name="T4" fmla="*/ 357 w 1122"/>
              <a:gd name="T5" fmla="*/ 227 h 447"/>
              <a:gd name="T6" fmla="*/ 353 w 1122"/>
              <a:gd name="T7" fmla="*/ 227 h 447"/>
              <a:gd name="T8" fmla="*/ 140 w 1122"/>
              <a:gd name="T9" fmla="*/ 447 h 447"/>
              <a:gd name="T10" fmla="*/ 1055 w 1122"/>
              <a:gd name="T11" fmla="*/ 447 h 447"/>
              <a:gd name="T12" fmla="*/ 1122 w 1122"/>
              <a:gd name="T13" fmla="*/ 447 h 447"/>
              <a:gd name="T14" fmla="*/ 1038 w 1122"/>
              <a:gd name="T15" fmla="*/ 224 h 447"/>
              <a:gd name="T16" fmla="*/ 937 w 1122"/>
              <a:gd name="T17" fmla="*/ 0 h 447"/>
              <a:gd name="T18" fmla="*/ 0 w 1122"/>
              <a:gd name="T19" fmla="*/ 0 h 447"/>
              <a:gd name="T20" fmla="*/ 22 w 1122"/>
              <a:gd name="T21" fmla="*/ 29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TextBox 614"/>
          <p:cNvSpPr>
            <a:spLocks noChangeArrowheads="1"/>
          </p:cNvSpPr>
          <p:nvPr/>
        </p:nvSpPr>
        <p:spPr bwMode="auto">
          <a:xfrm>
            <a:off x="5565774" y="1385231"/>
            <a:ext cx="1092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7" name="矩形 6"/>
          <p:cNvSpPr>
            <a:spLocks noChangeArrowheads="1"/>
          </p:cNvSpPr>
          <p:nvPr/>
        </p:nvSpPr>
        <p:spPr bwMode="auto">
          <a:xfrm>
            <a:off x="1168399" y="1293021"/>
            <a:ext cx="413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8" name="TextBox 626"/>
          <p:cNvSpPr>
            <a:spLocks noChangeArrowheads="1"/>
          </p:cNvSpPr>
          <p:nvPr/>
        </p:nvSpPr>
        <p:spPr bwMode="auto">
          <a:xfrm>
            <a:off x="6411912" y="2232821"/>
            <a:ext cx="1092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9" name="TextBox 627"/>
          <p:cNvSpPr>
            <a:spLocks noChangeArrowheads="1"/>
          </p:cNvSpPr>
          <p:nvPr/>
        </p:nvSpPr>
        <p:spPr bwMode="auto">
          <a:xfrm>
            <a:off x="5699124" y="3225009"/>
            <a:ext cx="10937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0" name="TextBox 628"/>
          <p:cNvSpPr>
            <a:spLocks noChangeArrowheads="1"/>
          </p:cNvSpPr>
          <p:nvPr/>
        </p:nvSpPr>
        <p:spPr bwMode="auto">
          <a:xfrm>
            <a:off x="6627812" y="4236246"/>
            <a:ext cx="10937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1" name="任意多边形 10"/>
          <p:cNvSpPr>
            <a:spLocks noChangeArrowheads="1"/>
          </p:cNvSpPr>
          <p:nvPr/>
        </p:nvSpPr>
        <p:spPr bwMode="auto">
          <a:xfrm>
            <a:off x="1185862" y="1901034"/>
            <a:ext cx="6678612" cy="46037"/>
          </a:xfrm>
          <a:custGeom>
            <a:avLst/>
            <a:gdLst>
              <a:gd name="T0" fmla="*/ 4397828 w 4397828"/>
              <a:gd name="T1" fmla="*/ 0 h 46990"/>
              <a:gd name="T2" fmla="*/ 4397828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rgbClr val="7F7F7F"/>
            </a:solidFill>
            <a:prstDash val="sys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11"/>
          <p:cNvSpPr>
            <a:spLocks noChangeArrowheads="1"/>
          </p:cNvSpPr>
          <p:nvPr/>
        </p:nvSpPr>
        <p:spPr bwMode="auto">
          <a:xfrm>
            <a:off x="1168399" y="2162971"/>
            <a:ext cx="3876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任意多边形 12"/>
          <p:cNvSpPr>
            <a:spLocks noChangeArrowheads="1"/>
          </p:cNvSpPr>
          <p:nvPr/>
        </p:nvSpPr>
        <p:spPr bwMode="auto">
          <a:xfrm>
            <a:off x="1185862" y="2888459"/>
            <a:ext cx="6613525" cy="47625"/>
          </a:xfrm>
          <a:custGeom>
            <a:avLst/>
            <a:gdLst>
              <a:gd name="T0" fmla="*/ 4397828 w 4397828"/>
              <a:gd name="T1" fmla="*/ 0 h 46990"/>
              <a:gd name="T2" fmla="*/ 4397828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rgbClr val="7F7F7F"/>
            </a:solidFill>
            <a:prstDash val="sys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13"/>
          <p:cNvSpPr>
            <a:spLocks noChangeArrowheads="1"/>
          </p:cNvSpPr>
          <p:nvPr/>
        </p:nvSpPr>
        <p:spPr bwMode="auto">
          <a:xfrm>
            <a:off x="1168399" y="3225009"/>
            <a:ext cx="407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5" name="任意多边形 14"/>
          <p:cNvSpPr>
            <a:spLocks noChangeArrowheads="1"/>
          </p:cNvSpPr>
          <p:nvPr/>
        </p:nvSpPr>
        <p:spPr bwMode="auto">
          <a:xfrm>
            <a:off x="1185862" y="3875884"/>
            <a:ext cx="6302375" cy="42862"/>
          </a:xfrm>
          <a:custGeom>
            <a:avLst/>
            <a:gdLst>
              <a:gd name="T0" fmla="*/ 4397828 w 4397828"/>
              <a:gd name="T1" fmla="*/ 0 h 43180"/>
              <a:gd name="T2" fmla="*/ 4397828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noFill/>
          <a:ln w="12700" cap="flat" cmpd="sng">
            <a:solidFill>
              <a:srgbClr val="7F7F7F"/>
            </a:solidFill>
            <a:prstDash val="sys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15"/>
          <p:cNvSpPr>
            <a:spLocks noChangeArrowheads="1"/>
          </p:cNvSpPr>
          <p:nvPr/>
        </p:nvSpPr>
        <p:spPr bwMode="auto">
          <a:xfrm>
            <a:off x="1168399" y="4063209"/>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7" name="任意多边形 16"/>
          <p:cNvSpPr>
            <a:spLocks noChangeArrowheads="1"/>
          </p:cNvSpPr>
          <p:nvPr/>
        </p:nvSpPr>
        <p:spPr bwMode="auto">
          <a:xfrm>
            <a:off x="1185862" y="4861721"/>
            <a:ext cx="6707187" cy="44450"/>
          </a:xfrm>
          <a:custGeom>
            <a:avLst/>
            <a:gdLst>
              <a:gd name="T0" fmla="*/ 4397828 w 4397828"/>
              <a:gd name="T1" fmla="*/ 0 h 45720"/>
              <a:gd name="T2" fmla="*/ 4397828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noFill/>
          <a:ln w="12700" cap="flat" cmpd="sng">
            <a:solidFill>
              <a:srgbClr val="7F7F7F"/>
            </a:solidFill>
            <a:prstDash val="sys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标题 17"/>
          <p:cNvSpPr>
            <a:spLocks noGrp="1"/>
          </p:cNvSpPr>
          <p:nvPr>
            <p:ph type="title"/>
          </p:nvPr>
        </p:nvSpPr>
        <p:spPr/>
        <p:txBody>
          <a:bodyPr/>
          <a:lstStyle/>
          <a:p>
            <a:r>
              <a:rPr lang="zh-CN" altLang="en-US" dirty="0"/>
              <a:t>第三部分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1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animBg="1"/>
      <p:bldP spid="12" grpId="0"/>
      <p:bldP spid="13" grpId="0" animBg="1"/>
      <p:bldP spid="14" grpId="0"/>
      <p:bldP spid="15" grpId="0" animBg="1"/>
      <p:bldP spid="16"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5" name="矩形 69"/>
          <p:cNvSpPr>
            <a:spLocks noChangeArrowheads="1"/>
          </p:cNvSpPr>
          <p:nvPr/>
        </p:nvSpPr>
        <p:spPr bwMode="auto">
          <a:xfrm>
            <a:off x="2612945" y="154717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chemeClr val="accent1"/>
                </a:solidFill>
                <a:latin typeface="方正卡通简体" panose="03000509000000000000" pitchFamily="65" charset="-122"/>
                <a:ea typeface="方正卡通简体" panose="03000509000000000000" pitchFamily="65" charset="-122"/>
                <a:sym typeface="微软雅黑" panose="020B0503020204020204" pitchFamily="34" charset="-122"/>
              </a:rPr>
              <a:t>点击</a:t>
            </a:r>
            <a:r>
              <a:rPr lang="zh-CN" altLang="en-US" sz="5000" b="1" dirty="0">
                <a:solidFill>
                  <a:schemeClr val="accent2"/>
                </a:solidFill>
                <a:latin typeface="方正卡通简体" panose="03000509000000000000" pitchFamily="65" charset="-122"/>
                <a:ea typeface="方正卡通简体" panose="03000509000000000000" pitchFamily="65" charset="-122"/>
                <a:sym typeface="微软雅黑" panose="020B0503020204020204" pitchFamily="34" charset="-122"/>
              </a:rPr>
              <a:t>添加</a:t>
            </a:r>
            <a:r>
              <a:rPr lang="zh-CN" altLang="en-US"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rPr>
              <a:t>标题</a:t>
            </a:r>
            <a:endParaRPr lang="en-US" altLang="zh-CN"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6" name="矩形 70"/>
          <p:cNvSpPr>
            <a:spLocks noChangeArrowheads="1"/>
          </p:cNvSpPr>
          <p:nvPr/>
        </p:nvSpPr>
        <p:spPr bwMode="auto">
          <a:xfrm>
            <a:off x="2684953" y="2814196"/>
            <a:ext cx="36724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162174"/>
            <a:ext cx="5404115" cy="905258"/>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14:bounceEnd="50000">
                                          <p:cBhvr additive="base">
                                            <p:cTn id="36"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50000">
                                          <p:cBhvr additive="base">
                                            <p:cTn id="40"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50000">
                                          <p:cBhvr additive="base">
                                            <p:cTn id="48"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14:bounceEnd="50000">
                                          <p:cBhvr additive="base">
                                            <p:cTn id="52"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14:bounceEnd="50000">
                                          <p:cBhvr additive="base">
                                            <p:cTn id="56"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750" fill="hold"/>
                                            <p:tgtEl>
                                              <p:spTgt spid="44"/>
                                            </p:tgtEl>
                                            <p:attrNameLst>
                                              <p:attrName>ppt_x</p:attrName>
                                            </p:attrNameLst>
                                          </p:cBhvr>
                                          <p:tavLst>
                                            <p:tav tm="0">
                                              <p:val>
                                                <p:strVal val="#ppt_x"/>
                                              </p:val>
                                            </p:tav>
                                            <p:tav tm="100000">
                                              <p:val>
                                                <p:strVal val="#ppt_x"/>
                                              </p:val>
                                            </p:tav>
                                          </p:tavLst>
                                        </p:anim>
                                        <p:anim calcmode="lin" valueType="num">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750" fill="hold"/>
                                            <p:tgtEl>
                                              <p:spTgt spid="48"/>
                                            </p:tgtEl>
                                            <p:attrNameLst>
                                              <p:attrName>ppt_x</p:attrName>
                                            </p:attrNameLst>
                                          </p:cBhvr>
                                          <p:tavLst>
                                            <p:tav tm="0">
                                              <p:val>
                                                <p:strVal val="#ppt_x"/>
                                              </p:val>
                                            </p:tav>
                                            <p:tav tm="100000">
                                              <p:val>
                                                <p:strVal val="#ppt_x"/>
                                              </p:val>
                                            </p:tav>
                                          </p:tavLst>
                                        </p:anim>
                                        <p:anim calcmode="lin" valueType="num">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3963987" y="1774824"/>
            <a:ext cx="706437" cy="1173163"/>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945"/>
              <a:gd name="T26" fmla="*/ 569 w 569"/>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6"/>
          <p:cNvSpPr>
            <a:spLocks noChangeArrowheads="1"/>
          </p:cNvSpPr>
          <p:nvPr/>
        </p:nvSpPr>
        <p:spPr bwMode="auto">
          <a:xfrm>
            <a:off x="4698999" y="1774824"/>
            <a:ext cx="706438" cy="1638300"/>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ChangeArrowheads="1"/>
          </p:cNvSpPr>
          <p:nvPr/>
        </p:nvSpPr>
        <p:spPr bwMode="auto">
          <a:xfrm>
            <a:off x="7688262" y="1774824"/>
            <a:ext cx="704850" cy="1638300"/>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321"/>
              <a:gd name="T26" fmla="*/ 569 w 569"/>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5432424" y="1774824"/>
            <a:ext cx="708025" cy="862013"/>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9"/>
          <p:cNvSpPr>
            <a:spLocks noChangeArrowheads="1"/>
          </p:cNvSpPr>
          <p:nvPr/>
        </p:nvSpPr>
        <p:spPr bwMode="auto">
          <a:xfrm>
            <a:off x="6167437" y="1774824"/>
            <a:ext cx="706437" cy="1173163"/>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5" y="704"/>
                </a:moveTo>
                <a:lnTo>
                  <a:pt x="485" y="0"/>
                </a:lnTo>
                <a:lnTo>
                  <a:pt x="92" y="0"/>
                </a:lnTo>
                <a:lnTo>
                  <a:pt x="92" y="704"/>
                </a:lnTo>
                <a:lnTo>
                  <a:pt x="0" y="704"/>
                </a:lnTo>
                <a:lnTo>
                  <a:pt x="285" y="945"/>
                </a:lnTo>
                <a:lnTo>
                  <a:pt x="570" y="704"/>
                </a:lnTo>
                <a:lnTo>
                  <a:pt x="485" y="70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10"/>
          <p:cNvSpPr>
            <a:spLocks noChangeArrowheads="1"/>
          </p:cNvSpPr>
          <p:nvPr/>
        </p:nvSpPr>
        <p:spPr bwMode="auto">
          <a:xfrm>
            <a:off x="6902449" y="1774824"/>
            <a:ext cx="704850" cy="202882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Freeform 11"/>
          <p:cNvSpPr>
            <a:spLocks noChangeArrowheads="1"/>
          </p:cNvSpPr>
          <p:nvPr/>
        </p:nvSpPr>
        <p:spPr bwMode="auto">
          <a:xfrm>
            <a:off x="3208337" y="1774824"/>
            <a:ext cx="706437" cy="1638300"/>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12"/>
          <p:cNvSpPr>
            <a:spLocks noChangeArrowheads="1"/>
          </p:cNvSpPr>
          <p:nvPr/>
        </p:nvSpPr>
        <p:spPr bwMode="auto">
          <a:xfrm>
            <a:off x="955674" y="1774824"/>
            <a:ext cx="706438" cy="862013"/>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1689099" y="1774824"/>
            <a:ext cx="708025" cy="1173163"/>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4" y="704"/>
                </a:moveTo>
                <a:lnTo>
                  <a:pt x="484" y="0"/>
                </a:lnTo>
                <a:lnTo>
                  <a:pt x="91" y="0"/>
                </a:lnTo>
                <a:lnTo>
                  <a:pt x="91" y="704"/>
                </a:lnTo>
                <a:lnTo>
                  <a:pt x="0" y="704"/>
                </a:lnTo>
                <a:lnTo>
                  <a:pt x="285" y="945"/>
                </a:lnTo>
                <a:lnTo>
                  <a:pt x="570" y="704"/>
                </a:lnTo>
                <a:lnTo>
                  <a:pt x="484" y="70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14"/>
          <p:cNvSpPr>
            <a:spLocks noChangeArrowheads="1"/>
          </p:cNvSpPr>
          <p:nvPr/>
        </p:nvSpPr>
        <p:spPr bwMode="auto">
          <a:xfrm>
            <a:off x="2425699" y="1774824"/>
            <a:ext cx="704850" cy="202882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TextBox 59"/>
          <p:cNvSpPr>
            <a:spLocks noChangeArrowheads="1"/>
          </p:cNvSpPr>
          <p:nvPr/>
        </p:nvSpPr>
        <p:spPr bwMode="auto">
          <a:xfrm>
            <a:off x="10113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3" name="TextBox 60"/>
          <p:cNvSpPr>
            <a:spLocks noChangeArrowheads="1"/>
          </p:cNvSpPr>
          <p:nvPr/>
        </p:nvSpPr>
        <p:spPr bwMode="auto">
          <a:xfrm>
            <a:off x="17352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4" name="TextBox 61"/>
          <p:cNvSpPr>
            <a:spLocks noChangeArrowheads="1"/>
          </p:cNvSpPr>
          <p:nvPr/>
        </p:nvSpPr>
        <p:spPr bwMode="auto">
          <a:xfrm>
            <a:off x="24655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5" name="TextBox 62"/>
          <p:cNvSpPr>
            <a:spLocks noChangeArrowheads="1"/>
          </p:cNvSpPr>
          <p:nvPr/>
        </p:nvSpPr>
        <p:spPr bwMode="auto">
          <a:xfrm>
            <a:off x="32529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6" name="TextBox 63"/>
          <p:cNvSpPr>
            <a:spLocks noChangeArrowheads="1"/>
          </p:cNvSpPr>
          <p:nvPr/>
        </p:nvSpPr>
        <p:spPr bwMode="auto">
          <a:xfrm>
            <a:off x="40085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17" name="TextBox 64"/>
          <p:cNvSpPr>
            <a:spLocks noChangeArrowheads="1"/>
          </p:cNvSpPr>
          <p:nvPr/>
        </p:nvSpPr>
        <p:spPr bwMode="auto">
          <a:xfrm>
            <a:off x="47515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8" name="TextBox 65"/>
          <p:cNvSpPr>
            <a:spLocks noChangeArrowheads="1"/>
          </p:cNvSpPr>
          <p:nvPr/>
        </p:nvSpPr>
        <p:spPr bwMode="auto">
          <a:xfrm>
            <a:off x="54944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9" name="TextBox 66"/>
          <p:cNvSpPr>
            <a:spLocks noChangeArrowheads="1"/>
          </p:cNvSpPr>
          <p:nvPr/>
        </p:nvSpPr>
        <p:spPr bwMode="auto">
          <a:xfrm>
            <a:off x="622472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20" name="TextBox 67"/>
          <p:cNvSpPr>
            <a:spLocks noChangeArrowheads="1"/>
          </p:cNvSpPr>
          <p:nvPr/>
        </p:nvSpPr>
        <p:spPr bwMode="auto">
          <a:xfrm>
            <a:off x="69422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21" name="TextBox 68"/>
          <p:cNvSpPr>
            <a:spLocks noChangeArrowheads="1"/>
          </p:cNvSpPr>
          <p:nvPr/>
        </p:nvSpPr>
        <p:spPr bwMode="auto">
          <a:xfrm>
            <a:off x="7742375" y="1436687"/>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85000"/>
                  <a:lumOff val="15000"/>
                </a:schemeClr>
              </a:solidFill>
            </a:endParaRPr>
          </a:p>
        </p:txBody>
      </p:sp>
      <p:sp>
        <p:nvSpPr>
          <p:cNvPr id="22" name="TextBox 682"/>
          <p:cNvSpPr>
            <a:spLocks noChangeArrowheads="1"/>
          </p:cNvSpPr>
          <p:nvPr/>
        </p:nvSpPr>
        <p:spPr bwMode="auto">
          <a:xfrm>
            <a:off x="1031874" y="20050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36</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3" name="TextBox 682"/>
          <p:cNvSpPr>
            <a:spLocks noChangeArrowheads="1"/>
          </p:cNvSpPr>
          <p:nvPr/>
        </p:nvSpPr>
        <p:spPr bwMode="auto">
          <a:xfrm>
            <a:off x="1746249" y="2279649"/>
            <a:ext cx="60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45</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4" name="TextBox 682"/>
          <p:cNvSpPr>
            <a:spLocks noChangeArrowheads="1"/>
          </p:cNvSpPr>
          <p:nvPr/>
        </p:nvSpPr>
        <p:spPr bwMode="auto">
          <a:xfrm>
            <a:off x="2470149" y="3111499"/>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64</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5" name="TextBox 682"/>
          <p:cNvSpPr>
            <a:spLocks noChangeArrowheads="1"/>
          </p:cNvSpPr>
          <p:nvPr/>
        </p:nvSpPr>
        <p:spPr bwMode="auto">
          <a:xfrm>
            <a:off x="3251199" y="2749549"/>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51</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6" name="TextBox 682"/>
          <p:cNvSpPr>
            <a:spLocks noChangeArrowheads="1"/>
          </p:cNvSpPr>
          <p:nvPr/>
        </p:nvSpPr>
        <p:spPr bwMode="auto">
          <a:xfrm>
            <a:off x="4013199" y="2295524"/>
            <a:ext cx="60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47</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7" name="TextBox 682"/>
          <p:cNvSpPr>
            <a:spLocks noChangeArrowheads="1"/>
          </p:cNvSpPr>
          <p:nvPr/>
        </p:nvSpPr>
        <p:spPr bwMode="auto">
          <a:xfrm>
            <a:off x="4756149" y="2782887"/>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52</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8" name="TextBox 682"/>
          <p:cNvSpPr>
            <a:spLocks noChangeArrowheads="1"/>
          </p:cNvSpPr>
          <p:nvPr/>
        </p:nvSpPr>
        <p:spPr bwMode="auto">
          <a:xfrm>
            <a:off x="5489574" y="20050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38</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29" name="TextBox 682"/>
          <p:cNvSpPr>
            <a:spLocks noChangeArrowheads="1"/>
          </p:cNvSpPr>
          <p:nvPr/>
        </p:nvSpPr>
        <p:spPr bwMode="auto">
          <a:xfrm>
            <a:off x="6222999" y="2297112"/>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46</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30" name="TextBox 682"/>
          <p:cNvSpPr>
            <a:spLocks noChangeArrowheads="1"/>
          </p:cNvSpPr>
          <p:nvPr/>
        </p:nvSpPr>
        <p:spPr bwMode="auto">
          <a:xfrm>
            <a:off x="6956424" y="3140074"/>
            <a:ext cx="60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68</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31" name="TextBox 682"/>
          <p:cNvSpPr>
            <a:spLocks noChangeArrowheads="1"/>
          </p:cNvSpPr>
          <p:nvPr/>
        </p:nvSpPr>
        <p:spPr bwMode="auto">
          <a:xfrm>
            <a:off x="7737474" y="2744787"/>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solidFill>
                  <a:schemeClr val="bg1"/>
                </a:solidFill>
                <a:latin typeface="方正中等线简体" panose="03000509000000000000" pitchFamily="2" charset="-122"/>
                <a:ea typeface="方正中等线简体" panose="03000509000000000000" pitchFamily="2" charset="-122"/>
              </a:rPr>
              <a:t>55</a:t>
            </a:r>
            <a:r>
              <a:rPr lang="en-US" sz="1400">
                <a:solidFill>
                  <a:schemeClr val="bg1"/>
                </a:solidFill>
                <a:latin typeface="方正中等线简体" panose="03000509000000000000" pitchFamily="2" charset="-122"/>
                <a:ea typeface="方正中等线简体" panose="03000509000000000000" pitchFamily="2" charset="-122"/>
              </a:rPr>
              <a:t>%</a:t>
            </a:r>
            <a:endParaRPr lang="zh-CN" altLang="en-US" sz="1400">
              <a:solidFill>
                <a:schemeClr val="bg1"/>
              </a:solidFill>
              <a:latin typeface="方正中等线简体" panose="03000509000000000000" pitchFamily="2" charset="-122"/>
              <a:ea typeface="方正中等线简体" panose="03000509000000000000" pitchFamily="2" charset="-122"/>
            </a:endParaRPr>
          </a:p>
        </p:txBody>
      </p:sp>
      <p:sp>
        <p:nvSpPr>
          <p:cNvPr id="32" name="TextBox 79"/>
          <p:cNvSpPr>
            <a:spLocks noChangeArrowheads="1"/>
          </p:cNvSpPr>
          <p:nvPr/>
        </p:nvSpPr>
        <p:spPr bwMode="auto">
          <a:xfrm>
            <a:off x="2255837" y="3916362"/>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3" name="TextBox 80"/>
          <p:cNvSpPr>
            <a:spLocks noChangeArrowheads="1"/>
          </p:cNvSpPr>
          <p:nvPr/>
        </p:nvSpPr>
        <p:spPr bwMode="auto">
          <a:xfrm>
            <a:off x="5270499" y="2698749"/>
            <a:ext cx="105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4" name="TextBox 81"/>
          <p:cNvSpPr>
            <a:spLocks noChangeArrowheads="1"/>
          </p:cNvSpPr>
          <p:nvPr/>
        </p:nvSpPr>
        <p:spPr bwMode="auto">
          <a:xfrm>
            <a:off x="6742112" y="3916362"/>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35" name="TextBox 82"/>
          <p:cNvSpPr>
            <a:spLocks noChangeArrowheads="1"/>
          </p:cNvSpPr>
          <p:nvPr/>
        </p:nvSpPr>
        <p:spPr bwMode="auto">
          <a:xfrm>
            <a:off x="782637" y="2698749"/>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36" name="标题 35"/>
          <p:cNvSpPr>
            <a:spLocks noGrp="1"/>
          </p:cNvSpPr>
          <p:nvPr>
            <p:ph type="title"/>
          </p:nvPr>
        </p:nvSpPr>
        <p:spPr/>
        <p:txBody>
          <a:bodyPr/>
          <a:lstStyle/>
          <a:p>
            <a:r>
              <a:rPr lang="zh-CN" altLang="en-US" dirty="0"/>
              <a:t>第四部分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down)">
                                      <p:cBhvr>
                                        <p:cTn id="16" dur="500"/>
                                        <p:tgtEl>
                                          <p:spTgt spid="23"/>
                                        </p:tgtEl>
                                      </p:cBhvr>
                                    </p:animEffect>
                                  </p:childTnLst>
                                </p:cTn>
                              </p:par>
                              <p:par>
                                <p:cTn id="17" presetID="12" presetClass="entr" presetSubtype="1"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down)">
                                      <p:cBhvr>
                                        <p:cTn id="28" dur="500"/>
                                        <p:tgtEl>
                                          <p:spTgt spid="11"/>
                                        </p:tgtEl>
                                      </p:cBhvr>
                                    </p:animEffect>
                                  </p:childTnLst>
                                </p:cTn>
                              </p:par>
                              <p:par>
                                <p:cTn id="29" presetID="12" presetClass="entr" presetSubtype="1" fill="hold" grpId="0"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down)">
                                      <p:cBhvr>
                                        <p:cTn id="32" dur="500"/>
                                        <p:tgtEl>
                                          <p:spTgt spid="2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down)">
                                      <p:cBhvr>
                                        <p:cTn id="36" dur="500"/>
                                        <p:tgtEl>
                                          <p:spTgt spid="8"/>
                                        </p:tgtEl>
                                      </p:cBhvr>
                                    </p:animEffect>
                                  </p:childTnLst>
                                </p:cTn>
                              </p:par>
                              <p:par>
                                <p:cTn id="37" presetID="12" presetClass="entr" presetSubtype="1" fill="hold" grpId="0" nodeType="withEffect">
                                  <p:stCondLst>
                                    <p:cond delay="25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down)">
                                      <p:cBhvr>
                                        <p:cTn id="40" dur="500"/>
                                        <p:tgtEl>
                                          <p:spTgt spid="26"/>
                                        </p:tgtEl>
                                      </p:cBhvr>
                                    </p:animEffect>
                                  </p:childTnLst>
                                </p:cTn>
                              </p:par>
                              <p:par>
                                <p:cTn id="41" presetID="12" presetClass="entr" presetSubtype="1" fill="hold" grpId="0" nodeType="withEffect">
                                  <p:stCondLst>
                                    <p:cond delay="25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down)">
                                      <p:cBhvr>
                                        <p:cTn id="44" dur="500"/>
                                        <p:tgtEl>
                                          <p:spTgt spid="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ppt_y</p:attrName>
                                        </p:attrNameLst>
                                      </p:cBhvr>
                                      <p:tavLst>
                                        <p:tav tm="0">
                                          <p:val>
                                            <p:strVal val="#ppt_y-#ppt_h*1.125000"/>
                                          </p:val>
                                        </p:tav>
                                        <p:tav tm="100000">
                                          <p:val>
                                            <p:strVal val="#ppt_y"/>
                                          </p:val>
                                        </p:tav>
                                      </p:tavLst>
                                    </p:anim>
                                    <p:animEffect transition="in" filter="wipe(down)">
                                      <p:cBhvr>
                                        <p:cTn id="48" dur="500"/>
                                        <p:tgtEl>
                                          <p:spTgt spid="27"/>
                                        </p:tgtEl>
                                      </p:cBhvr>
                                    </p:animEffect>
                                  </p:childTnLst>
                                </p:cTn>
                              </p:par>
                              <p:par>
                                <p:cTn id="49" presetID="12" presetClass="entr" presetSubtype="1" fill="hold" grpId="0" nodeType="withEffect">
                                  <p:stCondLst>
                                    <p:cond delay="25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p:tgtEl>
                                          <p:spTgt spid="3"/>
                                        </p:tgtEl>
                                        <p:attrNameLst>
                                          <p:attrName>ppt_y</p:attrName>
                                        </p:attrNameLst>
                                      </p:cBhvr>
                                      <p:tavLst>
                                        <p:tav tm="0">
                                          <p:val>
                                            <p:strVal val="#ppt_y-#ppt_h*1.125000"/>
                                          </p:val>
                                        </p:tav>
                                        <p:tav tm="100000">
                                          <p:val>
                                            <p:strVal val="#ppt_y"/>
                                          </p:val>
                                        </p:tav>
                                      </p:tavLst>
                                    </p:anim>
                                    <p:animEffect transition="in" filter="wipe(down)">
                                      <p:cBhvr>
                                        <p:cTn id="52" dur="500"/>
                                        <p:tgtEl>
                                          <p:spTgt spid="3"/>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ppt_y</p:attrName>
                                        </p:attrNameLst>
                                      </p:cBhvr>
                                      <p:tavLst>
                                        <p:tav tm="0">
                                          <p:val>
                                            <p:strVal val="#ppt_y-#ppt_h*1.125000"/>
                                          </p:val>
                                        </p:tav>
                                        <p:tav tm="100000">
                                          <p:val>
                                            <p:strVal val="#ppt_y"/>
                                          </p:val>
                                        </p:tav>
                                      </p:tavLst>
                                    </p:anim>
                                    <p:animEffect transition="in" filter="wipe(down)">
                                      <p:cBhvr>
                                        <p:cTn id="56" dur="500"/>
                                        <p:tgtEl>
                                          <p:spTgt spid="28"/>
                                        </p:tgtEl>
                                      </p:cBhvr>
                                    </p:animEffect>
                                  </p:childTnLst>
                                </p:cTn>
                              </p:par>
                              <p:par>
                                <p:cTn id="57" presetID="12" presetClass="entr" presetSubtype="1" fill="hold" grpId="0" nodeType="withEffect">
                                  <p:stCondLst>
                                    <p:cond delay="25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p:tgtEl>
                                          <p:spTgt spid="5"/>
                                        </p:tgtEl>
                                        <p:attrNameLst>
                                          <p:attrName>ppt_y</p:attrName>
                                        </p:attrNameLst>
                                      </p:cBhvr>
                                      <p:tavLst>
                                        <p:tav tm="0">
                                          <p:val>
                                            <p:strVal val="#ppt_y-#ppt_h*1.125000"/>
                                          </p:val>
                                        </p:tav>
                                        <p:tav tm="100000">
                                          <p:val>
                                            <p:strVal val="#ppt_y"/>
                                          </p:val>
                                        </p:tav>
                                      </p:tavLst>
                                    </p:anim>
                                    <p:animEffect transition="in" filter="wipe(down)">
                                      <p:cBhvr>
                                        <p:cTn id="60" dur="500"/>
                                        <p:tgtEl>
                                          <p:spTgt spid="5"/>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ppt_y</p:attrName>
                                        </p:attrNameLst>
                                      </p:cBhvr>
                                      <p:tavLst>
                                        <p:tav tm="0">
                                          <p:val>
                                            <p:strVal val="#ppt_y-#ppt_h*1.125000"/>
                                          </p:val>
                                        </p:tav>
                                        <p:tav tm="100000">
                                          <p:val>
                                            <p:strVal val="#ppt_y"/>
                                          </p:val>
                                        </p:tav>
                                      </p:tavLst>
                                    </p:anim>
                                    <p:animEffect transition="in" filter="wipe(down)">
                                      <p:cBhvr>
                                        <p:cTn id="64" dur="500"/>
                                        <p:tgtEl>
                                          <p:spTgt spid="29"/>
                                        </p:tgtEl>
                                      </p:cBhvr>
                                    </p:animEffect>
                                  </p:childTnLst>
                                </p:cTn>
                              </p:par>
                              <p:par>
                                <p:cTn id="65" presetID="12" presetClass="entr" presetSubtype="1" fill="hold" grpId="0" nodeType="withEffect">
                                  <p:stCondLst>
                                    <p:cond delay="25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p:tgtEl>
                                          <p:spTgt spid="6"/>
                                        </p:tgtEl>
                                        <p:attrNameLst>
                                          <p:attrName>ppt_y</p:attrName>
                                        </p:attrNameLst>
                                      </p:cBhvr>
                                      <p:tavLst>
                                        <p:tav tm="0">
                                          <p:val>
                                            <p:strVal val="#ppt_y-#ppt_h*1.125000"/>
                                          </p:val>
                                        </p:tav>
                                        <p:tav tm="100000">
                                          <p:val>
                                            <p:strVal val="#ppt_y"/>
                                          </p:val>
                                        </p:tav>
                                      </p:tavLst>
                                    </p:anim>
                                    <p:animEffect transition="in" filter="wipe(down)">
                                      <p:cBhvr>
                                        <p:cTn id="68" dur="500"/>
                                        <p:tgtEl>
                                          <p:spTgt spid="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ppt_y</p:attrName>
                                        </p:attrNameLst>
                                      </p:cBhvr>
                                      <p:tavLst>
                                        <p:tav tm="0">
                                          <p:val>
                                            <p:strVal val="#ppt_y-#ppt_h*1.125000"/>
                                          </p:val>
                                        </p:tav>
                                        <p:tav tm="100000">
                                          <p:val>
                                            <p:strVal val="#ppt_y"/>
                                          </p:val>
                                        </p:tav>
                                      </p:tavLst>
                                    </p:anim>
                                    <p:animEffect transition="in" filter="wipe(down)">
                                      <p:cBhvr>
                                        <p:cTn id="72" dur="500"/>
                                        <p:tgtEl>
                                          <p:spTgt spid="30"/>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p:tgtEl>
                                          <p:spTgt spid="7"/>
                                        </p:tgtEl>
                                        <p:attrNameLst>
                                          <p:attrName>ppt_y</p:attrName>
                                        </p:attrNameLst>
                                      </p:cBhvr>
                                      <p:tavLst>
                                        <p:tav tm="0">
                                          <p:val>
                                            <p:strVal val="#ppt_y-#ppt_h*1.125000"/>
                                          </p:val>
                                        </p:tav>
                                        <p:tav tm="100000">
                                          <p:val>
                                            <p:strVal val="#ppt_y"/>
                                          </p:val>
                                        </p:tav>
                                      </p:tavLst>
                                    </p:anim>
                                    <p:animEffect transition="in" filter="wipe(down)">
                                      <p:cBhvr>
                                        <p:cTn id="76" dur="500"/>
                                        <p:tgtEl>
                                          <p:spTgt spid="7"/>
                                        </p:tgtEl>
                                      </p:cBhvr>
                                    </p:animEffect>
                                  </p:childTnLst>
                                </p:cTn>
                              </p:par>
                              <p:par>
                                <p:cTn id="77" presetID="12" presetClass="entr" presetSubtype="1" fill="hold" grpId="0" nodeType="withEffect">
                                  <p:stCondLst>
                                    <p:cond delay="25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p:tgtEl>
                                          <p:spTgt spid="31"/>
                                        </p:tgtEl>
                                        <p:attrNameLst>
                                          <p:attrName>ppt_y</p:attrName>
                                        </p:attrNameLst>
                                      </p:cBhvr>
                                      <p:tavLst>
                                        <p:tav tm="0">
                                          <p:val>
                                            <p:strVal val="#ppt_y-#ppt_h*1.125000"/>
                                          </p:val>
                                        </p:tav>
                                        <p:tav tm="100000">
                                          <p:val>
                                            <p:strVal val="#ppt_y"/>
                                          </p:val>
                                        </p:tav>
                                      </p:tavLst>
                                    </p:anim>
                                    <p:animEffect transition="in" filter="wipe(down)">
                                      <p:cBhvr>
                                        <p:cTn id="80" dur="500"/>
                                        <p:tgtEl>
                                          <p:spTgt spid="3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p:tgtEl>
                                          <p:spTgt spid="4"/>
                                        </p:tgtEl>
                                        <p:attrNameLst>
                                          <p:attrName>ppt_y</p:attrName>
                                        </p:attrNameLst>
                                      </p:cBhvr>
                                      <p:tavLst>
                                        <p:tav tm="0">
                                          <p:val>
                                            <p:strVal val="#ppt_y-#ppt_h*1.125000"/>
                                          </p:val>
                                        </p:tav>
                                        <p:tav tm="100000">
                                          <p:val>
                                            <p:strVal val="#ppt_y"/>
                                          </p:val>
                                        </p:tav>
                                      </p:tavLst>
                                    </p:anim>
                                    <p:animEffect transition="in" filter="wipe(down)">
                                      <p:cBhvr>
                                        <p:cTn id="84" dur="500"/>
                                        <p:tgtEl>
                                          <p:spTgt spid="4"/>
                                        </p:tgtEl>
                                      </p:cBhvr>
                                    </p:animEffect>
                                  </p:childTnLst>
                                </p:cTn>
                              </p:par>
                              <p:par>
                                <p:cTn id="85" presetID="2" presetClass="entr" presetSubtype="8" fill="hold" grpId="0" nodeType="withEffect">
                                  <p:stCondLst>
                                    <p:cond delay="25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25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25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25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0-#ppt_w/2"/>
                                          </p:val>
                                        </p:tav>
                                        <p:tav tm="100000">
                                          <p:val>
                                            <p:strVal val="#ppt_x"/>
                                          </p:val>
                                        </p:tav>
                                      </p:tavLst>
                                    </p:anim>
                                    <p:anim calcmode="lin" valueType="num">
                                      <p:cBhvr additive="base">
                                        <p:cTn id="100" dur="500" fill="hold"/>
                                        <p:tgtEl>
                                          <p:spTgt spid="1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25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25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0-#ppt_w/2"/>
                                          </p:val>
                                        </p:tav>
                                        <p:tav tm="100000">
                                          <p:val>
                                            <p:strVal val="#ppt_x"/>
                                          </p:val>
                                        </p:tav>
                                      </p:tavLst>
                                    </p:anim>
                                    <p:anim calcmode="lin" valueType="num">
                                      <p:cBhvr additive="base">
                                        <p:cTn id="108" dur="500" fill="hold"/>
                                        <p:tgtEl>
                                          <p:spTgt spid="1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25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0-#ppt_w/2"/>
                                          </p:val>
                                        </p:tav>
                                        <p:tav tm="100000">
                                          <p:val>
                                            <p:strVal val="#ppt_x"/>
                                          </p:val>
                                        </p:tav>
                                      </p:tavLst>
                                    </p:anim>
                                    <p:anim calcmode="lin" valueType="num">
                                      <p:cBhvr additive="base">
                                        <p:cTn id="112" dur="500" fill="hold"/>
                                        <p:tgtEl>
                                          <p:spTgt spid="1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25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0-#ppt_w/2"/>
                                          </p:val>
                                        </p:tav>
                                        <p:tav tm="100000">
                                          <p:val>
                                            <p:strVal val="#ppt_x"/>
                                          </p:val>
                                        </p:tav>
                                      </p:tavLst>
                                    </p:anim>
                                    <p:anim calcmode="lin" valueType="num">
                                      <p:cBhvr additive="base">
                                        <p:cTn id="116" dur="500" fill="hold"/>
                                        <p:tgtEl>
                                          <p:spTgt spid="1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0-#ppt_w/2"/>
                                          </p:val>
                                        </p:tav>
                                        <p:tav tm="100000">
                                          <p:val>
                                            <p:strVal val="#ppt_x"/>
                                          </p:val>
                                        </p:tav>
                                      </p:tavLst>
                                    </p:anim>
                                    <p:anim calcmode="lin" valueType="num">
                                      <p:cBhvr additive="base">
                                        <p:cTn id="120" dur="500" fill="hold"/>
                                        <p:tgtEl>
                                          <p:spTgt spid="2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0-#ppt_w/2"/>
                                          </p:val>
                                        </p:tav>
                                        <p:tav tm="100000">
                                          <p:val>
                                            <p:strVal val="#ppt_x"/>
                                          </p:val>
                                        </p:tav>
                                      </p:tavLst>
                                    </p:anim>
                                    <p:anim calcmode="lin" valueType="num">
                                      <p:cBhvr additive="base">
                                        <p:cTn id="124" dur="500" fill="hold"/>
                                        <p:tgtEl>
                                          <p:spTgt spid="21"/>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par>
                          <p:cTn id="138" fill="hold">
                            <p:stCondLst>
                              <p:cond delay="1000"/>
                            </p:stCondLst>
                            <p:childTnLst>
                              <p:par>
                                <p:cTn id="139" presetID="26" presetClass="emph" presetSubtype="0" fill="hold" grpId="1" nodeType="afterEffect">
                                  <p:stCondLst>
                                    <p:cond delay="0"/>
                                  </p:stCondLst>
                                  <p:childTnLst>
                                    <p:animEffect transition="out" filter="fade">
                                      <p:cBhvr>
                                        <p:cTn id="140" dur="500" tmFilter="0, 0; .2, .5; .8, .5; 1, 0"/>
                                        <p:tgtEl>
                                          <p:spTgt spid="11"/>
                                        </p:tgtEl>
                                      </p:cBhvr>
                                    </p:animEffect>
                                    <p:animScale>
                                      <p:cBhvr>
                                        <p:cTn id="141" dur="250" autoRev="1" fill="hold"/>
                                        <p:tgtEl>
                                          <p:spTgt spid="11"/>
                                        </p:tgtEl>
                                      </p:cBhvr>
                                      <p:by x="105000" y="105000"/>
                                    </p:animScale>
                                  </p:childTnLst>
                                </p:cTn>
                              </p:par>
                              <p:par>
                                <p:cTn id="142" presetID="26" presetClass="emph" presetSubtype="0" fill="hold" grpId="1" nodeType="withEffect">
                                  <p:stCondLst>
                                    <p:cond delay="250"/>
                                  </p:stCondLst>
                                  <p:childTnLst>
                                    <p:animEffect transition="out" filter="fade">
                                      <p:cBhvr>
                                        <p:cTn id="143" dur="500" tmFilter="0, 0; .2, .5; .8, .5; 1, 0"/>
                                        <p:tgtEl>
                                          <p:spTgt spid="3"/>
                                        </p:tgtEl>
                                      </p:cBhvr>
                                    </p:animEffect>
                                    <p:animScale>
                                      <p:cBhvr>
                                        <p:cTn id="144" dur="250" autoRev="1" fill="hold"/>
                                        <p:tgtEl>
                                          <p:spTgt spid="3"/>
                                        </p:tgtEl>
                                      </p:cBhvr>
                                      <p:by x="105000" y="105000"/>
                                    </p:animScale>
                                  </p:childTnLst>
                                </p:cTn>
                              </p:par>
                              <p:par>
                                <p:cTn id="145" presetID="26" presetClass="emph" presetSubtype="0" fill="hold" grpId="1" nodeType="withEffect">
                                  <p:stCondLst>
                                    <p:cond delay="500"/>
                                  </p:stCondLst>
                                  <p:childTnLst>
                                    <p:animEffect transition="out" filter="fade">
                                      <p:cBhvr>
                                        <p:cTn id="146" dur="500" tmFilter="0, 0; .2, .5; .8, .5; 1, 0"/>
                                        <p:tgtEl>
                                          <p:spTgt spid="7"/>
                                        </p:tgtEl>
                                      </p:cBhvr>
                                    </p:animEffect>
                                    <p:animScale>
                                      <p:cBhvr>
                                        <p:cTn id="14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5" grpId="0" animBg="1"/>
      <p:bldP spid="6" grpId="0" animBg="1"/>
      <p:bldP spid="7" grpId="0" animBg="1"/>
      <p:bldP spid="7" grpId="1" animBg="1"/>
      <p:bldP spid="8" grpId="0" animBg="1"/>
      <p:bldP spid="9" grpId="0" animBg="1"/>
      <p:bldP spid="10" grpId="0" animBg="1"/>
      <p:bldP spid="11" grpId="0" animBg="1"/>
      <p:bldP spid="11" grpId="1"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90" y="1309594"/>
            <a:ext cx="3053718" cy="306235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rot="20124156">
            <a:off x="718904" y="1704714"/>
            <a:ext cx="1338828" cy="461665"/>
          </a:xfrm>
          <a:prstGeom prst="rect">
            <a:avLst/>
          </a:prstGeom>
          <a:noFill/>
        </p:spPr>
        <p:txBody>
          <a:bodyPr wrap="none" rtlCol="0">
            <a:spAutoFit/>
          </a:bodyPr>
          <a:lstStyle/>
          <a:p>
            <a:pPr algn="l"/>
            <a:r>
              <a:rPr lang="zh-CN" altLang="en-US" sz="2400" b="0" spc="-150" dirty="0">
                <a:ln w="9525">
                  <a:noFill/>
                </a:ln>
                <a:solidFill>
                  <a:srgbClr val="FFC000"/>
                </a:solidFill>
                <a:effectLst>
                  <a:outerShdw blurRad="50800" dist="38100" dir="5400000" algn="t" rotWithShape="0">
                    <a:schemeClr val="bg1">
                      <a:alpha val="69000"/>
                    </a:schemeClr>
                  </a:outerShdw>
                </a:effectLst>
                <a:latin typeface="方正卡通简体" panose="03000509000000000000" pitchFamily="65" charset="-122"/>
                <a:ea typeface="方正卡通简体" panose="03000509000000000000" pitchFamily="65" charset="-122"/>
              </a:rPr>
              <a:t>我是目录</a:t>
            </a:r>
            <a:endParaRPr lang="zh-CN" altLang="en-US" sz="2400" b="0" spc="-150" dirty="0">
              <a:ln w="9525">
                <a:noFill/>
              </a:ln>
              <a:solidFill>
                <a:srgbClr val="2E9AD0"/>
              </a:solidFill>
              <a:effectLst>
                <a:outerShdw blurRad="50800" dist="38100" dir="5400000" algn="t" rotWithShape="0">
                  <a:schemeClr val="bg1">
                    <a:alpha val="69000"/>
                  </a:schemeClr>
                </a:outerShdw>
              </a:effectLst>
              <a:latin typeface="方正卡通简体" panose="03000509000000000000" pitchFamily="65" charset="-122"/>
              <a:ea typeface="方正卡通简体" panose="03000509000000000000" pitchFamily="65" charset="-122"/>
            </a:endParaRPr>
          </a:p>
        </p:txBody>
      </p:sp>
      <p:sp>
        <p:nvSpPr>
          <p:cNvPr id="142" name="Freeform 5"/>
          <p:cNvSpPr/>
          <p:nvPr/>
        </p:nvSpPr>
        <p:spPr bwMode="auto">
          <a:xfrm>
            <a:off x="3939453" y="620141"/>
            <a:ext cx="606982" cy="4183857"/>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a:p>
        </p:txBody>
      </p:sp>
      <p:grpSp>
        <p:nvGrpSpPr>
          <p:cNvPr id="143" name="组合 142"/>
          <p:cNvGrpSpPr/>
          <p:nvPr/>
        </p:nvGrpSpPr>
        <p:grpSpPr>
          <a:xfrm>
            <a:off x="4001585" y="996917"/>
            <a:ext cx="3738767" cy="615670"/>
            <a:chOff x="4441088" y="670090"/>
            <a:chExt cx="4985024" cy="82089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48" name="TextBox 147"/>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bg1"/>
                    </a:solidFill>
                    <a:latin typeface="微软雅黑" panose="020B0503020204020204" pitchFamily="34" charset="-122"/>
                    <a:ea typeface="微软雅黑" panose="020B0503020204020204" pitchFamily="34" charset="-122"/>
                  </a:rPr>
                  <a:t>1</a:t>
                </a:r>
                <a:endParaRPr lang="zh-CN" altLang="en-US" sz="2400" spc="225" dirty="0">
                  <a:solidFill>
                    <a:schemeClr val="bg1"/>
                  </a:solidFill>
                  <a:latin typeface="微软雅黑" panose="020B0503020204020204" pitchFamily="34" charset="-122"/>
                  <a:ea typeface="微软雅黑" panose="020B0503020204020204" pitchFamily="34" charset="-122"/>
                </a:endParaRPr>
              </a:p>
            </p:txBody>
          </p:sp>
        </p:grpSp>
        <p:sp>
          <p:nvSpPr>
            <p:cNvPr id="145"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46"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点击添加标题文本</a:t>
              </a:r>
              <a:r>
                <a:rPr lang="en-US" altLang="zh-CN"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49" name="组合 148"/>
          <p:cNvGrpSpPr/>
          <p:nvPr/>
        </p:nvGrpSpPr>
        <p:grpSpPr>
          <a:xfrm>
            <a:off x="4217609" y="1644989"/>
            <a:ext cx="3738767" cy="615670"/>
            <a:chOff x="4441088" y="670090"/>
            <a:chExt cx="4985024" cy="820894"/>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54" name="TextBox 153"/>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bg1"/>
                    </a:solidFill>
                    <a:latin typeface="微软雅黑" panose="020B0503020204020204" pitchFamily="34" charset="-122"/>
                    <a:ea typeface="微软雅黑" panose="020B0503020204020204" pitchFamily="34" charset="-122"/>
                  </a:rPr>
                  <a:t>2</a:t>
                </a:r>
                <a:endParaRPr lang="zh-CN" altLang="en-US" sz="2400" spc="225" dirty="0">
                  <a:solidFill>
                    <a:schemeClr val="bg1"/>
                  </a:solidFill>
                  <a:latin typeface="微软雅黑" panose="020B0503020204020204" pitchFamily="34" charset="-122"/>
                  <a:ea typeface="微软雅黑" panose="020B0503020204020204" pitchFamily="34" charset="-122"/>
                </a:endParaRPr>
              </a:p>
            </p:txBody>
          </p:sp>
        </p:grpSp>
        <p:sp>
          <p:nvSpPr>
            <p:cNvPr id="151"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52"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点击添加标题文本</a:t>
              </a:r>
              <a:r>
                <a:rPr lang="en-US" altLang="zh-CN" sz="1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55" name="组合 154"/>
          <p:cNvGrpSpPr/>
          <p:nvPr/>
        </p:nvGrpSpPr>
        <p:grpSpPr>
          <a:xfrm>
            <a:off x="4289617" y="2448607"/>
            <a:ext cx="3738767" cy="615670"/>
            <a:chOff x="4441088" y="670090"/>
            <a:chExt cx="4985024" cy="820894"/>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60" name="TextBox 159"/>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bg1"/>
                    </a:solidFill>
                    <a:latin typeface="微软雅黑" panose="020B0503020204020204" pitchFamily="34" charset="-122"/>
                    <a:ea typeface="微软雅黑" panose="020B0503020204020204" pitchFamily="34" charset="-122"/>
                  </a:rPr>
                  <a:t>3</a:t>
                </a:r>
                <a:endParaRPr lang="zh-CN" altLang="en-US" sz="2400" spc="225" dirty="0">
                  <a:solidFill>
                    <a:schemeClr val="bg1"/>
                  </a:solidFill>
                  <a:latin typeface="微软雅黑" panose="020B0503020204020204" pitchFamily="34" charset="-122"/>
                  <a:ea typeface="微软雅黑" panose="020B0503020204020204" pitchFamily="34" charset="-122"/>
                </a:endParaRPr>
              </a:p>
            </p:txBody>
          </p:sp>
        </p:grpSp>
        <p:sp>
          <p:nvSpPr>
            <p:cNvPr id="157"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58"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4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点击添加标题文本</a:t>
              </a:r>
              <a:r>
                <a:rPr lang="en-US" altLang="zh-CN" sz="14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1" name="组合 160"/>
          <p:cNvGrpSpPr/>
          <p:nvPr/>
        </p:nvGrpSpPr>
        <p:grpSpPr>
          <a:xfrm>
            <a:off x="4217609" y="3248215"/>
            <a:ext cx="3738767" cy="615670"/>
            <a:chOff x="4441088" y="670090"/>
            <a:chExt cx="4985024" cy="820894"/>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66" name="TextBox 165"/>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bg1"/>
                    </a:solidFill>
                    <a:latin typeface="微软雅黑" panose="020B0503020204020204" pitchFamily="34" charset="-122"/>
                    <a:ea typeface="微软雅黑" panose="020B0503020204020204" pitchFamily="34" charset="-122"/>
                  </a:rPr>
                  <a:t>4</a:t>
                </a:r>
                <a:endParaRPr lang="zh-CN" altLang="en-US" sz="2400" spc="225" dirty="0">
                  <a:solidFill>
                    <a:schemeClr val="bg1"/>
                  </a:solidFill>
                  <a:latin typeface="微软雅黑" panose="020B0503020204020204" pitchFamily="34" charset="-122"/>
                  <a:ea typeface="微软雅黑" panose="020B0503020204020204" pitchFamily="34" charset="-122"/>
                </a:endParaRPr>
              </a:p>
            </p:txBody>
          </p:sp>
        </p:grpSp>
        <p:sp>
          <p:nvSpPr>
            <p:cNvPr id="163"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64"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点击添加标题文本 </a:t>
              </a:r>
              <a:r>
                <a:rPr lang="en-US" altLang="zh-CN" sz="14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7" name="组合 166"/>
          <p:cNvGrpSpPr/>
          <p:nvPr/>
        </p:nvGrpSpPr>
        <p:grpSpPr>
          <a:xfrm>
            <a:off x="4001585" y="3900296"/>
            <a:ext cx="3738767" cy="615670"/>
            <a:chOff x="4441088" y="670090"/>
            <a:chExt cx="4985024" cy="820894"/>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72" name="TextBox 171"/>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bg1"/>
                    </a:solidFill>
                    <a:latin typeface="微软雅黑" panose="020B0503020204020204" pitchFamily="34" charset="-122"/>
                    <a:ea typeface="微软雅黑" panose="020B0503020204020204" pitchFamily="34" charset="-122"/>
                  </a:rPr>
                  <a:t>5</a:t>
                </a:r>
                <a:endParaRPr lang="zh-CN" altLang="en-US" sz="2400" spc="225" dirty="0">
                  <a:solidFill>
                    <a:schemeClr val="bg1"/>
                  </a:solidFill>
                  <a:latin typeface="微软雅黑" panose="020B0503020204020204" pitchFamily="34" charset="-122"/>
                  <a:ea typeface="微软雅黑" panose="020B0503020204020204" pitchFamily="34" charset="-122"/>
                </a:endParaRPr>
              </a:p>
            </p:txBody>
          </p:sp>
        </p:grpSp>
        <p:sp>
          <p:nvSpPr>
            <p:cNvPr id="169"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70"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点击添加标题文本 </a:t>
              </a:r>
              <a:r>
                <a:rPr lang="en-US" altLang="zh-CN"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500" fill="hold"/>
                                        <p:tgtEl>
                                          <p:spTgt spid="143"/>
                                        </p:tgtEl>
                                        <p:attrNameLst>
                                          <p:attrName>ppt_x</p:attrName>
                                        </p:attrNameLst>
                                      </p:cBhvr>
                                      <p:tavLst>
                                        <p:tav tm="0">
                                          <p:val>
                                            <p:strVal val="1+#ppt_w/2"/>
                                          </p:val>
                                        </p:tav>
                                        <p:tav tm="100000">
                                          <p:val>
                                            <p:strVal val="#ppt_x"/>
                                          </p:val>
                                        </p:tav>
                                      </p:tavLst>
                                    </p:anim>
                                    <p:anim calcmode="lin" valueType="num">
                                      <p:cBhvr additive="base">
                                        <p:cTn id="22" dur="50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500" fill="hold"/>
                                        <p:tgtEl>
                                          <p:spTgt spid="149"/>
                                        </p:tgtEl>
                                        <p:attrNameLst>
                                          <p:attrName>ppt_x</p:attrName>
                                        </p:attrNameLst>
                                      </p:cBhvr>
                                      <p:tavLst>
                                        <p:tav tm="0">
                                          <p:val>
                                            <p:strVal val="1+#ppt_w/2"/>
                                          </p:val>
                                        </p:tav>
                                        <p:tav tm="100000">
                                          <p:val>
                                            <p:strVal val="#ppt_x"/>
                                          </p:val>
                                        </p:tav>
                                      </p:tavLst>
                                    </p:anim>
                                    <p:anim calcmode="lin" valueType="num">
                                      <p:cBhvr additive="base">
                                        <p:cTn id="27" dur="500" fill="hold"/>
                                        <p:tgtEl>
                                          <p:spTgt spid="14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1+#ppt_w/2"/>
                                          </p:val>
                                        </p:tav>
                                        <p:tav tm="100000">
                                          <p:val>
                                            <p:strVal val="#ppt_x"/>
                                          </p:val>
                                        </p:tav>
                                      </p:tavLst>
                                    </p:anim>
                                    <p:anim calcmode="lin" valueType="num">
                                      <p:cBhvr additive="base">
                                        <p:cTn id="32" dur="500" fill="hold"/>
                                        <p:tgtEl>
                                          <p:spTgt spid="155"/>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500" fill="hold"/>
                                        <p:tgtEl>
                                          <p:spTgt spid="161"/>
                                        </p:tgtEl>
                                        <p:attrNameLst>
                                          <p:attrName>ppt_x</p:attrName>
                                        </p:attrNameLst>
                                      </p:cBhvr>
                                      <p:tavLst>
                                        <p:tav tm="0">
                                          <p:val>
                                            <p:strVal val="1+#ppt_w/2"/>
                                          </p:val>
                                        </p:tav>
                                        <p:tav tm="100000">
                                          <p:val>
                                            <p:strVal val="#ppt_x"/>
                                          </p:val>
                                        </p:tav>
                                      </p:tavLst>
                                    </p:anim>
                                    <p:anim calcmode="lin" valueType="num">
                                      <p:cBhvr additive="base">
                                        <p:cTn id="37" dur="500" fill="hold"/>
                                        <p:tgtEl>
                                          <p:spTgt spid="161"/>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167"/>
                                        </p:tgtEl>
                                        <p:attrNameLst>
                                          <p:attrName>style.visibility</p:attrName>
                                        </p:attrNameLst>
                                      </p:cBhvr>
                                      <p:to>
                                        <p:strVal val="visible"/>
                                      </p:to>
                                    </p:set>
                                    <p:anim calcmode="lin" valueType="num">
                                      <p:cBhvr additive="base">
                                        <p:cTn id="41" dur="500" fill="hold"/>
                                        <p:tgtEl>
                                          <p:spTgt spid="167"/>
                                        </p:tgtEl>
                                        <p:attrNameLst>
                                          <p:attrName>ppt_x</p:attrName>
                                        </p:attrNameLst>
                                      </p:cBhvr>
                                      <p:tavLst>
                                        <p:tav tm="0">
                                          <p:val>
                                            <p:strVal val="1+#ppt_w/2"/>
                                          </p:val>
                                        </p:tav>
                                        <p:tav tm="100000">
                                          <p:val>
                                            <p:strVal val="#ppt_x"/>
                                          </p:val>
                                        </p:tav>
                                      </p:tavLst>
                                    </p:anim>
                                    <p:anim calcmode="lin" valueType="num">
                                      <p:cBhvr additive="base">
                                        <p:cTn id="42"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第四部分  点击此处输入您的标题</a:t>
            </a:r>
          </a:p>
        </p:txBody>
      </p:sp>
      <p:sp>
        <p:nvSpPr>
          <p:cNvPr id="40" name="TextBox 1012"/>
          <p:cNvSpPr>
            <a:spLocks noChangeArrowheads="1"/>
          </p:cNvSpPr>
          <p:nvPr/>
        </p:nvSpPr>
        <p:spPr bwMode="auto">
          <a:xfrm>
            <a:off x="2764200" y="13322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2"/>
              </a:solidFill>
            </a:endParaRPr>
          </a:p>
        </p:txBody>
      </p:sp>
      <p:sp>
        <p:nvSpPr>
          <p:cNvPr id="41" name="矩形 40"/>
          <p:cNvSpPr>
            <a:spLocks noChangeArrowheads="1"/>
          </p:cNvSpPr>
          <p:nvPr/>
        </p:nvSpPr>
        <p:spPr bwMode="auto">
          <a:xfrm>
            <a:off x="2721595" y="1670348"/>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42" name="TextBox 1014"/>
          <p:cNvSpPr>
            <a:spLocks noChangeArrowheads="1"/>
          </p:cNvSpPr>
          <p:nvPr/>
        </p:nvSpPr>
        <p:spPr bwMode="auto">
          <a:xfrm>
            <a:off x="6554915" y="13322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b="1">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2"/>
              </a:solidFill>
            </a:endParaRPr>
          </a:p>
        </p:txBody>
      </p:sp>
      <p:sp>
        <p:nvSpPr>
          <p:cNvPr id="43" name="矩形 42"/>
          <p:cNvSpPr>
            <a:spLocks noChangeArrowheads="1"/>
          </p:cNvSpPr>
          <p:nvPr/>
        </p:nvSpPr>
        <p:spPr bwMode="auto">
          <a:xfrm>
            <a:off x="6511517" y="1670348"/>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44" name="TextBox 1016"/>
          <p:cNvSpPr>
            <a:spLocks noChangeArrowheads="1"/>
          </p:cNvSpPr>
          <p:nvPr/>
        </p:nvSpPr>
        <p:spPr bwMode="auto">
          <a:xfrm>
            <a:off x="2718162" y="302047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b="1">
                <a:solidFill>
                  <a:schemeClr val="accent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3"/>
              </a:solidFill>
            </a:endParaRPr>
          </a:p>
        </p:txBody>
      </p:sp>
      <p:sp>
        <p:nvSpPr>
          <p:cNvPr id="45" name="矩形 44"/>
          <p:cNvSpPr>
            <a:spLocks noChangeArrowheads="1"/>
          </p:cNvSpPr>
          <p:nvPr/>
        </p:nvSpPr>
        <p:spPr bwMode="auto">
          <a:xfrm>
            <a:off x="2673970" y="3360204"/>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46" name="TextBox 1056"/>
          <p:cNvSpPr>
            <a:spLocks noChangeArrowheads="1"/>
          </p:cNvSpPr>
          <p:nvPr/>
        </p:nvSpPr>
        <p:spPr bwMode="auto">
          <a:xfrm>
            <a:off x="6550946" y="302047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4"/>
              </a:solidFill>
            </a:endParaRPr>
          </a:p>
        </p:txBody>
      </p:sp>
      <p:sp>
        <p:nvSpPr>
          <p:cNvPr id="47" name="矩形 46"/>
          <p:cNvSpPr>
            <a:spLocks noChangeArrowheads="1"/>
          </p:cNvSpPr>
          <p:nvPr/>
        </p:nvSpPr>
        <p:spPr bwMode="auto">
          <a:xfrm>
            <a:off x="6506754" y="3360204"/>
            <a:ext cx="1803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grpSp>
        <p:nvGrpSpPr>
          <p:cNvPr id="48" name="组合 47"/>
          <p:cNvGrpSpPr/>
          <p:nvPr/>
        </p:nvGrpSpPr>
        <p:grpSpPr>
          <a:xfrm>
            <a:off x="1157908" y="1213148"/>
            <a:ext cx="1414462" cy="1416050"/>
            <a:chOff x="1157908" y="1213148"/>
            <a:chExt cx="1414462" cy="1416050"/>
          </a:xfrm>
        </p:grpSpPr>
        <p:sp>
          <p:nvSpPr>
            <p:cNvPr id="49" name="Freeform 6"/>
            <p:cNvSpPr>
              <a:spLocks noChangeArrowheads="1"/>
            </p:cNvSpPr>
            <p:nvPr/>
          </p:nvSpPr>
          <p:spPr bwMode="auto">
            <a:xfrm>
              <a:off x="1865933" y="1487785"/>
              <a:ext cx="614362" cy="433388"/>
            </a:xfrm>
            <a:custGeom>
              <a:avLst/>
              <a:gdLst>
                <a:gd name="T0" fmla="*/ 286 w 286"/>
                <a:gd name="T1" fmla="*/ 202 h 202"/>
                <a:gd name="T2" fmla="*/ 202 w 286"/>
                <a:gd name="T3" fmla="*/ 0 h 202"/>
                <a:gd name="T4" fmla="*/ 0 w 286"/>
                <a:gd name="T5" fmla="*/ 202 h 202"/>
                <a:gd name="T6" fmla="*/ 286 w 286"/>
                <a:gd name="T7" fmla="*/ 202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cubicBezTo>
                    <a:pt x="286" y="123"/>
                    <a:pt x="254" y="52"/>
                    <a:pt x="202" y="0"/>
                  </a:cubicBezTo>
                  <a:cubicBezTo>
                    <a:pt x="0" y="202"/>
                    <a:pt x="0" y="202"/>
                    <a:pt x="0" y="202"/>
                  </a:cubicBezTo>
                  <a:cubicBezTo>
                    <a:pt x="286" y="202"/>
                    <a:pt x="286" y="202"/>
                    <a:pt x="286" y="202"/>
                  </a:cubicBezTo>
                </a:path>
              </a:pathLst>
            </a:custGeom>
            <a:solidFill>
              <a:srgbClr val="C18219"/>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2"/>
                </a:solidFill>
                <a:sym typeface="宋体" panose="02010600030101010101" pitchFamily="2" charset="-122"/>
              </a:endParaRPr>
            </a:p>
          </p:txBody>
        </p:sp>
        <p:sp>
          <p:nvSpPr>
            <p:cNvPr id="60" name="Freeform 7"/>
            <p:cNvSpPr>
              <a:spLocks noChangeArrowheads="1"/>
            </p:cNvSpPr>
            <p:nvPr/>
          </p:nvSpPr>
          <p:spPr bwMode="auto">
            <a:xfrm>
              <a:off x="1865933" y="1487785"/>
              <a:ext cx="614362" cy="433388"/>
            </a:xfrm>
            <a:custGeom>
              <a:avLst/>
              <a:gdLst>
                <a:gd name="T0" fmla="*/ 202 w 286"/>
                <a:gd name="T1" fmla="*/ 0 h 202"/>
                <a:gd name="T2" fmla="*/ 0 w 286"/>
                <a:gd name="T3" fmla="*/ 202 h 202"/>
                <a:gd name="T4" fmla="*/ 286 w 286"/>
                <a:gd name="T5" fmla="*/ 202 h 202"/>
                <a:gd name="T6" fmla="*/ 286 w 286"/>
                <a:gd name="T7" fmla="*/ 202 h 202"/>
                <a:gd name="T8" fmla="*/ 202 w 286"/>
                <a:gd name="T9" fmla="*/ 0 h 202"/>
                <a:gd name="T10" fmla="*/ 0 60000 65536"/>
                <a:gd name="T11" fmla="*/ 0 60000 65536"/>
                <a:gd name="T12" fmla="*/ 0 60000 65536"/>
                <a:gd name="T13" fmla="*/ 0 60000 65536"/>
                <a:gd name="T14" fmla="*/ 0 60000 65536"/>
                <a:gd name="T15" fmla="*/ 0 w 286"/>
                <a:gd name="T16" fmla="*/ 0 h 202"/>
                <a:gd name="T17" fmla="*/ 286 w 286"/>
                <a:gd name="T18" fmla="*/ 202 h 202"/>
              </a:gdLst>
              <a:ahLst/>
              <a:cxnLst>
                <a:cxn ang="T10">
                  <a:pos x="T0" y="T1"/>
                </a:cxn>
                <a:cxn ang="T11">
                  <a:pos x="T2" y="T3"/>
                </a:cxn>
                <a:cxn ang="T12">
                  <a:pos x="T4" y="T5"/>
                </a:cxn>
                <a:cxn ang="T13">
                  <a:pos x="T6" y="T7"/>
                </a:cxn>
                <a:cxn ang="T14">
                  <a:pos x="T8" y="T9"/>
                </a:cxn>
              </a:cxnLst>
              <a:rect l="T15" t="T16" r="T17" b="T18"/>
              <a:pathLst>
                <a:path w="286" h="202">
                  <a:moveTo>
                    <a:pt x="202" y="0"/>
                  </a:moveTo>
                  <a:cubicBezTo>
                    <a:pt x="0" y="202"/>
                    <a:pt x="0" y="202"/>
                    <a:pt x="0" y="202"/>
                  </a:cubicBezTo>
                  <a:cubicBezTo>
                    <a:pt x="286" y="202"/>
                    <a:pt x="286" y="202"/>
                    <a:pt x="286" y="202"/>
                  </a:cubicBezTo>
                  <a:cubicBezTo>
                    <a:pt x="286" y="202"/>
                    <a:pt x="286" y="202"/>
                    <a:pt x="286" y="202"/>
                  </a:cubicBezTo>
                  <a:cubicBezTo>
                    <a:pt x="286" y="123"/>
                    <a:pt x="254" y="52"/>
                    <a:pt x="202" y="0"/>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1" name="Freeform 8"/>
            <p:cNvSpPr>
              <a:spLocks noChangeArrowheads="1"/>
            </p:cNvSpPr>
            <p:nvPr/>
          </p:nvSpPr>
          <p:spPr bwMode="auto">
            <a:xfrm>
              <a:off x="1249983" y="1305223"/>
              <a:ext cx="1230312" cy="1230312"/>
            </a:xfrm>
            <a:custGeom>
              <a:avLst/>
              <a:gdLst>
                <a:gd name="T0" fmla="*/ 286 w 572"/>
                <a:gd name="T1" fmla="*/ 286 h 572"/>
                <a:gd name="T2" fmla="*/ 488 w 572"/>
                <a:gd name="T3" fmla="*/ 84 h 572"/>
                <a:gd name="T4" fmla="*/ 286 w 572"/>
                <a:gd name="T5" fmla="*/ 0 h 572"/>
                <a:gd name="T6" fmla="*/ 84 w 572"/>
                <a:gd name="T7" fmla="*/ 84 h 572"/>
                <a:gd name="T8" fmla="*/ 0 w 572"/>
                <a:gd name="T9" fmla="*/ 286 h 572"/>
                <a:gd name="T10" fmla="*/ 84 w 572"/>
                <a:gd name="T11" fmla="*/ 488 h 572"/>
                <a:gd name="T12" fmla="*/ 286 w 572"/>
                <a:gd name="T13" fmla="*/ 572 h 572"/>
                <a:gd name="T14" fmla="*/ 488 w 572"/>
                <a:gd name="T15" fmla="*/ 488 h 572"/>
                <a:gd name="T16" fmla="*/ 572 w 572"/>
                <a:gd name="T17" fmla="*/ 286 h 572"/>
                <a:gd name="T18" fmla="*/ 286 w 572"/>
                <a:gd name="T19" fmla="*/ 286 h 5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2"/>
                <a:gd name="T31" fmla="*/ 0 h 572"/>
                <a:gd name="T32" fmla="*/ 572 w 572"/>
                <a:gd name="T33" fmla="*/ 572 h 5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2" h="572">
                  <a:moveTo>
                    <a:pt x="286" y="286"/>
                  </a:moveTo>
                  <a:cubicBezTo>
                    <a:pt x="488" y="84"/>
                    <a:pt x="488" y="84"/>
                    <a:pt x="488" y="84"/>
                  </a:cubicBezTo>
                  <a:cubicBezTo>
                    <a:pt x="436" y="32"/>
                    <a:pt x="365" y="0"/>
                    <a:pt x="286" y="0"/>
                  </a:cubicBezTo>
                  <a:cubicBezTo>
                    <a:pt x="207" y="0"/>
                    <a:pt x="136" y="32"/>
                    <a:pt x="84" y="84"/>
                  </a:cubicBezTo>
                  <a:cubicBezTo>
                    <a:pt x="32" y="136"/>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2" name="Freeform 9"/>
            <p:cNvSpPr>
              <a:spLocks noEditPoints="1" noChangeArrowheads="1"/>
            </p:cNvSpPr>
            <p:nvPr/>
          </p:nvSpPr>
          <p:spPr bwMode="auto">
            <a:xfrm>
              <a:off x="1157908" y="1213148"/>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5"/>
                    <a:pt x="220" y="635"/>
                    <a:pt x="220" y="635"/>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6"/>
                    <a:pt x="134" y="595"/>
                    <a:pt x="119" y="582"/>
                  </a:cubicBezTo>
                  <a:moveTo>
                    <a:pt x="538" y="577"/>
                  </a:moveTo>
                  <a:cubicBezTo>
                    <a:pt x="553" y="565"/>
                    <a:pt x="566" y="552"/>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10"/>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6"/>
                    <a:pt x="9" y="276"/>
                    <a:pt x="9" y="276"/>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2"/>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3" name="Freeform 12"/>
            <p:cNvSpPr>
              <a:spLocks noEditPoints="1" noChangeArrowheads="1"/>
            </p:cNvSpPr>
            <p:nvPr/>
          </p:nvSpPr>
          <p:spPr bwMode="auto">
            <a:xfrm>
              <a:off x="1427783" y="2478385"/>
              <a:ext cx="792162" cy="107950"/>
            </a:xfrm>
            <a:custGeom>
              <a:avLst/>
              <a:gdLst>
                <a:gd name="T0" fmla="*/ 366 w 368"/>
                <a:gd name="T1" fmla="*/ 22 h 50"/>
                <a:gd name="T2" fmla="*/ 315 w 368"/>
                <a:gd name="T3" fmla="*/ 46 h 50"/>
                <a:gd name="T4" fmla="*/ 317 w 368"/>
                <a:gd name="T5" fmla="*/ 50 h 50"/>
                <a:gd name="T6" fmla="*/ 368 w 368"/>
                <a:gd name="T7" fmla="*/ 26 h 50"/>
                <a:gd name="T8" fmla="*/ 366 w 368"/>
                <a:gd name="T9" fmla="*/ 22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9"/>
                    <a:pt x="8" y="0"/>
                  </a:cubicBezTo>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4" name="TextBox 682"/>
            <p:cNvSpPr>
              <a:spLocks noChangeArrowheads="1"/>
            </p:cNvSpPr>
            <p:nvPr/>
          </p:nvSpPr>
          <p:spPr bwMode="auto">
            <a:xfrm>
              <a:off x="1419845" y="1703685"/>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accent2"/>
                  </a:solidFill>
                  <a:latin typeface="方正中等线简体" panose="03000509000000000000" pitchFamily="2" charset="-122"/>
                  <a:ea typeface="方正中等线简体" panose="03000509000000000000" pitchFamily="2" charset="-122"/>
                </a:rPr>
                <a:t>8</a:t>
              </a:r>
              <a:r>
                <a:rPr lang="en-US" sz="1600" b="1" dirty="0">
                  <a:solidFill>
                    <a:schemeClr val="accent2"/>
                  </a:solidFill>
                  <a:latin typeface="方正中等线简体" panose="03000509000000000000" pitchFamily="2" charset="-122"/>
                  <a:ea typeface="方正中等线简体" panose="03000509000000000000" pitchFamily="2" charset="-122"/>
                </a:rPr>
                <a:t>%</a:t>
              </a:r>
              <a:endParaRPr lang="zh-CN" altLang="en-US" sz="1600" b="1" dirty="0">
                <a:solidFill>
                  <a:schemeClr val="accent2"/>
                </a:solidFill>
                <a:latin typeface="方正中等线简体" panose="03000509000000000000" pitchFamily="2" charset="-122"/>
                <a:ea typeface="方正中等线简体" panose="03000509000000000000" pitchFamily="2" charset="-122"/>
              </a:endParaRPr>
            </a:p>
          </p:txBody>
        </p:sp>
      </p:grpSp>
      <p:grpSp>
        <p:nvGrpSpPr>
          <p:cNvPr id="65" name="组合 64"/>
          <p:cNvGrpSpPr/>
          <p:nvPr/>
        </p:nvGrpSpPr>
        <p:grpSpPr>
          <a:xfrm>
            <a:off x="4782729" y="1233785"/>
            <a:ext cx="1643063" cy="1414463"/>
            <a:chOff x="4782729" y="1233785"/>
            <a:chExt cx="1643063" cy="1414463"/>
          </a:xfrm>
        </p:grpSpPr>
        <p:sp>
          <p:nvSpPr>
            <p:cNvPr id="66" name="Freeform 636"/>
            <p:cNvSpPr>
              <a:spLocks noChangeArrowheads="1"/>
            </p:cNvSpPr>
            <p:nvPr/>
          </p:nvSpPr>
          <p:spPr bwMode="auto">
            <a:xfrm>
              <a:off x="5170079" y="1325860"/>
              <a:ext cx="1049338" cy="615950"/>
            </a:xfrm>
            <a:custGeom>
              <a:avLst/>
              <a:gdLst>
                <a:gd name="T0" fmla="*/ 404 w 488"/>
                <a:gd name="T1" fmla="*/ 84 h 286"/>
                <a:gd name="T2" fmla="*/ 202 w 488"/>
                <a:gd name="T3" fmla="*/ 0 h 286"/>
                <a:gd name="T4" fmla="*/ 0 w 488"/>
                <a:gd name="T5" fmla="*/ 84 h 286"/>
                <a:gd name="T6" fmla="*/ 202 w 488"/>
                <a:gd name="T7" fmla="*/ 286 h 286"/>
                <a:gd name="T8" fmla="*/ 488 w 488"/>
                <a:gd name="T9" fmla="*/ 286 h 286"/>
                <a:gd name="T10" fmla="*/ 404 w 488"/>
                <a:gd name="T11" fmla="*/ 84 h 286"/>
                <a:gd name="T12" fmla="*/ 0 60000 65536"/>
                <a:gd name="T13" fmla="*/ 0 60000 65536"/>
                <a:gd name="T14" fmla="*/ 0 60000 65536"/>
                <a:gd name="T15" fmla="*/ 0 60000 65536"/>
                <a:gd name="T16" fmla="*/ 0 60000 65536"/>
                <a:gd name="T17" fmla="*/ 0 60000 65536"/>
                <a:gd name="T18" fmla="*/ 0 w 488"/>
                <a:gd name="T19" fmla="*/ 0 h 286"/>
                <a:gd name="T20" fmla="*/ 488 w 488"/>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488" h="286">
                  <a:moveTo>
                    <a:pt x="404" y="84"/>
                  </a:moveTo>
                  <a:cubicBezTo>
                    <a:pt x="352" y="32"/>
                    <a:pt x="281" y="0"/>
                    <a:pt x="202" y="0"/>
                  </a:cubicBezTo>
                  <a:cubicBezTo>
                    <a:pt x="123" y="0"/>
                    <a:pt x="52" y="32"/>
                    <a:pt x="0" y="84"/>
                  </a:cubicBezTo>
                  <a:cubicBezTo>
                    <a:pt x="202" y="286"/>
                    <a:pt x="202" y="286"/>
                    <a:pt x="202" y="286"/>
                  </a:cubicBezTo>
                  <a:cubicBezTo>
                    <a:pt x="488" y="286"/>
                    <a:pt x="488" y="286"/>
                    <a:pt x="488" y="286"/>
                  </a:cubicBezTo>
                  <a:cubicBezTo>
                    <a:pt x="488" y="207"/>
                    <a:pt x="456" y="135"/>
                    <a:pt x="404" y="84"/>
                  </a:cubicBezTo>
                </a:path>
              </a:pathLst>
            </a:custGeom>
            <a:solidFill>
              <a:srgbClr val="7C7B3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2"/>
                </a:solidFill>
                <a:sym typeface="宋体" panose="02010600030101010101" pitchFamily="2" charset="-122"/>
              </a:endParaRPr>
            </a:p>
          </p:txBody>
        </p:sp>
        <p:sp>
          <p:nvSpPr>
            <p:cNvPr id="67" name="Freeform 637"/>
            <p:cNvSpPr>
              <a:spLocks noChangeArrowheads="1"/>
            </p:cNvSpPr>
            <p:nvPr/>
          </p:nvSpPr>
          <p:spPr bwMode="auto">
            <a:xfrm>
              <a:off x="5170079" y="1325860"/>
              <a:ext cx="1049338" cy="615950"/>
            </a:xfrm>
            <a:custGeom>
              <a:avLst/>
              <a:gdLst>
                <a:gd name="T0" fmla="*/ 202 w 488"/>
                <a:gd name="T1" fmla="*/ 0 h 286"/>
                <a:gd name="T2" fmla="*/ 0 w 488"/>
                <a:gd name="T3" fmla="*/ 84 h 286"/>
                <a:gd name="T4" fmla="*/ 202 w 488"/>
                <a:gd name="T5" fmla="*/ 286 h 286"/>
                <a:gd name="T6" fmla="*/ 488 w 488"/>
                <a:gd name="T7" fmla="*/ 286 h 286"/>
                <a:gd name="T8" fmla="*/ 488 w 488"/>
                <a:gd name="T9" fmla="*/ 286 h 286"/>
                <a:gd name="T10" fmla="*/ 404 w 488"/>
                <a:gd name="T11" fmla="*/ 84 h 286"/>
                <a:gd name="T12" fmla="*/ 202 w 488"/>
                <a:gd name="T13" fmla="*/ 0 h 286"/>
                <a:gd name="T14" fmla="*/ 0 60000 65536"/>
                <a:gd name="T15" fmla="*/ 0 60000 65536"/>
                <a:gd name="T16" fmla="*/ 0 60000 65536"/>
                <a:gd name="T17" fmla="*/ 0 60000 65536"/>
                <a:gd name="T18" fmla="*/ 0 60000 65536"/>
                <a:gd name="T19" fmla="*/ 0 60000 65536"/>
                <a:gd name="T20" fmla="*/ 0 60000 65536"/>
                <a:gd name="T21" fmla="*/ 0 w 488"/>
                <a:gd name="T22" fmla="*/ 0 h 286"/>
                <a:gd name="T23" fmla="*/ 488 w 488"/>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286">
                  <a:moveTo>
                    <a:pt x="202" y="0"/>
                  </a:moveTo>
                  <a:cubicBezTo>
                    <a:pt x="123" y="0"/>
                    <a:pt x="52" y="32"/>
                    <a:pt x="0" y="84"/>
                  </a:cubicBezTo>
                  <a:cubicBezTo>
                    <a:pt x="202" y="286"/>
                    <a:pt x="202" y="286"/>
                    <a:pt x="202" y="286"/>
                  </a:cubicBezTo>
                  <a:cubicBezTo>
                    <a:pt x="488" y="286"/>
                    <a:pt x="488" y="286"/>
                    <a:pt x="488" y="286"/>
                  </a:cubicBezTo>
                  <a:cubicBezTo>
                    <a:pt x="488" y="286"/>
                    <a:pt x="488" y="286"/>
                    <a:pt x="488" y="286"/>
                  </a:cubicBezTo>
                  <a:cubicBezTo>
                    <a:pt x="488" y="207"/>
                    <a:pt x="456" y="135"/>
                    <a:pt x="404" y="84"/>
                  </a:cubicBezTo>
                  <a:cubicBezTo>
                    <a:pt x="352" y="32"/>
                    <a:pt x="281" y="0"/>
                    <a:pt x="202" y="0"/>
                  </a:cubicBezTo>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8" name="Freeform 638"/>
            <p:cNvSpPr>
              <a:spLocks noChangeArrowheads="1"/>
            </p:cNvSpPr>
            <p:nvPr/>
          </p:nvSpPr>
          <p:spPr bwMode="auto">
            <a:xfrm>
              <a:off x="4989104" y="1506835"/>
              <a:ext cx="1230313" cy="1049338"/>
            </a:xfrm>
            <a:custGeom>
              <a:avLst/>
              <a:gdLst>
                <a:gd name="T0" fmla="*/ 286 w 572"/>
                <a:gd name="T1" fmla="*/ 202 h 488"/>
                <a:gd name="T2" fmla="*/ 84 w 572"/>
                <a:gd name="T3" fmla="*/ 0 h 488"/>
                <a:gd name="T4" fmla="*/ 0 w 572"/>
                <a:gd name="T5" fmla="*/ 202 h 488"/>
                <a:gd name="T6" fmla="*/ 84 w 572"/>
                <a:gd name="T7" fmla="*/ 404 h 488"/>
                <a:gd name="T8" fmla="*/ 286 w 572"/>
                <a:gd name="T9" fmla="*/ 488 h 488"/>
                <a:gd name="T10" fmla="*/ 488 w 572"/>
                <a:gd name="T11" fmla="*/ 404 h 488"/>
                <a:gd name="T12" fmla="*/ 572 w 572"/>
                <a:gd name="T13" fmla="*/ 202 h 488"/>
                <a:gd name="T14" fmla="*/ 286 w 572"/>
                <a:gd name="T15" fmla="*/ 202 h 488"/>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88"/>
                <a:gd name="T26" fmla="*/ 572 w 572"/>
                <a:gd name="T27" fmla="*/ 488 h 4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88">
                  <a:moveTo>
                    <a:pt x="286" y="202"/>
                  </a:moveTo>
                  <a:cubicBezTo>
                    <a:pt x="84" y="0"/>
                    <a:pt x="84" y="0"/>
                    <a:pt x="84" y="0"/>
                  </a:cubicBezTo>
                  <a:cubicBezTo>
                    <a:pt x="32" y="51"/>
                    <a:pt x="0" y="123"/>
                    <a:pt x="0" y="202"/>
                  </a:cubicBezTo>
                  <a:cubicBezTo>
                    <a:pt x="0" y="281"/>
                    <a:pt x="32" y="352"/>
                    <a:pt x="84" y="404"/>
                  </a:cubicBezTo>
                  <a:cubicBezTo>
                    <a:pt x="136" y="456"/>
                    <a:pt x="207" y="488"/>
                    <a:pt x="286" y="488"/>
                  </a:cubicBezTo>
                  <a:cubicBezTo>
                    <a:pt x="365" y="488"/>
                    <a:pt x="436" y="456"/>
                    <a:pt x="488" y="404"/>
                  </a:cubicBezTo>
                  <a:cubicBezTo>
                    <a:pt x="540" y="352"/>
                    <a:pt x="572" y="281"/>
                    <a:pt x="572" y="202"/>
                  </a:cubicBezTo>
                  <a:cubicBezTo>
                    <a:pt x="286" y="202"/>
                    <a:pt x="286" y="202"/>
                    <a:pt x="286" y="202"/>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69" name="Freeform 639"/>
            <p:cNvSpPr>
              <a:spLocks noEditPoints="1" noChangeArrowheads="1"/>
            </p:cNvSpPr>
            <p:nvPr/>
          </p:nvSpPr>
          <p:spPr bwMode="auto">
            <a:xfrm>
              <a:off x="4897029" y="1233785"/>
              <a:ext cx="1416050" cy="1414463"/>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09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3"/>
                  </a:moveTo>
                  <a:cubicBezTo>
                    <a:pt x="459" y="627"/>
                    <a:pt x="476" y="619"/>
                    <a:pt x="492" y="609"/>
                  </a:cubicBezTo>
                  <a:cubicBezTo>
                    <a:pt x="494" y="614"/>
                    <a:pt x="494" y="614"/>
                    <a:pt x="494" y="614"/>
                  </a:cubicBezTo>
                  <a:cubicBezTo>
                    <a:pt x="478" y="623"/>
                    <a:pt x="461" y="631"/>
                    <a:pt x="443" y="638"/>
                  </a:cubicBezTo>
                  <a:cubicBezTo>
                    <a:pt x="441" y="633"/>
                    <a:pt x="441" y="633"/>
                    <a:pt x="441" y="633"/>
                  </a:cubicBezTo>
                  <a:moveTo>
                    <a:pt x="119" y="582"/>
                  </a:moveTo>
                  <a:cubicBezTo>
                    <a:pt x="122" y="579"/>
                    <a:pt x="122" y="579"/>
                    <a:pt x="122" y="579"/>
                  </a:cubicBezTo>
                  <a:cubicBezTo>
                    <a:pt x="136" y="591"/>
                    <a:pt x="152" y="601"/>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8"/>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1"/>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8"/>
                  </a:moveTo>
                  <a:cubicBezTo>
                    <a:pt x="382" y="4"/>
                    <a:pt x="382" y="4"/>
                    <a:pt x="382" y="4"/>
                  </a:cubicBezTo>
                  <a:cubicBezTo>
                    <a:pt x="401" y="7"/>
                    <a:pt x="419" y="12"/>
                    <a:pt x="437" y="18"/>
                  </a:cubicBezTo>
                  <a:cubicBezTo>
                    <a:pt x="436" y="22"/>
                    <a:pt x="436" y="22"/>
                    <a:pt x="436" y="22"/>
                  </a:cubicBezTo>
                  <a:cubicBezTo>
                    <a:pt x="418" y="16"/>
                    <a:pt x="400" y="12"/>
                    <a:pt x="381" y="8"/>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2"/>
                </a:solidFill>
                <a:sym typeface="宋体" panose="02010600030101010101" pitchFamily="2" charset="-122"/>
              </a:endParaRPr>
            </a:p>
          </p:txBody>
        </p:sp>
        <p:sp>
          <p:nvSpPr>
            <p:cNvPr id="70" name="Freeform 642"/>
            <p:cNvSpPr>
              <a:spLocks noEditPoints="1" noChangeArrowheads="1"/>
            </p:cNvSpPr>
            <p:nvPr/>
          </p:nvSpPr>
          <p:spPr bwMode="auto">
            <a:xfrm>
              <a:off x="5166904" y="2497435"/>
              <a:ext cx="793750" cy="107950"/>
            </a:xfrm>
            <a:custGeom>
              <a:avLst/>
              <a:gdLst>
                <a:gd name="T0" fmla="*/ 366 w 368"/>
                <a:gd name="T1" fmla="*/ 21 h 50"/>
                <a:gd name="T2" fmla="*/ 315 w 368"/>
                <a:gd name="T3" fmla="*/ 45 h 50"/>
                <a:gd name="T4" fmla="*/ 317 w 368"/>
                <a:gd name="T5" fmla="*/ 50 h 50"/>
                <a:gd name="T6" fmla="*/ 368 w 368"/>
                <a:gd name="T7" fmla="*/ 26 h 50"/>
                <a:gd name="T8" fmla="*/ 366 w 368"/>
                <a:gd name="T9" fmla="*/ 21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1"/>
                  </a:moveTo>
                  <a:cubicBezTo>
                    <a:pt x="350" y="31"/>
                    <a:pt x="333" y="39"/>
                    <a:pt x="315" y="45"/>
                  </a:cubicBezTo>
                  <a:cubicBezTo>
                    <a:pt x="317" y="50"/>
                    <a:pt x="317" y="50"/>
                    <a:pt x="317" y="50"/>
                  </a:cubicBezTo>
                  <a:cubicBezTo>
                    <a:pt x="335" y="43"/>
                    <a:pt x="352" y="35"/>
                    <a:pt x="368" y="26"/>
                  </a:cubicBezTo>
                  <a:cubicBezTo>
                    <a:pt x="366" y="21"/>
                    <a:pt x="366" y="21"/>
                    <a:pt x="366" y="21"/>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2"/>
                </a:solidFill>
                <a:sym typeface="宋体" panose="02010600030101010101" pitchFamily="2" charset="-122"/>
              </a:endParaRPr>
            </a:p>
          </p:txBody>
        </p:sp>
        <p:sp>
          <p:nvSpPr>
            <p:cNvPr id="71" name="Freeform 644"/>
            <p:cNvSpPr>
              <a:spLocks noChangeArrowheads="1"/>
            </p:cNvSpPr>
            <p:nvPr/>
          </p:nvSpPr>
          <p:spPr bwMode="auto">
            <a:xfrm>
              <a:off x="4782729" y="2221210"/>
              <a:ext cx="1643063" cy="123825"/>
            </a:xfrm>
            <a:custGeom>
              <a:avLst/>
              <a:gdLst>
                <a:gd name="T0" fmla="*/ 1804 w 1804"/>
                <a:gd name="T1" fmla="*/ 0 h 137"/>
                <a:gd name="T2" fmla="*/ 0 w 1804"/>
                <a:gd name="T3" fmla="*/ 0 h 137"/>
                <a:gd name="T4" fmla="*/ 0 w 1804"/>
                <a:gd name="T5" fmla="*/ 137 h 137"/>
                <a:gd name="T6" fmla="*/ 1755 w 1804"/>
                <a:gd name="T7" fmla="*/ 137 h 137"/>
                <a:gd name="T8" fmla="*/ 1804 w 1804"/>
                <a:gd name="T9" fmla="*/ 0 h 137"/>
                <a:gd name="T10" fmla="*/ 0 60000 65536"/>
                <a:gd name="T11" fmla="*/ 0 60000 65536"/>
                <a:gd name="T12" fmla="*/ 0 60000 65536"/>
                <a:gd name="T13" fmla="*/ 0 60000 65536"/>
                <a:gd name="T14" fmla="*/ 0 60000 65536"/>
                <a:gd name="T15" fmla="*/ 0 w 1804"/>
                <a:gd name="T16" fmla="*/ 0 h 137"/>
                <a:gd name="T17" fmla="*/ 1804 w 1804"/>
                <a:gd name="T18" fmla="*/ 137 h 137"/>
              </a:gdLst>
              <a:ahLst/>
              <a:cxnLst>
                <a:cxn ang="T10">
                  <a:pos x="T0" y="T1"/>
                </a:cxn>
                <a:cxn ang="T11">
                  <a:pos x="T2" y="T3"/>
                </a:cxn>
                <a:cxn ang="T12">
                  <a:pos x="T4" y="T5"/>
                </a:cxn>
                <a:cxn ang="T13">
                  <a:pos x="T6" y="T7"/>
                </a:cxn>
                <a:cxn ang="T14">
                  <a:pos x="T8" y="T9"/>
                </a:cxn>
              </a:cxnLst>
              <a:rect l="T15" t="T16" r="T17" b="T18"/>
              <a:pathLst>
                <a:path w="1804" h="137">
                  <a:moveTo>
                    <a:pt x="1804" y="0"/>
                  </a:moveTo>
                  <a:lnTo>
                    <a:pt x="0" y="0"/>
                  </a:lnTo>
                  <a:lnTo>
                    <a:pt x="0" y="137"/>
                  </a:lnTo>
                  <a:lnTo>
                    <a:pt x="1755" y="137"/>
                  </a:lnTo>
                  <a:lnTo>
                    <a:pt x="18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2"/>
                </a:solidFill>
                <a:sym typeface="宋体" panose="02010600030101010101" pitchFamily="2" charset="-122"/>
              </a:endParaRPr>
            </a:p>
          </p:txBody>
        </p:sp>
        <p:sp>
          <p:nvSpPr>
            <p:cNvPr id="78" name="Freeform 646"/>
            <p:cNvSpPr>
              <a:spLocks noChangeArrowheads="1"/>
            </p:cNvSpPr>
            <p:nvPr/>
          </p:nvSpPr>
          <p:spPr bwMode="auto">
            <a:xfrm>
              <a:off x="4782729" y="2345035"/>
              <a:ext cx="1643063" cy="152400"/>
            </a:xfrm>
            <a:custGeom>
              <a:avLst/>
              <a:gdLst>
                <a:gd name="T0" fmla="*/ 1755 w 1804"/>
                <a:gd name="T1" fmla="*/ 0 h 168"/>
                <a:gd name="T2" fmla="*/ 0 w 1804"/>
                <a:gd name="T3" fmla="*/ 0 h 168"/>
                <a:gd name="T4" fmla="*/ 0 w 1804"/>
                <a:gd name="T5" fmla="*/ 168 h 168"/>
                <a:gd name="T6" fmla="*/ 1804 w 1804"/>
                <a:gd name="T7" fmla="*/ 168 h 168"/>
                <a:gd name="T8" fmla="*/ 1752 w 1804"/>
                <a:gd name="T9" fmla="*/ 12 h 168"/>
                <a:gd name="T10" fmla="*/ 1755 w 1804"/>
                <a:gd name="T11" fmla="*/ 0 h 168"/>
                <a:gd name="T12" fmla="*/ 0 60000 65536"/>
                <a:gd name="T13" fmla="*/ 0 60000 65536"/>
                <a:gd name="T14" fmla="*/ 0 60000 65536"/>
                <a:gd name="T15" fmla="*/ 0 60000 65536"/>
                <a:gd name="T16" fmla="*/ 0 60000 65536"/>
                <a:gd name="T17" fmla="*/ 0 60000 65536"/>
                <a:gd name="T18" fmla="*/ 0 w 1804"/>
                <a:gd name="T19" fmla="*/ 0 h 168"/>
                <a:gd name="T20" fmla="*/ 1804 w 1804"/>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04" h="168">
                  <a:moveTo>
                    <a:pt x="1755" y="0"/>
                  </a:moveTo>
                  <a:lnTo>
                    <a:pt x="0" y="0"/>
                  </a:lnTo>
                  <a:lnTo>
                    <a:pt x="0" y="168"/>
                  </a:lnTo>
                  <a:lnTo>
                    <a:pt x="1804" y="168"/>
                  </a:lnTo>
                  <a:lnTo>
                    <a:pt x="1752" y="12"/>
                  </a:lnTo>
                  <a:lnTo>
                    <a:pt x="17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2"/>
                </a:solidFill>
                <a:sym typeface="宋体" panose="02010600030101010101" pitchFamily="2" charset="-122"/>
              </a:endParaRPr>
            </a:p>
          </p:txBody>
        </p:sp>
        <p:sp>
          <p:nvSpPr>
            <p:cNvPr id="79" name="TextBox 682"/>
            <p:cNvSpPr>
              <a:spLocks noChangeArrowheads="1"/>
            </p:cNvSpPr>
            <p:nvPr/>
          </p:nvSpPr>
          <p:spPr bwMode="auto">
            <a:xfrm>
              <a:off x="5087529" y="1859260"/>
              <a:ext cx="67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accent2"/>
                  </a:solidFill>
                  <a:latin typeface="方正中等线简体" panose="03000509000000000000" pitchFamily="2" charset="-122"/>
                  <a:ea typeface="方正中等线简体" panose="03000509000000000000" pitchFamily="2" charset="-122"/>
                </a:rPr>
                <a:t>40</a:t>
              </a:r>
              <a:r>
                <a:rPr lang="en-US" sz="1600" b="1" dirty="0">
                  <a:solidFill>
                    <a:schemeClr val="accent2"/>
                  </a:solidFill>
                  <a:latin typeface="方正中等线简体" panose="03000509000000000000" pitchFamily="2" charset="-122"/>
                  <a:ea typeface="方正中等线简体" panose="03000509000000000000" pitchFamily="2" charset="-122"/>
                </a:rPr>
                <a:t>%</a:t>
              </a:r>
              <a:endParaRPr lang="zh-CN" altLang="en-US" sz="1600" b="1" dirty="0">
                <a:solidFill>
                  <a:schemeClr val="accent2"/>
                </a:solidFill>
                <a:latin typeface="方正中等线简体" panose="03000509000000000000" pitchFamily="2" charset="-122"/>
                <a:ea typeface="方正中等线简体" panose="03000509000000000000" pitchFamily="2" charset="-122"/>
              </a:endParaRPr>
            </a:p>
          </p:txBody>
        </p:sp>
      </p:grpSp>
      <p:grpSp>
        <p:nvGrpSpPr>
          <p:cNvPr id="80" name="组合 79"/>
          <p:cNvGrpSpPr/>
          <p:nvPr/>
        </p:nvGrpSpPr>
        <p:grpSpPr>
          <a:xfrm>
            <a:off x="1145208" y="2991904"/>
            <a:ext cx="1414462" cy="1416050"/>
            <a:chOff x="1145208" y="2991904"/>
            <a:chExt cx="1414462" cy="1416050"/>
          </a:xfrm>
        </p:grpSpPr>
        <p:sp>
          <p:nvSpPr>
            <p:cNvPr id="81" name="Freeform 964"/>
            <p:cNvSpPr>
              <a:spLocks noChangeArrowheads="1"/>
            </p:cNvSpPr>
            <p:nvPr/>
          </p:nvSpPr>
          <p:spPr bwMode="auto">
            <a:xfrm>
              <a:off x="1853233" y="3085567"/>
              <a:ext cx="614362" cy="614362"/>
            </a:xfrm>
            <a:custGeom>
              <a:avLst/>
              <a:gdLst>
                <a:gd name="T0" fmla="*/ 202 w 286"/>
                <a:gd name="T1" fmla="*/ 84 h 286"/>
                <a:gd name="T2" fmla="*/ 0 w 286"/>
                <a:gd name="T3" fmla="*/ 0 h 286"/>
                <a:gd name="T4" fmla="*/ 0 w 286"/>
                <a:gd name="T5" fmla="*/ 286 h 286"/>
                <a:gd name="T6" fmla="*/ 286 w 286"/>
                <a:gd name="T7" fmla="*/ 286 h 286"/>
                <a:gd name="T8" fmla="*/ 202 w 286"/>
                <a:gd name="T9" fmla="*/ 84 h 286"/>
                <a:gd name="T10" fmla="*/ 0 60000 65536"/>
                <a:gd name="T11" fmla="*/ 0 60000 65536"/>
                <a:gd name="T12" fmla="*/ 0 60000 65536"/>
                <a:gd name="T13" fmla="*/ 0 60000 65536"/>
                <a:gd name="T14" fmla="*/ 0 60000 65536"/>
                <a:gd name="T15" fmla="*/ 0 w 286"/>
                <a:gd name="T16" fmla="*/ 0 h 286"/>
                <a:gd name="T17" fmla="*/ 286 w 286"/>
                <a:gd name="T18" fmla="*/ 286 h 286"/>
              </a:gdLst>
              <a:ahLst/>
              <a:cxnLst>
                <a:cxn ang="T10">
                  <a:pos x="T0" y="T1"/>
                </a:cxn>
                <a:cxn ang="T11">
                  <a:pos x="T2" y="T3"/>
                </a:cxn>
                <a:cxn ang="T12">
                  <a:pos x="T4" y="T5"/>
                </a:cxn>
                <a:cxn ang="T13">
                  <a:pos x="T6" y="T7"/>
                </a:cxn>
                <a:cxn ang="T14">
                  <a:pos x="T8" y="T9"/>
                </a:cxn>
              </a:cxnLst>
              <a:rect l="T15" t="T16" r="T17" b="T18"/>
              <a:pathLst>
                <a:path w="286" h="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3"/>
                </a:solidFill>
                <a:sym typeface="宋体" panose="02010600030101010101" pitchFamily="2" charset="-122"/>
              </a:endParaRPr>
            </a:p>
          </p:txBody>
        </p:sp>
        <p:sp>
          <p:nvSpPr>
            <p:cNvPr id="82" name="Freeform 965"/>
            <p:cNvSpPr>
              <a:spLocks noChangeArrowheads="1"/>
            </p:cNvSpPr>
            <p:nvPr/>
          </p:nvSpPr>
          <p:spPr bwMode="auto">
            <a:xfrm>
              <a:off x="1853233" y="3085567"/>
              <a:ext cx="614362" cy="614362"/>
            </a:xfrm>
            <a:custGeom>
              <a:avLst/>
              <a:gdLst>
                <a:gd name="T0" fmla="*/ 0 w 286"/>
                <a:gd name="T1" fmla="*/ 0 h 286"/>
                <a:gd name="T2" fmla="*/ 0 w 286"/>
                <a:gd name="T3" fmla="*/ 286 h 286"/>
                <a:gd name="T4" fmla="*/ 286 w 286"/>
                <a:gd name="T5" fmla="*/ 286 h 286"/>
                <a:gd name="T6" fmla="*/ 286 w 286"/>
                <a:gd name="T7" fmla="*/ 286 h 286"/>
                <a:gd name="T8" fmla="*/ 202 w 286"/>
                <a:gd name="T9" fmla="*/ 84 h 286"/>
                <a:gd name="T10" fmla="*/ 0 w 286"/>
                <a:gd name="T11" fmla="*/ 0 h 286"/>
                <a:gd name="T12" fmla="*/ 0 60000 65536"/>
                <a:gd name="T13" fmla="*/ 0 60000 65536"/>
                <a:gd name="T14" fmla="*/ 0 60000 65536"/>
                <a:gd name="T15" fmla="*/ 0 60000 65536"/>
                <a:gd name="T16" fmla="*/ 0 60000 65536"/>
                <a:gd name="T17" fmla="*/ 0 60000 65536"/>
                <a:gd name="T18" fmla="*/ 0 w 286"/>
                <a:gd name="T19" fmla="*/ 0 h 286"/>
                <a:gd name="T20" fmla="*/ 286 w 286"/>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6" h="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3"/>
                </a:solidFill>
                <a:sym typeface="宋体" panose="02010600030101010101" pitchFamily="2" charset="-122"/>
              </a:endParaRPr>
            </a:p>
          </p:txBody>
        </p:sp>
        <p:sp>
          <p:nvSpPr>
            <p:cNvPr id="83" name="Freeform 966"/>
            <p:cNvSpPr>
              <a:spLocks noChangeArrowheads="1"/>
            </p:cNvSpPr>
            <p:nvPr/>
          </p:nvSpPr>
          <p:spPr bwMode="auto">
            <a:xfrm>
              <a:off x="1237283" y="3085567"/>
              <a:ext cx="1230312" cy="1230312"/>
            </a:xfrm>
            <a:custGeom>
              <a:avLst/>
              <a:gdLst>
                <a:gd name="T0" fmla="*/ 286 w 572"/>
                <a:gd name="T1" fmla="*/ 286 h 572"/>
                <a:gd name="T2" fmla="*/ 286 w 572"/>
                <a:gd name="T3" fmla="*/ 0 h 572"/>
                <a:gd name="T4" fmla="*/ 84 w 572"/>
                <a:gd name="T5" fmla="*/ 84 h 572"/>
                <a:gd name="T6" fmla="*/ 0 w 572"/>
                <a:gd name="T7" fmla="*/ 286 h 572"/>
                <a:gd name="T8" fmla="*/ 84 w 572"/>
                <a:gd name="T9" fmla="*/ 488 h 572"/>
                <a:gd name="T10" fmla="*/ 286 w 572"/>
                <a:gd name="T11" fmla="*/ 572 h 572"/>
                <a:gd name="T12" fmla="*/ 488 w 572"/>
                <a:gd name="T13" fmla="*/ 488 h 572"/>
                <a:gd name="T14" fmla="*/ 572 w 572"/>
                <a:gd name="T15" fmla="*/ 286 h 572"/>
                <a:gd name="T16" fmla="*/ 286 w 572"/>
                <a:gd name="T17" fmla="*/ 286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2"/>
                <a:gd name="T28" fmla="*/ 0 h 572"/>
                <a:gd name="T29" fmla="*/ 572 w 572"/>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2" h="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3"/>
                </a:solidFill>
                <a:sym typeface="宋体" panose="02010600030101010101" pitchFamily="2" charset="-122"/>
              </a:endParaRPr>
            </a:p>
          </p:txBody>
        </p:sp>
        <p:sp>
          <p:nvSpPr>
            <p:cNvPr id="84" name="Freeform 967"/>
            <p:cNvSpPr>
              <a:spLocks noEditPoints="1" noChangeArrowheads="1"/>
            </p:cNvSpPr>
            <p:nvPr/>
          </p:nvSpPr>
          <p:spPr bwMode="auto">
            <a:xfrm>
              <a:off x="1145208" y="2991904"/>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3"/>
                </a:solidFill>
                <a:sym typeface="宋体" panose="02010600030101010101" pitchFamily="2" charset="-122"/>
              </a:endParaRPr>
            </a:p>
          </p:txBody>
        </p:sp>
        <p:sp>
          <p:nvSpPr>
            <p:cNvPr id="85" name="Freeform 970"/>
            <p:cNvSpPr>
              <a:spLocks noEditPoints="1" noChangeArrowheads="1"/>
            </p:cNvSpPr>
            <p:nvPr/>
          </p:nvSpPr>
          <p:spPr bwMode="auto">
            <a:xfrm>
              <a:off x="1415083" y="4257142"/>
              <a:ext cx="792162" cy="107950"/>
            </a:xfrm>
            <a:custGeom>
              <a:avLst/>
              <a:gdLst>
                <a:gd name="T0" fmla="*/ 366 w 368"/>
                <a:gd name="T1" fmla="*/ 22 h 50"/>
                <a:gd name="T2" fmla="*/ 315 w 368"/>
                <a:gd name="T3" fmla="*/ 46 h 50"/>
                <a:gd name="T4" fmla="*/ 317 w 368"/>
                <a:gd name="T5" fmla="*/ 50 h 50"/>
                <a:gd name="T6" fmla="*/ 368 w 368"/>
                <a:gd name="T7" fmla="*/ 26 h 50"/>
                <a:gd name="T8" fmla="*/ 366 w 368"/>
                <a:gd name="T9" fmla="*/ 22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B8CE4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3"/>
                </a:solidFill>
                <a:sym typeface="宋体" panose="02010600030101010101" pitchFamily="2" charset="-122"/>
              </a:endParaRPr>
            </a:p>
          </p:txBody>
        </p:sp>
        <p:sp>
          <p:nvSpPr>
            <p:cNvPr id="86" name="TextBox 682"/>
            <p:cNvSpPr>
              <a:spLocks noChangeArrowheads="1"/>
            </p:cNvSpPr>
            <p:nvPr/>
          </p:nvSpPr>
          <p:spPr bwMode="auto">
            <a:xfrm>
              <a:off x="1291258" y="3607854"/>
              <a:ext cx="65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accent3"/>
                  </a:solidFill>
                  <a:latin typeface="方正中等线简体" panose="03000509000000000000" pitchFamily="2" charset="-122"/>
                  <a:ea typeface="方正中等线简体" panose="03000509000000000000" pitchFamily="2" charset="-122"/>
                </a:rPr>
                <a:t>25</a:t>
              </a:r>
              <a:r>
                <a:rPr lang="en-US" sz="1600" b="1" dirty="0">
                  <a:solidFill>
                    <a:schemeClr val="accent3"/>
                  </a:solidFill>
                  <a:latin typeface="方正中等线简体" panose="03000509000000000000" pitchFamily="2" charset="-122"/>
                  <a:ea typeface="方正中等线简体" panose="03000509000000000000" pitchFamily="2" charset="-122"/>
                </a:rPr>
                <a:t>%</a:t>
              </a:r>
              <a:endParaRPr lang="zh-CN" altLang="en-US" sz="2000" b="1" dirty="0">
                <a:solidFill>
                  <a:schemeClr val="accent3"/>
                </a:solidFill>
                <a:latin typeface="方正中等线简体" panose="03000509000000000000" pitchFamily="2" charset="-122"/>
                <a:ea typeface="方正中等线简体" panose="03000509000000000000" pitchFamily="2" charset="-122"/>
              </a:endParaRPr>
            </a:p>
          </p:txBody>
        </p:sp>
      </p:grpSp>
      <p:grpSp>
        <p:nvGrpSpPr>
          <p:cNvPr id="87" name="组合 86"/>
          <p:cNvGrpSpPr/>
          <p:nvPr/>
        </p:nvGrpSpPr>
        <p:grpSpPr>
          <a:xfrm>
            <a:off x="4977992" y="2991904"/>
            <a:ext cx="1414462" cy="1416050"/>
            <a:chOff x="4977992" y="2991904"/>
            <a:chExt cx="1414462" cy="1416050"/>
          </a:xfrm>
        </p:grpSpPr>
        <p:sp>
          <p:nvSpPr>
            <p:cNvPr id="88" name="Freeform 964"/>
            <p:cNvSpPr>
              <a:spLocks noChangeArrowheads="1"/>
            </p:cNvSpPr>
            <p:nvPr/>
          </p:nvSpPr>
          <p:spPr bwMode="auto">
            <a:xfrm>
              <a:off x="5686017" y="3085567"/>
              <a:ext cx="614362" cy="614362"/>
            </a:xfrm>
            <a:custGeom>
              <a:avLst/>
              <a:gdLst>
                <a:gd name="T0" fmla="*/ 202 w 286"/>
                <a:gd name="T1" fmla="*/ 84 h 286"/>
                <a:gd name="T2" fmla="*/ 0 w 286"/>
                <a:gd name="T3" fmla="*/ 0 h 286"/>
                <a:gd name="T4" fmla="*/ 0 w 286"/>
                <a:gd name="T5" fmla="*/ 286 h 286"/>
                <a:gd name="T6" fmla="*/ 286 w 286"/>
                <a:gd name="T7" fmla="*/ 286 h 286"/>
                <a:gd name="T8" fmla="*/ 202 w 286"/>
                <a:gd name="T9" fmla="*/ 84 h 286"/>
                <a:gd name="T10" fmla="*/ 0 60000 65536"/>
                <a:gd name="T11" fmla="*/ 0 60000 65536"/>
                <a:gd name="T12" fmla="*/ 0 60000 65536"/>
                <a:gd name="T13" fmla="*/ 0 60000 65536"/>
                <a:gd name="T14" fmla="*/ 0 60000 65536"/>
                <a:gd name="T15" fmla="*/ 0 w 286"/>
                <a:gd name="T16" fmla="*/ 0 h 286"/>
                <a:gd name="T17" fmla="*/ 286 w 286"/>
                <a:gd name="T18" fmla="*/ 286 h 286"/>
              </a:gdLst>
              <a:ahLst/>
              <a:cxnLst>
                <a:cxn ang="T10">
                  <a:pos x="T0" y="T1"/>
                </a:cxn>
                <a:cxn ang="T11">
                  <a:pos x="T2" y="T3"/>
                </a:cxn>
                <a:cxn ang="T12">
                  <a:pos x="T4" y="T5"/>
                </a:cxn>
                <a:cxn ang="T13">
                  <a:pos x="T6" y="T7"/>
                </a:cxn>
                <a:cxn ang="T14">
                  <a:pos x="T8" y="T9"/>
                </a:cxn>
              </a:cxnLst>
              <a:rect l="T15" t="T16" r="T17" b="T18"/>
              <a:pathLst>
                <a:path w="286" h="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accent4"/>
                </a:solidFill>
                <a:sym typeface="宋体" panose="02010600030101010101" pitchFamily="2" charset="-122"/>
              </a:endParaRPr>
            </a:p>
          </p:txBody>
        </p:sp>
        <p:sp>
          <p:nvSpPr>
            <p:cNvPr id="89" name="Freeform 965"/>
            <p:cNvSpPr>
              <a:spLocks noChangeArrowheads="1"/>
            </p:cNvSpPr>
            <p:nvPr/>
          </p:nvSpPr>
          <p:spPr bwMode="auto">
            <a:xfrm>
              <a:off x="5686017" y="3085567"/>
              <a:ext cx="614362" cy="614362"/>
            </a:xfrm>
            <a:custGeom>
              <a:avLst/>
              <a:gdLst>
                <a:gd name="T0" fmla="*/ 0 w 286"/>
                <a:gd name="T1" fmla="*/ 0 h 286"/>
                <a:gd name="T2" fmla="*/ 0 w 286"/>
                <a:gd name="T3" fmla="*/ 286 h 286"/>
                <a:gd name="T4" fmla="*/ 286 w 286"/>
                <a:gd name="T5" fmla="*/ 286 h 286"/>
                <a:gd name="T6" fmla="*/ 286 w 286"/>
                <a:gd name="T7" fmla="*/ 286 h 286"/>
                <a:gd name="T8" fmla="*/ 202 w 286"/>
                <a:gd name="T9" fmla="*/ 84 h 286"/>
                <a:gd name="T10" fmla="*/ 0 w 286"/>
                <a:gd name="T11" fmla="*/ 0 h 286"/>
                <a:gd name="T12" fmla="*/ 0 60000 65536"/>
                <a:gd name="T13" fmla="*/ 0 60000 65536"/>
                <a:gd name="T14" fmla="*/ 0 60000 65536"/>
                <a:gd name="T15" fmla="*/ 0 60000 65536"/>
                <a:gd name="T16" fmla="*/ 0 60000 65536"/>
                <a:gd name="T17" fmla="*/ 0 60000 65536"/>
                <a:gd name="T18" fmla="*/ 0 w 286"/>
                <a:gd name="T19" fmla="*/ 0 h 286"/>
                <a:gd name="T20" fmla="*/ 286 w 286"/>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6" h="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4"/>
                </a:solidFill>
                <a:sym typeface="宋体" panose="02010600030101010101" pitchFamily="2" charset="-122"/>
              </a:endParaRPr>
            </a:p>
          </p:txBody>
        </p:sp>
        <p:sp>
          <p:nvSpPr>
            <p:cNvPr id="90" name="Freeform 966"/>
            <p:cNvSpPr>
              <a:spLocks noChangeArrowheads="1"/>
            </p:cNvSpPr>
            <p:nvPr/>
          </p:nvSpPr>
          <p:spPr bwMode="auto">
            <a:xfrm>
              <a:off x="5070067" y="3085567"/>
              <a:ext cx="1230312" cy="1230312"/>
            </a:xfrm>
            <a:custGeom>
              <a:avLst/>
              <a:gdLst>
                <a:gd name="T0" fmla="*/ 286 w 572"/>
                <a:gd name="T1" fmla="*/ 286 h 572"/>
                <a:gd name="T2" fmla="*/ 286 w 572"/>
                <a:gd name="T3" fmla="*/ 0 h 572"/>
                <a:gd name="T4" fmla="*/ 84 w 572"/>
                <a:gd name="T5" fmla="*/ 84 h 572"/>
                <a:gd name="T6" fmla="*/ 0 w 572"/>
                <a:gd name="T7" fmla="*/ 286 h 572"/>
                <a:gd name="T8" fmla="*/ 84 w 572"/>
                <a:gd name="T9" fmla="*/ 488 h 572"/>
                <a:gd name="T10" fmla="*/ 286 w 572"/>
                <a:gd name="T11" fmla="*/ 572 h 572"/>
                <a:gd name="T12" fmla="*/ 488 w 572"/>
                <a:gd name="T13" fmla="*/ 488 h 572"/>
                <a:gd name="T14" fmla="*/ 572 w 572"/>
                <a:gd name="T15" fmla="*/ 286 h 572"/>
                <a:gd name="T16" fmla="*/ 286 w 572"/>
                <a:gd name="T17" fmla="*/ 286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2"/>
                <a:gd name="T28" fmla="*/ 0 h 572"/>
                <a:gd name="T29" fmla="*/ 572 w 572"/>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2" h="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4"/>
                </a:solidFill>
                <a:sym typeface="宋体" panose="02010600030101010101" pitchFamily="2" charset="-122"/>
              </a:endParaRPr>
            </a:p>
          </p:txBody>
        </p:sp>
        <p:sp>
          <p:nvSpPr>
            <p:cNvPr id="91" name="Freeform 967"/>
            <p:cNvSpPr>
              <a:spLocks noEditPoints="1" noChangeArrowheads="1"/>
            </p:cNvSpPr>
            <p:nvPr/>
          </p:nvSpPr>
          <p:spPr bwMode="auto">
            <a:xfrm>
              <a:off x="4977992" y="2991904"/>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chemeClr val="accent4"/>
                </a:solidFill>
                <a:sym typeface="宋体" panose="02010600030101010101" pitchFamily="2" charset="-122"/>
              </a:endParaRPr>
            </a:p>
          </p:txBody>
        </p:sp>
        <p:sp>
          <p:nvSpPr>
            <p:cNvPr id="92" name="TextBox 682"/>
            <p:cNvSpPr>
              <a:spLocks noChangeArrowheads="1"/>
            </p:cNvSpPr>
            <p:nvPr/>
          </p:nvSpPr>
          <p:spPr bwMode="auto">
            <a:xfrm>
              <a:off x="5087529" y="3587217"/>
              <a:ext cx="652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accent4"/>
                  </a:solidFill>
                  <a:latin typeface="方正中等线简体" panose="03000509000000000000" pitchFamily="2" charset="-122"/>
                  <a:ea typeface="方正中等线简体" panose="03000509000000000000" pitchFamily="2" charset="-122"/>
                </a:rPr>
                <a:t>25</a:t>
              </a:r>
              <a:r>
                <a:rPr lang="en-US" sz="1600" b="1" dirty="0">
                  <a:solidFill>
                    <a:schemeClr val="accent4"/>
                  </a:solidFill>
                  <a:latin typeface="方正中等线简体" panose="03000509000000000000" pitchFamily="2" charset="-122"/>
                  <a:ea typeface="方正中等线简体" panose="03000509000000000000" pitchFamily="2" charset="-122"/>
                </a:rPr>
                <a:t>%</a:t>
              </a:r>
              <a:endParaRPr lang="zh-CN" altLang="en-US" sz="1600" b="1" dirty="0">
                <a:solidFill>
                  <a:schemeClr val="accent4"/>
                </a:solidFill>
                <a:latin typeface="方正中等线简体" panose="03000509000000000000" pitchFamily="2" charset="-122"/>
                <a:ea typeface="方正中等线简体" panose="03000509000000000000" pitchFamily="2"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anim calcmode="lin" valueType="num">
                                      <p:cBhvr>
                                        <p:cTn id="10" dur="500" fill="hold"/>
                                        <p:tgtEl>
                                          <p:spTgt spid="48"/>
                                        </p:tgtEl>
                                        <p:attrNameLst>
                                          <p:attrName>ppt_x</p:attrName>
                                        </p:attrNameLst>
                                      </p:cBhvr>
                                      <p:tavLst>
                                        <p:tav tm="0">
                                          <p:val>
                                            <p:fltVal val="0.5"/>
                                          </p:val>
                                        </p:tav>
                                        <p:tav tm="100000">
                                          <p:val>
                                            <p:strVal val="#ppt_x"/>
                                          </p:val>
                                        </p:tav>
                                      </p:tavLst>
                                    </p:anim>
                                    <p:anim calcmode="lin" valueType="num">
                                      <p:cBhvr>
                                        <p:cTn id="11" dur="500" fill="hold"/>
                                        <p:tgtEl>
                                          <p:spTgt spid="4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500" fill="hold"/>
                                        <p:tgtEl>
                                          <p:spTgt spid="87"/>
                                        </p:tgtEl>
                                        <p:attrNameLst>
                                          <p:attrName>ppt_w</p:attrName>
                                        </p:attrNameLst>
                                      </p:cBhvr>
                                      <p:tavLst>
                                        <p:tav tm="0">
                                          <p:val>
                                            <p:fltVal val="0"/>
                                          </p:val>
                                        </p:tav>
                                        <p:tav tm="100000">
                                          <p:val>
                                            <p:strVal val="#ppt_w"/>
                                          </p:val>
                                        </p:tav>
                                      </p:tavLst>
                                    </p:anim>
                                    <p:anim calcmode="lin" valueType="num">
                                      <p:cBhvr>
                                        <p:cTn id="15" dur="500" fill="hold"/>
                                        <p:tgtEl>
                                          <p:spTgt spid="87"/>
                                        </p:tgtEl>
                                        <p:attrNameLst>
                                          <p:attrName>ppt_h</p:attrName>
                                        </p:attrNameLst>
                                      </p:cBhvr>
                                      <p:tavLst>
                                        <p:tav tm="0">
                                          <p:val>
                                            <p:fltVal val="0"/>
                                          </p:val>
                                        </p:tav>
                                        <p:tav tm="100000">
                                          <p:val>
                                            <p:strVal val="#ppt_h"/>
                                          </p:val>
                                        </p:tav>
                                      </p:tavLst>
                                    </p:anim>
                                    <p:animEffect transition="in" filter="fade">
                                      <p:cBhvr>
                                        <p:cTn id="16" dur="500"/>
                                        <p:tgtEl>
                                          <p:spTgt spid="87"/>
                                        </p:tgtEl>
                                      </p:cBhvr>
                                    </p:animEffect>
                                    <p:anim calcmode="lin" valueType="num">
                                      <p:cBhvr>
                                        <p:cTn id="17" dur="500" fill="hold"/>
                                        <p:tgtEl>
                                          <p:spTgt spid="87"/>
                                        </p:tgtEl>
                                        <p:attrNameLst>
                                          <p:attrName>ppt_x</p:attrName>
                                        </p:attrNameLst>
                                      </p:cBhvr>
                                      <p:tavLst>
                                        <p:tav tm="0">
                                          <p:val>
                                            <p:fltVal val="0.5"/>
                                          </p:val>
                                        </p:tav>
                                        <p:tav tm="100000">
                                          <p:val>
                                            <p:strVal val="#ppt_x"/>
                                          </p:val>
                                        </p:tav>
                                      </p:tavLst>
                                    </p:anim>
                                    <p:anim calcmode="lin" valueType="num">
                                      <p:cBhvr>
                                        <p:cTn id="18" dur="500" fill="hold"/>
                                        <p:tgtEl>
                                          <p:spTgt spid="8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80"/>
                                        </p:tgtEl>
                                        <p:attrNameLst>
                                          <p:attrName>style.visibility</p:attrName>
                                        </p:attrNameLst>
                                      </p:cBhvr>
                                      <p:to>
                                        <p:strVal val="visible"/>
                                      </p:to>
                                    </p:set>
                                    <p:anim calcmode="lin" valueType="num">
                                      <p:cBhvr>
                                        <p:cTn id="28" dur="500" fill="hold"/>
                                        <p:tgtEl>
                                          <p:spTgt spid="80"/>
                                        </p:tgtEl>
                                        <p:attrNameLst>
                                          <p:attrName>ppt_w</p:attrName>
                                        </p:attrNameLst>
                                      </p:cBhvr>
                                      <p:tavLst>
                                        <p:tav tm="0">
                                          <p:val>
                                            <p:fltVal val="0"/>
                                          </p:val>
                                        </p:tav>
                                        <p:tav tm="100000">
                                          <p:val>
                                            <p:strVal val="#ppt_w"/>
                                          </p:val>
                                        </p:tav>
                                      </p:tavLst>
                                    </p:anim>
                                    <p:anim calcmode="lin" valueType="num">
                                      <p:cBhvr>
                                        <p:cTn id="29" dur="500" fill="hold"/>
                                        <p:tgtEl>
                                          <p:spTgt spid="80"/>
                                        </p:tgtEl>
                                        <p:attrNameLst>
                                          <p:attrName>ppt_h</p:attrName>
                                        </p:attrNameLst>
                                      </p:cBhvr>
                                      <p:tavLst>
                                        <p:tav tm="0">
                                          <p:val>
                                            <p:fltVal val="0"/>
                                          </p:val>
                                        </p:tav>
                                        <p:tav tm="100000">
                                          <p:val>
                                            <p:strVal val="#ppt_h"/>
                                          </p:val>
                                        </p:tav>
                                      </p:tavLst>
                                    </p:anim>
                                    <p:animEffect transition="in" filter="fade">
                                      <p:cBhvr>
                                        <p:cTn id="30" dur="500"/>
                                        <p:tgtEl>
                                          <p:spTgt spid="80"/>
                                        </p:tgtEl>
                                      </p:cBhvr>
                                    </p:animEffect>
                                    <p:anim calcmode="lin" valueType="num">
                                      <p:cBhvr>
                                        <p:cTn id="31" dur="500" fill="hold"/>
                                        <p:tgtEl>
                                          <p:spTgt spid="80"/>
                                        </p:tgtEl>
                                        <p:attrNameLst>
                                          <p:attrName>ppt_x</p:attrName>
                                        </p:attrNameLst>
                                      </p:cBhvr>
                                      <p:tavLst>
                                        <p:tav tm="0">
                                          <p:val>
                                            <p:fltVal val="0.5"/>
                                          </p:val>
                                        </p:tav>
                                        <p:tav tm="100000">
                                          <p:val>
                                            <p:strVal val="#ppt_x"/>
                                          </p:val>
                                        </p:tav>
                                      </p:tavLst>
                                    </p:anim>
                                    <p:anim calcmode="lin" valueType="num">
                                      <p:cBhvr>
                                        <p:cTn id="32" dur="500" fill="hold"/>
                                        <p:tgtEl>
                                          <p:spTgt spid="8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6" presetClass="emph" presetSubtype="0" fill="hold" nodeType="afterEffect">
                                  <p:stCondLst>
                                    <p:cond delay="0"/>
                                  </p:stCondLst>
                                  <p:childTnLst>
                                    <p:animEffect transition="out" filter="fade">
                                      <p:cBhvr>
                                        <p:cTn id="35" dur="500" tmFilter="0, 0; .2, .5; .8, .5; 1, 0"/>
                                        <p:tgtEl>
                                          <p:spTgt spid="48"/>
                                        </p:tgtEl>
                                      </p:cBhvr>
                                    </p:animEffect>
                                    <p:animScale>
                                      <p:cBhvr>
                                        <p:cTn id="36" dur="250" autoRev="1" fill="hold"/>
                                        <p:tgtEl>
                                          <p:spTgt spid="48"/>
                                        </p:tgtEl>
                                      </p:cBhvr>
                                      <p:by x="105000" y="105000"/>
                                    </p:animScale>
                                  </p:childTnLst>
                                </p:cTn>
                              </p:par>
                              <p:par>
                                <p:cTn id="37" presetID="26" presetClass="emph" presetSubtype="0" fill="hold" nodeType="withEffect">
                                  <p:stCondLst>
                                    <p:cond delay="250"/>
                                  </p:stCondLst>
                                  <p:childTnLst>
                                    <p:animEffect transition="out" filter="fade">
                                      <p:cBhvr>
                                        <p:cTn id="38" dur="500" tmFilter="0, 0; .2, .5; .8, .5; 1, 0"/>
                                        <p:tgtEl>
                                          <p:spTgt spid="87"/>
                                        </p:tgtEl>
                                      </p:cBhvr>
                                    </p:animEffect>
                                    <p:animScale>
                                      <p:cBhvr>
                                        <p:cTn id="39" dur="250" autoRev="1" fill="hold"/>
                                        <p:tgtEl>
                                          <p:spTgt spid="87"/>
                                        </p:tgtEl>
                                      </p:cBhvr>
                                      <p:by x="105000" y="105000"/>
                                    </p:animScale>
                                  </p:childTnLst>
                                </p:cTn>
                              </p:par>
                              <p:par>
                                <p:cTn id="40" presetID="26" presetClass="emph" presetSubtype="0" fill="hold" nodeType="withEffect">
                                  <p:stCondLst>
                                    <p:cond delay="500"/>
                                  </p:stCondLst>
                                  <p:childTnLst>
                                    <p:animEffect transition="out" filter="fade">
                                      <p:cBhvr>
                                        <p:cTn id="41" dur="500" tmFilter="0, 0; .2, .5; .8, .5; 1, 0"/>
                                        <p:tgtEl>
                                          <p:spTgt spid="65"/>
                                        </p:tgtEl>
                                      </p:cBhvr>
                                    </p:animEffect>
                                    <p:animScale>
                                      <p:cBhvr>
                                        <p:cTn id="42" dur="250" autoRev="1" fill="hold"/>
                                        <p:tgtEl>
                                          <p:spTgt spid="65"/>
                                        </p:tgtEl>
                                      </p:cBhvr>
                                      <p:by x="105000" y="105000"/>
                                    </p:animScale>
                                  </p:childTnLst>
                                </p:cTn>
                              </p:par>
                              <p:par>
                                <p:cTn id="43" presetID="26" presetClass="emph" presetSubtype="0" fill="hold" nodeType="withEffect">
                                  <p:stCondLst>
                                    <p:cond delay="750"/>
                                  </p:stCondLst>
                                  <p:childTnLst>
                                    <p:animEffect transition="out" filter="fade">
                                      <p:cBhvr>
                                        <p:cTn id="44" dur="500" tmFilter="0, 0; .2, .5; .8, .5; 1, 0"/>
                                        <p:tgtEl>
                                          <p:spTgt spid="80"/>
                                        </p:tgtEl>
                                      </p:cBhvr>
                                    </p:animEffect>
                                    <p:animScale>
                                      <p:cBhvr>
                                        <p:cTn id="45" dur="250" autoRev="1" fill="hold"/>
                                        <p:tgtEl>
                                          <p:spTgt spid="80"/>
                                        </p:tgtEl>
                                      </p:cBhvr>
                                      <p:by x="105000" y="105000"/>
                                    </p:animScale>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1"/>
                                        </p:tgtEl>
                                        <p:attrNameLst>
                                          <p:attrName>ppt_y</p:attrName>
                                        </p:attrNameLst>
                                      </p:cBhvr>
                                      <p:tavLst>
                                        <p:tav tm="0">
                                          <p:val>
                                            <p:strVal val="#ppt_y"/>
                                          </p:val>
                                        </p:tav>
                                        <p:tav tm="100000">
                                          <p:val>
                                            <p:strVal val="#ppt_y"/>
                                          </p:val>
                                        </p:tav>
                                      </p:tavLst>
                                    </p:anim>
                                    <p:anim calcmode="lin" valueType="num">
                                      <p:cBhvr>
                                        <p:cTn id="6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1"/>
                                        </p:tgtEl>
                                      </p:cBhvr>
                                    </p:animEffect>
                                  </p:childTnLst>
                                </p:cTn>
                              </p:par>
                            </p:childTnLst>
                          </p:cTn>
                        </p:par>
                        <p:par>
                          <p:cTn id="71" fill="hold">
                            <p:stCondLst>
                              <p:cond delay="56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43"/>
                                        </p:tgtEl>
                                        <p:attrNameLst>
                                          <p:attrName>ppt_y</p:attrName>
                                        </p:attrNameLst>
                                      </p:cBhvr>
                                      <p:tavLst>
                                        <p:tav tm="0">
                                          <p:val>
                                            <p:strVal val="#ppt_y"/>
                                          </p:val>
                                        </p:tav>
                                        <p:tav tm="100000">
                                          <p:val>
                                            <p:strVal val="#ppt_y"/>
                                          </p:val>
                                        </p:tav>
                                      </p:tavLst>
                                    </p:anim>
                                    <p:anim calcmode="lin" valueType="num">
                                      <p:cBhvr>
                                        <p:cTn id="7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43"/>
                                        </p:tgtEl>
                                      </p:cBhvr>
                                    </p:animEffect>
                                  </p:childTnLst>
                                </p:cTn>
                              </p:par>
                            </p:childTnLst>
                          </p:cTn>
                        </p:par>
                        <p:par>
                          <p:cTn id="79" fill="hold">
                            <p:stCondLst>
                              <p:cond delay="88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45"/>
                                        </p:tgtEl>
                                        <p:attrNameLst>
                                          <p:attrName>ppt_y</p:attrName>
                                        </p:attrNameLst>
                                      </p:cBhvr>
                                      <p:tavLst>
                                        <p:tav tm="0">
                                          <p:val>
                                            <p:strVal val="#ppt_y"/>
                                          </p:val>
                                        </p:tav>
                                        <p:tav tm="100000">
                                          <p:val>
                                            <p:strVal val="#ppt_y"/>
                                          </p:val>
                                        </p:tav>
                                      </p:tavLst>
                                    </p:anim>
                                    <p:anim calcmode="lin" valueType="num">
                                      <p:cBhvr>
                                        <p:cTn id="84"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45"/>
                                        </p:tgtEl>
                                      </p:cBhvr>
                                    </p:animEffect>
                                  </p:childTnLst>
                                </p:cTn>
                              </p:par>
                            </p:childTnLst>
                          </p:cTn>
                        </p:par>
                        <p:par>
                          <p:cTn id="87" fill="hold">
                            <p:stCondLst>
                              <p:cond delay="119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47"/>
                                        </p:tgtEl>
                                        <p:attrNameLst>
                                          <p:attrName>ppt_y</p:attrName>
                                        </p:attrNameLst>
                                      </p:cBhvr>
                                      <p:tavLst>
                                        <p:tav tm="0">
                                          <p:val>
                                            <p:strVal val="#ppt_y"/>
                                          </p:val>
                                        </p:tav>
                                        <p:tav tm="100000">
                                          <p:val>
                                            <p:strVal val="#ppt_y"/>
                                          </p:val>
                                        </p:tav>
                                      </p:tavLst>
                                    </p:anim>
                                    <p:anim calcmode="lin" valueType="num">
                                      <p:cBhvr>
                                        <p:cTn id="9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000">
                <a:solidFill>
                  <a:schemeClr val="bg1"/>
                </a:solidFill>
                <a:latin typeface="方正中等线简体" panose="03000509000000000000" pitchFamily="2" charset="-122"/>
                <a:ea typeface="方正中等线简体" panose="03000509000000000000" pitchFamily="2" charset="-122"/>
              </a:rPr>
              <a:t>42%</a:t>
            </a:r>
            <a:endParaRPr lang="zh-CN" altLang="en-US" sz="2000">
              <a:solidFill>
                <a:schemeClr val="bg1"/>
              </a:solidFill>
              <a:latin typeface="方正中等线简体" panose="03000509000000000000" pitchFamily="2" charset="-122"/>
              <a:ea typeface="方正中等线简体" panose="03000509000000000000" pitchFamily="2" charset="-122"/>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2"/>
              </a:solidFill>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000">
                <a:solidFill>
                  <a:schemeClr val="bg1"/>
                </a:solidFill>
                <a:latin typeface="方正中等线简体" panose="03000509000000000000" pitchFamily="2" charset="-122"/>
                <a:ea typeface="方正中等线简体" panose="03000509000000000000" pitchFamily="2" charset="-122"/>
              </a:rPr>
              <a:t>58%</a:t>
            </a:r>
            <a:endParaRPr lang="zh-CN" altLang="en-US" sz="2000">
              <a:solidFill>
                <a:schemeClr val="bg1"/>
              </a:solidFill>
              <a:latin typeface="方正中等线简体" panose="03000509000000000000" pitchFamily="2" charset="-122"/>
              <a:ea typeface="方正中等线简体" panose="03000509000000000000" pitchFamily="2" charset="-122"/>
            </a:endParaRPr>
          </a:p>
        </p:txBody>
      </p:sp>
      <p:sp>
        <p:nvSpPr>
          <p:cNvPr id="17" name="矩形 16"/>
          <p:cNvSpPr/>
          <p:nvPr/>
        </p:nvSpPr>
        <p:spPr>
          <a:xfrm>
            <a:off x="5456062" y="1386219"/>
            <a:ext cx="2968366" cy="13567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2225" y="3051506"/>
            <a:ext cx="2856566" cy="135674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第四部分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632618" y="3932287"/>
            <a:ext cx="7359761"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sp>
        <p:nvSpPr>
          <p:cNvPr id="9" name="直接连接符 8"/>
          <p:cNvSpPr>
            <a:spLocks noChangeShapeType="1"/>
          </p:cNvSpPr>
          <p:nvPr/>
        </p:nvSpPr>
        <p:spPr bwMode="auto">
          <a:xfrm>
            <a:off x="596106" y="3917999"/>
            <a:ext cx="7951788"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TextBox 164"/>
          <p:cNvSpPr>
            <a:spLocks noChangeArrowheads="1"/>
          </p:cNvSpPr>
          <p:nvPr/>
        </p:nvSpPr>
        <p:spPr bwMode="auto">
          <a:xfrm>
            <a:off x="638969" y="3579862"/>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nvGrpSpPr>
          <p:cNvPr id="14" name="组合 13"/>
          <p:cNvGrpSpPr/>
          <p:nvPr/>
        </p:nvGrpSpPr>
        <p:grpSpPr>
          <a:xfrm>
            <a:off x="1048544" y="1453865"/>
            <a:ext cx="1990725" cy="1990725"/>
            <a:chOff x="1048544" y="1453865"/>
            <a:chExt cx="1990725" cy="1990725"/>
          </a:xfrm>
        </p:grpSpPr>
        <p:sp>
          <p:nvSpPr>
            <p:cNvPr id="2" name="Freeform 8"/>
            <p:cNvSpPr>
              <a:spLocks noChangeArrowheads="1"/>
            </p:cNvSpPr>
            <p:nvPr/>
          </p:nvSpPr>
          <p:spPr bwMode="auto">
            <a:xfrm>
              <a:off x="1048544" y="1453865"/>
              <a:ext cx="1990725" cy="1990725"/>
            </a:xfrm>
            <a:custGeom>
              <a:avLst/>
              <a:gdLst>
                <a:gd name="T0" fmla="*/ 75462 w 254"/>
                <a:gd name="T1" fmla="*/ 0 h 254"/>
                <a:gd name="T2" fmla="*/ 75462 w 254"/>
                <a:gd name="T3" fmla="*/ 75462 h 254"/>
                <a:gd name="T4" fmla="*/ 10698 w 254"/>
                <a:gd name="T5" fmla="*/ 36218 h 254"/>
                <a:gd name="T6" fmla="*/ 0 w 254"/>
                <a:gd name="T7" fmla="*/ 75462 h 254"/>
                <a:gd name="T8" fmla="*/ 75462 w 254"/>
                <a:gd name="T9" fmla="*/ 150900 h 254"/>
                <a:gd name="T10" fmla="*/ 150900 w 254"/>
                <a:gd name="T11" fmla="*/ 75462 h 254"/>
                <a:gd name="T12" fmla="*/ 75462 w 254"/>
                <a:gd name="T13" fmla="*/ 0 h 254"/>
                <a:gd name="T14" fmla="*/ 0 60000 65536"/>
                <a:gd name="T15" fmla="*/ 0 60000 65536"/>
                <a:gd name="T16" fmla="*/ 0 60000 65536"/>
                <a:gd name="T17" fmla="*/ 0 60000 65536"/>
                <a:gd name="T18" fmla="*/ 0 60000 65536"/>
                <a:gd name="T19" fmla="*/ 0 60000 65536"/>
                <a:gd name="T20" fmla="*/ 0 60000 65536"/>
                <a:gd name="T21" fmla="*/ 0 w 254"/>
                <a:gd name="T22" fmla="*/ 0 h 254"/>
                <a:gd name="T23" fmla="*/ 254 w 254"/>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254">
                  <a:moveTo>
                    <a:pt x="127" y="0"/>
                  </a:moveTo>
                  <a:cubicBezTo>
                    <a:pt x="127" y="127"/>
                    <a:pt x="127" y="127"/>
                    <a:pt x="127" y="127"/>
                  </a:cubicBezTo>
                  <a:cubicBezTo>
                    <a:pt x="18" y="61"/>
                    <a:pt x="18" y="61"/>
                    <a:pt x="18" y="61"/>
                  </a:cubicBezTo>
                  <a:cubicBezTo>
                    <a:pt x="7" y="80"/>
                    <a:pt x="0" y="103"/>
                    <a:pt x="0" y="127"/>
                  </a:cubicBezTo>
                  <a:cubicBezTo>
                    <a:pt x="0" y="197"/>
                    <a:pt x="57" y="254"/>
                    <a:pt x="127" y="254"/>
                  </a:cubicBezTo>
                  <a:cubicBezTo>
                    <a:pt x="197" y="254"/>
                    <a:pt x="254" y="197"/>
                    <a:pt x="254" y="127"/>
                  </a:cubicBezTo>
                  <a:cubicBezTo>
                    <a:pt x="254" y="56"/>
                    <a:pt x="197" y="0"/>
                    <a:pt x="127" y="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Oval 9"/>
            <p:cNvSpPr>
              <a:spLocks noChangeArrowheads="1"/>
            </p:cNvSpPr>
            <p:nvPr/>
          </p:nvSpPr>
          <p:spPr bwMode="auto">
            <a:xfrm>
              <a:off x="1261269" y="1657065"/>
              <a:ext cx="1574800" cy="1574800"/>
            </a:xfrm>
            <a:prstGeom prst="ellipse">
              <a:avLst/>
            </a:pr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1" name="TextBox 682"/>
            <p:cNvSpPr>
              <a:spLocks noChangeArrowheads="1"/>
            </p:cNvSpPr>
            <p:nvPr/>
          </p:nvSpPr>
          <p:spPr bwMode="auto">
            <a:xfrm>
              <a:off x="1439069" y="1938052"/>
              <a:ext cx="127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54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80</a:t>
              </a:r>
              <a:r>
                <a:rPr lang="en-US" sz="2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4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grpSp>
      <p:grpSp>
        <p:nvGrpSpPr>
          <p:cNvPr id="15" name="组合 14"/>
          <p:cNvGrpSpPr/>
          <p:nvPr/>
        </p:nvGrpSpPr>
        <p:grpSpPr>
          <a:xfrm>
            <a:off x="3588544" y="1453865"/>
            <a:ext cx="1879600" cy="1990725"/>
            <a:chOff x="3588544" y="1453865"/>
            <a:chExt cx="1879600" cy="1990725"/>
          </a:xfrm>
        </p:grpSpPr>
        <p:sp>
          <p:nvSpPr>
            <p:cNvPr id="4" name="Freeform 13"/>
            <p:cNvSpPr>
              <a:spLocks noChangeArrowheads="1"/>
            </p:cNvSpPr>
            <p:nvPr/>
          </p:nvSpPr>
          <p:spPr bwMode="auto">
            <a:xfrm>
              <a:off x="3588544" y="1453865"/>
              <a:ext cx="1879600" cy="1990725"/>
            </a:xfrm>
            <a:custGeom>
              <a:avLst/>
              <a:gdLst>
                <a:gd name="T0" fmla="*/ 66881 w 240"/>
                <a:gd name="T1" fmla="*/ 0 h 254"/>
                <a:gd name="T2" fmla="*/ 66881 w 240"/>
                <a:gd name="T3" fmla="*/ 75462 h 254"/>
                <a:gd name="T4" fmla="*/ 0 w 240"/>
                <a:gd name="T5" fmla="*/ 108659 h 254"/>
                <a:gd name="T6" fmla="*/ 66881 w 240"/>
                <a:gd name="T7" fmla="*/ 150900 h 254"/>
                <a:gd name="T8" fmla="*/ 142159 w 240"/>
                <a:gd name="T9" fmla="*/ 75462 h 254"/>
                <a:gd name="T10" fmla="*/ 66881 w 240"/>
                <a:gd name="T11" fmla="*/ 0 h 254"/>
                <a:gd name="T12" fmla="*/ 0 60000 65536"/>
                <a:gd name="T13" fmla="*/ 0 60000 65536"/>
                <a:gd name="T14" fmla="*/ 0 60000 65536"/>
                <a:gd name="T15" fmla="*/ 0 60000 65536"/>
                <a:gd name="T16" fmla="*/ 0 60000 65536"/>
                <a:gd name="T17" fmla="*/ 0 60000 65536"/>
                <a:gd name="T18" fmla="*/ 0 w 240"/>
                <a:gd name="T19" fmla="*/ 0 h 254"/>
                <a:gd name="T20" fmla="*/ 240 w 240"/>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40" h="254">
                  <a:moveTo>
                    <a:pt x="113" y="0"/>
                  </a:moveTo>
                  <a:cubicBezTo>
                    <a:pt x="113" y="127"/>
                    <a:pt x="113" y="127"/>
                    <a:pt x="113" y="127"/>
                  </a:cubicBezTo>
                  <a:cubicBezTo>
                    <a:pt x="0" y="183"/>
                    <a:pt x="0" y="183"/>
                    <a:pt x="0" y="183"/>
                  </a:cubicBezTo>
                  <a:cubicBezTo>
                    <a:pt x="20" y="225"/>
                    <a:pt x="64" y="254"/>
                    <a:pt x="113" y="254"/>
                  </a:cubicBezTo>
                  <a:cubicBezTo>
                    <a:pt x="184" y="254"/>
                    <a:pt x="240" y="197"/>
                    <a:pt x="240" y="127"/>
                  </a:cubicBezTo>
                  <a:cubicBezTo>
                    <a:pt x="240" y="56"/>
                    <a:pt x="184" y="0"/>
                    <a:pt x="113" y="0"/>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Oval 14"/>
            <p:cNvSpPr>
              <a:spLocks noChangeArrowheads="1"/>
            </p:cNvSpPr>
            <p:nvPr/>
          </p:nvSpPr>
          <p:spPr bwMode="auto">
            <a:xfrm>
              <a:off x="3690144" y="1657065"/>
              <a:ext cx="1574800" cy="1574800"/>
            </a:xfrm>
            <a:prstGeom prst="ellipse">
              <a:avLst/>
            </a:pr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2" name="TextBox 682"/>
            <p:cNvSpPr>
              <a:spLocks noChangeArrowheads="1"/>
            </p:cNvSpPr>
            <p:nvPr/>
          </p:nvSpPr>
          <p:spPr bwMode="auto">
            <a:xfrm>
              <a:off x="3877469" y="1938052"/>
              <a:ext cx="127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54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70</a:t>
              </a:r>
              <a:r>
                <a:rPr lang="en-US" sz="2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4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grpSp>
      <p:grpSp>
        <p:nvGrpSpPr>
          <p:cNvPr id="16" name="组合 15"/>
          <p:cNvGrpSpPr/>
          <p:nvPr/>
        </p:nvGrpSpPr>
        <p:grpSpPr>
          <a:xfrm>
            <a:off x="6119019" y="1453865"/>
            <a:ext cx="1785937" cy="1990725"/>
            <a:chOff x="6119019" y="1453865"/>
            <a:chExt cx="1785937" cy="1990725"/>
          </a:xfrm>
        </p:grpSpPr>
        <p:sp>
          <p:nvSpPr>
            <p:cNvPr id="6" name="Freeform 18"/>
            <p:cNvSpPr>
              <a:spLocks noChangeArrowheads="1"/>
            </p:cNvSpPr>
            <p:nvPr/>
          </p:nvSpPr>
          <p:spPr bwMode="auto">
            <a:xfrm>
              <a:off x="6393656" y="1453865"/>
              <a:ext cx="1511300" cy="1990725"/>
            </a:xfrm>
            <a:custGeom>
              <a:avLst/>
              <a:gdLst>
                <a:gd name="T0" fmla="*/ 39126 w 193"/>
                <a:gd name="T1" fmla="*/ 0 h 254"/>
                <a:gd name="T2" fmla="*/ 39126 w 193"/>
                <a:gd name="T3" fmla="*/ 75462 h 254"/>
                <a:gd name="T4" fmla="*/ 0 w 193"/>
                <a:gd name="T5" fmla="*/ 140201 h 254"/>
                <a:gd name="T6" fmla="*/ 39126 w 193"/>
                <a:gd name="T7" fmla="*/ 150900 h 254"/>
                <a:gd name="T8" fmla="*/ 114260 w 193"/>
                <a:gd name="T9" fmla="*/ 75462 h 254"/>
                <a:gd name="T10" fmla="*/ 39126 w 193"/>
                <a:gd name="T11" fmla="*/ 0 h 254"/>
                <a:gd name="T12" fmla="*/ 0 60000 65536"/>
                <a:gd name="T13" fmla="*/ 0 60000 65536"/>
                <a:gd name="T14" fmla="*/ 0 60000 65536"/>
                <a:gd name="T15" fmla="*/ 0 60000 65536"/>
                <a:gd name="T16" fmla="*/ 0 60000 65536"/>
                <a:gd name="T17" fmla="*/ 0 60000 65536"/>
                <a:gd name="T18" fmla="*/ 0 w 193"/>
                <a:gd name="T19" fmla="*/ 0 h 254"/>
                <a:gd name="T20" fmla="*/ 193 w 193"/>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93" h="254">
                  <a:moveTo>
                    <a:pt x="66" y="0"/>
                  </a:moveTo>
                  <a:cubicBezTo>
                    <a:pt x="66" y="127"/>
                    <a:pt x="66" y="127"/>
                    <a:pt x="66" y="127"/>
                  </a:cubicBezTo>
                  <a:cubicBezTo>
                    <a:pt x="0" y="236"/>
                    <a:pt x="0" y="236"/>
                    <a:pt x="0" y="236"/>
                  </a:cubicBezTo>
                  <a:cubicBezTo>
                    <a:pt x="19" y="247"/>
                    <a:pt x="42" y="254"/>
                    <a:pt x="66" y="254"/>
                  </a:cubicBezTo>
                  <a:cubicBezTo>
                    <a:pt x="136" y="254"/>
                    <a:pt x="193" y="197"/>
                    <a:pt x="193" y="127"/>
                  </a:cubicBezTo>
                  <a:cubicBezTo>
                    <a:pt x="193" y="56"/>
                    <a:pt x="136" y="0"/>
                    <a:pt x="66" y="0"/>
                  </a:cubicBezTo>
                  <a:close/>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Oval 19"/>
            <p:cNvSpPr>
              <a:spLocks noChangeArrowheads="1"/>
            </p:cNvSpPr>
            <p:nvPr/>
          </p:nvSpPr>
          <p:spPr bwMode="auto">
            <a:xfrm>
              <a:off x="6119019" y="1657065"/>
              <a:ext cx="1574800" cy="1574800"/>
            </a:xfrm>
            <a:prstGeom prst="ellipse">
              <a:avLst/>
            </a:pr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3" name="TextBox 682"/>
            <p:cNvSpPr>
              <a:spLocks noChangeArrowheads="1"/>
            </p:cNvSpPr>
            <p:nvPr/>
          </p:nvSpPr>
          <p:spPr bwMode="auto">
            <a:xfrm>
              <a:off x="6346031" y="1938052"/>
              <a:ext cx="127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54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60</a:t>
              </a:r>
              <a:r>
                <a:rPr lang="en-US" sz="2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rPr>
                <a:t>%</a:t>
              </a:r>
              <a:endParaRPr lang="zh-CN" altLang="en-US" sz="4800" b="1">
                <a:solidFill>
                  <a:srgbClr val="7F7F7F"/>
                </a:solidFill>
                <a:latin typeface="方正中等线简体" panose="03000509000000000000" pitchFamily="2" charset="-122"/>
                <a:ea typeface="方正中等线简体" panose="03000509000000000000" pitchFamily="2" charset="-122"/>
                <a:sym typeface="方正中等线简体" panose="03000509000000000000" pitchFamily="2" charset="-122"/>
              </a:endParaRPr>
            </a:p>
          </p:txBody>
        </p:sp>
      </p:grpSp>
      <p:sp>
        <p:nvSpPr>
          <p:cNvPr id="17" name="标题 16"/>
          <p:cNvSpPr>
            <a:spLocks noGrp="1"/>
          </p:cNvSpPr>
          <p:nvPr>
            <p:ph type="title"/>
          </p:nvPr>
        </p:nvSpPr>
        <p:spPr/>
        <p:txBody>
          <a:bodyPr/>
          <a:lstStyle/>
          <a:p>
            <a:r>
              <a:rPr lang="zh-CN" altLang="en-US" dirty="0"/>
              <a:t>第四部分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par>
                                <p:cTn id="27" presetID="26" presetClass="emph" presetSubtype="0" fill="hold" nodeType="withEffect">
                                  <p:stCondLst>
                                    <p:cond delay="250"/>
                                  </p:stCondLst>
                                  <p:childTnLst>
                                    <p:animEffect transition="out" filter="fade">
                                      <p:cBhvr>
                                        <p:cTn id="28" dur="500" tmFilter="0, 0; .2, .5; .8, .5; 1, 0"/>
                                        <p:tgtEl>
                                          <p:spTgt spid="15"/>
                                        </p:tgtEl>
                                      </p:cBhvr>
                                    </p:animEffect>
                                    <p:animScale>
                                      <p:cBhvr>
                                        <p:cTn id="29" dur="250" autoRev="1" fill="hold"/>
                                        <p:tgtEl>
                                          <p:spTgt spid="15"/>
                                        </p:tgtEl>
                                      </p:cBhvr>
                                      <p:by x="105000" y="105000"/>
                                    </p:animScale>
                                  </p:childTnLst>
                                </p:cTn>
                              </p:par>
                              <p:par>
                                <p:cTn id="30" presetID="26" presetClass="emph" presetSubtype="0" fill="hold" nodeType="withEffect">
                                  <p:stCondLst>
                                    <p:cond delay="50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2500"/>
                            </p:stCondLst>
                            <p:childTnLst>
                              <p:par>
                                <p:cTn id="42" presetID="22" presetClass="entr" presetSubtype="4" fill="hold" grpId="0" nodeType="after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标题 71"/>
          <p:cNvSpPr>
            <a:spLocks noGrp="1"/>
          </p:cNvSpPr>
          <p:nvPr>
            <p:ph type="title"/>
          </p:nvPr>
        </p:nvSpPr>
        <p:spPr/>
        <p:txBody>
          <a:bodyPr/>
          <a:lstStyle/>
          <a:p>
            <a:r>
              <a:rPr lang="zh-CN" altLang="en-US" dirty="0"/>
              <a:t>第四部分  点击此处输入您的标题</a:t>
            </a:r>
          </a:p>
        </p:txBody>
      </p:sp>
      <p:grpSp>
        <p:nvGrpSpPr>
          <p:cNvPr id="73" name="组合 72"/>
          <p:cNvGrpSpPr/>
          <p:nvPr/>
        </p:nvGrpSpPr>
        <p:grpSpPr>
          <a:xfrm>
            <a:off x="1259632" y="2233256"/>
            <a:ext cx="6624736" cy="1186972"/>
            <a:chOff x="1510718" y="2320882"/>
            <a:chExt cx="6136130" cy="1186972"/>
          </a:xfrm>
          <a:solidFill>
            <a:srgbClr val="076A02"/>
          </a:solidFill>
        </p:grpSpPr>
        <p:sp>
          <p:nvSpPr>
            <p:cNvPr id="74" name="矩形 2"/>
            <p:cNvSpPr/>
            <p:nvPr/>
          </p:nvSpPr>
          <p:spPr>
            <a:xfrm flipV="1">
              <a:off x="3506593" y="2752930"/>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5" name="矩形 2"/>
            <p:cNvSpPr/>
            <p:nvPr/>
          </p:nvSpPr>
          <p:spPr>
            <a:xfrm>
              <a:off x="5508104"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6" name="矩形 2"/>
            <p:cNvSpPr/>
            <p:nvPr/>
          </p:nvSpPr>
          <p:spPr>
            <a:xfrm>
              <a:off x="1510718"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7" name="椭圆 76"/>
          <p:cNvSpPr/>
          <p:nvPr/>
        </p:nvSpPr>
        <p:spPr>
          <a:xfrm>
            <a:off x="1929813" y="3081892"/>
            <a:ext cx="870182" cy="870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78" name="椭圆 77"/>
          <p:cNvSpPr/>
          <p:nvPr/>
        </p:nvSpPr>
        <p:spPr>
          <a:xfrm>
            <a:off x="6294753" y="3031993"/>
            <a:ext cx="870182" cy="8701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79" name="椭圆 78"/>
          <p:cNvSpPr/>
          <p:nvPr/>
        </p:nvSpPr>
        <p:spPr>
          <a:xfrm>
            <a:off x="4133866" y="1635646"/>
            <a:ext cx="870182" cy="8701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1385025" y="1655523"/>
            <a:ext cx="2106855"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点击添加文字内容点击添加文字内容</a:t>
            </a:r>
          </a:p>
        </p:txBody>
      </p:sp>
      <p:sp>
        <p:nvSpPr>
          <p:cNvPr id="81" name="TextBox 80"/>
          <p:cNvSpPr txBox="1"/>
          <p:nvPr/>
        </p:nvSpPr>
        <p:spPr>
          <a:xfrm>
            <a:off x="5676416" y="1655523"/>
            <a:ext cx="2106855"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点击添加文字内容点击添加文字内容</a:t>
            </a:r>
          </a:p>
        </p:txBody>
      </p:sp>
      <p:sp>
        <p:nvSpPr>
          <p:cNvPr id="82" name="TextBox 81"/>
          <p:cNvSpPr txBox="1"/>
          <p:nvPr/>
        </p:nvSpPr>
        <p:spPr>
          <a:xfrm>
            <a:off x="3491880" y="3512501"/>
            <a:ext cx="2106855" cy="523220"/>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点击添加文字内容点击添加文字内容</a:t>
            </a:r>
          </a:p>
        </p:txBody>
      </p:sp>
      <p:grpSp>
        <p:nvGrpSpPr>
          <p:cNvPr id="83" name="Group 4"/>
          <p:cNvGrpSpPr>
            <a:grpSpLocks noChangeAspect="1"/>
          </p:cNvGrpSpPr>
          <p:nvPr/>
        </p:nvGrpSpPr>
        <p:grpSpPr bwMode="auto">
          <a:xfrm>
            <a:off x="2126334" y="3286495"/>
            <a:ext cx="458950" cy="460976"/>
            <a:chOff x="4935" y="-89"/>
            <a:chExt cx="1358" cy="1364"/>
          </a:xfrm>
          <a:solidFill>
            <a:schemeClr val="bg1">
              <a:lumMod val="95000"/>
            </a:schemeClr>
          </a:solidFill>
        </p:grpSpPr>
        <p:sp>
          <p:nvSpPr>
            <p:cNvPr id="84"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85"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86"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87"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88"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89"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grpSp>
      <p:sp>
        <p:nvSpPr>
          <p:cNvPr id="90" name="Freeform 58"/>
          <p:cNvSpPr>
            <a:spLocks noChangeAspect="1" noEditPoints="1"/>
          </p:cNvSpPr>
          <p:nvPr/>
        </p:nvSpPr>
        <p:spPr bwMode="black">
          <a:xfrm>
            <a:off x="6485372" y="3215143"/>
            <a:ext cx="488944" cy="485000"/>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chemeClr val="bg1">
              <a:lumMod val="95000"/>
            </a:schemeClr>
          </a:solidFill>
          <a:ln w="9525">
            <a:solidFill>
              <a:schemeClr val="bg1">
                <a:lumMod val="95000"/>
              </a:schemeClr>
            </a:solidFill>
            <a:round/>
          </a:ln>
        </p:spPr>
        <p:txBody>
          <a:bodyPr vert="horz" wrap="square" lIns="91427" tIns="45713" rIns="91427" bIns="45713" numCol="1" anchor="t" anchorCtr="0" compatLnSpc="1"/>
          <a:lstStyle/>
          <a:p>
            <a:pPr defTabSz="932180"/>
            <a:endParaRPr lang="en-US" dirty="0">
              <a:solidFill>
                <a:srgbClr val="FFFFFF"/>
              </a:solidFill>
              <a:latin typeface="微软雅黑" panose="020B0503020204020204" pitchFamily="34" charset="-122"/>
              <a:ea typeface="微软雅黑" panose="020B0503020204020204" pitchFamily="34" charset="-122"/>
            </a:endParaRPr>
          </a:p>
        </p:txBody>
      </p:sp>
      <p:grpSp>
        <p:nvGrpSpPr>
          <p:cNvPr id="91" name="Group 6"/>
          <p:cNvGrpSpPr/>
          <p:nvPr/>
        </p:nvGrpSpPr>
        <p:grpSpPr>
          <a:xfrm>
            <a:off x="4333875" y="1803125"/>
            <a:ext cx="422863" cy="506863"/>
            <a:chOff x="6432216" y="1933575"/>
            <a:chExt cx="984250" cy="1371600"/>
          </a:xfrm>
        </p:grpSpPr>
        <p:sp>
          <p:nvSpPr>
            <p:cNvPr id="92" name="Freeform 6"/>
            <p:cNvSpPr>
              <a:spLocks noEditPoints="1"/>
            </p:cNvSpPr>
            <p:nvPr/>
          </p:nvSpPr>
          <p:spPr bwMode="auto">
            <a:xfrm>
              <a:off x="6714791" y="1933575"/>
              <a:ext cx="701675"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sp>
          <p:nvSpPr>
            <p:cNvPr id="93" name="Freeform 7"/>
            <p:cNvSpPr>
              <a:spLocks noEditPoints="1"/>
            </p:cNvSpPr>
            <p:nvPr/>
          </p:nvSpPr>
          <p:spPr bwMode="auto">
            <a:xfrm>
              <a:off x="6432216" y="2325688"/>
              <a:ext cx="476250" cy="58737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chemeClr val="bg1">
                  <a:lumMod val="95000"/>
                </a:schemeClr>
              </a:solidFill>
              <a:prstDash val="solid"/>
              <a:round/>
            </a:ln>
          </p:spPr>
          <p:txBody>
            <a:bodyPr vert="horz" wrap="square" lIns="91427" tIns="45713" rIns="91427" bIns="45713" numCol="1" anchor="t" anchorCtr="0" compatLnSpc="1"/>
            <a:lstStyle/>
            <a:p>
              <a:pPr defTabSz="932180"/>
              <a:endParaRPr lang="en-GB">
                <a:solidFill>
                  <a:srgbClr val="505050"/>
                </a:solidFill>
                <a:latin typeface="微软雅黑" panose="020B0503020204020204" pitchFamily="34" charset="-122"/>
                <a:ea typeface="微软雅黑" panose="020B0503020204020204" pitchFamily="34" charset="-122"/>
              </a:endParaRPr>
            </a:p>
          </p:txBody>
        </p:sp>
      </p:grpSp>
      <p:sp>
        <p:nvSpPr>
          <p:cNvPr id="94" name="TextBox 93"/>
          <p:cNvSpPr txBox="1"/>
          <p:nvPr/>
        </p:nvSpPr>
        <p:spPr>
          <a:xfrm>
            <a:off x="1939213" y="2314230"/>
            <a:ext cx="1005403"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插入标签</a:t>
            </a:r>
          </a:p>
        </p:txBody>
      </p:sp>
      <p:sp>
        <p:nvSpPr>
          <p:cNvPr id="95" name="TextBox 94"/>
          <p:cNvSpPr txBox="1"/>
          <p:nvPr/>
        </p:nvSpPr>
        <p:spPr>
          <a:xfrm>
            <a:off x="6262124" y="2314230"/>
            <a:ext cx="1005403"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插入标签</a:t>
            </a:r>
          </a:p>
        </p:txBody>
      </p:sp>
      <p:sp>
        <p:nvSpPr>
          <p:cNvPr id="96" name="TextBox 95"/>
          <p:cNvSpPr txBox="1"/>
          <p:nvPr/>
        </p:nvSpPr>
        <p:spPr>
          <a:xfrm>
            <a:off x="4087080" y="3038062"/>
            <a:ext cx="1005403"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插入标签</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outVertical)">
                                      <p:cBhvr>
                                        <p:cTn id="10" dur="500"/>
                                        <p:tgtEl>
                                          <p:spTgt spid="9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barn(outVertical)">
                                      <p:cBhvr>
                                        <p:cTn id="13" dur="500"/>
                                        <p:tgtEl>
                                          <p:spTgt spid="94"/>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arn(outVertical)">
                                      <p:cBhvr>
                                        <p:cTn id="16" dur="500"/>
                                        <p:tgtEl>
                                          <p:spTgt spid="95"/>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500" fill="hold"/>
                                        <p:tgtEl>
                                          <p:spTgt spid="78"/>
                                        </p:tgtEl>
                                        <p:attrNameLst>
                                          <p:attrName>ppt_w</p:attrName>
                                        </p:attrNameLst>
                                      </p:cBhvr>
                                      <p:tavLst>
                                        <p:tav tm="0">
                                          <p:val>
                                            <p:fltVal val="0"/>
                                          </p:val>
                                        </p:tav>
                                        <p:tav tm="100000">
                                          <p:val>
                                            <p:strVal val="#ppt_w"/>
                                          </p:val>
                                        </p:tav>
                                      </p:tavLst>
                                    </p:anim>
                                    <p:anim calcmode="lin" valueType="num">
                                      <p:cBhvr>
                                        <p:cTn id="21" dur="500" fill="hold"/>
                                        <p:tgtEl>
                                          <p:spTgt spid="78"/>
                                        </p:tgtEl>
                                        <p:attrNameLst>
                                          <p:attrName>ppt_h</p:attrName>
                                        </p:attrNameLst>
                                      </p:cBhvr>
                                      <p:tavLst>
                                        <p:tav tm="0">
                                          <p:val>
                                            <p:fltVal val="0"/>
                                          </p:val>
                                        </p:tav>
                                        <p:tav tm="100000">
                                          <p:val>
                                            <p:strVal val="#ppt_h"/>
                                          </p:val>
                                        </p:tav>
                                      </p:tavLst>
                                    </p:anim>
                                    <p:anim calcmode="lin" valueType="num">
                                      <p:cBhvr>
                                        <p:cTn id="22" dur="500" fill="hold"/>
                                        <p:tgtEl>
                                          <p:spTgt spid="78"/>
                                        </p:tgtEl>
                                        <p:attrNameLst>
                                          <p:attrName>style.rotation</p:attrName>
                                        </p:attrNameLst>
                                      </p:cBhvr>
                                      <p:tavLst>
                                        <p:tav tm="0">
                                          <p:val>
                                            <p:fltVal val="360"/>
                                          </p:val>
                                        </p:tav>
                                        <p:tav tm="100000">
                                          <p:val>
                                            <p:fltVal val="0"/>
                                          </p:val>
                                        </p:tav>
                                      </p:tavLst>
                                    </p:anim>
                                    <p:animEffect transition="in" filter="fade">
                                      <p:cBhvr>
                                        <p:cTn id="23" dur="500"/>
                                        <p:tgtEl>
                                          <p:spTgt spid="78"/>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500" fill="hold"/>
                                        <p:tgtEl>
                                          <p:spTgt spid="90"/>
                                        </p:tgtEl>
                                        <p:attrNameLst>
                                          <p:attrName>ppt_w</p:attrName>
                                        </p:attrNameLst>
                                      </p:cBhvr>
                                      <p:tavLst>
                                        <p:tav tm="0">
                                          <p:val>
                                            <p:fltVal val="0"/>
                                          </p:val>
                                        </p:tav>
                                        <p:tav tm="100000">
                                          <p:val>
                                            <p:strVal val="#ppt_w"/>
                                          </p:val>
                                        </p:tav>
                                      </p:tavLst>
                                    </p:anim>
                                    <p:anim calcmode="lin" valueType="num">
                                      <p:cBhvr>
                                        <p:cTn id="27" dur="500" fill="hold"/>
                                        <p:tgtEl>
                                          <p:spTgt spid="90"/>
                                        </p:tgtEl>
                                        <p:attrNameLst>
                                          <p:attrName>ppt_h</p:attrName>
                                        </p:attrNameLst>
                                      </p:cBhvr>
                                      <p:tavLst>
                                        <p:tav tm="0">
                                          <p:val>
                                            <p:fltVal val="0"/>
                                          </p:val>
                                        </p:tav>
                                        <p:tav tm="100000">
                                          <p:val>
                                            <p:strVal val="#ppt_h"/>
                                          </p:val>
                                        </p:tav>
                                      </p:tavLst>
                                    </p:anim>
                                    <p:anim calcmode="lin" valueType="num">
                                      <p:cBhvr>
                                        <p:cTn id="28" dur="500" fill="hold"/>
                                        <p:tgtEl>
                                          <p:spTgt spid="90"/>
                                        </p:tgtEl>
                                        <p:attrNameLst>
                                          <p:attrName>style.rotation</p:attrName>
                                        </p:attrNameLst>
                                      </p:cBhvr>
                                      <p:tavLst>
                                        <p:tav tm="0">
                                          <p:val>
                                            <p:fltVal val="360"/>
                                          </p:val>
                                        </p:tav>
                                        <p:tav tm="100000">
                                          <p:val>
                                            <p:fltVal val="0"/>
                                          </p:val>
                                        </p:tav>
                                      </p:tavLst>
                                    </p:anim>
                                    <p:animEffect transition="in" filter="fade">
                                      <p:cBhvr>
                                        <p:cTn id="29" dur="500"/>
                                        <p:tgtEl>
                                          <p:spTgt spid="9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 calcmode="lin" valueType="num">
                                      <p:cBhvr>
                                        <p:cTn id="34" dur="500" fill="hold"/>
                                        <p:tgtEl>
                                          <p:spTgt spid="77"/>
                                        </p:tgtEl>
                                        <p:attrNameLst>
                                          <p:attrName>style.rotation</p:attrName>
                                        </p:attrNameLst>
                                      </p:cBhvr>
                                      <p:tavLst>
                                        <p:tav tm="0">
                                          <p:val>
                                            <p:fltVal val="360"/>
                                          </p:val>
                                        </p:tav>
                                        <p:tav tm="100000">
                                          <p:val>
                                            <p:fltVal val="0"/>
                                          </p:val>
                                        </p:tav>
                                      </p:tavLst>
                                    </p:anim>
                                    <p:animEffect transition="in" filter="fade">
                                      <p:cBhvr>
                                        <p:cTn id="35" dur="500"/>
                                        <p:tgtEl>
                                          <p:spTgt spid="77"/>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 calcmode="lin" valueType="num">
                                      <p:cBhvr>
                                        <p:cTn id="40" dur="500" fill="hold"/>
                                        <p:tgtEl>
                                          <p:spTgt spid="83"/>
                                        </p:tgtEl>
                                        <p:attrNameLst>
                                          <p:attrName>style.rotation</p:attrName>
                                        </p:attrNameLst>
                                      </p:cBhvr>
                                      <p:tavLst>
                                        <p:tav tm="0">
                                          <p:val>
                                            <p:fltVal val="360"/>
                                          </p:val>
                                        </p:tav>
                                        <p:tav tm="100000">
                                          <p:val>
                                            <p:fltVal val="0"/>
                                          </p:val>
                                        </p:tav>
                                      </p:tavLst>
                                    </p:anim>
                                    <p:animEffect transition="in" filter="fade">
                                      <p:cBhvr>
                                        <p:cTn id="41" dur="500"/>
                                        <p:tgtEl>
                                          <p:spTgt spid="83"/>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p:cTn id="44" dur="500" fill="hold"/>
                                        <p:tgtEl>
                                          <p:spTgt spid="79"/>
                                        </p:tgtEl>
                                        <p:attrNameLst>
                                          <p:attrName>ppt_w</p:attrName>
                                        </p:attrNameLst>
                                      </p:cBhvr>
                                      <p:tavLst>
                                        <p:tav tm="0">
                                          <p:val>
                                            <p:fltVal val="0"/>
                                          </p:val>
                                        </p:tav>
                                        <p:tav tm="100000">
                                          <p:val>
                                            <p:strVal val="#ppt_w"/>
                                          </p:val>
                                        </p:tav>
                                      </p:tavLst>
                                    </p:anim>
                                    <p:anim calcmode="lin" valueType="num">
                                      <p:cBhvr>
                                        <p:cTn id="45" dur="500" fill="hold"/>
                                        <p:tgtEl>
                                          <p:spTgt spid="79"/>
                                        </p:tgtEl>
                                        <p:attrNameLst>
                                          <p:attrName>ppt_h</p:attrName>
                                        </p:attrNameLst>
                                      </p:cBhvr>
                                      <p:tavLst>
                                        <p:tav tm="0">
                                          <p:val>
                                            <p:fltVal val="0"/>
                                          </p:val>
                                        </p:tav>
                                        <p:tav tm="100000">
                                          <p:val>
                                            <p:strVal val="#ppt_h"/>
                                          </p:val>
                                        </p:tav>
                                      </p:tavLst>
                                    </p:anim>
                                    <p:anim calcmode="lin" valueType="num">
                                      <p:cBhvr>
                                        <p:cTn id="46" dur="500" fill="hold"/>
                                        <p:tgtEl>
                                          <p:spTgt spid="79"/>
                                        </p:tgtEl>
                                        <p:attrNameLst>
                                          <p:attrName>style.rotation</p:attrName>
                                        </p:attrNameLst>
                                      </p:cBhvr>
                                      <p:tavLst>
                                        <p:tav tm="0">
                                          <p:val>
                                            <p:fltVal val="360"/>
                                          </p:val>
                                        </p:tav>
                                        <p:tav tm="100000">
                                          <p:val>
                                            <p:fltVal val="0"/>
                                          </p:val>
                                        </p:tav>
                                      </p:tavLst>
                                    </p:anim>
                                    <p:animEffect transition="in" filter="fade">
                                      <p:cBhvr>
                                        <p:cTn id="47" dur="500"/>
                                        <p:tgtEl>
                                          <p:spTgt spid="79"/>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 calcmode="lin" valueType="num">
                                      <p:cBhvr>
                                        <p:cTn id="52" dur="500" fill="hold"/>
                                        <p:tgtEl>
                                          <p:spTgt spid="91"/>
                                        </p:tgtEl>
                                        <p:attrNameLst>
                                          <p:attrName>style.rotation</p:attrName>
                                        </p:attrNameLst>
                                      </p:cBhvr>
                                      <p:tavLst>
                                        <p:tav tm="0">
                                          <p:val>
                                            <p:fltVal val="360"/>
                                          </p:val>
                                        </p:tav>
                                        <p:tav tm="100000">
                                          <p:val>
                                            <p:fltVal val="0"/>
                                          </p:val>
                                        </p:tav>
                                      </p:tavLst>
                                    </p:anim>
                                    <p:animEffect transition="in" filter="fade">
                                      <p:cBhvr>
                                        <p:cTn id="53" dur="500"/>
                                        <p:tgtEl>
                                          <p:spTgt spid="91"/>
                                        </p:tgtEl>
                                      </p:cBhvr>
                                    </p:animEffect>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additive="base">
                                        <p:cTn id="61" dur="500" fill="hold"/>
                                        <p:tgtEl>
                                          <p:spTgt spid="80"/>
                                        </p:tgtEl>
                                        <p:attrNameLst>
                                          <p:attrName>ppt_x</p:attrName>
                                        </p:attrNameLst>
                                      </p:cBhvr>
                                      <p:tavLst>
                                        <p:tav tm="0">
                                          <p:val>
                                            <p:strVal val="#ppt_x"/>
                                          </p:val>
                                        </p:tav>
                                        <p:tav tm="100000">
                                          <p:val>
                                            <p:strVal val="#ppt_x"/>
                                          </p:val>
                                        </p:tav>
                                      </p:tavLst>
                                    </p:anim>
                                    <p:anim calcmode="lin" valueType="num">
                                      <p:cBhvr additive="base">
                                        <p:cTn id="62" dur="500" fill="hold"/>
                                        <p:tgtEl>
                                          <p:spTgt spid="80"/>
                                        </p:tgtEl>
                                        <p:attrNameLst>
                                          <p:attrName>ppt_y</p:attrName>
                                        </p:attrNameLst>
                                      </p:cBhvr>
                                      <p:tavLst>
                                        <p:tav tm="0">
                                          <p:val>
                                            <p:strVal val="1+#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ppt_x"/>
                                          </p:val>
                                        </p:tav>
                                        <p:tav tm="100000">
                                          <p:val>
                                            <p:strVal val="#ppt_x"/>
                                          </p:val>
                                        </p:tav>
                                      </p:tavLst>
                                    </p:anim>
                                    <p:anim calcmode="lin" valueType="num">
                                      <p:cBhvr additive="base">
                                        <p:cTn id="66"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p:bldP spid="81" grpId="0"/>
      <p:bldP spid="82" grpId="0"/>
      <p:bldP spid="90" grpId="0" animBg="1"/>
      <p:bldP spid="94" grpId="0"/>
      <p:bldP spid="95" grpId="0"/>
      <p:bldP spid="9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5" name="矩形 69"/>
          <p:cNvSpPr>
            <a:spLocks noChangeArrowheads="1"/>
          </p:cNvSpPr>
          <p:nvPr/>
        </p:nvSpPr>
        <p:spPr bwMode="auto">
          <a:xfrm>
            <a:off x="2612945" y="154717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chemeClr val="accent1"/>
                </a:solidFill>
                <a:latin typeface="方正卡通简体" panose="03000509000000000000" pitchFamily="65" charset="-122"/>
                <a:ea typeface="方正卡通简体" panose="03000509000000000000" pitchFamily="65" charset="-122"/>
                <a:sym typeface="微软雅黑" panose="020B0503020204020204" pitchFamily="34" charset="-122"/>
              </a:rPr>
              <a:t>点击</a:t>
            </a:r>
            <a:r>
              <a:rPr lang="zh-CN" altLang="en-US" sz="5000" b="1" dirty="0">
                <a:solidFill>
                  <a:schemeClr val="accent2"/>
                </a:solidFill>
                <a:latin typeface="方正卡通简体" panose="03000509000000000000" pitchFamily="65" charset="-122"/>
                <a:ea typeface="方正卡通简体" panose="03000509000000000000" pitchFamily="65" charset="-122"/>
                <a:sym typeface="微软雅黑" panose="020B0503020204020204" pitchFamily="34" charset="-122"/>
              </a:rPr>
              <a:t>添加</a:t>
            </a:r>
            <a:r>
              <a:rPr lang="zh-CN" altLang="en-US"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rPr>
              <a:t>标题</a:t>
            </a:r>
            <a:endParaRPr lang="en-US" altLang="zh-CN"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6" name="矩形 70"/>
          <p:cNvSpPr>
            <a:spLocks noChangeArrowheads="1"/>
          </p:cNvSpPr>
          <p:nvPr/>
        </p:nvSpPr>
        <p:spPr bwMode="auto">
          <a:xfrm>
            <a:off x="2684953" y="2814196"/>
            <a:ext cx="36724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162174"/>
            <a:ext cx="5404115" cy="905258"/>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14:bounceEnd="50000">
                                          <p:cBhvr additive="base">
                                            <p:cTn id="36"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50000">
                                          <p:cBhvr additive="base">
                                            <p:cTn id="40"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50000">
                                          <p:cBhvr additive="base">
                                            <p:cTn id="48"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14:bounceEnd="50000">
                                          <p:cBhvr additive="base">
                                            <p:cTn id="52"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14:bounceEnd="50000">
                                          <p:cBhvr additive="base">
                                            <p:cTn id="56"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750" fill="hold"/>
                                            <p:tgtEl>
                                              <p:spTgt spid="44"/>
                                            </p:tgtEl>
                                            <p:attrNameLst>
                                              <p:attrName>ppt_x</p:attrName>
                                            </p:attrNameLst>
                                          </p:cBhvr>
                                          <p:tavLst>
                                            <p:tav tm="0">
                                              <p:val>
                                                <p:strVal val="#ppt_x"/>
                                              </p:val>
                                            </p:tav>
                                            <p:tav tm="100000">
                                              <p:val>
                                                <p:strVal val="#ppt_x"/>
                                              </p:val>
                                            </p:tav>
                                          </p:tavLst>
                                        </p:anim>
                                        <p:anim calcmode="lin" valueType="num">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750" fill="hold"/>
                                            <p:tgtEl>
                                              <p:spTgt spid="48"/>
                                            </p:tgtEl>
                                            <p:attrNameLst>
                                              <p:attrName>ppt_x</p:attrName>
                                            </p:attrNameLst>
                                          </p:cBhvr>
                                          <p:tavLst>
                                            <p:tav tm="0">
                                              <p:val>
                                                <p:strVal val="#ppt_x"/>
                                              </p:val>
                                            </p:tav>
                                            <p:tav tm="100000">
                                              <p:val>
                                                <p:strVal val="#ppt_x"/>
                                              </p:val>
                                            </p:tav>
                                          </p:tavLst>
                                        </p:anim>
                                        <p:anim calcmode="lin" valueType="num">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a:spLocks noChangeArrowheads="1"/>
          </p:cNvSpPr>
          <p:nvPr/>
        </p:nvSpPr>
        <p:spPr bwMode="auto">
          <a:xfrm>
            <a:off x="2990850" y="2590006"/>
            <a:ext cx="531812" cy="1387475"/>
          </a:xfrm>
          <a:custGeom>
            <a:avLst/>
            <a:gdLst>
              <a:gd name="T0" fmla="*/ 2147483647 w 65"/>
              <a:gd name="T1" fmla="*/ 2147483647 h 170"/>
              <a:gd name="T2" fmla="*/ 2147483647 w 65"/>
              <a:gd name="T3" fmla="*/ 0 h 170"/>
              <a:gd name="T4" fmla="*/ 2147483647 w 65"/>
              <a:gd name="T5" fmla="*/ 2147483647 h 170"/>
              <a:gd name="T6" fmla="*/ 2147483647 w 65"/>
              <a:gd name="T7" fmla="*/ 2147483647 h 170"/>
              <a:gd name="T8" fmla="*/ 0 w 65"/>
              <a:gd name="T9" fmla="*/ 2147483647 h 170"/>
              <a:gd name="T10" fmla="*/ 2147483647 w 65"/>
              <a:gd name="T11" fmla="*/ 2147483647 h 170"/>
              <a:gd name="T12" fmla="*/ 2147483647 w 65"/>
              <a:gd name="T13" fmla="*/ 2147483647 h 170"/>
              <a:gd name="T14" fmla="*/ 0 60000 65536"/>
              <a:gd name="T15" fmla="*/ 0 60000 65536"/>
              <a:gd name="T16" fmla="*/ 0 60000 65536"/>
              <a:gd name="T17" fmla="*/ 0 60000 65536"/>
              <a:gd name="T18" fmla="*/ 0 60000 65536"/>
              <a:gd name="T19" fmla="*/ 0 60000 65536"/>
              <a:gd name="T20" fmla="*/ 0 60000 65536"/>
              <a:gd name="T21" fmla="*/ 0 w 65"/>
              <a:gd name="T22" fmla="*/ 0 h 170"/>
              <a:gd name="T23" fmla="*/ 65 w 65"/>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0">
                <a:moveTo>
                  <a:pt x="65" y="70"/>
                </a:moveTo>
                <a:cubicBezTo>
                  <a:pt x="65" y="44"/>
                  <a:pt x="56" y="20"/>
                  <a:pt x="42" y="0"/>
                </a:cubicBezTo>
                <a:cubicBezTo>
                  <a:pt x="26" y="12"/>
                  <a:pt x="26" y="12"/>
                  <a:pt x="26" y="12"/>
                </a:cubicBezTo>
                <a:cubicBezTo>
                  <a:pt x="38" y="28"/>
                  <a:pt x="45" y="48"/>
                  <a:pt x="45" y="70"/>
                </a:cubicBezTo>
                <a:cubicBezTo>
                  <a:pt x="45" y="105"/>
                  <a:pt x="27" y="136"/>
                  <a:pt x="0" y="153"/>
                </a:cubicBezTo>
                <a:cubicBezTo>
                  <a:pt x="10" y="170"/>
                  <a:pt x="10" y="170"/>
                  <a:pt x="10" y="170"/>
                </a:cubicBezTo>
                <a:cubicBezTo>
                  <a:pt x="43" y="149"/>
                  <a:pt x="65" y="112"/>
                  <a:pt x="65" y="7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9"/>
          <p:cNvSpPr>
            <a:spLocks noChangeArrowheads="1"/>
          </p:cNvSpPr>
          <p:nvPr/>
        </p:nvSpPr>
        <p:spPr bwMode="auto">
          <a:xfrm>
            <a:off x="2516187" y="2199481"/>
            <a:ext cx="820738" cy="487363"/>
          </a:xfrm>
          <a:custGeom>
            <a:avLst/>
            <a:gdLst>
              <a:gd name="T0" fmla="*/ 2147483647 w 100"/>
              <a:gd name="T1" fmla="*/ 2147483647 h 60"/>
              <a:gd name="T2" fmla="*/ 2147483647 w 100"/>
              <a:gd name="T3" fmla="*/ 2147483647 h 60"/>
              <a:gd name="T4" fmla="*/ 2147483647 w 100"/>
              <a:gd name="T5" fmla="*/ 2147483647 h 60"/>
              <a:gd name="T6" fmla="*/ 2147483647 w 100"/>
              <a:gd name="T7" fmla="*/ 0 h 60"/>
              <a:gd name="T8" fmla="*/ 0 w 100"/>
              <a:gd name="T9" fmla="*/ 0 h 60"/>
              <a:gd name="T10" fmla="*/ 2147483647 w 100"/>
              <a:gd name="T11" fmla="*/ 2147483647 h 60"/>
              <a:gd name="T12" fmla="*/ 2147483647 w 100"/>
              <a:gd name="T13" fmla="*/ 2147483647 h 60"/>
              <a:gd name="T14" fmla="*/ 0 60000 65536"/>
              <a:gd name="T15" fmla="*/ 0 60000 65536"/>
              <a:gd name="T16" fmla="*/ 0 60000 65536"/>
              <a:gd name="T17" fmla="*/ 0 60000 65536"/>
              <a:gd name="T18" fmla="*/ 0 60000 65536"/>
              <a:gd name="T19" fmla="*/ 0 60000 65536"/>
              <a:gd name="T20" fmla="*/ 0 60000 65536"/>
              <a:gd name="T21" fmla="*/ 0 w 100"/>
              <a:gd name="T22" fmla="*/ 0 h 60"/>
              <a:gd name="T23" fmla="*/ 100 w 10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60">
                <a:moveTo>
                  <a:pt x="4" y="19"/>
                </a:moveTo>
                <a:cubicBezTo>
                  <a:pt x="37" y="19"/>
                  <a:pt x="66" y="35"/>
                  <a:pt x="84" y="60"/>
                </a:cubicBezTo>
                <a:cubicBezTo>
                  <a:pt x="100" y="48"/>
                  <a:pt x="100" y="48"/>
                  <a:pt x="100" y="48"/>
                </a:cubicBezTo>
                <a:cubicBezTo>
                  <a:pt x="78" y="19"/>
                  <a:pt x="43" y="0"/>
                  <a:pt x="4" y="0"/>
                </a:cubicBezTo>
                <a:cubicBezTo>
                  <a:pt x="3" y="0"/>
                  <a:pt x="1" y="0"/>
                  <a:pt x="0" y="0"/>
                </a:cubicBezTo>
                <a:cubicBezTo>
                  <a:pt x="1" y="19"/>
                  <a:pt x="1" y="19"/>
                  <a:pt x="1" y="19"/>
                </a:cubicBezTo>
                <a:cubicBezTo>
                  <a:pt x="2" y="19"/>
                  <a:pt x="3" y="19"/>
                  <a:pt x="4" y="19"/>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10"/>
          <p:cNvSpPr>
            <a:spLocks noChangeArrowheads="1"/>
          </p:cNvSpPr>
          <p:nvPr/>
        </p:nvSpPr>
        <p:spPr bwMode="auto">
          <a:xfrm>
            <a:off x="1536700" y="2147094"/>
            <a:ext cx="1709737" cy="2033587"/>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0 h 249"/>
              <a:gd name="T12" fmla="*/ 0 w 209"/>
              <a:gd name="T13" fmla="*/ 2147483647 h 249"/>
              <a:gd name="T14" fmla="*/ 2147483647 w 209"/>
              <a:gd name="T15" fmla="*/ 2147483647 h 249"/>
              <a:gd name="T16" fmla="*/ 2147483647 w 209"/>
              <a:gd name="T17" fmla="*/ 2147483647 h 249"/>
              <a:gd name="T18" fmla="*/ 2147483647 w 209"/>
              <a:gd name="T19" fmla="*/ 2147483647 h 249"/>
              <a:gd name="T20" fmla="*/ 2147483647 w 209"/>
              <a:gd name="T21" fmla="*/ 2147483647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249"/>
              <a:gd name="T35" fmla="*/ 209 w 209"/>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249">
                <a:moveTo>
                  <a:pt x="188" y="192"/>
                </a:moveTo>
                <a:cubicBezTo>
                  <a:pt x="171" y="208"/>
                  <a:pt x="149" y="217"/>
                  <a:pt x="124" y="217"/>
                </a:cubicBezTo>
                <a:cubicBezTo>
                  <a:pt x="95" y="217"/>
                  <a:pt x="70" y="204"/>
                  <a:pt x="52" y="183"/>
                </a:cubicBezTo>
                <a:cubicBezTo>
                  <a:pt x="39" y="167"/>
                  <a:pt x="31" y="147"/>
                  <a:pt x="31" y="124"/>
                </a:cubicBezTo>
                <a:cubicBezTo>
                  <a:pt x="31" y="73"/>
                  <a:pt x="73" y="31"/>
                  <a:pt x="124" y="31"/>
                </a:cubicBezTo>
                <a:cubicBezTo>
                  <a:pt x="124" y="0"/>
                  <a:pt x="124" y="0"/>
                  <a:pt x="124" y="0"/>
                </a:cubicBezTo>
                <a:cubicBezTo>
                  <a:pt x="55" y="0"/>
                  <a:pt x="0" y="56"/>
                  <a:pt x="0" y="124"/>
                </a:cubicBezTo>
                <a:cubicBezTo>
                  <a:pt x="0" y="154"/>
                  <a:pt x="10" y="182"/>
                  <a:pt x="28" y="203"/>
                </a:cubicBezTo>
                <a:cubicBezTo>
                  <a:pt x="51" y="231"/>
                  <a:pt x="86" y="249"/>
                  <a:pt x="124" y="249"/>
                </a:cubicBezTo>
                <a:cubicBezTo>
                  <a:pt x="157" y="249"/>
                  <a:pt x="187" y="236"/>
                  <a:pt x="209" y="215"/>
                </a:cubicBezTo>
                <a:lnTo>
                  <a:pt x="188" y="192"/>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Oval 11"/>
          <p:cNvSpPr>
            <a:spLocks noChangeArrowheads="1"/>
          </p:cNvSpPr>
          <p:nvPr/>
        </p:nvSpPr>
        <p:spPr bwMode="auto">
          <a:xfrm>
            <a:off x="1316037" y="1935956"/>
            <a:ext cx="2459038" cy="2459038"/>
          </a:xfrm>
          <a:prstGeom prst="ellipse">
            <a:avLst/>
          </a:prstGeom>
          <a:noFill/>
          <a:ln w="4" cmpd="sng">
            <a:solidFill>
              <a:srgbClr val="7F7F7F"/>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 name="Freeform 22"/>
          <p:cNvSpPr>
            <a:spLocks noChangeArrowheads="1"/>
          </p:cNvSpPr>
          <p:nvPr/>
        </p:nvSpPr>
        <p:spPr bwMode="auto">
          <a:xfrm>
            <a:off x="2965450" y="1991519"/>
            <a:ext cx="1079500" cy="384175"/>
          </a:xfrm>
          <a:custGeom>
            <a:avLst/>
            <a:gdLst>
              <a:gd name="T0" fmla="*/ 0 w 312"/>
              <a:gd name="T1" fmla="*/ 2147483647 h 111"/>
              <a:gd name="T2" fmla="*/ 0 w 312"/>
              <a:gd name="T3" fmla="*/ 2147483647 h 111"/>
              <a:gd name="T4" fmla="*/ 2147483647 w 312"/>
              <a:gd name="T5" fmla="*/ 0 h 111"/>
              <a:gd name="T6" fmla="*/ 2147483647 w 312"/>
              <a:gd name="T7" fmla="*/ 0 h 111"/>
              <a:gd name="T8" fmla="*/ 2147483647 w 312"/>
              <a:gd name="T9" fmla="*/ 2147483647 h 111"/>
              <a:gd name="T10" fmla="*/ 2147483647 w 312"/>
              <a:gd name="T11" fmla="*/ 2147483647 h 111"/>
              <a:gd name="T12" fmla="*/ 0 w 312"/>
              <a:gd name="T13" fmla="*/ 2147483647 h 111"/>
              <a:gd name="T14" fmla="*/ 0 60000 65536"/>
              <a:gd name="T15" fmla="*/ 0 60000 65536"/>
              <a:gd name="T16" fmla="*/ 0 60000 65536"/>
              <a:gd name="T17" fmla="*/ 0 60000 65536"/>
              <a:gd name="T18" fmla="*/ 0 60000 65536"/>
              <a:gd name="T19" fmla="*/ 0 60000 65536"/>
              <a:gd name="T20" fmla="*/ 0 60000 65536"/>
              <a:gd name="T21" fmla="*/ 0 w 312"/>
              <a:gd name="T22" fmla="*/ 0 h 111"/>
              <a:gd name="T23" fmla="*/ 312 w 312"/>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11">
                <a:moveTo>
                  <a:pt x="0" y="111"/>
                </a:moveTo>
                <a:lnTo>
                  <a:pt x="0" y="109"/>
                </a:lnTo>
                <a:lnTo>
                  <a:pt x="234" y="0"/>
                </a:lnTo>
                <a:lnTo>
                  <a:pt x="312" y="0"/>
                </a:lnTo>
                <a:lnTo>
                  <a:pt x="312" y="5"/>
                </a:lnTo>
                <a:lnTo>
                  <a:pt x="236" y="5"/>
                </a:lnTo>
                <a:lnTo>
                  <a:pt x="0" y="111"/>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7" name="Freeform 23"/>
          <p:cNvSpPr>
            <a:spLocks noChangeArrowheads="1"/>
          </p:cNvSpPr>
          <p:nvPr/>
        </p:nvSpPr>
        <p:spPr bwMode="auto">
          <a:xfrm>
            <a:off x="3302000" y="3555206"/>
            <a:ext cx="977900" cy="498475"/>
          </a:xfrm>
          <a:custGeom>
            <a:avLst/>
            <a:gdLst>
              <a:gd name="T0" fmla="*/ 2147483647 w 283"/>
              <a:gd name="T1" fmla="*/ 2147483647 h 144"/>
              <a:gd name="T2" fmla="*/ 2147483647 w 283"/>
              <a:gd name="T3" fmla="*/ 2147483647 h 144"/>
              <a:gd name="T4" fmla="*/ 2147483647 w 283"/>
              <a:gd name="T5" fmla="*/ 2147483647 h 144"/>
              <a:gd name="T6" fmla="*/ 0 w 283"/>
              <a:gd name="T7" fmla="*/ 2147483647 h 144"/>
              <a:gd name="T8" fmla="*/ 2147483647 w 283"/>
              <a:gd name="T9" fmla="*/ 0 h 144"/>
              <a:gd name="T10" fmla="*/ 2147483647 w 283"/>
              <a:gd name="T11" fmla="*/ 2147483647 h 144"/>
              <a:gd name="T12" fmla="*/ 2147483647 w 283"/>
              <a:gd name="T13" fmla="*/ 2147483647 h 144"/>
              <a:gd name="T14" fmla="*/ 2147483647 w 283"/>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144"/>
              <a:gd name="T26" fmla="*/ 283 w 283"/>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144">
                <a:moveTo>
                  <a:pt x="283" y="144"/>
                </a:moveTo>
                <a:lnTo>
                  <a:pt x="217" y="144"/>
                </a:lnTo>
                <a:lnTo>
                  <a:pt x="0" y="4"/>
                </a:lnTo>
                <a:lnTo>
                  <a:pt x="2" y="0"/>
                </a:lnTo>
                <a:lnTo>
                  <a:pt x="217" y="139"/>
                </a:lnTo>
                <a:lnTo>
                  <a:pt x="283" y="139"/>
                </a:lnTo>
                <a:lnTo>
                  <a:pt x="283" y="14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Freeform 24"/>
          <p:cNvSpPr>
            <a:spLocks noChangeArrowheads="1"/>
          </p:cNvSpPr>
          <p:nvPr/>
        </p:nvSpPr>
        <p:spPr bwMode="auto">
          <a:xfrm>
            <a:off x="825500" y="2237581"/>
            <a:ext cx="939800" cy="496888"/>
          </a:xfrm>
          <a:custGeom>
            <a:avLst/>
            <a:gdLst>
              <a:gd name="T0" fmla="*/ 2147483647 w 272"/>
              <a:gd name="T1" fmla="*/ 2147483647 h 144"/>
              <a:gd name="T2" fmla="*/ 2147483647 w 272"/>
              <a:gd name="T3" fmla="*/ 2147483647 h 144"/>
              <a:gd name="T4" fmla="*/ 0 w 272"/>
              <a:gd name="T5" fmla="*/ 2147483647 h 144"/>
              <a:gd name="T6" fmla="*/ 0 w 272"/>
              <a:gd name="T7" fmla="*/ 0 h 144"/>
              <a:gd name="T8" fmla="*/ 2147483647 w 272"/>
              <a:gd name="T9" fmla="*/ 0 h 144"/>
              <a:gd name="T10" fmla="*/ 2147483647 w 272"/>
              <a:gd name="T11" fmla="*/ 0 h 144"/>
              <a:gd name="T12" fmla="*/ 2147483647 w 272"/>
              <a:gd name="T13" fmla="*/ 2147483647 h 144"/>
              <a:gd name="T14" fmla="*/ 2147483647 w 27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144"/>
              <a:gd name="T26" fmla="*/ 272 w 27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144">
                <a:moveTo>
                  <a:pt x="270" y="144"/>
                </a:moveTo>
                <a:lnTo>
                  <a:pt x="55" y="5"/>
                </a:lnTo>
                <a:lnTo>
                  <a:pt x="0" y="5"/>
                </a:lnTo>
                <a:lnTo>
                  <a:pt x="0" y="0"/>
                </a:lnTo>
                <a:lnTo>
                  <a:pt x="55" y="0"/>
                </a:lnTo>
                <a:lnTo>
                  <a:pt x="57" y="0"/>
                </a:lnTo>
                <a:lnTo>
                  <a:pt x="272" y="142"/>
                </a:lnTo>
                <a:lnTo>
                  <a:pt x="270" y="144"/>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9" name="直接连接符 18"/>
          <p:cNvSpPr>
            <a:spLocks noChangeShapeType="1"/>
          </p:cNvSpPr>
          <p:nvPr/>
        </p:nvSpPr>
        <p:spPr bwMode="auto">
          <a:xfrm>
            <a:off x="747712" y="1656556"/>
            <a:ext cx="3830638"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TextBox 295"/>
          <p:cNvSpPr>
            <a:spLocks noChangeArrowheads="1"/>
          </p:cNvSpPr>
          <p:nvPr/>
        </p:nvSpPr>
        <p:spPr bwMode="auto">
          <a:xfrm>
            <a:off x="790575" y="1318419"/>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1" name="直接连接符 20"/>
          <p:cNvSpPr>
            <a:spLocks noChangeShapeType="1"/>
          </p:cNvSpPr>
          <p:nvPr/>
        </p:nvSpPr>
        <p:spPr bwMode="auto">
          <a:xfrm>
            <a:off x="4824412" y="1656556"/>
            <a:ext cx="3830638"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矩形 21"/>
          <p:cNvSpPr>
            <a:spLocks noChangeArrowheads="1"/>
          </p:cNvSpPr>
          <p:nvPr/>
        </p:nvSpPr>
        <p:spPr bwMode="auto">
          <a:xfrm>
            <a:off x="4810125" y="1767681"/>
            <a:ext cx="38211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a:p>
            <a:pPr algn="just">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p>
        </p:txBody>
      </p:sp>
      <p:sp>
        <p:nvSpPr>
          <p:cNvPr id="23" name="TextBox 682"/>
          <p:cNvSpPr>
            <a:spLocks noChangeArrowheads="1"/>
          </p:cNvSpPr>
          <p:nvPr/>
        </p:nvSpPr>
        <p:spPr bwMode="auto">
          <a:xfrm>
            <a:off x="512762" y="2282031"/>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000">
                <a:solidFill>
                  <a:srgbClr val="7F7F7F"/>
                </a:solidFill>
                <a:latin typeface="方正中等线简体" panose="03000509000000000000" pitchFamily="2" charset="-122"/>
                <a:ea typeface="方正中等线简体" panose="03000509000000000000" pitchFamily="2" charset="-122"/>
              </a:rPr>
              <a:t>58%</a:t>
            </a:r>
            <a:endParaRPr lang="zh-CN" altLang="en-US" sz="2000">
              <a:solidFill>
                <a:srgbClr val="7F7F7F"/>
              </a:solidFill>
              <a:latin typeface="方正中等线简体" panose="03000509000000000000" pitchFamily="2" charset="-122"/>
              <a:ea typeface="方正中等线简体" panose="03000509000000000000" pitchFamily="2" charset="-122"/>
            </a:endParaRPr>
          </a:p>
        </p:txBody>
      </p:sp>
      <p:sp>
        <p:nvSpPr>
          <p:cNvPr id="24" name="TextBox 682"/>
          <p:cNvSpPr>
            <a:spLocks noChangeArrowheads="1"/>
          </p:cNvSpPr>
          <p:nvPr/>
        </p:nvSpPr>
        <p:spPr bwMode="auto">
          <a:xfrm>
            <a:off x="3695700" y="2045494"/>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000" dirty="0">
                <a:solidFill>
                  <a:srgbClr val="7F7F7F"/>
                </a:solidFill>
                <a:latin typeface="方正中等线简体" panose="03000509000000000000" pitchFamily="2" charset="-122"/>
                <a:ea typeface="方正中等线简体" panose="03000509000000000000" pitchFamily="2" charset="-122"/>
              </a:rPr>
              <a:t>19%</a:t>
            </a:r>
            <a:endParaRPr lang="zh-CN" altLang="en-US" sz="2000" dirty="0">
              <a:solidFill>
                <a:srgbClr val="7F7F7F"/>
              </a:solidFill>
              <a:latin typeface="方正中等线简体" panose="03000509000000000000" pitchFamily="2" charset="-122"/>
              <a:ea typeface="方正中等线简体" panose="03000509000000000000" pitchFamily="2" charset="-122"/>
            </a:endParaRPr>
          </a:p>
        </p:txBody>
      </p:sp>
      <p:sp>
        <p:nvSpPr>
          <p:cNvPr id="25" name="TextBox 682"/>
          <p:cNvSpPr>
            <a:spLocks noChangeArrowheads="1"/>
          </p:cNvSpPr>
          <p:nvPr/>
        </p:nvSpPr>
        <p:spPr bwMode="auto">
          <a:xfrm>
            <a:off x="3695700" y="4120356"/>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2000">
                <a:solidFill>
                  <a:srgbClr val="7F7F7F"/>
                </a:solidFill>
                <a:latin typeface="方正中等线简体" panose="03000509000000000000" pitchFamily="2" charset="-122"/>
                <a:ea typeface="方正中等线简体" panose="03000509000000000000" pitchFamily="2" charset="-122"/>
              </a:rPr>
              <a:t>23%</a:t>
            </a:r>
            <a:endParaRPr lang="zh-CN" altLang="en-US" sz="2000">
              <a:solidFill>
                <a:srgbClr val="7F7F7F"/>
              </a:solidFill>
              <a:latin typeface="方正中等线简体" panose="03000509000000000000" pitchFamily="2" charset="-122"/>
              <a:ea typeface="方正中等线简体" panose="03000509000000000000" pitchFamily="2" charset="-122"/>
            </a:endParaRPr>
          </a:p>
        </p:txBody>
      </p:sp>
      <p:sp>
        <p:nvSpPr>
          <p:cNvPr id="26" name="TextBox 301"/>
          <p:cNvSpPr>
            <a:spLocks noChangeArrowheads="1"/>
          </p:cNvSpPr>
          <p:nvPr/>
        </p:nvSpPr>
        <p:spPr bwMode="auto">
          <a:xfrm>
            <a:off x="4867275" y="1318419"/>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27" name="TextBox 301"/>
          <p:cNvSpPr>
            <a:spLocks noChangeArrowheads="1"/>
          </p:cNvSpPr>
          <p:nvPr/>
        </p:nvSpPr>
        <p:spPr bwMode="auto">
          <a:xfrm>
            <a:off x="2159732" y="2751770"/>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4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a:t>
            </a:r>
            <a:endParaRPr lang="en-US" altLang="zh-CN" sz="24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24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800" b="1" dirty="0">
              <a:solidFill>
                <a:srgbClr val="404040"/>
              </a:solidFill>
            </a:endParaRPr>
          </a:p>
        </p:txBody>
      </p:sp>
      <p:sp>
        <p:nvSpPr>
          <p:cNvPr id="6" name="标题 5"/>
          <p:cNvSpPr>
            <a:spLocks noGrp="1"/>
          </p:cNvSpPr>
          <p:nvPr>
            <p:ph type="title"/>
          </p:nvPr>
        </p:nvSpPr>
        <p:spPr/>
        <p:txBody>
          <a:bodyPr/>
          <a:lstStyle/>
          <a:p>
            <a:r>
              <a:rPr lang="zh-CN" altLang="en-US" dirty="0"/>
              <a:t>第五部分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7"/>
                                        </p:tgtEl>
                                      </p:cBhvr>
                                    </p:animEffect>
                                    <p:animScale>
                                      <p:cBhvr>
                                        <p:cTn id="23" dur="250" autoRev="1" fill="hold"/>
                                        <p:tgtEl>
                                          <p:spTgt spid="27"/>
                                        </p:tgtEl>
                                      </p:cBhvr>
                                      <p:by x="105000" y="105000"/>
                                    </p:animScale>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6" grpId="0" animBg="1"/>
      <p:bldP spid="17" grpId="0" animBg="1"/>
      <p:bldP spid="18" grpId="0" animBg="1"/>
      <p:bldP spid="19" grpId="0" animBg="1"/>
      <p:bldP spid="20" grpId="0"/>
      <p:bldP spid="21" grpId="0" animBg="1"/>
      <p:bldP spid="22" grpId="0"/>
      <p:bldP spid="23" grpId="0"/>
      <p:bldP spid="24" grpId="0"/>
      <p:bldP spid="25" grpId="0"/>
      <p:bldP spid="26" grpId="0"/>
      <p:bldP spid="27" grpId="0"/>
      <p:bldP spid="2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936680" y="3044825"/>
            <a:ext cx="3783012" cy="77787"/>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78"/>
          <p:cNvSpPr>
            <a:spLocks noChangeArrowheads="1"/>
          </p:cNvSpPr>
          <p:nvPr/>
        </p:nvSpPr>
        <p:spPr bwMode="auto">
          <a:xfrm>
            <a:off x="936680" y="3044825"/>
            <a:ext cx="2535237" cy="77787"/>
          </a:xfrm>
          <a:custGeom>
            <a:avLst/>
            <a:gdLst>
              <a:gd name="T0" fmla="*/ 323 w 323"/>
              <a:gd name="T1" fmla="*/ 5 h 10"/>
              <a:gd name="T2" fmla="*/ 319 w 323"/>
              <a:gd name="T3" fmla="*/ 10 h 10"/>
              <a:gd name="T4" fmla="*/ 4 w 323"/>
              <a:gd name="T5" fmla="*/ 10 h 10"/>
              <a:gd name="T6" fmla="*/ 0 w 323"/>
              <a:gd name="T7" fmla="*/ 5 h 10"/>
              <a:gd name="T8" fmla="*/ 0 w 323"/>
              <a:gd name="T9" fmla="*/ 5 h 10"/>
              <a:gd name="T10" fmla="*/ 4 w 323"/>
              <a:gd name="T11" fmla="*/ 0 h 10"/>
              <a:gd name="T12" fmla="*/ 319 w 323"/>
              <a:gd name="T13" fmla="*/ 0 h 10"/>
              <a:gd name="T14" fmla="*/ 323 w 323"/>
              <a:gd name="T15" fmla="*/ 5 h 10"/>
              <a:gd name="T16" fmla="*/ 0 60000 65536"/>
              <a:gd name="T17" fmla="*/ 0 60000 65536"/>
              <a:gd name="T18" fmla="*/ 0 60000 65536"/>
              <a:gd name="T19" fmla="*/ 0 60000 65536"/>
              <a:gd name="T20" fmla="*/ 0 60000 65536"/>
              <a:gd name="T21" fmla="*/ 0 60000 65536"/>
              <a:gd name="T22" fmla="*/ 0 60000 65536"/>
              <a:gd name="T23" fmla="*/ 0 60000 65536"/>
              <a:gd name="T24" fmla="*/ 0 w 323"/>
              <a:gd name="T25" fmla="*/ 0 h 10"/>
              <a:gd name="T26" fmla="*/ 323 w 32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 h="10">
                <a:moveTo>
                  <a:pt x="323" y="5"/>
                </a:moveTo>
                <a:cubicBezTo>
                  <a:pt x="323" y="8"/>
                  <a:pt x="321" y="10"/>
                  <a:pt x="319" y="10"/>
                </a:cubicBezTo>
                <a:cubicBezTo>
                  <a:pt x="4" y="10"/>
                  <a:pt x="4" y="10"/>
                  <a:pt x="4" y="10"/>
                </a:cubicBezTo>
                <a:cubicBezTo>
                  <a:pt x="2" y="10"/>
                  <a:pt x="0" y="8"/>
                  <a:pt x="0" y="5"/>
                </a:cubicBezTo>
                <a:cubicBezTo>
                  <a:pt x="0" y="5"/>
                  <a:pt x="0" y="5"/>
                  <a:pt x="0" y="5"/>
                </a:cubicBezTo>
                <a:cubicBezTo>
                  <a:pt x="0" y="3"/>
                  <a:pt x="2" y="0"/>
                  <a:pt x="4" y="0"/>
                </a:cubicBezTo>
                <a:cubicBezTo>
                  <a:pt x="319" y="0"/>
                  <a:pt x="319" y="0"/>
                  <a:pt x="319" y="0"/>
                </a:cubicBezTo>
                <a:cubicBezTo>
                  <a:pt x="321" y="0"/>
                  <a:pt x="323" y="3"/>
                  <a:pt x="323" y="5"/>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Rectangle 79"/>
          <p:cNvSpPr>
            <a:spLocks noChangeArrowheads="1"/>
          </p:cNvSpPr>
          <p:nvPr/>
        </p:nvSpPr>
        <p:spPr bwMode="auto">
          <a:xfrm>
            <a:off x="936680" y="3379453"/>
            <a:ext cx="3783012" cy="68263"/>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0"/>
          <p:cNvSpPr>
            <a:spLocks noChangeArrowheads="1"/>
          </p:cNvSpPr>
          <p:nvPr/>
        </p:nvSpPr>
        <p:spPr bwMode="auto">
          <a:xfrm>
            <a:off x="936680" y="3379453"/>
            <a:ext cx="2324100" cy="68263"/>
          </a:xfrm>
          <a:custGeom>
            <a:avLst/>
            <a:gdLst>
              <a:gd name="T0" fmla="*/ 296 w 296"/>
              <a:gd name="T1" fmla="*/ 5 h 9"/>
              <a:gd name="T2" fmla="*/ 292 w 296"/>
              <a:gd name="T3" fmla="*/ 9 h 9"/>
              <a:gd name="T4" fmla="*/ 4 w 296"/>
              <a:gd name="T5" fmla="*/ 9 h 9"/>
              <a:gd name="T6" fmla="*/ 0 w 296"/>
              <a:gd name="T7" fmla="*/ 5 h 9"/>
              <a:gd name="T8" fmla="*/ 0 w 296"/>
              <a:gd name="T9" fmla="*/ 5 h 9"/>
              <a:gd name="T10" fmla="*/ 4 w 296"/>
              <a:gd name="T11" fmla="*/ 0 h 9"/>
              <a:gd name="T12" fmla="*/ 292 w 296"/>
              <a:gd name="T13" fmla="*/ 0 h 9"/>
              <a:gd name="T14" fmla="*/ 296 w 296"/>
              <a:gd name="T15" fmla="*/ 5 h 9"/>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9"/>
              <a:gd name="T26" fmla="*/ 296 w 29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9">
                <a:moveTo>
                  <a:pt x="296" y="5"/>
                </a:moveTo>
                <a:cubicBezTo>
                  <a:pt x="296" y="7"/>
                  <a:pt x="294" y="9"/>
                  <a:pt x="292" y="9"/>
                </a:cubicBezTo>
                <a:cubicBezTo>
                  <a:pt x="4" y="9"/>
                  <a:pt x="4" y="9"/>
                  <a:pt x="4" y="9"/>
                </a:cubicBezTo>
                <a:cubicBezTo>
                  <a:pt x="2" y="9"/>
                  <a:pt x="0" y="7"/>
                  <a:pt x="0" y="5"/>
                </a:cubicBezTo>
                <a:cubicBezTo>
                  <a:pt x="0" y="5"/>
                  <a:pt x="0" y="5"/>
                  <a:pt x="0" y="5"/>
                </a:cubicBezTo>
                <a:cubicBezTo>
                  <a:pt x="0" y="2"/>
                  <a:pt x="2" y="0"/>
                  <a:pt x="4" y="0"/>
                </a:cubicBezTo>
                <a:cubicBezTo>
                  <a:pt x="292" y="0"/>
                  <a:pt x="292" y="0"/>
                  <a:pt x="292" y="0"/>
                </a:cubicBezTo>
                <a:cubicBezTo>
                  <a:pt x="294" y="0"/>
                  <a:pt x="296" y="2"/>
                  <a:pt x="296" y="5"/>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Rectangle 81"/>
          <p:cNvSpPr>
            <a:spLocks noChangeArrowheads="1"/>
          </p:cNvSpPr>
          <p:nvPr/>
        </p:nvSpPr>
        <p:spPr bwMode="auto">
          <a:xfrm>
            <a:off x="936680" y="3744008"/>
            <a:ext cx="3783012" cy="77787"/>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82"/>
          <p:cNvSpPr>
            <a:spLocks noChangeArrowheads="1"/>
          </p:cNvSpPr>
          <p:nvPr/>
        </p:nvSpPr>
        <p:spPr bwMode="auto">
          <a:xfrm>
            <a:off x="936680" y="3744008"/>
            <a:ext cx="1350962" cy="77787"/>
          </a:xfrm>
          <a:custGeom>
            <a:avLst/>
            <a:gdLst>
              <a:gd name="T0" fmla="*/ 172 w 172"/>
              <a:gd name="T1" fmla="*/ 5 h 10"/>
              <a:gd name="T2" fmla="*/ 169 w 172"/>
              <a:gd name="T3" fmla="*/ 10 h 10"/>
              <a:gd name="T4" fmla="*/ 2 w 172"/>
              <a:gd name="T5" fmla="*/ 10 h 10"/>
              <a:gd name="T6" fmla="*/ 0 w 172"/>
              <a:gd name="T7" fmla="*/ 5 h 10"/>
              <a:gd name="T8" fmla="*/ 0 w 172"/>
              <a:gd name="T9" fmla="*/ 5 h 10"/>
              <a:gd name="T10" fmla="*/ 2 w 172"/>
              <a:gd name="T11" fmla="*/ 0 h 10"/>
              <a:gd name="T12" fmla="*/ 169 w 172"/>
              <a:gd name="T13" fmla="*/ 0 h 10"/>
              <a:gd name="T14" fmla="*/ 172 w 172"/>
              <a:gd name="T15" fmla="*/ 5 h 10"/>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0"/>
              <a:gd name="T26" fmla="*/ 172 w 17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0">
                <a:moveTo>
                  <a:pt x="172" y="5"/>
                </a:moveTo>
                <a:cubicBezTo>
                  <a:pt x="172" y="8"/>
                  <a:pt x="171" y="10"/>
                  <a:pt x="169" y="10"/>
                </a:cubicBezTo>
                <a:cubicBezTo>
                  <a:pt x="2" y="10"/>
                  <a:pt x="2" y="10"/>
                  <a:pt x="2" y="10"/>
                </a:cubicBezTo>
                <a:cubicBezTo>
                  <a:pt x="1" y="10"/>
                  <a:pt x="0" y="8"/>
                  <a:pt x="0" y="5"/>
                </a:cubicBezTo>
                <a:cubicBezTo>
                  <a:pt x="0" y="5"/>
                  <a:pt x="0" y="5"/>
                  <a:pt x="0" y="5"/>
                </a:cubicBezTo>
                <a:cubicBezTo>
                  <a:pt x="0" y="2"/>
                  <a:pt x="1" y="0"/>
                  <a:pt x="2" y="0"/>
                </a:cubicBezTo>
                <a:cubicBezTo>
                  <a:pt x="169" y="0"/>
                  <a:pt x="169" y="0"/>
                  <a:pt x="169" y="0"/>
                </a:cubicBezTo>
                <a:cubicBezTo>
                  <a:pt x="171" y="0"/>
                  <a:pt x="172" y="2"/>
                  <a:pt x="172" y="5"/>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Rectangle 83"/>
          <p:cNvSpPr>
            <a:spLocks noChangeArrowheads="1"/>
          </p:cNvSpPr>
          <p:nvPr/>
        </p:nvSpPr>
        <p:spPr bwMode="auto">
          <a:xfrm>
            <a:off x="936680" y="4075981"/>
            <a:ext cx="3783012" cy="69850"/>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84"/>
          <p:cNvSpPr>
            <a:spLocks noChangeArrowheads="1"/>
          </p:cNvSpPr>
          <p:nvPr/>
        </p:nvSpPr>
        <p:spPr bwMode="auto">
          <a:xfrm>
            <a:off x="936680" y="4075981"/>
            <a:ext cx="2913062" cy="69850"/>
          </a:xfrm>
          <a:custGeom>
            <a:avLst/>
            <a:gdLst>
              <a:gd name="T0" fmla="*/ 371 w 371"/>
              <a:gd name="T1" fmla="*/ 4 h 9"/>
              <a:gd name="T2" fmla="*/ 366 w 371"/>
              <a:gd name="T3" fmla="*/ 9 h 9"/>
              <a:gd name="T4" fmla="*/ 5 w 371"/>
              <a:gd name="T5" fmla="*/ 9 h 9"/>
              <a:gd name="T6" fmla="*/ 0 w 371"/>
              <a:gd name="T7" fmla="*/ 4 h 9"/>
              <a:gd name="T8" fmla="*/ 0 w 371"/>
              <a:gd name="T9" fmla="*/ 4 h 9"/>
              <a:gd name="T10" fmla="*/ 5 w 371"/>
              <a:gd name="T11" fmla="*/ 0 h 9"/>
              <a:gd name="T12" fmla="*/ 366 w 371"/>
              <a:gd name="T13" fmla="*/ 0 h 9"/>
              <a:gd name="T14" fmla="*/ 371 w 371"/>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9"/>
              <a:gd name="T26" fmla="*/ 371 w 37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9">
                <a:moveTo>
                  <a:pt x="371" y="4"/>
                </a:moveTo>
                <a:cubicBezTo>
                  <a:pt x="371" y="7"/>
                  <a:pt x="368" y="9"/>
                  <a:pt x="366" y="9"/>
                </a:cubicBezTo>
                <a:cubicBezTo>
                  <a:pt x="5" y="9"/>
                  <a:pt x="5" y="9"/>
                  <a:pt x="5" y="9"/>
                </a:cubicBezTo>
                <a:cubicBezTo>
                  <a:pt x="2" y="9"/>
                  <a:pt x="0" y="7"/>
                  <a:pt x="0" y="4"/>
                </a:cubicBezTo>
                <a:cubicBezTo>
                  <a:pt x="0" y="4"/>
                  <a:pt x="0" y="4"/>
                  <a:pt x="0" y="4"/>
                </a:cubicBezTo>
                <a:cubicBezTo>
                  <a:pt x="0" y="2"/>
                  <a:pt x="2" y="0"/>
                  <a:pt x="5" y="0"/>
                </a:cubicBezTo>
                <a:cubicBezTo>
                  <a:pt x="366" y="0"/>
                  <a:pt x="366" y="0"/>
                  <a:pt x="366" y="0"/>
                </a:cubicBezTo>
                <a:cubicBezTo>
                  <a:pt x="368" y="0"/>
                  <a:pt x="371" y="2"/>
                  <a:pt x="371" y="4"/>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91"/>
          <p:cNvSpPr>
            <a:spLocks noChangeArrowheads="1"/>
          </p:cNvSpPr>
          <p:nvPr/>
        </p:nvSpPr>
        <p:spPr bwMode="auto">
          <a:xfrm>
            <a:off x="5919842" y="1835150"/>
            <a:ext cx="568325" cy="971550"/>
          </a:xfrm>
          <a:custGeom>
            <a:avLst/>
            <a:gdLst>
              <a:gd name="T0" fmla="*/ 0 w 83"/>
              <a:gd name="T1" fmla="*/ 0 h 142"/>
              <a:gd name="T2" fmla="*/ 0 w 83"/>
              <a:gd name="T3" fmla="*/ 25 h 142"/>
              <a:gd name="T4" fmla="*/ 59 w 83"/>
              <a:gd name="T5" fmla="*/ 83 h 142"/>
              <a:gd name="T6" fmla="*/ 41 w 83"/>
              <a:gd name="T7" fmla="*/ 125 h 142"/>
              <a:gd name="T8" fmla="*/ 58 w 83"/>
              <a:gd name="T9" fmla="*/ 142 h 142"/>
              <a:gd name="T10" fmla="*/ 83 w 83"/>
              <a:gd name="T11" fmla="*/ 83 h 142"/>
              <a:gd name="T12" fmla="*/ 0 w 83"/>
              <a:gd name="T13" fmla="*/ 0 h 142"/>
              <a:gd name="T14" fmla="*/ 0 60000 65536"/>
              <a:gd name="T15" fmla="*/ 0 60000 65536"/>
              <a:gd name="T16" fmla="*/ 0 60000 65536"/>
              <a:gd name="T17" fmla="*/ 0 60000 65536"/>
              <a:gd name="T18" fmla="*/ 0 60000 65536"/>
              <a:gd name="T19" fmla="*/ 0 60000 65536"/>
              <a:gd name="T20" fmla="*/ 0 60000 65536"/>
              <a:gd name="T21" fmla="*/ 0 w 83"/>
              <a:gd name="T22" fmla="*/ 0 h 142"/>
              <a:gd name="T23" fmla="*/ 83 w 8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42">
                <a:moveTo>
                  <a:pt x="0" y="0"/>
                </a:moveTo>
                <a:cubicBezTo>
                  <a:pt x="0" y="25"/>
                  <a:pt x="0" y="25"/>
                  <a:pt x="0" y="25"/>
                </a:cubicBezTo>
                <a:cubicBezTo>
                  <a:pt x="32" y="25"/>
                  <a:pt x="59" y="51"/>
                  <a:pt x="59" y="83"/>
                </a:cubicBezTo>
                <a:cubicBezTo>
                  <a:pt x="59" y="100"/>
                  <a:pt x="52" y="114"/>
                  <a:pt x="41" y="125"/>
                </a:cubicBezTo>
                <a:cubicBezTo>
                  <a:pt x="58" y="142"/>
                  <a:pt x="58" y="142"/>
                  <a:pt x="58" y="142"/>
                </a:cubicBezTo>
                <a:cubicBezTo>
                  <a:pt x="73" y="127"/>
                  <a:pt x="83" y="106"/>
                  <a:pt x="83" y="83"/>
                </a:cubicBezTo>
                <a:cubicBezTo>
                  <a:pt x="83" y="38"/>
                  <a:pt x="45" y="0"/>
                  <a:pt x="0" y="0"/>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92"/>
          <p:cNvSpPr>
            <a:spLocks noChangeArrowheads="1"/>
          </p:cNvSpPr>
          <p:nvPr/>
        </p:nvSpPr>
        <p:spPr bwMode="auto">
          <a:xfrm>
            <a:off x="5353105" y="1835150"/>
            <a:ext cx="963612" cy="1141412"/>
          </a:xfrm>
          <a:custGeom>
            <a:avLst/>
            <a:gdLst>
              <a:gd name="T0" fmla="*/ 83 w 141"/>
              <a:gd name="T1" fmla="*/ 142 h 167"/>
              <a:gd name="T2" fmla="*/ 24 w 141"/>
              <a:gd name="T3" fmla="*/ 83 h 167"/>
              <a:gd name="T4" fmla="*/ 83 w 141"/>
              <a:gd name="T5" fmla="*/ 25 h 167"/>
              <a:gd name="T6" fmla="*/ 83 w 141"/>
              <a:gd name="T7" fmla="*/ 0 h 167"/>
              <a:gd name="T8" fmla="*/ 0 w 141"/>
              <a:gd name="T9" fmla="*/ 83 h 167"/>
              <a:gd name="T10" fmla="*/ 83 w 141"/>
              <a:gd name="T11" fmla="*/ 167 h 167"/>
              <a:gd name="T12" fmla="*/ 141 w 141"/>
              <a:gd name="T13" fmla="*/ 142 h 167"/>
              <a:gd name="T14" fmla="*/ 124 w 141"/>
              <a:gd name="T15" fmla="*/ 125 h 167"/>
              <a:gd name="T16" fmla="*/ 83 w 141"/>
              <a:gd name="T17" fmla="*/ 142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67"/>
              <a:gd name="T29" fmla="*/ 141 w 141"/>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67">
                <a:moveTo>
                  <a:pt x="83" y="142"/>
                </a:moveTo>
                <a:cubicBezTo>
                  <a:pt x="50" y="142"/>
                  <a:pt x="24" y="116"/>
                  <a:pt x="24" y="83"/>
                </a:cubicBezTo>
                <a:cubicBezTo>
                  <a:pt x="24" y="51"/>
                  <a:pt x="50" y="25"/>
                  <a:pt x="83" y="25"/>
                </a:cubicBezTo>
                <a:cubicBezTo>
                  <a:pt x="83" y="0"/>
                  <a:pt x="83" y="0"/>
                  <a:pt x="83" y="0"/>
                </a:cubicBezTo>
                <a:cubicBezTo>
                  <a:pt x="37" y="0"/>
                  <a:pt x="0" y="38"/>
                  <a:pt x="0" y="83"/>
                </a:cubicBezTo>
                <a:cubicBezTo>
                  <a:pt x="0" y="129"/>
                  <a:pt x="37" y="167"/>
                  <a:pt x="83" y="167"/>
                </a:cubicBezTo>
                <a:cubicBezTo>
                  <a:pt x="105" y="167"/>
                  <a:pt x="126" y="157"/>
                  <a:pt x="141" y="142"/>
                </a:cubicBezTo>
                <a:cubicBezTo>
                  <a:pt x="124" y="125"/>
                  <a:pt x="124" y="125"/>
                  <a:pt x="124" y="125"/>
                </a:cubicBezTo>
                <a:cubicBezTo>
                  <a:pt x="114" y="136"/>
                  <a:pt x="99" y="142"/>
                  <a:pt x="83" y="142"/>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Freeform 97"/>
          <p:cNvSpPr>
            <a:spLocks noChangeArrowheads="1"/>
          </p:cNvSpPr>
          <p:nvPr/>
        </p:nvSpPr>
        <p:spPr bwMode="auto">
          <a:xfrm>
            <a:off x="7199367" y="1835150"/>
            <a:ext cx="566738" cy="1135062"/>
          </a:xfrm>
          <a:custGeom>
            <a:avLst/>
            <a:gdLst>
              <a:gd name="T0" fmla="*/ 83 w 83"/>
              <a:gd name="T1" fmla="*/ 83 h 166"/>
              <a:gd name="T2" fmla="*/ 0 w 83"/>
              <a:gd name="T3" fmla="*/ 0 h 166"/>
              <a:gd name="T4" fmla="*/ 0 w 83"/>
              <a:gd name="T5" fmla="*/ 24 h 166"/>
              <a:gd name="T6" fmla="*/ 59 w 83"/>
              <a:gd name="T7" fmla="*/ 83 h 166"/>
              <a:gd name="T8" fmla="*/ 0 w 83"/>
              <a:gd name="T9" fmla="*/ 142 h 166"/>
              <a:gd name="T10" fmla="*/ 0 w 83"/>
              <a:gd name="T11" fmla="*/ 166 h 166"/>
              <a:gd name="T12" fmla="*/ 83 w 83"/>
              <a:gd name="T13" fmla="*/ 83 h 166"/>
              <a:gd name="T14" fmla="*/ 0 60000 65536"/>
              <a:gd name="T15" fmla="*/ 0 60000 65536"/>
              <a:gd name="T16" fmla="*/ 0 60000 65536"/>
              <a:gd name="T17" fmla="*/ 0 60000 65536"/>
              <a:gd name="T18" fmla="*/ 0 60000 65536"/>
              <a:gd name="T19" fmla="*/ 0 60000 65536"/>
              <a:gd name="T20" fmla="*/ 0 60000 65536"/>
              <a:gd name="T21" fmla="*/ 0 w 83"/>
              <a:gd name="T22" fmla="*/ 0 h 166"/>
              <a:gd name="T23" fmla="*/ 83 w 8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66">
                <a:moveTo>
                  <a:pt x="83" y="83"/>
                </a:moveTo>
                <a:cubicBezTo>
                  <a:pt x="83" y="37"/>
                  <a:pt x="46" y="0"/>
                  <a:pt x="0" y="0"/>
                </a:cubicBezTo>
                <a:cubicBezTo>
                  <a:pt x="0" y="24"/>
                  <a:pt x="0" y="24"/>
                  <a:pt x="0" y="24"/>
                </a:cubicBezTo>
                <a:cubicBezTo>
                  <a:pt x="33" y="24"/>
                  <a:pt x="59" y="51"/>
                  <a:pt x="59" y="83"/>
                </a:cubicBezTo>
                <a:cubicBezTo>
                  <a:pt x="59" y="116"/>
                  <a:pt x="33" y="142"/>
                  <a:pt x="0" y="142"/>
                </a:cubicBezTo>
                <a:cubicBezTo>
                  <a:pt x="0" y="166"/>
                  <a:pt x="0" y="166"/>
                  <a:pt x="0" y="166"/>
                </a:cubicBezTo>
                <a:cubicBezTo>
                  <a:pt x="46" y="166"/>
                  <a:pt x="83" y="129"/>
                  <a:pt x="83" y="83"/>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3" name="Freeform 98"/>
          <p:cNvSpPr>
            <a:spLocks noChangeArrowheads="1"/>
          </p:cNvSpPr>
          <p:nvPr/>
        </p:nvSpPr>
        <p:spPr bwMode="auto">
          <a:xfrm>
            <a:off x="6631042" y="1835150"/>
            <a:ext cx="568325" cy="1135062"/>
          </a:xfrm>
          <a:custGeom>
            <a:avLst/>
            <a:gdLst>
              <a:gd name="T0" fmla="*/ 83 w 83"/>
              <a:gd name="T1" fmla="*/ 142 h 166"/>
              <a:gd name="T2" fmla="*/ 24 w 83"/>
              <a:gd name="T3" fmla="*/ 83 h 166"/>
              <a:gd name="T4" fmla="*/ 83 w 83"/>
              <a:gd name="T5" fmla="*/ 24 h 166"/>
              <a:gd name="T6" fmla="*/ 83 w 83"/>
              <a:gd name="T7" fmla="*/ 0 h 166"/>
              <a:gd name="T8" fmla="*/ 0 w 83"/>
              <a:gd name="T9" fmla="*/ 83 h 166"/>
              <a:gd name="T10" fmla="*/ 83 w 83"/>
              <a:gd name="T11" fmla="*/ 166 h 166"/>
              <a:gd name="T12" fmla="*/ 83 w 83"/>
              <a:gd name="T13" fmla="*/ 166 h 166"/>
              <a:gd name="T14" fmla="*/ 83 w 83"/>
              <a:gd name="T15" fmla="*/ 142 h 16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66"/>
              <a:gd name="T26" fmla="*/ 83 w 83"/>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66">
                <a:moveTo>
                  <a:pt x="83" y="142"/>
                </a:moveTo>
                <a:cubicBezTo>
                  <a:pt x="51" y="142"/>
                  <a:pt x="24" y="116"/>
                  <a:pt x="24" y="83"/>
                </a:cubicBezTo>
                <a:cubicBezTo>
                  <a:pt x="24" y="51"/>
                  <a:pt x="51" y="24"/>
                  <a:pt x="83" y="24"/>
                </a:cubicBezTo>
                <a:cubicBezTo>
                  <a:pt x="83" y="0"/>
                  <a:pt x="83" y="0"/>
                  <a:pt x="83" y="0"/>
                </a:cubicBezTo>
                <a:cubicBezTo>
                  <a:pt x="37" y="0"/>
                  <a:pt x="0" y="37"/>
                  <a:pt x="0" y="83"/>
                </a:cubicBezTo>
                <a:cubicBezTo>
                  <a:pt x="0" y="129"/>
                  <a:pt x="37" y="166"/>
                  <a:pt x="83" y="166"/>
                </a:cubicBezTo>
                <a:cubicBezTo>
                  <a:pt x="83" y="166"/>
                  <a:pt x="83" y="166"/>
                  <a:pt x="83" y="166"/>
                </a:cubicBezTo>
                <a:cubicBezTo>
                  <a:pt x="83" y="142"/>
                  <a:pt x="83" y="142"/>
                  <a:pt x="83" y="142"/>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4" name="Freeform 103"/>
          <p:cNvSpPr>
            <a:spLocks noChangeArrowheads="1"/>
          </p:cNvSpPr>
          <p:nvPr/>
        </p:nvSpPr>
        <p:spPr bwMode="auto">
          <a:xfrm>
            <a:off x="5516617" y="3044825"/>
            <a:ext cx="971550" cy="1135062"/>
          </a:xfrm>
          <a:custGeom>
            <a:avLst/>
            <a:gdLst>
              <a:gd name="T0" fmla="*/ 59 w 142"/>
              <a:gd name="T1" fmla="*/ 0 h 166"/>
              <a:gd name="T2" fmla="*/ 59 w 142"/>
              <a:gd name="T3" fmla="*/ 24 h 166"/>
              <a:gd name="T4" fmla="*/ 118 w 142"/>
              <a:gd name="T5" fmla="*/ 83 h 166"/>
              <a:gd name="T6" fmla="*/ 59 w 142"/>
              <a:gd name="T7" fmla="*/ 142 h 166"/>
              <a:gd name="T8" fmla="*/ 17 w 142"/>
              <a:gd name="T9" fmla="*/ 125 h 166"/>
              <a:gd name="T10" fmla="*/ 0 w 142"/>
              <a:gd name="T11" fmla="*/ 142 h 166"/>
              <a:gd name="T12" fmla="*/ 59 w 142"/>
              <a:gd name="T13" fmla="*/ 166 h 166"/>
              <a:gd name="T14" fmla="*/ 142 w 142"/>
              <a:gd name="T15" fmla="*/ 83 h 166"/>
              <a:gd name="T16" fmla="*/ 59 w 142"/>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66"/>
              <a:gd name="T29" fmla="*/ 142 w 142"/>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66">
                <a:moveTo>
                  <a:pt x="59" y="0"/>
                </a:moveTo>
                <a:cubicBezTo>
                  <a:pt x="59" y="24"/>
                  <a:pt x="59" y="24"/>
                  <a:pt x="59" y="24"/>
                </a:cubicBezTo>
                <a:cubicBezTo>
                  <a:pt x="91" y="24"/>
                  <a:pt x="118" y="51"/>
                  <a:pt x="118" y="83"/>
                </a:cubicBezTo>
                <a:cubicBezTo>
                  <a:pt x="118" y="116"/>
                  <a:pt x="91" y="142"/>
                  <a:pt x="59" y="142"/>
                </a:cubicBezTo>
                <a:cubicBezTo>
                  <a:pt x="42" y="142"/>
                  <a:pt x="28" y="136"/>
                  <a:pt x="17" y="125"/>
                </a:cubicBezTo>
                <a:cubicBezTo>
                  <a:pt x="0" y="142"/>
                  <a:pt x="0" y="142"/>
                  <a:pt x="0" y="142"/>
                </a:cubicBezTo>
                <a:cubicBezTo>
                  <a:pt x="15" y="157"/>
                  <a:pt x="36" y="166"/>
                  <a:pt x="59" y="166"/>
                </a:cubicBezTo>
                <a:cubicBezTo>
                  <a:pt x="104" y="166"/>
                  <a:pt x="142" y="129"/>
                  <a:pt x="142" y="83"/>
                </a:cubicBezTo>
                <a:cubicBezTo>
                  <a:pt x="142" y="38"/>
                  <a:pt x="104" y="0"/>
                  <a:pt x="59" y="0"/>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 name="Freeform 104"/>
          <p:cNvSpPr>
            <a:spLocks noChangeArrowheads="1"/>
          </p:cNvSpPr>
          <p:nvPr/>
        </p:nvSpPr>
        <p:spPr bwMode="auto">
          <a:xfrm>
            <a:off x="5353105" y="3044825"/>
            <a:ext cx="566737" cy="971550"/>
          </a:xfrm>
          <a:custGeom>
            <a:avLst/>
            <a:gdLst>
              <a:gd name="T0" fmla="*/ 24 w 83"/>
              <a:gd name="T1" fmla="*/ 83 h 142"/>
              <a:gd name="T2" fmla="*/ 83 w 83"/>
              <a:gd name="T3" fmla="*/ 24 h 142"/>
              <a:gd name="T4" fmla="*/ 83 w 83"/>
              <a:gd name="T5" fmla="*/ 0 h 142"/>
              <a:gd name="T6" fmla="*/ 0 w 83"/>
              <a:gd name="T7" fmla="*/ 83 h 142"/>
              <a:gd name="T8" fmla="*/ 24 w 83"/>
              <a:gd name="T9" fmla="*/ 142 h 142"/>
              <a:gd name="T10" fmla="*/ 41 w 83"/>
              <a:gd name="T11" fmla="*/ 125 h 142"/>
              <a:gd name="T12" fmla="*/ 24 w 83"/>
              <a:gd name="T13" fmla="*/ 83 h 142"/>
              <a:gd name="T14" fmla="*/ 0 60000 65536"/>
              <a:gd name="T15" fmla="*/ 0 60000 65536"/>
              <a:gd name="T16" fmla="*/ 0 60000 65536"/>
              <a:gd name="T17" fmla="*/ 0 60000 65536"/>
              <a:gd name="T18" fmla="*/ 0 60000 65536"/>
              <a:gd name="T19" fmla="*/ 0 60000 65536"/>
              <a:gd name="T20" fmla="*/ 0 60000 65536"/>
              <a:gd name="T21" fmla="*/ 0 w 83"/>
              <a:gd name="T22" fmla="*/ 0 h 142"/>
              <a:gd name="T23" fmla="*/ 83 w 8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42">
                <a:moveTo>
                  <a:pt x="24" y="83"/>
                </a:moveTo>
                <a:cubicBezTo>
                  <a:pt x="24" y="51"/>
                  <a:pt x="50" y="24"/>
                  <a:pt x="83" y="24"/>
                </a:cubicBezTo>
                <a:cubicBezTo>
                  <a:pt x="83" y="0"/>
                  <a:pt x="83" y="0"/>
                  <a:pt x="83" y="0"/>
                </a:cubicBezTo>
                <a:cubicBezTo>
                  <a:pt x="37" y="0"/>
                  <a:pt x="0" y="38"/>
                  <a:pt x="0" y="83"/>
                </a:cubicBezTo>
                <a:cubicBezTo>
                  <a:pt x="0" y="106"/>
                  <a:pt x="9" y="127"/>
                  <a:pt x="24" y="142"/>
                </a:cubicBezTo>
                <a:cubicBezTo>
                  <a:pt x="41" y="125"/>
                  <a:pt x="41" y="125"/>
                  <a:pt x="41" y="125"/>
                </a:cubicBezTo>
                <a:cubicBezTo>
                  <a:pt x="30" y="114"/>
                  <a:pt x="24" y="100"/>
                  <a:pt x="24" y="83"/>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 name="Freeform 105"/>
          <p:cNvSpPr>
            <a:spLocks noChangeArrowheads="1"/>
          </p:cNvSpPr>
          <p:nvPr/>
        </p:nvSpPr>
        <p:spPr bwMode="auto">
          <a:xfrm>
            <a:off x="6645330" y="3044825"/>
            <a:ext cx="566737" cy="568325"/>
          </a:xfrm>
          <a:custGeom>
            <a:avLst/>
            <a:gdLst>
              <a:gd name="T0" fmla="*/ 83 w 83"/>
              <a:gd name="T1" fmla="*/ 24 h 83"/>
              <a:gd name="T2" fmla="*/ 83 w 83"/>
              <a:gd name="T3" fmla="*/ 0 h 83"/>
              <a:gd name="T4" fmla="*/ 0 w 83"/>
              <a:gd name="T5" fmla="*/ 83 h 83"/>
              <a:gd name="T6" fmla="*/ 24 w 83"/>
              <a:gd name="T7" fmla="*/ 83 h 83"/>
              <a:gd name="T8" fmla="*/ 83 w 83"/>
              <a:gd name="T9" fmla="*/ 24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83" y="24"/>
                </a:moveTo>
                <a:cubicBezTo>
                  <a:pt x="83" y="0"/>
                  <a:pt x="83" y="0"/>
                  <a:pt x="83" y="0"/>
                </a:cubicBezTo>
                <a:cubicBezTo>
                  <a:pt x="37" y="0"/>
                  <a:pt x="0" y="37"/>
                  <a:pt x="0" y="83"/>
                </a:cubicBezTo>
                <a:cubicBezTo>
                  <a:pt x="24" y="83"/>
                  <a:pt x="24" y="83"/>
                  <a:pt x="24" y="83"/>
                </a:cubicBezTo>
                <a:cubicBezTo>
                  <a:pt x="24" y="51"/>
                  <a:pt x="50" y="24"/>
                  <a:pt x="83" y="24"/>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7" name="Freeform 106"/>
          <p:cNvSpPr>
            <a:spLocks noChangeArrowheads="1"/>
          </p:cNvSpPr>
          <p:nvPr/>
        </p:nvSpPr>
        <p:spPr bwMode="auto">
          <a:xfrm>
            <a:off x="6645330" y="3044825"/>
            <a:ext cx="1135062" cy="1135062"/>
          </a:xfrm>
          <a:custGeom>
            <a:avLst/>
            <a:gdLst>
              <a:gd name="T0" fmla="*/ 83 w 166"/>
              <a:gd name="T1" fmla="*/ 0 h 166"/>
              <a:gd name="T2" fmla="*/ 83 w 166"/>
              <a:gd name="T3" fmla="*/ 24 h 166"/>
              <a:gd name="T4" fmla="*/ 142 w 166"/>
              <a:gd name="T5" fmla="*/ 83 h 166"/>
              <a:gd name="T6" fmla="*/ 83 w 166"/>
              <a:gd name="T7" fmla="*/ 142 h 166"/>
              <a:gd name="T8" fmla="*/ 24 w 166"/>
              <a:gd name="T9" fmla="*/ 83 h 166"/>
              <a:gd name="T10" fmla="*/ 0 w 166"/>
              <a:gd name="T11" fmla="*/ 83 h 166"/>
              <a:gd name="T12" fmla="*/ 83 w 166"/>
              <a:gd name="T13" fmla="*/ 166 h 166"/>
              <a:gd name="T14" fmla="*/ 166 w 166"/>
              <a:gd name="T15" fmla="*/ 83 h 166"/>
              <a:gd name="T16" fmla="*/ 83 w 166"/>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166"/>
              <a:gd name="T29" fmla="*/ 166 w 166"/>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166">
                <a:moveTo>
                  <a:pt x="83" y="0"/>
                </a:moveTo>
                <a:cubicBezTo>
                  <a:pt x="83" y="24"/>
                  <a:pt x="83" y="24"/>
                  <a:pt x="83" y="24"/>
                </a:cubicBezTo>
                <a:cubicBezTo>
                  <a:pt x="115" y="24"/>
                  <a:pt x="142" y="51"/>
                  <a:pt x="142" y="83"/>
                </a:cubicBezTo>
                <a:cubicBezTo>
                  <a:pt x="142" y="116"/>
                  <a:pt x="115" y="142"/>
                  <a:pt x="83" y="142"/>
                </a:cubicBezTo>
                <a:cubicBezTo>
                  <a:pt x="50" y="142"/>
                  <a:pt x="24" y="116"/>
                  <a:pt x="24" y="83"/>
                </a:cubicBezTo>
                <a:cubicBezTo>
                  <a:pt x="0" y="83"/>
                  <a:pt x="0" y="83"/>
                  <a:pt x="0" y="83"/>
                </a:cubicBezTo>
                <a:cubicBezTo>
                  <a:pt x="0" y="129"/>
                  <a:pt x="37" y="166"/>
                  <a:pt x="83" y="166"/>
                </a:cubicBezTo>
                <a:cubicBezTo>
                  <a:pt x="129" y="166"/>
                  <a:pt x="166" y="129"/>
                  <a:pt x="166" y="83"/>
                </a:cubicBezTo>
                <a:cubicBezTo>
                  <a:pt x="166" y="37"/>
                  <a:pt x="129" y="0"/>
                  <a:pt x="83" y="0"/>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8" name="矩形 17"/>
          <p:cNvSpPr>
            <a:spLocks noChangeArrowheads="1"/>
          </p:cNvSpPr>
          <p:nvPr/>
        </p:nvSpPr>
        <p:spPr bwMode="auto">
          <a:xfrm>
            <a:off x="930330" y="1717675"/>
            <a:ext cx="3821112" cy="98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a:t>
            </a:r>
          </a:p>
        </p:txBody>
      </p:sp>
      <p:sp>
        <p:nvSpPr>
          <p:cNvPr id="19" name="直接连接符 18"/>
          <p:cNvSpPr>
            <a:spLocks noChangeShapeType="1"/>
          </p:cNvSpPr>
          <p:nvPr/>
        </p:nvSpPr>
        <p:spPr bwMode="auto">
          <a:xfrm>
            <a:off x="893817" y="1674812"/>
            <a:ext cx="3830638"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TextBox 297"/>
          <p:cNvSpPr>
            <a:spLocks noChangeArrowheads="1"/>
          </p:cNvSpPr>
          <p:nvPr/>
        </p:nvSpPr>
        <p:spPr bwMode="auto">
          <a:xfrm>
            <a:off x="936680" y="1336675"/>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1" name="直接连接符 20"/>
          <p:cNvSpPr>
            <a:spLocks noChangeShapeType="1"/>
          </p:cNvSpPr>
          <p:nvPr/>
        </p:nvSpPr>
        <p:spPr bwMode="auto">
          <a:xfrm>
            <a:off x="893817" y="4362450"/>
            <a:ext cx="3830638" cy="1587"/>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直接连接符 21"/>
          <p:cNvSpPr>
            <a:spLocks noChangeShapeType="1"/>
          </p:cNvSpPr>
          <p:nvPr/>
        </p:nvSpPr>
        <p:spPr bwMode="auto">
          <a:xfrm>
            <a:off x="4970517" y="1674812"/>
            <a:ext cx="3830638"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TextBox 303"/>
          <p:cNvSpPr>
            <a:spLocks noChangeArrowheads="1"/>
          </p:cNvSpPr>
          <p:nvPr/>
        </p:nvSpPr>
        <p:spPr bwMode="auto">
          <a:xfrm>
            <a:off x="5013380" y="1336675"/>
            <a:ext cx="1160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rgbClr val="0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4" name="直接连接符 23"/>
          <p:cNvSpPr>
            <a:spLocks noChangeShapeType="1"/>
          </p:cNvSpPr>
          <p:nvPr/>
        </p:nvSpPr>
        <p:spPr bwMode="auto">
          <a:xfrm>
            <a:off x="4970517" y="4362450"/>
            <a:ext cx="3830638" cy="1587"/>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TextBox 305"/>
          <p:cNvSpPr>
            <a:spLocks noChangeArrowheads="1"/>
          </p:cNvSpPr>
          <p:nvPr/>
        </p:nvSpPr>
        <p:spPr bwMode="auto">
          <a:xfrm>
            <a:off x="852542" y="3173078"/>
            <a:ext cx="903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1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26" name="TextBox 306"/>
          <p:cNvSpPr>
            <a:spLocks noChangeArrowheads="1"/>
          </p:cNvSpPr>
          <p:nvPr/>
        </p:nvSpPr>
        <p:spPr bwMode="auto">
          <a:xfrm>
            <a:off x="852542" y="3489437"/>
            <a:ext cx="903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1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27" name="TextBox 307"/>
          <p:cNvSpPr>
            <a:spLocks noChangeArrowheads="1"/>
          </p:cNvSpPr>
          <p:nvPr/>
        </p:nvSpPr>
        <p:spPr bwMode="auto">
          <a:xfrm>
            <a:off x="852542" y="3813473"/>
            <a:ext cx="903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1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28" name="TextBox 310"/>
          <p:cNvSpPr>
            <a:spLocks noChangeArrowheads="1"/>
          </p:cNvSpPr>
          <p:nvPr/>
        </p:nvSpPr>
        <p:spPr bwMode="auto">
          <a:xfrm>
            <a:off x="5608692" y="2241550"/>
            <a:ext cx="6604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2016</a:t>
            </a:r>
            <a:endParaRPr lang="zh-CN" altLang="en-US" sz="16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311"/>
          <p:cNvSpPr>
            <a:spLocks noChangeArrowheads="1"/>
          </p:cNvSpPr>
          <p:nvPr/>
        </p:nvSpPr>
        <p:spPr bwMode="auto">
          <a:xfrm>
            <a:off x="6894567" y="2241550"/>
            <a:ext cx="6604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rPr>
              <a:t>2017</a:t>
            </a:r>
            <a:endParaRPr lang="zh-CN" alt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Box 312"/>
          <p:cNvSpPr>
            <a:spLocks noChangeArrowheads="1"/>
          </p:cNvSpPr>
          <p:nvPr/>
        </p:nvSpPr>
        <p:spPr bwMode="auto">
          <a:xfrm>
            <a:off x="5608692" y="3452812"/>
            <a:ext cx="6604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rPr>
              <a:t>2018</a:t>
            </a:r>
            <a:endParaRPr lang="zh-CN" alt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313"/>
          <p:cNvSpPr>
            <a:spLocks noChangeArrowheads="1"/>
          </p:cNvSpPr>
          <p:nvPr/>
        </p:nvSpPr>
        <p:spPr bwMode="auto">
          <a:xfrm>
            <a:off x="6894567" y="3452812"/>
            <a:ext cx="6604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rPr>
              <a:t>2019</a:t>
            </a:r>
            <a:endParaRPr lang="zh-CN" altLang="en-US" sz="160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305"/>
          <p:cNvSpPr>
            <a:spLocks noChangeArrowheads="1"/>
          </p:cNvSpPr>
          <p:nvPr/>
        </p:nvSpPr>
        <p:spPr bwMode="auto">
          <a:xfrm>
            <a:off x="852542" y="2806700"/>
            <a:ext cx="9032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1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33" name="标题 32"/>
          <p:cNvSpPr>
            <a:spLocks noGrp="1"/>
          </p:cNvSpPr>
          <p:nvPr>
            <p:ph type="title"/>
          </p:nvPr>
        </p:nvSpPr>
        <p:spPr/>
        <p:txBody>
          <a:bodyPr/>
          <a:lstStyle/>
          <a:p>
            <a:r>
              <a:rPr lang="zh-CN" altLang="en-US" dirty="0"/>
              <a:t>第五部分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par>
                          <p:cTn id="78" fill="hold">
                            <p:stCondLst>
                              <p:cond delay="10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500"/>
                                        <p:tgtEl>
                                          <p:spTgt spid="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left)">
                                      <p:cBhvr>
                                        <p:cTn id="110" dur="500"/>
                                        <p:tgtEl>
                                          <p:spTgt spid="3"/>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5"/>
                                        </p:tgtEl>
                                        <p:attrNameLst>
                                          <p:attrName>style.visibility</p:attrName>
                                        </p:attrNameLst>
                                      </p:cBhvr>
                                      <p:to>
                                        <p:strVal val="visible"/>
                                      </p:to>
                                    </p:set>
                                    <p:animEffect transition="in" filter="wipe(left)">
                                      <p:cBhvr>
                                        <p:cTn id="114" dur="500"/>
                                        <p:tgtEl>
                                          <p:spTgt spid="5"/>
                                        </p:tgtEl>
                                      </p:cBhvr>
                                    </p:animEffect>
                                  </p:childTnLst>
                                </p:cTn>
                              </p:par>
                            </p:childTnLst>
                          </p:cTn>
                        </p:par>
                        <p:par>
                          <p:cTn id="115" fill="hold">
                            <p:stCondLst>
                              <p:cond delay="3000"/>
                            </p:stCondLst>
                            <p:childTnLst>
                              <p:par>
                                <p:cTn id="116" presetID="22"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left)">
                                      <p:cBhvr>
                                        <p:cTn id="118" dur="500"/>
                                        <p:tgtEl>
                                          <p:spTgt spid="7"/>
                                        </p:tgtEl>
                                      </p:cBhvr>
                                    </p:animEffect>
                                  </p:childTnLst>
                                </p:cTn>
                              </p:par>
                            </p:childTnLst>
                          </p:cTn>
                        </p:par>
                        <p:par>
                          <p:cTn id="119" fill="hold">
                            <p:stCondLst>
                              <p:cond delay="3500"/>
                            </p:stCondLst>
                            <p:childTnLst>
                              <p:par>
                                <p:cTn id="120" presetID="22" presetClass="entr" presetSubtype="8"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left)">
                                      <p:cBhvr>
                                        <p:cTn id="122" dur="500"/>
                                        <p:tgtEl>
                                          <p:spTgt spid="9"/>
                                        </p:tgtEl>
                                      </p:cBhvr>
                                    </p:animEffect>
                                  </p:childTnLst>
                                </p:cTn>
                              </p:par>
                            </p:childTnLst>
                          </p:cTn>
                        </p:par>
                        <p:par>
                          <p:cTn id="123" fill="hold">
                            <p:stCondLst>
                              <p:cond delay="4000"/>
                            </p:stCondLst>
                            <p:childTnLst>
                              <p:par>
                                <p:cTn id="124" presetID="2" presetClass="entr" presetSubtype="4"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500" fill="hold"/>
                                        <p:tgtEl>
                                          <p:spTgt spid="21"/>
                                        </p:tgtEl>
                                        <p:attrNameLst>
                                          <p:attrName>ppt_x</p:attrName>
                                        </p:attrNameLst>
                                      </p:cBhvr>
                                      <p:tavLst>
                                        <p:tav tm="0">
                                          <p:val>
                                            <p:strVal val="#ppt_x"/>
                                          </p:val>
                                        </p:tav>
                                        <p:tav tm="100000">
                                          <p:val>
                                            <p:strVal val="#ppt_x"/>
                                          </p:val>
                                        </p:tav>
                                      </p:tavLst>
                                    </p:anim>
                                    <p:anim calcmode="lin" valueType="num">
                                      <p:cBhvr additive="base">
                                        <p:cTn id="127" dur="500" fill="hold"/>
                                        <p:tgtEl>
                                          <p:spTgt spid="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 calcmode="lin" valueType="num">
                                      <p:cBhvr additive="base">
                                        <p:cTn id="130" dur="500" fill="hold"/>
                                        <p:tgtEl>
                                          <p:spTgt spid="24"/>
                                        </p:tgtEl>
                                        <p:attrNameLst>
                                          <p:attrName>ppt_x</p:attrName>
                                        </p:attrNameLst>
                                      </p:cBhvr>
                                      <p:tavLst>
                                        <p:tav tm="0">
                                          <p:val>
                                            <p:strVal val="#ppt_x"/>
                                          </p:val>
                                        </p:tav>
                                        <p:tav tm="100000">
                                          <p:val>
                                            <p:strVal val="#ppt_x"/>
                                          </p:val>
                                        </p:tav>
                                      </p:tavLst>
                                    </p:anim>
                                    <p:anim calcmode="lin" valueType="num">
                                      <p:cBhvr additive="base">
                                        <p:cTn id="1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animBg="1"/>
      <p:bldP spid="22" grpId="0" animBg="1"/>
      <p:bldP spid="23" grpId="0"/>
      <p:bldP spid="24" grpId="0" animBg="1"/>
      <p:bldP spid="25" grpId="0"/>
      <p:bldP spid="26" grpId="0"/>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
          <p:cNvSpPr>
            <a:spLocks noChangeArrowheads="1"/>
          </p:cNvSpPr>
          <p:nvPr/>
        </p:nvSpPr>
        <p:spPr bwMode="auto">
          <a:xfrm>
            <a:off x="898114" y="2412999"/>
            <a:ext cx="989013" cy="854075"/>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 name="T14" fmla="*/ 0 60000 65536"/>
              <a:gd name="T15" fmla="*/ 0 60000 65536"/>
              <a:gd name="T16" fmla="*/ 0 60000 65536"/>
              <a:gd name="T17" fmla="*/ 0 60000 65536"/>
              <a:gd name="T18" fmla="*/ 0 60000 65536"/>
              <a:gd name="T19" fmla="*/ 0 60000 65536"/>
              <a:gd name="T20" fmla="*/ 0 60000 65536"/>
              <a:gd name="T21" fmla="*/ 0 w 623"/>
              <a:gd name="T22" fmla="*/ 0 h 538"/>
              <a:gd name="T23" fmla="*/ 623 w 623"/>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538">
                <a:moveTo>
                  <a:pt x="156" y="538"/>
                </a:moveTo>
                <a:lnTo>
                  <a:pt x="0" y="272"/>
                </a:lnTo>
                <a:lnTo>
                  <a:pt x="156" y="0"/>
                </a:lnTo>
                <a:lnTo>
                  <a:pt x="467" y="0"/>
                </a:lnTo>
                <a:lnTo>
                  <a:pt x="623" y="272"/>
                </a:lnTo>
                <a:lnTo>
                  <a:pt x="467" y="538"/>
                </a:lnTo>
                <a:lnTo>
                  <a:pt x="156" y="538"/>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197"/>
          <p:cNvSpPr>
            <a:spLocks noChangeArrowheads="1"/>
          </p:cNvSpPr>
          <p:nvPr/>
        </p:nvSpPr>
        <p:spPr bwMode="auto">
          <a:xfrm>
            <a:off x="1968089" y="1570037"/>
            <a:ext cx="1306513" cy="1120775"/>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 name="T14" fmla="*/ 0 60000 65536"/>
              <a:gd name="T15" fmla="*/ 0 60000 65536"/>
              <a:gd name="T16" fmla="*/ 0 60000 65536"/>
              <a:gd name="T17" fmla="*/ 0 60000 65536"/>
              <a:gd name="T18" fmla="*/ 0 60000 65536"/>
              <a:gd name="T19" fmla="*/ 0 60000 65536"/>
              <a:gd name="T20" fmla="*/ 0 60000 65536"/>
              <a:gd name="T21" fmla="*/ 0 w 823"/>
              <a:gd name="T22" fmla="*/ 0 h 706"/>
              <a:gd name="T23" fmla="*/ 823 w 823"/>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706">
                <a:moveTo>
                  <a:pt x="208" y="706"/>
                </a:moveTo>
                <a:lnTo>
                  <a:pt x="0" y="356"/>
                </a:lnTo>
                <a:lnTo>
                  <a:pt x="208" y="0"/>
                </a:lnTo>
                <a:lnTo>
                  <a:pt x="616" y="0"/>
                </a:lnTo>
                <a:lnTo>
                  <a:pt x="823" y="356"/>
                </a:lnTo>
                <a:lnTo>
                  <a:pt x="616" y="706"/>
                </a:lnTo>
                <a:lnTo>
                  <a:pt x="208" y="706"/>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198"/>
          <p:cNvSpPr>
            <a:spLocks noChangeArrowheads="1"/>
          </p:cNvSpPr>
          <p:nvPr/>
        </p:nvSpPr>
        <p:spPr bwMode="auto">
          <a:xfrm>
            <a:off x="2020477" y="3030537"/>
            <a:ext cx="1193800" cy="1038225"/>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 name="T14" fmla="*/ 0 60000 65536"/>
              <a:gd name="T15" fmla="*/ 0 60000 65536"/>
              <a:gd name="T16" fmla="*/ 0 60000 65536"/>
              <a:gd name="T17" fmla="*/ 0 60000 65536"/>
              <a:gd name="T18" fmla="*/ 0 60000 65536"/>
              <a:gd name="T19" fmla="*/ 0 60000 65536"/>
              <a:gd name="T20" fmla="*/ 0 60000 65536"/>
              <a:gd name="T21" fmla="*/ 0 w 752"/>
              <a:gd name="T22" fmla="*/ 0 h 654"/>
              <a:gd name="T23" fmla="*/ 752 w 752"/>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654">
                <a:moveTo>
                  <a:pt x="188" y="654"/>
                </a:moveTo>
                <a:lnTo>
                  <a:pt x="0" y="323"/>
                </a:lnTo>
                <a:lnTo>
                  <a:pt x="188" y="0"/>
                </a:lnTo>
                <a:lnTo>
                  <a:pt x="564" y="0"/>
                </a:lnTo>
                <a:lnTo>
                  <a:pt x="752" y="323"/>
                </a:lnTo>
                <a:lnTo>
                  <a:pt x="564" y="654"/>
                </a:lnTo>
                <a:lnTo>
                  <a:pt x="188" y="654"/>
                </a:ln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199"/>
          <p:cNvSpPr>
            <a:spLocks noChangeArrowheads="1"/>
          </p:cNvSpPr>
          <p:nvPr/>
        </p:nvSpPr>
        <p:spPr bwMode="auto">
          <a:xfrm>
            <a:off x="3131727" y="2135187"/>
            <a:ext cx="1625600" cy="1408112"/>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 name="T14" fmla="*/ 0 60000 65536"/>
              <a:gd name="T15" fmla="*/ 0 60000 65536"/>
              <a:gd name="T16" fmla="*/ 0 60000 65536"/>
              <a:gd name="T17" fmla="*/ 0 60000 65536"/>
              <a:gd name="T18" fmla="*/ 0 60000 65536"/>
              <a:gd name="T19" fmla="*/ 0 60000 65536"/>
              <a:gd name="T20" fmla="*/ 0 60000 65536"/>
              <a:gd name="T21" fmla="*/ 0 w 1024"/>
              <a:gd name="T22" fmla="*/ 0 h 887"/>
              <a:gd name="T23" fmla="*/ 1024 w 1024"/>
              <a:gd name="T24" fmla="*/ 887 h 8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4" h="887">
                <a:moveTo>
                  <a:pt x="252" y="887"/>
                </a:moveTo>
                <a:lnTo>
                  <a:pt x="0" y="447"/>
                </a:lnTo>
                <a:lnTo>
                  <a:pt x="252" y="0"/>
                </a:lnTo>
                <a:lnTo>
                  <a:pt x="764" y="0"/>
                </a:lnTo>
                <a:lnTo>
                  <a:pt x="1024" y="447"/>
                </a:lnTo>
                <a:lnTo>
                  <a:pt x="764" y="887"/>
                </a:lnTo>
                <a:lnTo>
                  <a:pt x="252" y="887"/>
                </a:ln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TextBox 232"/>
          <p:cNvSpPr>
            <a:spLocks noChangeArrowheads="1"/>
          </p:cNvSpPr>
          <p:nvPr/>
        </p:nvSpPr>
        <p:spPr bwMode="auto">
          <a:xfrm>
            <a:off x="4971639" y="1670049"/>
            <a:ext cx="1363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000" dirty="0">
                <a:solidFill>
                  <a:srgbClr val="284848"/>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 name="矩形 6"/>
          <p:cNvSpPr>
            <a:spLocks noChangeArrowheads="1"/>
          </p:cNvSpPr>
          <p:nvPr/>
        </p:nvSpPr>
        <p:spPr bwMode="auto">
          <a:xfrm>
            <a:off x="4993864" y="2041524"/>
            <a:ext cx="3384550" cy="199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sp>
        <p:nvSpPr>
          <p:cNvPr id="8" name="TextBox 682"/>
          <p:cNvSpPr>
            <a:spLocks noChangeArrowheads="1"/>
          </p:cNvSpPr>
          <p:nvPr/>
        </p:nvSpPr>
        <p:spPr bwMode="auto">
          <a:xfrm>
            <a:off x="945739" y="2541587"/>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20%</a:t>
            </a:r>
            <a:endParaRPr lang="zh-CN" altLang="en-US" sz="3200">
              <a:solidFill>
                <a:schemeClr val="bg1"/>
              </a:solidFill>
              <a:sym typeface="Calibri" panose="020F0502020204030204" pitchFamily="34" charset="0"/>
            </a:endParaRPr>
          </a:p>
        </p:txBody>
      </p:sp>
      <p:sp>
        <p:nvSpPr>
          <p:cNvPr id="9" name="TextBox 682"/>
          <p:cNvSpPr>
            <a:spLocks noChangeArrowheads="1"/>
          </p:cNvSpPr>
          <p:nvPr/>
        </p:nvSpPr>
        <p:spPr bwMode="auto">
          <a:xfrm>
            <a:off x="2191927" y="1800224"/>
            <a:ext cx="89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dirty="0">
                <a:solidFill>
                  <a:schemeClr val="bg1"/>
                </a:solidFill>
                <a:sym typeface="Calibri" panose="020F0502020204030204" pitchFamily="34" charset="0"/>
              </a:rPr>
              <a:t>47%</a:t>
            </a:r>
            <a:endParaRPr lang="zh-CN" altLang="en-US" sz="3200" dirty="0">
              <a:solidFill>
                <a:schemeClr val="bg1"/>
              </a:solidFill>
              <a:sym typeface="Calibri" panose="020F0502020204030204" pitchFamily="34" charset="0"/>
            </a:endParaRPr>
          </a:p>
        </p:txBody>
      </p:sp>
      <p:sp>
        <p:nvSpPr>
          <p:cNvPr id="10" name="TextBox 682"/>
          <p:cNvSpPr>
            <a:spLocks noChangeArrowheads="1"/>
          </p:cNvSpPr>
          <p:nvPr/>
        </p:nvSpPr>
        <p:spPr bwMode="auto">
          <a:xfrm>
            <a:off x="2199864" y="3241674"/>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33%</a:t>
            </a:r>
            <a:endParaRPr lang="zh-CN" altLang="en-US" sz="3200">
              <a:solidFill>
                <a:schemeClr val="bg1"/>
              </a:solidFill>
              <a:sym typeface="Calibri" panose="020F0502020204030204" pitchFamily="34" charset="0"/>
            </a:endParaRPr>
          </a:p>
        </p:txBody>
      </p:sp>
      <p:sp>
        <p:nvSpPr>
          <p:cNvPr id="11" name="TextBox 682"/>
          <p:cNvSpPr>
            <a:spLocks noChangeArrowheads="1"/>
          </p:cNvSpPr>
          <p:nvPr/>
        </p:nvSpPr>
        <p:spPr bwMode="auto">
          <a:xfrm>
            <a:off x="3496852" y="2547937"/>
            <a:ext cx="895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3200">
                <a:solidFill>
                  <a:schemeClr val="bg1"/>
                </a:solidFill>
                <a:sym typeface="Calibri" panose="020F0502020204030204" pitchFamily="34" charset="0"/>
              </a:rPr>
              <a:t>75%</a:t>
            </a:r>
            <a:endParaRPr lang="zh-CN" altLang="en-US" sz="3200">
              <a:solidFill>
                <a:schemeClr val="bg1"/>
              </a:solidFill>
              <a:sym typeface="Calibri" panose="020F0502020204030204" pitchFamily="34" charset="0"/>
            </a:endParaRPr>
          </a:p>
        </p:txBody>
      </p:sp>
      <p:sp>
        <p:nvSpPr>
          <p:cNvPr id="12" name="标题 11"/>
          <p:cNvSpPr>
            <a:spLocks noGrp="1"/>
          </p:cNvSpPr>
          <p:nvPr>
            <p:ph type="title"/>
          </p:nvPr>
        </p:nvSpPr>
        <p:spPr/>
        <p:txBody>
          <a:bodyPr/>
          <a:lstStyle/>
          <a:p>
            <a:r>
              <a:rPr lang="zh-CN" altLang="en-US" dirty="0"/>
              <a:t>第五部分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5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2"/>
                                        </p:tgtEl>
                                      </p:cBhvr>
                                    </p:animEffect>
                                    <p:animScale>
                                      <p:cBhvr>
                                        <p:cTn id="34" dur="250" autoRev="1" fill="hold"/>
                                        <p:tgtEl>
                                          <p:spTgt spid="2"/>
                                        </p:tgtEl>
                                      </p:cBhvr>
                                      <p:by x="105000" y="105000"/>
                                    </p:animScale>
                                  </p:childTnLst>
                                </p:cTn>
                              </p:par>
                              <p:par>
                                <p:cTn id="35" presetID="26" presetClass="emph" presetSubtype="0" fill="hold" grpId="1" nodeType="withEffect">
                                  <p:stCondLst>
                                    <p:cond delay="25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par>
                                <p:cTn id="41" presetID="53" presetClass="entr" presetSubtype="528" fill="hold" grpId="0" nodeType="withEffect">
                                  <p:stCondLst>
                                    <p:cond delay="25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anim calcmode="lin" valueType="num">
                                      <p:cBhvr>
                                        <p:cTn id="46" dur="500" fill="hold"/>
                                        <p:tgtEl>
                                          <p:spTgt spid="2"/>
                                        </p:tgtEl>
                                        <p:attrNameLst>
                                          <p:attrName>ppt_x</p:attrName>
                                        </p:attrNameLst>
                                      </p:cBhvr>
                                      <p:tavLst>
                                        <p:tav tm="0">
                                          <p:val>
                                            <p:fltVal val="0.5"/>
                                          </p:val>
                                        </p:tav>
                                        <p:tav tm="100000">
                                          <p:val>
                                            <p:strVal val="#ppt_x"/>
                                          </p:val>
                                        </p:tav>
                                      </p:tavLst>
                                    </p:anim>
                                    <p:anim calcmode="lin" valueType="num">
                                      <p:cBhvr>
                                        <p:cTn id="47" dur="500" fill="hold"/>
                                        <p:tgtEl>
                                          <p:spTgt spid="2"/>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50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anim calcmode="lin" valueType="num">
                                      <p:cBhvr>
                                        <p:cTn id="53" dur="500" fill="hold"/>
                                        <p:tgtEl>
                                          <p:spTgt spid="4"/>
                                        </p:tgtEl>
                                        <p:attrNameLst>
                                          <p:attrName>ppt_x</p:attrName>
                                        </p:attrNameLst>
                                      </p:cBhvr>
                                      <p:tavLst>
                                        <p:tav tm="0">
                                          <p:val>
                                            <p:fltVal val="0.5"/>
                                          </p:val>
                                        </p:tav>
                                        <p:tav tm="100000">
                                          <p:val>
                                            <p:strVal val="#ppt_x"/>
                                          </p:val>
                                        </p:tav>
                                      </p:tavLst>
                                    </p:anim>
                                    <p:anim calcmode="lin" valueType="num">
                                      <p:cBhvr>
                                        <p:cTn id="54" dur="500" fill="hold"/>
                                        <p:tgtEl>
                                          <p:spTgt spid="4"/>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75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anim calcmode="lin" valueType="num">
                                      <p:cBhvr>
                                        <p:cTn id="60" dur="500" fill="hold"/>
                                        <p:tgtEl>
                                          <p:spTgt spid="5"/>
                                        </p:tgtEl>
                                        <p:attrNameLst>
                                          <p:attrName>ppt_x</p:attrName>
                                        </p:attrNameLst>
                                      </p:cBhvr>
                                      <p:tavLst>
                                        <p:tav tm="0">
                                          <p:val>
                                            <p:fltVal val="0.5"/>
                                          </p:val>
                                        </p:tav>
                                        <p:tav tm="100000">
                                          <p:val>
                                            <p:strVal val="#ppt_x"/>
                                          </p:val>
                                        </p:tav>
                                      </p:tavLst>
                                    </p:anim>
                                    <p:anim calcmode="lin" valueType="num">
                                      <p:cBhvr>
                                        <p:cTn id="61" dur="500" fill="hold"/>
                                        <p:tgtEl>
                                          <p:spTgt spid="5"/>
                                        </p:tgtEl>
                                        <p:attrNameLst>
                                          <p:attrName>ppt_y</p:attrName>
                                        </p:attrNameLst>
                                      </p:cBhvr>
                                      <p:tavLst>
                                        <p:tav tm="0">
                                          <p:val>
                                            <p:fltVal val="0.5"/>
                                          </p:val>
                                        </p:tav>
                                        <p:tav tm="100000">
                                          <p:val>
                                            <p:strVal val="#ppt_y"/>
                                          </p:val>
                                        </p:tav>
                                      </p:tavLst>
                                    </p:anim>
                                  </p:childTnLst>
                                </p:cTn>
                              </p:par>
                              <p:par>
                                <p:cTn id="62" presetID="10" presetClass="entr" presetSubtype="0" fill="hold" grpId="0" nodeType="withEffect">
                                  <p:stCondLst>
                                    <p:cond delay="75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75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grpId="0" nodeType="withEffect">
                                  <p:stCondLst>
                                    <p:cond delay="75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down)">
                                      <p:cBhvr>
                                        <p:cTn id="77" dur="500"/>
                                        <p:tgtEl>
                                          <p:spTgt spid="6"/>
                                        </p:tgtEl>
                                      </p:cBhvr>
                                    </p:animEffect>
                                  </p:childTnLst>
                                </p:cTn>
                              </p:par>
                            </p:childTnLst>
                          </p:cTn>
                        </p:par>
                        <p:par>
                          <p:cTn id="78" fill="hold">
                            <p:stCondLst>
                              <p:cond delay="1000"/>
                            </p:stCondLst>
                            <p:childTnLst>
                              <p:par>
                                <p:cTn id="79" presetID="22" presetClass="entr" presetSubtype="1"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up)">
                                      <p:cBhvr>
                                        <p:cTn id="8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p:bldP spid="7" grpId="0"/>
      <p:bldP spid="8" grpId="0"/>
      <p:bldP spid="8" grpId="1"/>
      <p:bldP spid="9" grpId="0"/>
      <p:bldP spid="9" grpId="1"/>
      <p:bldP spid="10" grpId="0"/>
      <p:bldP spid="10"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4" name="TextBox 33"/>
          <p:cNvSpPr txBox="1"/>
          <p:nvPr/>
        </p:nvSpPr>
        <p:spPr>
          <a:xfrm>
            <a:off x="2146441" y="1931167"/>
            <a:ext cx="5089855" cy="769441"/>
          </a:xfrm>
          <a:prstGeom prst="rect">
            <a:avLst/>
          </a:prstGeom>
          <a:noFill/>
        </p:spPr>
        <p:txBody>
          <a:bodyPr wrap="none" rtlCol="0">
            <a:spAutoFit/>
          </a:bodyPr>
          <a:lstStyle/>
          <a:p>
            <a:pPr algn="l"/>
            <a:r>
              <a:rPr lang="zh-CN" altLang="en-US" sz="4400" b="0" spc="-150" dirty="0">
                <a:ln w="9525">
                  <a:noFill/>
                </a:ln>
                <a:solidFill>
                  <a:schemeClr val="accent1"/>
                </a:solidFill>
                <a:effectLst>
                  <a:outerShdw blurRad="50800" dist="38100" dir="5400000" algn="t" rotWithShape="0">
                    <a:schemeClr val="bg1">
                      <a:alpha val="69000"/>
                    </a:schemeClr>
                  </a:outerShdw>
                </a:effectLst>
                <a:latin typeface="方正卡通简体" panose="03000509000000000000" pitchFamily="65" charset="-122"/>
                <a:ea typeface="方正卡通简体" panose="03000509000000000000" pitchFamily="65" charset="-122"/>
              </a:rPr>
              <a:t>感谢</a:t>
            </a:r>
            <a:r>
              <a:rPr lang="zh-CN" altLang="en-US" sz="4400" b="0" spc="-150" dirty="0">
                <a:ln w="9525">
                  <a:noFill/>
                </a:ln>
                <a:solidFill>
                  <a:schemeClr val="accent4"/>
                </a:solidFill>
                <a:effectLst>
                  <a:outerShdw blurRad="50800" dist="38100" dir="5400000" algn="t" rotWithShape="0">
                    <a:schemeClr val="bg1">
                      <a:alpha val="69000"/>
                    </a:schemeClr>
                  </a:outerShdw>
                </a:effectLst>
                <a:latin typeface="方正卡通简体" panose="03000509000000000000" pitchFamily="65" charset="-122"/>
                <a:ea typeface="方正卡通简体" panose="03000509000000000000" pitchFamily="65" charset="-122"/>
              </a:rPr>
              <a:t>您的欣赏</a:t>
            </a:r>
            <a:r>
              <a:rPr lang="zh-CN" altLang="en-US" sz="4400" b="0" spc="-150" dirty="0">
                <a:ln w="9525">
                  <a:noFill/>
                </a:ln>
                <a:solidFill>
                  <a:schemeClr val="accent3"/>
                </a:solidFill>
                <a:effectLst>
                  <a:outerShdw blurRad="50800" dist="38100" dir="5400000" algn="t" rotWithShape="0">
                    <a:schemeClr val="bg1">
                      <a:alpha val="69000"/>
                    </a:schemeClr>
                  </a:outerShdw>
                </a:effectLst>
                <a:latin typeface="方正卡通简体" panose="03000509000000000000" pitchFamily="65" charset="-122"/>
                <a:ea typeface="方正卡通简体" panose="03000509000000000000" pitchFamily="65" charset="-122"/>
              </a:rPr>
              <a:t>和支持</a:t>
            </a:r>
          </a:p>
        </p:txBody>
      </p:sp>
      <p:sp>
        <p:nvSpPr>
          <p:cNvPr id="35" name="TextBox 34"/>
          <p:cNvSpPr txBox="1"/>
          <p:nvPr/>
        </p:nvSpPr>
        <p:spPr>
          <a:xfrm>
            <a:off x="2807679" y="2737252"/>
            <a:ext cx="3776996" cy="338554"/>
          </a:xfrm>
          <a:prstGeom prst="rect">
            <a:avLst/>
          </a:prstGeom>
          <a:noFill/>
        </p:spPr>
        <p:txBody>
          <a:bodyPr wrap="none" rtlCol="0">
            <a:spAutoFit/>
          </a:bodyPr>
          <a:lstStyle/>
          <a:p>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教育培训</a:t>
            </a:r>
            <a:r>
              <a:rPr lang="en-US" altLang="zh-CN" sz="16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学校</a:t>
            </a:r>
            <a:r>
              <a:rPr lang="en-US" altLang="zh-CN" sz="16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会议报告</a:t>
            </a:r>
            <a:r>
              <a:rPr lang="en-US" altLang="zh-CN" sz="16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85000"/>
                    <a:lumOff val="15000"/>
                  </a:schemeClr>
                </a:solidFill>
                <a:latin typeface="微软雅黑" panose="020B0503020204020204" pitchFamily="34" charset="-122"/>
                <a:ea typeface="微软雅黑" panose="020B0503020204020204" pitchFamily="34" charset="-122"/>
              </a:rPr>
              <a:t>总结</a:t>
            </a:r>
            <a:r>
              <a:rPr lang="en-US" altLang="zh-CN" sz="1600"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0" dirty="0">
                <a:ln w="9525">
                  <a:noFill/>
                </a:ln>
                <a:solidFill>
                  <a:schemeClr val="tx1">
                    <a:lumMod val="85000"/>
                    <a:lumOff val="15000"/>
                  </a:schemeClr>
                </a:solidFill>
                <a:latin typeface="微软雅黑" panose="020B0503020204020204" pitchFamily="34" charset="-122"/>
                <a:ea typeface="微软雅黑" panose="020B0503020204020204" pitchFamily="34" charset="-122"/>
              </a:rPr>
              <a:t>精品</a:t>
            </a:r>
            <a:r>
              <a:rPr lang="en-US" altLang="zh-CN" sz="1600" b="0" dirty="0">
                <a:ln w="9525">
                  <a:noFill/>
                </a:ln>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sz="1600" dirty="0">
              <a:ln w="9525">
                <a:noFill/>
              </a:l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2108688" y="1707654"/>
            <a:ext cx="5089855" cy="151216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par>
                                    <p:cTn id="21" presetID="41" presetClass="entr" presetSubtype="0" fill="hold" grpId="0" nodeType="withEffect">
                                      <p:stCondLst>
                                        <p:cond delay="1350"/>
                                      </p:stCondLst>
                                      <p:iterate type="lt">
                                        <p:tmPct val="10400"/>
                                      </p:iterate>
                                      <p:childTnLst>
                                        <p:set>
                                          <p:cBhvr>
                                            <p:cTn id="22" dur="1" fill="hold">
                                              <p:stCondLst>
                                                <p:cond delay="0"/>
                                              </p:stCondLst>
                                            </p:cTn>
                                            <p:tgtEl>
                                              <p:spTgt spid="35"/>
                                            </p:tgtEl>
                                            <p:attrNameLst>
                                              <p:attrName>style.visibility</p:attrName>
                                            </p:attrNameLst>
                                          </p:cBhvr>
                                          <p:to>
                                            <p:strVal val="visible"/>
                                          </p:to>
                                        </p:set>
                                        <p:anim calcmode="lin" valueType="num">
                                          <p:cBhvr>
                                            <p:cTn id="23" dur="7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35"/>
                                            </p:tgtEl>
                                            <p:attrNameLst>
                                              <p:attrName>ppt_y</p:attrName>
                                            </p:attrNameLst>
                                          </p:cBhvr>
                                          <p:tavLst>
                                            <p:tav tm="0">
                                              <p:val>
                                                <p:strVal val="#ppt_y"/>
                                              </p:val>
                                            </p:tav>
                                            <p:tav tm="100000">
                                              <p:val>
                                                <p:strVal val="#ppt_y"/>
                                              </p:val>
                                            </p:tav>
                                          </p:tavLst>
                                        </p:anim>
                                        <p:anim calcmode="lin" valueType="num">
                                          <p:cBhvr>
                                            <p:cTn id="25" dur="7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35"/>
                                            </p:tgtEl>
                                          </p:cBhvr>
                                        </p:animEffect>
                                      </p:childTnLst>
                                    </p:cTn>
                                  </p:par>
                                </p:childTnLst>
                              </p:cTn>
                            </p:par>
                            <p:par>
                              <p:cTn id="28" fill="hold">
                                <p:stCondLst>
                                  <p:cond delay="0"/>
                                </p:stCondLst>
                                <p:childTnLst>
                                  <p:par>
                                    <p:cTn id="29" presetID="2" presetClass="entr" presetSubtype="1" fill="hold" grpId="0" nodeType="afterEffect" p14:presetBounceEnd="50000">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50000">
                                          <p:cBhvr additive="base">
                                            <p:cTn id="31"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14:bounceEnd="50000">
                                          <p:cBhvr additive="base">
                                            <p:cTn id="39"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40" dur="5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75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14:bounceEnd="50000">
                                          <p:cBhvr additive="base">
                                            <p:cTn id="47"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14:presetBounceEnd="50000">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14:bounceEnd="50000">
                                          <p:cBhvr additive="base">
                                            <p:cTn id="51"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14:presetBounceEnd="50000">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14:bounceEnd="50000">
                                          <p:cBhvr additive="base">
                                            <p:cTn id="55"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40"/>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14:presetBounceEnd="50000">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14:bounceEnd="50000">
                                          <p:cBhvr additive="base">
                                            <p:cTn id="59"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60" dur="75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14:presetBounceEnd="50000">
                                      <p:stCondLst>
                                        <p:cond delay="250"/>
                                      </p:stCondLst>
                                      <p:childTnLst>
                                        <p:set>
                                          <p:cBhvr>
                                            <p:cTn id="62" dur="1" fill="hold">
                                              <p:stCondLst>
                                                <p:cond delay="0"/>
                                              </p:stCondLst>
                                            </p:cTn>
                                            <p:tgtEl>
                                              <p:spTgt spid="42"/>
                                            </p:tgtEl>
                                            <p:attrNameLst>
                                              <p:attrName>style.visibility</p:attrName>
                                            </p:attrNameLst>
                                          </p:cBhvr>
                                          <p:to>
                                            <p:strVal val="visible"/>
                                          </p:to>
                                        </p:set>
                                        <p:anim calcmode="lin" valueType="num" p14:bounceEnd="50000">
                                          <p:cBhvr additive="base">
                                            <p:cTn id="63"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42"/>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 presetClass="entr" presetSubtype="2"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1+#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par>
                                    <p:cTn id="7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71" dur="6500" fill="hold"/>
                                            <p:tgtEl>
                                              <p:spTgt spid="43"/>
                                            </p:tgtEl>
                                            <p:attrNameLst>
                                              <p:attrName>ppt_x</p:attrName>
                                              <p:attrName>ppt_y</p:attrName>
                                            </p:attrNameLst>
                                          </p:cBhvr>
                                        </p:animMotion>
                                      </p:childTnLst>
                                    </p:cTn>
                                  </p:par>
                                  <p:par>
                                    <p:cTn id="72" presetID="8" presetClass="emph" presetSubtype="0" repeatCount="2000" fill="hold" grpId="1" nodeType="withEffect">
                                      <p:stCondLst>
                                        <p:cond delay="0"/>
                                      </p:stCondLst>
                                      <p:childTnLst>
                                        <p:animRot by="21600000">
                                          <p:cBhvr>
                                            <p:cTn id="73" dur="3500" fill="hold"/>
                                            <p:tgtEl>
                                              <p:spTgt spid="19"/>
                                            </p:tgtEl>
                                            <p:attrNameLst>
                                              <p:attrName>r</p:attrName>
                                            </p:attrNameLst>
                                          </p:cBhvr>
                                        </p:animRot>
                                      </p:childTnLst>
                                    </p:cTn>
                                  </p:par>
                                  <p:par>
                                    <p:cTn id="74" presetID="8" presetClass="emph" presetSubtype="0" repeatCount="2000" fill="hold" grpId="1" nodeType="withEffect">
                                      <p:stCondLst>
                                        <p:cond delay="0"/>
                                      </p:stCondLst>
                                      <p:childTnLst>
                                        <p:animRot by="-21600000">
                                          <p:cBhvr>
                                            <p:cTn id="75" dur="3500" fill="hold"/>
                                            <p:tgtEl>
                                              <p:spTgt spid="37"/>
                                            </p:tgtEl>
                                            <p:attrNameLst>
                                              <p:attrName>r</p:attrName>
                                            </p:attrNameLst>
                                          </p:cBhvr>
                                        </p:animRot>
                                      </p:childTnLst>
                                    </p:cTn>
                                  </p:par>
                                  <p:par>
                                    <p:cTn id="76" presetID="8" presetClass="emph" presetSubtype="0" repeatCount="2000" fill="hold" grpId="1" nodeType="withEffect">
                                      <p:stCondLst>
                                        <p:cond delay="0"/>
                                      </p:stCondLst>
                                      <p:childTnLst>
                                        <p:animRot by="21600000">
                                          <p:cBhvr>
                                            <p:cTn id="77" dur="3500" fill="hold"/>
                                            <p:tgtEl>
                                              <p:spTgt spid="38"/>
                                            </p:tgtEl>
                                            <p:attrNameLst>
                                              <p:attrName>r</p:attrName>
                                            </p:attrNameLst>
                                          </p:cBhvr>
                                        </p:animRot>
                                      </p:childTnLst>
                                    </p:cTn>
                                  </p:par>
                                  <p:par>
                                    <p:cTn id="78" presetID="8" presetClass="emph" presetSubtype="0" repeatCount="2000" fill="hold" grpId="1" nodeType="withEffect">
                                      <p:stCondLst>
                                        <p:cond delay="0"/>
                                      </p:stCondLst>
                                      <p:childTnLst>
                                        <p:animRot by="-21600000">
                                          <p:cBhvr>
                                            <p:cTn id="79" dur="3500" fill="hold"/>
                                            <p:tgtEl>
                                              <p:spTgt spid="40"/>
                                            </p:tgtEl>
                                            <p:attrNameLst>
                                              <p:attrName>r</p:attrName>
                                            </p:attrNameLst>
                                          </p:cBhvr>
                                        </p:animRot>
                                      </p:childTnLst>
                                    </p:cTn>
                                  </p:par>
                                  <p:par>
                                    <p:cTn id="80" presetID="8" presetClass="emph" presetSubtype="0" repeatCount="2000" fill="hold" grpId="1" nodeType="withEffect">
                                      <p:stCondLst>
                                        <p:cond delay="0"/>
                                      </p:stCondLst>
                                      <p:childTnLst>
                                        <p:animRot by="21600000">
                                          <p:cBhvr>
                                            <p:cTn id="81" dur="3500" fill="hold"/>
                                            <p:tgtEl>
                                              <p:spTgt spid="36"/>
                                            </p:tgtEl>
                                            <p:attrNameLst>
                                              <p:attrName>r</p:attrName>
                                            </p:attrNameLst>
                                          </p:cBhvr>
                                        </p:animRot>
                                      </p:childTnLst>
                                    </p:cTn>
                                  </p:par>
                                  <p:par>
                                    <p:cTn id="82" presetID="6" presetClass="emph" presetSubtype="0" repeatCount="2000" autoRev="1" fill="hold" grpId="1" nodeType="withEffect">
                                      <p:stCondLst>
                                        <p:cond delay="0"/>
                                      </p:stCondLst>
                                      <p:childTnLst>
                                        <p:animScale>
                                          <p:cBhvr>
                                            <p:cTn id="83" dur="2000" fill="hold"/>
                                            <p:tgtEl>
                                              <p:spTgt spid="42"/>
                                            </p:tgtEl>
                                          </p:cBhvr>
                                          <p:by x="150000" y="150000"/>
                                        </p:animScale>
                                      </p:childTnLst>
                                    </p:cTn>
                                  </p:par>
                                  <p:par>
                                    <p:cTn id="84" presetID="6" presetClass="emph" presetSubtype="0" repeatCount="2000" autoRev="1" fill="hold" grpId="1" nodeType="withEffect">
                                      <p:stCondLst>
                                        <p:cond delay="0"/>
                                      </p:stCondLst>
                                      <p:childTnLst>
                                        <p:animScale>
                                          <p:cBhvr>
                                            <p:cTn id="85"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par>
                                    <p:cTn id="21" presetID="41" presetClass="entr" presetSubtype="0" fill="hold" grpId="0" nodeType="withEffect">
                                      <p:stCondLst>
                                        <p:cond delay="1350"/>
                                      </p:stCondLst>
                                      <p:iterate type="lt">
                                        <p:tmPct val="10400"/>
                                      </p:iterate>
                                      <p:childTnLst>
                                        <p:set>
                                          <p:cBhvr>
                                            <p:cTn id="22" dur="1" fill="hold">
                                              <p:stCondLst>
                                                <p:cond delay="0"/>
                                              </p:stCondLst>
                                            </p:cTn>
                                            <p:tgtEl>
                                              <p:spTgt spid="35"/>
                                            </p:tgtEl>
                                            <p:attrNameLst>
                                              <p:attrName>style.visibility</p:attrName>
                                            </p:attrNameLst>
                                          </p:cBhvr>
                                          <p:to>
                                            <p:strVal val="visible"/>
                                          </p:to>
                                        </p:set>
                                        <p:anim calcmode="lin" valueType="num">
                                          <p:cBhvr>
                                            <p:cTn id="23" dur="7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35"/>
                                            </p:tgtEl>
                                            <p:attrNameLst>
                                              <p:attrName>ppt_y</p:attrName>
                                            </p:attrNameLst>
                                          </p:cBhvr>
                                          <p:tavLst>
                                            <p:tav tm="0">
                                              <p:val>
                                                <p:strVal val="#ppt_y"/>
                                              </p:val>
                                            </p:tav>
                                            <p:tav tm="100000">
                                              <p:val>
                                                <p:strVal val="#ppt_y"/>
                                              </p:val>
                                            </p:tav>
                                          </p:tavLst>
                                        </p:anim>
                                        <p:anim calcmode="lin" valueType="num">
                                          <p:cBhvr>
                                            <p:cTn id="25" dur="7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35"/>
                                            </p:tgtEl>
                                          </p:cBhvr>
                                        </p:animEffect>
                                      </p:childTnLst>
                                    </p:cTn>
                                  </p:par>
                                </p:childTnLst>
                              </p:cTn>
                            </p:par>
                            <p:par>
                              <p:cTn id="28" fill="hold">
                                <p:stCondLst>
                                  <p:cond delay="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750" fill="hold"/>
                                            <p:tgtEl>
                                              <p:spTgt spid="41"/>
                                            </p:tgtEl>
                                            <p:attrNameLst>
                                              <p:attrName>ppt_x</p:attrName>
                                            </p:attrNameLst>
                                          </p:cBhvr>
                                          <p:tavLst>
                                            <p:tav tm="0">
                                              <p:val>
                                                <p:strVal val="#ppt_x"/>
                                              </p:val>
                                            </p:tav>
                                            <p:tav tm="100000">
                                              <p:val>
                                                <p:strVal val="#ppt_x"/>
                                              </p:val>
                                            </p:tav>
                                          </p:tavLst>
                                        </p:anim>
                                        <p:anim calcmode="lin" valueType="num">
                                          <p:cBhvr additive="base">
                                            <p:cTn id="60" dur="75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25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 presetClass="entr" presetSubtype="2"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1+#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par>
                                    <p:cTn id="7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71" dur="6500" fill="hold"/>
                                            <p:tgtEl>
                                              <p:spTgt spid="43"/>
                                            </p:tgtEl>
                                            <p:attrNameLst>
                                              <p:attrName>ppt_x</p:attrName>
                                              <p:attrName>ppt_y</p:attrName>
                                            </p:attrNameLst>
                                          </p:cBhvr>
                                        </p:animMotion>
                                      </p:childTnLst>
                                    </p:cTn>
                                  </p:par>
                                  <p:par>
                                    <p:cTn id="72" presetID="8" presetClass="emph" presetSubtype="0" repeatCount="2000" fill="hold" grpId="1" nodeType="withEffect">
                                      <p:stCondLst>
                                        <p:cond delay="0"/>
                                      </p:stCondLst>
                                      <p:childTnLst>
                                        <p:animRot by="21600000">
                                          <p:cBhvr>
                                            <p:cTn id="73" dur="3500" fill="hold"/>
                                            <p:tgtEl>
                                              <p:spTgt spid="19"/>
                                            </p:tgtEl>
                                            <p:attrNameLst>
                                              <p:attrName>r</p:attrName>
                                            </p:attrNameLst>
                                          </p:cBhvr>
                                        </p:animRot>
                                      </p:childTnLst>
                                    </p:cTn>
                                  </p:par>
                                  <p:par>
                                    <p:cTn id="74" presetID="8" presetClass="emph" presetSubtype="0" repeatCount="2000" fill="hold" grpId="1" nodeType="withEffect">
                                      <p:stCondLst>
                                        <p:cond delay="0"/>
                                      </p:stCondLst>
                                      <p:childTnLst>
                                        <p:animRot by="-21600000">
                                          <p:cBhvr>
                                            <p:cTn id="75" dur="3500" fill="hold"/>
                                            <p:tgtEl>
                                              <p:spTgt spid="37"/>
                                            </p:tgtEl>
                                            <p:attrNameLst>
                                              <p:attrName>r</p:attrName>
                                            </p:attrNameLst>
                                          </p:cBhvr>
                                        </p:animRot>
                                      </p:childTnLst>
                                    </p:cTn>
                                  </p:par>
                                  <p:par>
                                    <p:cTn id="76" presetID="8" presetClass="emph" presetSubtype="0" repeatCount="2000" fill="hold" grpId="1" nodeType="withEffect">
                                      <p:stCondLst>
                                        <p:cond delay="0"/>
                                      </p:stCondLst>
                                      <p:childTnLst>
                                        <p:animRot by="21600000">
                                          <p:cBhvr>
                                            <p:cTn id="77" dur="3500" fill="hold"/>
                                            <p:tgtEl>
                                              <p:spTgt spid="38"/>
                                            </p:tgtEl>
                                            <p:attrNameLst>
                                              <p:attrName>r</p:attrName>
                                            </p:attrNameLst>
                                          </p:cBhvr>
                                        </p:animRot>
                                      </p:childTnLst>
                                    </p:cTn>
                                  </p:par>
                                  <p:par>
                                    <p:cTn id="78" presetID="8" presetClass="emph" presetSubtype="0" repeatCount="2000" fill="hold" grpId="1" nodeType="withEffect">
                                      <p:stCondLst>
                                        <p:cond delay="0"/>
                                      </p:stCondLst>
                                      <p:childTnLst>
                                        <p:animRot by="-21600000">
                                          <p:cBhvr>
                                            <p:cTn id="79" dur="3500" fill="hold"/>
                                            <p:tgtEl>
                                              <p:spTgt spid="40"/>
                                            </p:tgtEl>
                                            <p:attrNameLst>
                                              <p:attrName>r</p:attrName>
                                            </p:attrNameLst>
                                          </p:cBhvr>
                                        </p:animRot>
                                      </p:childTnLst>
                                    </p:cTn>
                                  </p:par>
                                  <p:par>
                                    <p:cTn id="80" presetID="8" presetClass="emph" presetSubtype="0" repeatCount="2000" fill="hold" grpId="1" nodeType="withEffect">
                                      <p:stCondLst>
                                        <p:cond delay="0"/>
                                      </p:stCondLst>
                                      <p:childTnLst>
                                        <p:animRot by="21600000">
                                          <p:cBhvr>
                                            <p:cTn id="81" dur="3500" fill="hold"/>
                                            <p:tgtEl>
                                              <p:spTgt spid="36"/>
                                            </p:tgtEl>
                                            <p:attrNameLst>
                                              <p:attrName>r</p:attrName>
                                            </p:attrNameLst>
                                          </p:cBhvr>
                                        </p:animRot>
                                      </p:childTnLst>
                                    </p:cTn>
                                  </p:par>
                                  <p:par>
                                    <p:cTn id="82" presetID="6" presetClass="emph" presetSubtype="0" repeatCount="2000" autoRev="1" fill="hold" grpId="1" nodeType="withEffect">
                                      <p:stCondLst>
                                        <p:cond delay="0"/>
                                      </p:stCondLst>
                                      <p:childTnLst>
                                        <p:animScale>
                                          <p:cBhvr>
                                            <p:cTn id="83" dur="2000" fill="hold"/>
                                            <p:tgtEl>
                                              <p:spTgt spid="42"/>
                                            </p:tgtEl>
                                          </p:cBhvr>
                                          <p:by x="150000" y="150000"/>
                                        </p:animScale>
                                      </p:childTnLst>
                                    </p:cTn>
                                  </p:par>
                                  <p:par>
                                    <p:cTn id="84" presetID="6" presetClass="emph" presetSubtype="0" repeatCount="2000" autoRev="1" fill="hold" grpId="1" nodeType="withEffect">
                                      <p:stCondLst>
                                        <p:cond delay="0"/>
                                      </p:stCondLst>
                                      <p:childTnLst>
                                        <p:animScale>
                                          <p:cBhvr>
                                            <p:cTn id="85"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35" name="矩形 69"/>
          <p:cNvSpPr>
            <a:spLocks noChangeArrowheads="1"/>
          </p:cNvSpPr>
          <p:nvPr/>
        </p:nvSpPr>
        <p:spPr bwMode="auto">
          <a:xfrm>
            <a:off x="2612945" y="154717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chemeClr val="accent1"/>
                </a:solidFill>
                <a:latin typeface="方正卡通简体" panose="03000509000000000000" pitchFamily="65" charset="-122"/>
                <a:ea typeface="方正卡通简体" panose="03000509000000000000" pitchFamily="65" charset="-122"/>
                <a:sym typeface="微软雅黑" panose="020B0503020204020204" pitchFamily="34" charset="-122"/>
              </a:rPr>
              <a:t>点击</a:t>
            </a:r>
            <a:r>
              <a:rPr lang="zh-CN" altLang="en-US" sz="5000" b="1" dirty="0">
                <a:solidFill>
                  <a:schemeClr val="accent2"/>
                </a:solidFill>
                <a:latin typeface="方正卡通简体" panose="03000509000000000000" pitchFamily="65" charset="-122"/>
                <a:ea typeface="方正卡通简体" panose="03000509000000000000" pitchFamily="65" charset="-122"/>
                <a:sym typeface="微软雅黑" panose="020B0503020204020204" pitchFamily="34" charset="-122"/>
              </a:rPr>
              <a:t>添加</a:t>
            </a:r>
            <a:r>
              <a:rPr lang="zh-CN" altLang="en-US"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rPr>
              <a:t>标题</a:t>
            </a:r>
            <a:endParaRPr lang="en-US" altLang="zh-CN" sz="5000" b="1" dirty="0">
              <a:solidFill>
                <a:schemeClr val="accent3"/>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6" name="矩形 70"/>
          <p:cNvSpPr>
            <a:spLocks noChangeArrowheads="1"/>
          </p:cNvSpPr>
          <p:nvPr/>
        </p:nvSpPr>
        <p:spPr bwMode="auto">
          <a:xfrm>
            <a:off x="2684953" y="2814196"/>
            <a:ext cx="36724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162174"/>
            <a:ext cx="5404115" cy="905258"/>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14:bounceEnd="50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14:bounceEnd="50000">
                                          <p:cBhvr additive="base">
                                            <p:cTn id="36"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14:bounceEnd="50000">
                                          <p:cBhvr additive="base">
                                            <p:cTn id="40"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14:bounceEnd="50000">
                                          <p:cBhvr additive="base">
                                            <p:cTn id="48"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14:bounceEnd="50000">
                                          <p:cBhvr additive="base">
                                            <p:cTn id="52"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14:bounceEnd="50000">
                                          <p:cBhvr additive="base">
                                            <p:cTn id="56"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750" fill="hold"/>
                                            <p:tgtEl>
                                              <p:spTgt spid="44"/>
                                            </p:tgtEl>
                                            <p:attrNameLst>
                                              <p:attrName>ppt_x</p:attrName>
                                            </p:attrNameLst>
                                          </p:cBhvr>
                                          <p:tavLst>
                                            <p:tav tm="0">
                                              <p:val>
                                                <p:strVal val="#ppt_x"/>
                                              </p:val>
                                            </p:tav>
                                            <p:tav tm="100000">
                                              <p:val>
                                                <p:strVal val="#ppt_x"/>
                                              </p:val>
                                            </p:tav>
                                          </p:tavLst>
                                        </p:anim>
                                        <p:anim calcmode="lin" valueType="num">
                                          <p:cBhvr additive="base">
                                            <p:cTn id="37" dur="750" fill="hold"/>
                                            <p:tgtEl>
                                              <p:spTgt spid="4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750" fill="hold"/>
                                            <p:tgtEl>
                                              <p:spTgt spid="48"/>
                                            </p:tgtEl>
                                            <p:attrNameLst>
                                              <p:attrName>ppt_x</p:attrName>
                                            </p:attrNameLst>
                                          </p:cBhvr>
                                          <p:tavLst>
                                            <p:tav tm="0">
                                              <p:val>
                                                <p:strVal val="#ppt_x"/>
                                              </p:val>
                                            </p:tav>
                                            <p:tav tm="100000">
                                              <p:val>
                                                <p:strVal val="#ppt_x"/>
                                              </p:val>
                                            </p:tav>
                                          </p:tavLst>
                                        </p:anim>
                                        <p:anim calcmode="lin" valueType="num">
                                          <p:cBhvr additive="base">
                                            <p:cTn id="53" dur="75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1+#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52"/>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41"/>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4"/>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5"/>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7"/>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43"/>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51"/>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0" name="TextBox 87"/>
          <p:cNvSpPr>
            <a:spLocks noChangeArrowheads="1"/>
          </p:cNvSpPr>
          <p:nvPr/>
        </p:nvSpPr>
        <p:spPr bwMode="auto">
          <a:xfrm>
            <a:off x="1244846" y="1790701"/>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1" name="矩形 100"/>
          <p:cNvSpPr>
            <a:spLocks noChangeArrowheads="1"/>
          </p:cNvSpPr>
          <p:nvPr/>
        </p:nvSpPr>
        <p:spPr bwMode="auto">
          <a:xfrm>
            <a:off x="1146783" y="2122488"/>
            <a:ext cx="79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02" name="直接连接符 101"/>
          <p:cNvSpPr>
            <a:spLocks noChangeShapeType="1"/>
          </p:cNvSpPr>
          <p:nvPr/>
        </p:nvSpPr>
        <p:spPr bwMode="auto">
          <a:xfrm>
            <a:off x="1235469" y="2122488"/>
            <a:ext cx="649288"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3" name="TextBox 95"/>
          <p:cNvSpPr>
            <a:spLocks noChangeArrowheads="1"/>
          </p:cNvSpPr>
          <p:nvPr/>
        </p:nvSpPr>
        <p:spPr bwMode="auto">
          <a:xfrm>
            <a:off x="3689596" y="1790701"/>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4" name="矩形 103"/>
          <p:cNvSpPr>
            <a:spLocks noChangeArrowheads="1"/>
          </p:cNvSpPr>
          <p:nvPr/>
        </p:nvSpPr>
        <p:spPr bwMode="auto">
          <a:xfrm>
            <a:off x="3597669" y="2122488"/>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05" name="直接连接符 104"/>
          <p:cNvSpPr>
            <a:spLocks noChangeShapeType="1"/>
          </p:cNvSpPr>
          <p:nvPr/>
        </p:nvSpPr>
        <p:spPr bwMode="auto">
          <a:xfrm>
            <a:off x="3680219" y="2122488"/>
            <a:ext cx="649288"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6" name="TextBox 98"/>
          <p:cNvSpPr>
            <a:spLocks noChangeArrowheads="1"/>
          </p:cNvSpPr>
          <p:nvPr/>
        </p:nvSpPr>
        <p:spPr bwMode="auto">
          <a:xfrm>
            <a:off x="6127996" y="1790701"/>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矩形 106"/>
          <p:cNvSpPr>
            <a:spLocks noChangeArrowheads="1"/>
          </p:cNvSpPr>
          <p:nvPr/>
        </p:nvSpPr>
        <p:spPr bwMode="auto">
          <a:xfrm>
            <a:off x="6036069" y="2122488"/>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08" name="直接连接符 107"/>
          <p:cNvSpPr>
            <a:spLocks noChangeShapeType="1"/>
          </p:cNvSpPr>
          <p:nvPr/>
        </p:nvSpPr>
        <p:spPr bwMode="auto">
          <a:xfrm>
            <a:off x="6118619" y="2122488"/>
            <a:ext cx="649288"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9" name="TextBox 101"/>
          <p:cNvSpPr>
            <a:spLocks noChangeArrowheads="1"/>
          </p:cNvSpPr>
          <p:nvPr/>
        </p:nvSpPr>
        <p:spPr bwMode="auto">
          <a:xfrm>
            <a:off x="2466428" y="2193926"/>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矩形 109"/>
          <p:cNvSpPr>
            <a:spLocks noChangeArrowheads="1"/>
          </p:cNvSpPr>
          <p:nvPr/>
        </p:nvSpPr>
        <p:spPr bwMode="auto">
          <a:xfrm>
            <a:off x="2373707" y="2525713"/>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12" name="直接连接符 111"/>
          <p:cNvSpPr>
            <a:spLocks noChangeShapeType="1"/>
          </p:cNvSpPr>
          <p:nvPr/>
        </p:nvSpPr>
        <p:spPr bwMode="auto">
          <a:xfrm>
            <a:off x="2457844" y="2525713"/>
            <a:ext cx="6477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3" name="TextBox 104"/>
          <p:cNvSpPr>
            <a:spLocks noChangeArrowheads="1"/>
          </p:cNvSpPr>
          <p:nvPr/>
        </p:nvSpPr>
        <p:spPr bwMode="auto">
          <a:xfrm>
            <a:off x="4895303" y="2193926"/>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矩形 113"/>
          <p:cNvSpPr>
            <a:spLocks noChangeArrowheads="1"/>
          </p:cNvSpPr>
          <p:nvPr/>
        </p:nvSpPr>
        <p:spPr bwMode="auto">
          <a:xfrm>
            <a:off x="4802582" y="2525713"/>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15" name="直接连接符 114"/>
          <p:cNvSpPr>
            <a:spLocks noChangeShapeType="1"/>
          </p:cNvSpPr>
          <p:nvPr/>
        </p:nvSpPr>
        <p:spPr bwMode="auto">
          <a:xfrm>
            <a:off x="4886719" y="2525713"/>
            <a:ext cx="6477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6" name="TextBox 107"/>
          <p:cNvSpPr>
            <a:spLocks noChangeArrowheads="1"/>
          </p:cNvSpPr>
          <p:nvPr/>
        </p:nvSpPr>
        <p:spPr bwMode="auto">
          <a:xfrm>
            <a:off x="7333703" y="2193926"/>
            <a:ext cx="654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r>
              <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6</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矩形 116"/>
          <p:cNvSpPr>
            <a:spLocks noChangeArrowheads="1"/>
          </p:cNvSpPr>
          <p:nvPr/>
        </p:nvSpPr>
        <p:spPr bwMode="auto">
          <a:xfrm>
            <a:off x="7240982" y="2525713"/>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18" name="直接连接符 117"/>
          <p:cNvSpPr>
            <a:spLocks noChangeShapeType="1"/>
          </p:cNvSpPr>
          <p:nvPr/>
        </p:nvSpPr>
        <p:spPr bwMode="auto">
          <a:xfrm>
            <a:off x="7325119" y="2525713"/>
            <a:ext cx="6477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9" name="矩形 118"/>
          <p:cNvSpPr>
            <a:spLocks noChangeArrowheads="1"/>
          </p:cNvSpPr>
          <p:nvPr/>
        </p:nvSpPr>
        <p:spPr bwMode="auto">
          <a:xfrm>
            <a:off x="935596" y="3106738"/>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0" name="矩形 119"/>
          <p:cNvSpPr>
            <a:spLocks noChangeArrowheads="1"/>
          </p:cNvSpPr>
          <p:nvPr/>
        </p:nvSpPr>
        <p:spPr bwMode="auto">
          <a:xfrm>
            <a:off x="2233090" y="1319213"/>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1" name="矩形 120"/>
          <p:cNvSpPr>
            <a:spLocks noChangeArrowheads="1"/>
          </p:cNvSpPr>
          <p:nvPr/>
        </p:nvSpPr>
        <p:spPr bwMode="auto">
          <a:xfrm>
            <a:off x="3464990" y="3106738"/>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2" name="矩形 121"/>
          <p:cNvSpPr>
            <a:spLocks noChangeArrowheads="1"/>
          </p:cNvSpPr>
          <p:nvPr/>
        </p:nvSpPr>
        <p:spPr bwMode="auto">
          <a:xfrm>
            <a:off x="4657202" y="1319213"/>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3" name="矩形 122"/>
          <p:cNvSpPr>
            <a:spLocks noChangeArrowheads="1"/>
          </p:cNvSpPr>
          <p:nvPr/>
        </p:nvSpPr>
        <p:spPr bwMode="auto">
          <a:xfrm>
            <a:off x="5887515" y="3087688"/>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4" name="矩形 123"/>
          <p:cNvSpPr>
            <a:spLocks noChangeArrowheads="1"/>
          </p:cNvSpPr>
          <p:nvPr/>
        </p:nvSpPr>
        <p:spPr bwMode="auto">
          <a:xfrm>
            <a:off x="7101952" y="1298576"/>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rgbClr val="595959"/>
                </a:solidFill>
                <a:latin typeface="+mj-ea"/>
                <a:ea typeface="+mj-ea"/>
                <a:sym typeface="宋体" panose="02010600030101010101" pitchFamily="2" charset="-122"/>
              </a:rPr>
              <a:t>点击添加文本</a:t>
            </a:r>
          </a:p>
        </p:txBody>
      </p:sp>
      <p:sp>
        <p:nvSpPr>
          <p:cNvPr id="125" name="矩形 124"/>
          <p:cNvSpPr>
            <a:spLocks noChangeArrowheads="1"/>
          </p:cNvSpPr>
          <p:nvPr/>
        </p:nvSpPr>
        <p:spPr bwMode="auto">
          <a:xfrm>
            <a:off x="881457" y="3517261"/>
            <a:ext cx="7404100"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2" name="标题 1"/>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anim calcmode="lin" valueType="num">
                                      <p:cBhvr>
                                        <p:cTn id="15" dur="500" fill="hold"/>
                                        <p:tgtEl>
                                          <p:spTgt spid="89"/>
                                        </p:tgtEl>
                                        <p:attrNameLst>
                                          <p:attrName>ppt_x</p:attrName>
                                        </p:attrNameLst>
                                      </p:cBhvr>
                                      <p:tavLst>
                                        <p:tav tm="0">
                                          <p:val>
                                            <p:strVal val="#ppt_x"/>
                                          </p:val>
                                        </p:tav>
                                        <p:tav tm="100000">
                                          <p:val>
                                            <p:strVal val="#ppt_x"/>
                                          </p:val>
                                        </p:tav>
                                      </p:tavLst>
                                    </p:anim>
                                    <p:anim calcmode="lin" valueType="num">
                                      <p:cBhvr>
                                        <p:cTn id="16" dur="500" fill="hold"/>
                                        <p:tgtEl>
                                          <p:spTgt spid="8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anim calcmode="lin" valueType="num">
                                      <p:cBhvr>
                                        <p:cTn id="25" dur="500" fill="hold"/>
                                        <p:tgtEl>
                                          <p:spTgt spid="101"/>
                                        </p:tgtEl>
                                        <p:attrNameLst>
                                          <p:attrName>ppt_x</p:attrName>
                                        </p:attrNameLst>
                                      </p:cBhvr>
                                      <p:tavLst>
                                        <p:tav tm="0">
                                          <p:val>
                                            <p:strVal val="#ppt_x"/>
                                          </p:val>
                                        </p:tav>
                                        <p:tav tm="100000">
                                          <p:val>
                                            <p:strVal val="#ppt_x"/>
                                          </p:val>
                                        </p:tav>
                                      </p:tavLst>
                                    </p:anim>
                                    <p:anim calcmode="lin" valueType="num">
                                      <p:cBhvr>
                                        <p:cTn id="26" dur="500" fill="hold"/>
                                        <p:tgtEl>
                                          <p:spTgt spid="10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anim calcmode="lin" valueType="num">
                                      <p:cBhvr>
                                        <p:cTn id="30" dur="500" fill="hold"/>
                                        <p:tgtEl>
                                          <p:spTgt spid="102"/>
                                        </p:tgtEl>
                                        <p:attrNameLst>
                                          <p:attrName>ppt_x</p:attrName>
                                        </p:attrNameLst>
                                      </p:cBhvr>
                                      <p:tavLst>
                                        <p:tav tm="0">
                                          <p:val>
                                            <p:strVal val="#ppt_x"/>
                                          </p:val>
                                        </p:tav>
                                        <p:tav tm="100000">
                                          <p:val>
                                            <p:strVal val="#ppt_x"/>
                                          </p:val>
                                        </p:tav>
                                      </p:tavLst>
                                    </p:anim>
                                    <p:anim calcmode="lin" valueType="num">
                                      <p:cBhvr>
                                        <p:cTn id="31" dur="500" fill="hold"/>
                                        <p:tgtEl>
                                          <p:spTgt spid="10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anim calcmode="lin" valueType="num">
                                      <p:cBhvr>
                                        <p:cTn id="35" dur="500" fill="hold"/>
                                        <p:tgtEl>
                                          <p:spTgt spid="88"/>
                                        </p:tgtEl>
                                        <p:attrNameLst>
                                          <p:attrName>ppt_x</p:attrName>
                                        </p:attrNameLst>
                                      </p:cBhvr>
                                      <p:tavLst>
                                        <p:tav tm="0">
                                          <p:val>
                                            <p:strVal val="#ppt_x"/>
                                          </p:val>
                                        </p:tav>
                                        <p:tav tm="100000">
                                          <p:val>
                                            <p:strVal val="#ppt_x"/>
                                          </p:val>
                                        </p:tav>
                                      </p:tavLst>
                                    </p:anim>
                                    <p:anim calcmode="lin" valueType="num">
                                      <p:cBhvr>
                                        <p:cTn id="36" dur="500" fill="hold"/>
                                        <p:tgtEl>
                                          <p:spTgt spid="88"/>
                                        </p:tgtEl>
                                        <p:attrNameLst>
                                          <p:attrName>ppt_y</p:attrName>
                                        </p:attrNameLst>
                                      </p:cBhvr>
                                      <p:tavLst>
                                        <p:tav tm="0">
                                          <p:val>
                                            <p:strVal val="#ppt_y+.1"/>
                                          </p:val>
                                        </p:tav>
                                        <p:tav tm="100000">
                                          <p:val>
                                            <p:strVal val="#ppt_y"/>
                                          </p:val>
                                        </p:tav>
                                      </p:tavLst>
                                    </p:anim>
                                  </p:childTnLst>
                                </p:cTn>
                              </p:par>
                              <p:par>
                                <p:cTn id="37" presetID="22" presetClass="entr" presetSubtype="8"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par>
                                <p:cTn id="40" presetID="47" presetClass="entr" presetSubtype="0" fill="hold" grpId="0" nodeType="withEffect">
                                  <p:stCondLst>
                                    <p:cond delay="75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anim calcmode="lin" valueType="num">
                                      <p:cBhvr>
                                        <p:cTn id="43" dur="500" fill="hold"/>
                                        <p:tgtEl>
                                          <p:spTgt spid="90"/>
                                        </p:tgtEl>
                                        <p:attrNameLst>
                                          <p:attrName>ppt_x</p:attrName>
                                        </p:attrNameLst>
                                      </p:cBhvr>
                                      <p:tavLst>
                                        <p:tav tm="0">
                                          <p:val>
                                            <p:strVal val="#ppt_x"/>
                                          </p:val>
                                        </p:tav>
                                        <p:tav tm="100000">
                                          <p:val>
                                            <p:strVal val="#ppt_x"/>
                                          </p:val>
                                        </p:tav>
                                      </p:tavLst>
                                    </p:anim>
                                    <p:anim calcmode="lin" valueType="num">
                                      <p:cBhvr>
                                        <p:cTn id="44" dur="500" fill="hold"/>
                                        <p:tgtEl>
                                          <p:spTgt spid="9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75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anim calcmode="lin" valueType="num">
                                      <p:cBhvr>
                                        <p:cTn id="48" dur="500" fill="hold"/>
                                        <p:tgtEl>
                                          <p:spTgt spid="91"/>
                                        </p:tgtEl>
                                        <p:attrNameLst>
                                          <p:attrName>ppt_x</p:attrName>
                                        </p:attrNameLst>
                                      </p:cBhvr>
                                      <p:tavLst>
                                        <p:tav tm="0">
                                          <p:val>
                                            <p:strVal val="#ppt_x"/>
                                          </p:val>
                                        </p:tav>
                                        <p:tav tm="100000">
                                          <p:val>
                                            <p:strVal val="#ppt_x"/>
                                          </p:val>
                                        </p:tav>
                                      </p:tavLst>
                                    </p:anim>
                                    <p:anim calcmode="lin" valueType="num">
                                      <p:cBhvr>
                                        <p:cTn id="49" dur="500" fill="hold"/>
                                        <p:tgtEl>
                                          <p:spTgt spid="9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75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anim calcmode="lin" valueType="num">
                                      <p:cBhvr>
                                        <p:cTn id="53" dur="500" fill="hold"/>
                                        <p:tgtEl>
                                          <p:spTgt spid="109"/>
                                        </p:tgtEl>
                                        <p:attrNameLst>
                                          <p:attrName>ppt_x</p:attrName>
                                        </p:attrNameLst>
                                      </p:cBhvr>
                                      <p:tavLst>
                                        <p:tav tm="0">
                                          <p:val>
                                            <p:strVal val="#ppt_x"/>
                                          </p:val>
                                        </p:tav>
                                        <p:tav tm="100000">
                                          <p:val>
                                            <p:strVal val="#ppt_x"/>
                                          </p:val>
                                        </p:tav>
                                      </p:tavLst>
                                    </p:anim>
                                    <p:anim calcmode="lin" valueType="num">
                                      <p:cBhvr>
                                        <p:cTn id="54" dur="500" fill="hold"/>
                                        <p:tgtEl>
                                          <p:spTgt spid="10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50"/>
                                  </p:stCondLst>
                                  <p:childTnLst>
                                    <p:set>
                                      <p:cBhvr>
                                        <p:cTn id="56" dur="1" fill="hold">
                                          <p:stCondLst>
                                            <p:cond delay="0"/>
                                          </p:stCondLst>
                                        </p:cTn>
                                        <p:tgtEl>
                                          <p:spTgt spid="110"/>
                                        </p:tgtEl>
                                        <p:attrNameLst>
                                          <p:attrName>style.visibility</p:attrName>
                                        </p:attrNameLst>
                                      </p:cBhvr>
                                      <p:to>
                                        <p:strVal val="visible"/>
                                      </p:to>
                                    </p:set>
                                    <p:animEffect transition="in" filter="fade">
                                      <p:cBhvr>
                                        <p:cTn id="57" dur="500"/>
                                        <p:tgtEl>
                                          <p:spTgt spid="110"/>
                                        </p:tgtEl>
                                      </p:cBhvr>
                                    </p:animEffect>
                                    <p:anim calcmode="lin" valueType="num">
                                      <p:cBhvr>
                                        <p:cTn id="58" dur="500" fill="hold"/>
                                        <p:tgtEl>
                                          <p:spTgt spid="110"/>
                                        </p:tgtEl>
                                        <p:attrNameLst>
                                          <p:attrName>ppt_x</p:attrName>
                                        </p:attrNameLst>
                                      </p:cBhvr>
                                      <p:tavLst>
                                        <p:tav tm="0">
                                          <p:val>
                                            <p:strVal val="#ppt_x"/>
                                          </p:val>
                                        </p:tav>
                                        <p:tav tm="100000">
                                          <p:val>
                                            <p:strVal val="#ppt_x"/>
                                          </p:val>
                                        </p:tav>
                                      </p:tavLst>
                                    </p:anim>
                                    <p:anim calcmode="lin" valueType="num">
                                      <p:cBhvr>
                                        <p:cTn id="59" dur="500" fill="hold"/>
                                        <p:tgtEl>
                                          <p:spTgt spid="110"/>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75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anim calcmode="lin" valueType="num">
                                      <p:cBhvr>
                                        <p:cTn id="63" dur="500" fill="hold"/>
                                        <p:tgtEl>
                                          <p:spTgt spid="112"/>
                                        </p:tgtEl>
                                        <p:attrNameLst>
                                          <p:attrName>ppt_x</p:attrName>
                                        </p:attrNameLst>
                                      </p:cBhvr>
                                      <p:tavLst>
                                        <p:tav tm="0">
                                          <p:val>
                                            <p:strVal val="#ppt_x"/>
                                          </p:val>
                                        </p:tav>
                                        <p:tav tm="100000">
                                          <p:val>
                                            <p:strVal val="#ppt_x"/>
                                          </p:val>
                                        </p:tav>
                                      </p:tavLst>
                                    </p:anim>
                                    <p:anim calcmode="lin" valueType="num">
                                      <p:cBhvr>
                                        <p:cTn id="64" dur="500" fill="hold"/>
                                        <p:tgtEl>
                                          <p:spTgt spid="112"/>
                                        </p:tgtEl>
                                        <p:attrNameLst>
                                          <p:attrName>ppt_y</p:attrName>
                                        </p:attrNameLst>
                                      </p:cBhvr>
                                      <p:tavLst>
                                        <p:tav tm="0">
                                          <p:val>
                                            <p:strVal val="#ppt_y-.1"/>
                                          </p:val>
                                        </p:tav>
                                        <p:tav tm="100000">
                                          <p:val>
                                            <p:strVal val="#ppt_y"/>
                                          </p:val>
                                        </p:tav>
                                      </p:tavLst>
                                    </p:anim>
                                  </p:childTnLst>
                                </p:cTn>
                              </p:par>
                              <p:par>
                                <p:cTn id="65" presetID="22" presetClass="entr" presetSubtype="8" fill="hold" grpId="0" nodeType="withEffect">
                                  <p:stCondLst>
                                    <p:cond delay="125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par>
                                <p:cTn id="68" presetID="42" presetClass="entr" presetSubtype="0" fill="hold" grpId="0" nodeType="withEffect">
                                  <p:stCondLst>
                                    <p:cond delay="125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anim calcmode="lin" valueType="num">
                                      <p:cBhvr>
                                        <p:cTn id="71" dur="500" fill="hold"/>
                                        <p:tgtEl>
                                          <p:spTgt spid="93"/>
                                        </p:tgtEl>
                                        <p:attrNameLst>
                                          <p:attrName>ppt_x</p:attrName>
                                        </p:attrNameLst>
                                      </p:cBhvr>
                                      <p:tavLst>
                                        <p:tav tm="0">
                                          <p:val>
                                            <p:strVal val="#ppt_x"/>
                                          </p:val>
                                        </p:tav>
                                        <p:tav tm="100000">
                                          <p:val>
                                            <p:strVal val="#ppt_x"/>
                                          </p:val>
                                        </p:tav>
                                      </p:tavLst>
                                    </p:anim>
                                    <p:anim calcmode="lin" valueType="num">
                                      <p:cBhvr>
                                        <p:cTn id="72" dur="500" fill="hold"/>
                                        <p:tgtEl>
                                          <p:spTgt spid="9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125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500"/>
                                        <p:tgtEl>
                                          <p:spTgt spid="103"/>
                                        </p:tgtEl>
                                      </p:cBhvr>
                                    </p:animEffect>
                                    <p:anim calcmode="lin" valueType="num">
                                      <p:cBhvr>
                                        <p:cTn id="76" dur="500" fill="hold"/>
                                        <p:tgtEl>
                                          <p:spTgt spid="103"/>
                                        </p:tgtEl>
                                        <p:attrNameLst>
                                          <p:attrName>ppt_x</p:attrName>
                                        </p:attrNameLst>
                                      </p:cBhvr>
                                      <p:tavLst>
                                        <p:tav tm="0">
                                          <p:val>
                                            <p:strVal val="#ppt_x"/>
                                          </p:val>
                                        </p:tav>
                                        <p:tav tm="100000">
                                          <p:val>
                                            <p:strVal val="#ppt_x"/>
                                          </p:val>
                                        </p:tav>
                                      </p:tavLst>
                                    </p:anim>
                                    <p:anim calcmode="lin" valueType="num">
                                      <p:cBhvr>
                                        <p:cTn id="77" dur="500" fill="hold"/>
                                        <p:tgtEl>
                                          <p:spTgt spid="10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125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anim calcmode="lin" valueType="num">
                                      <p:cBhvr>
                                        <p:cTn id="81" dur="500" fill="hold"/>
                                        <p:tgtEl>
                                          <p:spTgt spid="104"/>
                                        </p:tgtEl>
                                        <p:attrNameLst>
                                          <p:attrName>ppt_x</p:attrName>
                                        </p:attrNameLst>
                                      </p:cBhvr>
                                      <p:tavLst>
                                        <p:tav tm="0">
                                          <p:val>
                                            <p:strVal val="#ppt_x"/>
                                          </p:val>
                                        </p:tav>
                                        <p:tav tm="100000">
                                          <p:val>
                                            <p:strVal val="#ppt_x"/>
                                          </p:val>
                                        </p:tav>
                                      </p:tavLst>
                                    </p:anim>
                                    <p:anim calcmode="lin" valueType="num">
                                      <p:cBhvr>
                                        <p:cTn id="82" dur="500" fill="hold"/>
                                        <p:tgtEl>
                                          <p:spTgt spid="10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250"/>
                                  </p:stCondLst>
                                  <p:childTnLst>
                                    <p:set>
                                      <p:cBhvr>
                                        <p:cTn id="84" dur="1" fill="hold">
                                          <p:stCondLst>
                                            <p:cond delay="0"/>
                                          </p:stCondLst>
                                        </p:cTn>
                                        <p:tgtEl>
                                          <p:spTgt spid="105"/>
                                        </p:tgtEl>
                                        <p:attrNameLst>
                                          <p:attrName>style.visibility</p:attrName>
                                        </p:attrNameLst>
                                      </p:cBhvr>
                                      <p:to>
                                        <p:strVal val="visible"/>
                                      </p:to>
                                    </p:set>
                                    <p:animEffect transition="in" filter="fade">
                                      <p:cBhvr>
                                        <p:cTn id="85" dur="500"/>
                                        <p:tgtEl>
                                          <p:spTgt spid="105"/>
                                        </p:tgtEl>
                                      </p:cBhvr>
                                    </p:animEffect>
                                    <p:anim calcmode="lin" valueType="num">
                                      <p:cBhvr>
                                        <p:cTn id="86" dur="500" fill="hold"/>
                                        <p:tgtEl>
                                          <p:spTgt spid="105"/>
                                        </p:tgtEl>
                                        <p:attrNameLst>
                                          <p:attrName>ppt_x</p:attrName>
                                        </p:attrNameLst>
                                      </p:cBhvr>
                                      <p:tavLst>
                                        <p:tav tm="0">
                                          <p:val>
                                            <p:strVal val="#ppt_x"/>
                                          </p:val>
                                        </p:tav>
                                        <p:tav tm="100000">
                                          <p:val>
                                            <p:strVal val="#ppt_x"/>
                                          </p:val>
                                        </p:tav>
                                      </p:tavLst>
                                    </p:anim>
                                    <p:anim calcmode="lin" valueType="num">
                                      <p:cBhvr>
                                        <p:cTn id="87" dur="500" fill="hold"/>
                                        <p:tgtEl>
                                          <p:spTgt spid="10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25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anim calcmode="lin" valueType="num">
                                      <p:cBhvr>
                                        <p:cTn id="91" dur="500" fill="hold"/>
                                        <p:tgtEl>
                                          <p:spTgt spid="92"/>
                                        </p:tgtEl>
                                        <p:attrNameLst>
                                          <p:attrName>ppt_x</p:attrName>
                                        </p:attrNameLst>
                                      </p:cBhvr>
                                      <p:tavLst>
                                        <p:tav tm="0">
                                          <p:val>
                                            <p:strVal val="#ppt_x"/>
                                          </p:val>
                                        </p:tav>
                                        <p:tav tm="100000">
                                          <p:val>
                                            <p:strVal val="#ppt_x"/>
                                          </p:val>
                                        </p:tav>
                                      </p:tavLst>
                                    </p:anim>
                                    <p:anim calcmode="lin" valueType="num">
                                      <p:cBhvr>
                                        <p:cTn id="92" dur="500" fill="hold"/>
                                        <p:tgtEl>
                                          <p:spTgt spid="9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1250"/>
                                  </p:stCondLst>
                                  <p:childTnLst>
                                    <p:set>
                                      <p:cBhvr>
                                        <p:cTn id="94" dur="1" fill="hold">
                                          <p:stCondLst>
                                            <p:cond delay="0"/>
                                          </p:stCondLst>
                                        </p:cTn>
                                        <p:tgtEl>
                                          <p:spTgt spid="94"/>
                                        </p:tgtEl>
                                        <p:attrNameLst>
                                          <p:attrName>style.visibility</p:attrName>
                                        </p:attrNameLst>
                                      </p:cBhvr>
                                      <p:to>
                                        <p:strVal val="visible"/>
                                      </p:to>
                                    </p:set>
                                    <p:animEffect transition="in" filter="fade">
                                      <p:cBhvr>
                                        <p:cTn id="95" dur="500"/>
                                        <p:tgtEl>
                                          <p:spTgt spid="94"/>
                                        </p:tgtEl>
                                      </p:cBhvr>
                                    </p:animEffect>
                                    <p:anim calcmode="lin" valueType="num">
                                      <p:cBhvr>
                                        <p:cTn id="96" dur="500" fill="hold"/>
                                        <p:tgtEl>
                                          <p:spTgt spid="94"/>
                                        </p:tgtEl>
                                        <p:attrNameLst>
                                          <p:attrName>ppt_x</p:attrName>
                                        </p:attrNameLst>
                                      </p:cBhvr>
                                      <p:tavLst>
                                        <p:tav tm="0">
                                          <p:val>
                                            <p:strVal val="#ppt_x"/>
                                          </p:val>
                                        </p:tav>
                                        <p:tav tm="100000">
                                          <p:val>
                                            <p:strVal val="#ppt_x"/>
                                          </p:val>
                                        </p:tav>
                                      </p:tavLst>
                                    </p:anim>
                                    <p:anim calcmode="lin" valueType="num">
                                      <p:cBhvr>
                                        <p:cTn id="97" dur="500" fill="hold"/>
                                        <p:tgtEl>
                                          <p:spTgt spid="94"/>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125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500"/>
                                        <p:tgtEl>
                                          <p:spTgt spid="95"/>
                                        </p:tgtEl>
                                      </p:cBhvr>
                                    </p:animEffect>
                                    <p:anim calcmode="lin" valueType="num">
                                      <p:cBhvr>
                                        <p:cTn id="101" dur="500" fill="hold"/>
                                        <p:tgtEl>
                                          <p:spTgt spid="95"/>
                                        </p:tgtEl>
                                        <p:attrNameLst>
                                          <p:attrName>ppt_x</p:attrName>
                                        </p:attrNameLst>
                                      </p:cBhvr>
                                      <p:tavLst>
                                        <p:tav tm="0">
                                          <p:val>
                                            <p:strVal val="#ppt_x"/>
                                          </p:val>
                                        </p:tav>
                                        <p:tav tm="100000">
                                          <p:val>
                                            <p:strVal val="#ppt_x"/>
                                          </p:val>
                                        </p:tav>
                                      </p:tavLst>
                                    </p:anim>
                                    <p:anim calcmode="lin" valueType="num">
                                      <p:cBhvr>
                                        <p:cTn id="102" dur="500" fill="hold"/>
                                        <p:tgtEl>
                                          <p:spTgt spid="9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1250"/>
                                  </p:stCondLst>
                                  <p:childTnLst>
                                    <p:set>
                                      <p:cBhvr>
                                        <p:cTn id="104" dur="1" fill="hold">
                                          <p:stCondLst>
                                            <p:cond delay="0"/>
                                          </p:stCondLst>
                                        </p:cTn>
                                        <p:tgtEl>
                                          <p:spTgt spid="113"/>
                                        </p:tgtEl>
                                        <p:attrNameLst>
                                          <p:attrName>style.visibility</p:attrName>
                                        </p:attrNameLst>
                                      </p:cBhvr>
                                      <p:to>
                                        <p:strVal val="visible"/>
                                      </p:to>
                                    </p:set>
                                    <p:animEffect transition="in" filter="fade">
                                      <p:cBhvr>
                                        <p:cTn id="105" dur="500"/>
                                        <p:tgtEl>
                                          <p:spTgt spid="113"/>
                                        </p:tgtEl>
                                      </p:cBhvr>
                                    </p:animEffect>
                                    <p:anim calcmode="lin" valueType="num">
                                      <p:cBhvr>
                                        <p:cTn id="106" dur="500" fill="hold"/>
                                        <p:tgtEl>
                                          <p:spTgt spid="113"/>
                                        </p:tgtEl>
                                        <p:attrNameLst>
                                          <p:attrName>ppt_x</p:attrName>
                                        </p:attrNameLst>
                                      </p:cBhvr>
                                      <p:tavLst>
                                        <p:tav tm="0">
                                          <p:val>
                                            <p:strVal val="#ppt_x"/>
                                          </p:val>
                                        </p:tav>
                                        <p:tav tm="100000">
                                          <p:val>
                                            <p:strVal val="#ppt_x"/>
                                          </p:val>
                                        </p:tav>
                                      </p:tavLst>
                                    </p:anim>
                                    <p:anim calcmode="lin" valueType="num">
                                      <p:cBhvr>
                                        <p:cTn id="107" dur="500" fill="hold"/>
                                        <p:tgtEl>
                                          <p:spTgt spid="11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1250"/>
                                  </p:stCondLst>
                                  <p:childTnLst>
                                    <p:set>
                                      <p:cBhvr>
                                        <p:cTn id="109" dur="1" fill="hold">
                                          <p:stCondLst>
                                            <p:cond delay="0"/>
                                          </p:stCondLst>
                                        </p:cTn>
                                        <p:tgtEl>
                                          <p:spTgt spid="114"/>
                                        </p:tgtEl>
                                        <p:attrNameLst>
                                          <p:attrName>style.visibility</p:attrName>
                                        </p:attrNameLst>
                                      </p:cBhvr>
                                      <p:to>
                                        <p:strVal val="visible"/>
                                      </p:to>
                                    </p:set>
                                    <p:animEffect transition="in" filter="fade">
                                      <p:cBhvr>
                                        <p:cTn id="110" dur="500"/>
                                        <p:tgtEl>
                                          <p:spTgt spid="114"/>
                                        </p:tgtEl>
                                      </p:cBhvr>
                                    </p:animEffect>
                                    <p:anim calcmode="lin" valueType="num">
                                      <p:cBhvr>
                                        <p:cTn id="111" dur="500" fill="hold"/>
                                        <p:tgtEl>
                                          <p:spTgt spid="114"/>
                                        </p:tgtEl>
                                        <p:attrNameLst>
                                          <p:attrName>ppt_x</p:attrName>
                                        </p:attrNameLst>
                                      </p:cBhvr>
                                      <p:tavLst>
                                        <p:tav tm="0">
                                          <p:val>
                                            <p:strVal val="#ppt_x"/>
                                          </p:val>
                                        </p:tav>
                                        <p:tav tm="100000">
                                          <p:val>
                                            <p:strVal val="#ppt_x"/>
                                          </p:val>
                                        </p:tav>
                                      </p:tavLst>
                                    </p:anim>
                                    <p:anim calcmode="lin" valueType="num">
                                      <p:cBhvr>
                                        <p:cTn id="112" dur="500" fill="hold"/>
                                        <p:tgtEl>
                                          <p:spTgt spid="11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1250"/>
                                  </p:stCondLst>
                                  <p:childTnLst>
                                    <p:set>
                                      <p:cBhvr>
                                        <p:cTn id="114" dur="1" fill="hold">
                                          <p:stCondLst>
                                            <p:cond delay="0"/>
                                          </p:stCondLst>
                                        </p:cTn>
                                        <p:tgtEl>
                                          <p:spTgt spid="115"/>
                                        </p:tgtEl>
                                        <p:attrNameLst>
                                          <p:attrName>style.visibility</p:attrName>
                                        </p:attrNameLst>
                                      </p:cBhvr>
                                      <p:to>
                                        <p:strVal val="visible"/>
                                      </p:to>
                                    </p:set>
                                    <p:animEffect transition="in" filter="fade">
                                      <p:cBhvr>
                                        <p:cTn id="115" dur="500"/>
                                        <p:tgtEl>
                                          <p:spTgt spid="115"/>
                                        </p:tgtEl>
                                      </p:cBhvr>
                                    </p:animEffect>
                                    <p:anim calcmode="lin" valueType="num">
                                      <p:cBhvr>
                                        <p:cTn id="116" dur="500" fill="hold"/>
                                        <p:tgtEl>
                                          <p:spTgt spid="115"/>
                                        </p:tgtEl>
                                        <p:attrNameLst>
                                          <p:attrName>ppt_x</p:attrName>
                                        </p:attrNameLst>
                                      </p:cBhvr>
                                      <p:tavLst>
                                        <p:tav tm="0">
                                          <p:val>
                                            <p:strVal val="#ppt_x"/>
                                          </p:val>
                                        </p:tav>
                                        <p:tav tm="100000">
                                          <p:val>
                                            <p:strVal val="#ppt_x"/>
                                          </p:val>
                                        </p:tav>
                                      </p:tavLst>
                                    </p:anim>
                                    <p:anim calcmode="lin" valueType="num">
                                      <p:cBhvr>
                                        <p:cTn id="117" dur="500" fill="hold"/>
                                        <p:tgtEl>
                                          <p:spTgt spid="115"/>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1750"/>
                                  </p:stCondLst>
                                  <p:childTnLst>
                                    <p:set>
                                      <p:cBhvr>
                                        <p:cTn id="119" dur="1" fill="hold">
                                          <p:stCondLst>
                                            <p:cond delay="0"/>
                                          </p:stCondLst>
                                        </p:cTn>
                                        <p:tgtEl>
                                          <p:spTgt spid="81"/>
                                        </p:tgtEl>
                                        <p:attrNameLst>
                                          <p:attrName>style.visibility</p:attrName>
                                        </p:attrNameLst>
                                      </p:cBhvr>
                                      <p:to>
                                        <p:strVal val="visible"/>
                                      </p:to>
                                    </p:set>
                                    <p:animEffect transition="in" filter="wipe(left)">
                                      <p:cBhvr>
                                        <p:cTn id="120" dur="500"/>
                                        <p:tgtEl>
                                          <p:spTgt spid="81"/>
                                        </p:tgtEl>
                                      </p:cBhvr>
                                    </p:animEffect>
                                  </p:childTnLst>
                                </p:cTn>
                              </p:par>
                              <p:par>
                                <p:cTn id="121" presetID="42" presetClass="entr" presetSubtype="0" fill="hold" grpId="0" nodeType="withEffect">
                                  <p:stCondLst>
                                    <p:cond delay="1750"/>
                                  </p:stCondLst>
                                  <p:childTnLst>
                                    <p:set>
                                      <p:cBhvr>
                                        <p:cTn id="122" dur="1" fill="hold">
                                          <p:stCondLst>
                                            <p:cond delay="0"/>
                                          </p:stCondLst>
                                        </p:cTn>
                                        <p:tgtEl>
                                          <p:spTgt spid="97"/>
                                        </p:tgtEl>
                                        <p:attrNameLst>
                                          <p:attrName>style.visibility</p:attrName>
                                        </p:attrNameLst>
                                      </p:cBhvr>
                                      <p:to>
                                        <p:strVal val="visible"/>
                                      </p:to>
                                    </p:set>
                                    <p:animEffect transition="in" filter="fade">
                                      <p:cBhvr>
                                        <p:cTn id="123" dur="500"/>
                                        <p:tgtEl>
                                          <p:spTgt spid="97"/>
                                        </p:tgtEl>
                                      </p:cBhvr>
                                    </p:animEffect>
                                    <p:anim calcmode="lin" valueType="num">
                                      <p:cBhvr>
                                        <p:cTn id="124" dur="500" fill="hold"/>
                                        <p:tgtEl>
                                          <p:spTgt spid="97"/>
                                        </p:tgtEl>
                                        <p:attrNameLst>
                                          <p:attrName>ppt_x</p:attrName>
                                        </p:attrNameLst>
                                      </p:cBhvr>
                                      <p:tavLst>
                                        <p:tav tm="0">
                                          <p:val>
                                            <p:strVal val="#ppt_x"/>
                                          </p:val>
                                        </p:tav>
                                        <p:tav tm="100000">
                                          <p:val>
                                            <p:strVal val="#ppt_x"/>
                                          </p:val>
                                        </p:tav>
                                      </p:tavLst>
                                    </p:anim>
                                    <p:anim calcmode="lin" valueType="num">
                                      <p:cBhvr>
                                        <p:cTn id="125" dur="500" fill="hold"/>
                                        <p:tgtEl>
                                          <p:spTgt spid="9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1750"/>
                                  </p:stCondLst>
                                  <p:childTnLst>
                                    <p:set>
                                      <p:cBhvr>
                                        <p:cTn id="127" dur="1" fill="hold">
                                          <p:stCondLst>
                                            <p:cond delay="0"/>
                                          </p:stCondLst>
                                        </p:cTn>
                                        <p:tgtEl>
                                          <p:spTgt spid="106"/>
                                        </p:tgtEl>
                                        <p:attrNameLst>
                                          <p:attrName>style.visibility</p:attrName>
                                        </p:attrNameLst>
                                      </p:cBhvr>
                                      <p:to>
                                        <p:strVal val="visible"/>
                                      </p:to>
                                    </p:set>
                                    <p:animEffect transition="in" filter="fade">
                                      <p:cBhvr>
                                        <p:cTn id="128" dur="500"/>
                                        <p:tgtEl>
                                          <p:spTgt spid="106"/>
                                        </p:tgtEl>
                                      </p:cBhvr>
                                    </p:animEffect>
                                    <p:anim calcmode="lin" valueType="num">
                                      <p:cBhvr>
                                        <p:cTn id="129" dur="500" fill="hold"/>
                                        <p:tgtEl>
                                          <p:spTgt spid="106"/>
                                        </p:tgtEl>
                                        <p:attrNameLst>
                                          <p:attrName>ppt_x</p:attrName>
                                        </p:attrNameLst>
                                      </p:cBhvr>
                                      <p:tavLst>
                                        <p:tav tm="0">
                                          <p:val>
                                            <p:strVal val="#ppt_x"/>
                                          </p:val>
                                        </p:tav>
                                        <p:tav tm="100000">
                                          <p:val>
                                            <p:strVal val="#ppt_x"/>
                                          </p:val>
                                        </p:tav>
                                      </p:tavLst>
                                    </p:anim>
                                    <p:anim calcmode="lin" valueType="num">
                                      <p:cBhvr>
                                        <p:cTn id="130" dur="500" fill="hold"/>
                                        <p:tgtEl>
                                          <p:spTgt spid="10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1750"/>
                                  </p:stCondLst>
                                  <p:childTnLst>
                                    <p:set>
                                      <p:cBhvr>
                                        <p:cTn id="132" dur="1" fill="hold">
                                          <p:stCondLst>
                                            <p:cond delay="0"/>
                                          </p:stCondLst>
                                        </p:cTn>
                                        <p:tgtEl>
                                          <p:spTgt spid="107"/>
                                        </p:tgtEl>
                                        <p:attrNameLst>
                                          <p:attrName>style.visibility</p:attrName>
                                        </p:attrNameLst>
                                      </p:cBhvr>
                                      <p:to>
                                        <p:strVal val="visible"/>
                                      </p:to>
                                    </p:set>
                                    <p:animEffect transition="in" filter="fade">
                                      <p:cBhvr>
                                        <p:cTn id="133" dur="500"/>
                                        <p:tgtEl>
                                          <p:spTgt spid="107"/>
                                        </p:tgtEl>
                                      </p:cBhvr>
                                    </p:animEffect>
                                    <p:anim calcmode="lin" valueType="num">
                                      <p:cBhvr>
                                        <p:cTn id="134" dur="500" fill="hold"/>
                                        <p:tgtEl>
                                          <p:spTgt spid="107"/>
                                        </p:tgtEl>
                                        <p:attrNameLst>
                                          <p:attrName>ppt_x</p:attrName>
                                        </p:attrNameLst>
                                      </p:cBhvr>
                                      <p:tavLst>
                                        <p:tav tm="0">
                                          <p:val>
                                            <p:strVal val="#ppt_x"/>
                                          </p:val>
                                        </p:tav>
                                        <p:tav tm="100000">
                                          <p:val>
                                            <p:strVal val="#ppt_x"/>
                                          </p:val>
                                        </p:tav>
                                      </p:tavLst>
                                    </p:anim>
                                    <p:anim calcmode="lin" valueType="num">
                                      <p:cBhvr>
                                        <p:cTn id="135" dur="500" fill="hold"/>
                                        <p:tgtEl>
                                          <p:spTgt spid="107"/>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175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500"/>
                                        <p:tgtEl>
                                          <p:spTgt spid="108"/>
                                        </p:tgtEl>
                                      </p:cBhvr>
                                    </p:animEffect>
                                    <p:anim calcmode="lin" valueType="num">
                                      <p:cBhvr>
                                        <p:cTn id="139" dur="500" fill="hold"/>
                                        <p:tgtEl>
                                          <p:spTgt spid="108"/>
                                        </p:tgtEl>
                                        <p:attrNameLst>
                                          <p:attrName>ppt_x</p:attrName>
                                        </p:attrNameLst>
                                      </p:cBhvr>
                                      <p:tavLst>
                                        <p:tav tm="0">
                                          <p:val>
                                            <p:strVal val="#ppt_x"/>
                                          </p:val>
                                        </p:tav>
                                        <p:tav tm="100000">
                                          <p:val>
                                            <p:strVal val="#ppt_x"/>
                                          </p:val>
                                        </p:tav>
                                      </p:tavLst>
                                    </p:anim>
                                    <p:anim calcmode="lin" valueType="num">
                                      <p:cBhvr>
                                        <p:cTn id="140" dur="500" fill="hold"/>
                                        <p:tgtEl>
                                          <p:spTgt spid="108"/>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1750"/>
                                  </p:stCondLst>
                                  <p:childTnLst>
                                    <p:set>
                                      <p:cBhvr>
                                        <p:cTn id="142" dur="1" fill="hold">
                                          <p:stCondLst>
                                            <p:cond delay="0"/>
                                          </p:stCondLst>
                                        </p:cTn>
                                        <p:tgtEl>
                                          <p:spTgt spid="96"/>
                                        </p:tgtEl>
                                        <p:attrNameLst>
                                          <p:attrName>style.visibility</p:attrName>
                                        </p:attrNameLst>
                                      </p:cBhvr>
                                      <p:to>
                                        <p:strVal val="visible"/>
                                      </p:to>
                                    </p:set>
                                    <p:animEffect transition="in" filter="fade">
                                      <p:cBhvr>
                                        <p:cTn id="143" dur="500"/>
                                        <p:tgtEl>
                                          <p:spTgt spid="96"/>
                                        </p:tgtEl>
                                      </p:cBhvr>
                                    </p:animEffect>
                                    <p:anim calcmode="lin" valueType="num">
                                      <p:cBhvr>
                                        <p:cTn id="144" dur="500" fill="hold"/>
                                        <p:tgtEl>
                                          <p:spTgt spid="96"/>
                                        </p:tgtEl>
                                        <p:attrNameLst>
                                          <p:attrName>ppt_x</p:attrName>
                                        </p:attrNameLst>
                                      </p:cBhvr>
                                      <p:tavLst>
                                        <p:tav tm="0">
                                          <p:val>
                                            <p:strVal val="#ppt_x"/>
                                          </p:val>
                                        </p:tav>
                                        <p:tav tm="100000">
                                          <p:val>
                                            <p:strVal val="#ppt_x"/>
                                          </p:val>
                                        </p:tav>
                                      </p:tavLst>
                                    </p:anim>
                                    <p:anim calcmode="lin" valueType="num">
                                      <p:cBhvr>
                                        <p:cTn id="145" dur="500" fill="hold"/>
                                        <p:tgtEl>
                                          <p:spTgt spid="96"/>
                                        </p:tgtEl>
                                        <p:attrNameLst>
                                          <p:attrName>ppt_y</p:attrName>
                                        </p:attrNameLst>
                                      </p:cBhvr>
                                      <p:tavLst>
                                        <p:tav tm="0">
                                          <p:val>
                                            <p:strVal val="#ppt_y+.1"/>
                                          </p:val>
                                        </p:tav>
                                        <p:tav tm="100000">
                                          <p:val>
                                            <p:strVal val="#ppt_y"/>
                                          </p:val>
                                        </p:tav>
                                      </p:tavLst>
                                    </p:anim>
                                  </p:childTnLst>
                                </p:cTn>
                              </p:par>
                              <p:par>
                                <p:cTn id="146" presetID="22" presetClass="entr" presetSubtype="8" fill="hold" grpId="0" nodeType="withEffect">
                                  <p:stCondLst>
                                    <p:cond delay="2250"/>
                                  </p:stCondLst>
                                  <p:childTnLst>
                                    <p:set>
                                      <p:cBhvr>
                                        <p:cTn id="147" dur="1" fill="hold">
                                          <p:stCondLst>
                                            <p:cond delay="0"/>
                                          </p:stCondLst>
                                        </p:cTn>
                                        <p:tgtEl>
                                          <p:spTgt spid="83"/>
                                        </p:tgtEl>
                                        <p:attrNameLst>
                                          <p:attrName>style.visibility</p:attrName>
                                        </p:attrNameLst>
                                      </p:cBhvr>
                                      <p:to>
                                        <p:strVal val="visible"/>
                                      </p:to>
                                    </p:set>
                                    <p:animEffect transition="in" filter="wipe(left)">
                                      <p:cBhvr>
                                        <p:cTn id="148" dur="500"/>
                                        <p:tgtEl>
                                          <p:spTgt spid="83"/>
                                        </p:tgtEl>
                                      </p:cBhvr>
                                    </p:animEffect>
                                  </p:childTnLst>
                                </p:cTn>
                              </p:par>
                              <p:par>
                                <p:cTn id="149" presetID="22" presetClass="entr" presetSubtype="8" fill="hold" grpId="0" nodeType="withEffect">
                                  <p:stCondLst>
                                    <p:cond delay="2750"/>
                                  </p:stCondLst>
                                  <p:childTnLst>
                                    <p:set>
                                      <p:cBhvr>
                                        <p:cTn id="150" dur="1" fill="hold">
                                          <p:stCondLst>
                                            <p:cond delay="0"/>
                                          </p:stCondLst>
                                        </p:cTn>
                                        <p:tgtEl>
                                          <p:spTgt spid="84"/>
                                        </p:tgtEl>
                                        <p:attrNameLst>
                                          <p:attrName>style.visibility</p:attrName>
                                        </p:attrNameLst>
                                      </p:cBhvr>
                                      <p:to>
                                        <p:strVal val="visible"/>
                                      </p:to>
                                    </p:set>
                                    <p:animEffect transition="in" filter="wipe(left)">
                                      <p:cBhvr>
                                        <p:cTn id="151" dur="500"/>
                                        <p:tgtEl>
                                          <p:spTgt spid="84"/>
                                        </p:tgtEl>
                                      </p:cBhvr>
                                    </p:animEffect>
                                  </p:childTnLst>
                                </p:cTn>
                              </p:par>
                              <p:par>
                                <p:cTn id="152" presetID="47" presetClass="entr" presetSubtype="0" fill="hold" grpId="0" nodeType="withEffect">
                                  <p:stCondLst>
                                    <p:cond delay="2750"/>
                                  </p:stCondLst>
                                  <p:childTnLst>
                                    <p:set>
                                      <p:cBhvr>
                                        <p:cTn id="153" dur="1" fill="hold">
                                          <p:stCondLst>
                                            <p:cond delay="0"/>
                                          </p:stCondLst>
                                        </p:cTn>
                                        <p:tgtEl>
                                          <p:spTgt spid="98"/>
                                        </p:tgtEl>
                                        <p:attrNameLst>
                                          <p:attrName>style.visibility</p:attrName>
                                        </p:attrNameLst>
                                      </p:cBhvr>
                                      <p:to>
                                        <p:strVal val="visible"/>
                                      </p:to>
                                    </p:set>
                                    <p:animEffect transition="in" filter="fade">
                                      <p:cBhvr>
                                        <p:cTn id="154" dur="500"/>
                                        <p:tgtEl>
                                          <p:spTgt spid="98"/>
                                        </p:tgtEl>
                                      </p:cBhvr>
                                    </p:animEffect>
                                    <p:anim calcmode="lin" valueType="num">
                                      <p:cBhvr>
                                        <p:cTn id="155" dur="500" fill="hold"/>
                                        <p:tgtEl>
                                          <p:spTgt spid="98"/>
                                        </p:tgtEl>
                                        <p:attrNameLst>
                                          <p:attrName>ppt_x</p:attrName>
                                        </p:attrNameLst>
                                      </p:cBhvr>
                                      <p:tavLst>
                                        <p:tav tm="0">
                                          <p:val>
                                            <p:strVal val="#ppt_x"/>
                                          </p:val>
                                        </p:tav>
                                        <p:tav tm="100000">
                                          <p:val>
                                            <p:strVal val="#ppt_x"/>
                                          </p:val>
                                        </p:tav>
                                      </p:tavLst>
                                    </p:anim>
                                    <p:anim calcmode="lin" valueType="num">
                                      <p:cBhvr>
                                        <p:cTn id="156" dur="500" fill="hold"/>
                                        <p:tgtEl>
                                          <p:spTgt spid="98"/>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2750"/>
                                  </p:stCondLst>
                                  <p:childTnLst>
                                    <p:set>
                                      <p:cBhvr>
                                        <p:cTn id="158" dur="1" fill="hold">
                                          <p:stCondLst>
                                            <p:cond delay="0"/>
                                          </p:stCondLst>
                                        </p:cTn>
                                        <p:tgtEl>
                                          <p:spTgt spid="99"/>
                                        </p:tgtEl>
                                        <p:attrNameLst>
                                          <p:attrName>style.visibility</p:attrName>
                                        </p:attrNameLst>
                                      </p:cBhvr>
                                      <p:to>
                                        <p:strVal val="visible"/>
                                      </p:to>
                                    </p:set>
                                    <p:animEffect transition="in" filter="fade">
                                      <p:cBhvr>
                                        <p:cTn id="159" dur="500"/>
                                        <p:tgtEl>
                                          <p:spTgt spid="99"/>
                                        </p:tgtEl>
                                      </p:cBhvr>
                                    </p:animEffect>
                                    <p:anim calcmode="lin" valueType="num">
                                      <p:cBhvr>
                                        <p:cTn id="160" dur="500" fill="hold"/>
                                        <p:tgtEl>
                                          <p:spTgt spid="99"/>
                                        </p:tgtEl>
                                        <p:attrNameLst>
                                          <p:attrName>ppt_x</p:attrName>
                                        </p:attrNameLst>
                                      </p:cBhvr>
                                      <p:tavLst>
                                        <p:tav tm="0">
                                          <p:val>
                                            <p:strVal val="#ppt_x"/>
                                          </p:val>
                                        </p:tav>
                                        <p:tav tm="100000">
                                          <p:val>
                                            <p:strVal val="#ppt_x"/>
                                          </p:val>
                                        </p:tav>
                                      </p:tavLst>
                                    </p:anim>
                                    <p:anim calcmode="lin" valueType="num">
                                      <p:cBhvr>
                                        <p:cTn id="161" dur="500" fill="hold"/>
                                        <p:tgtEl>
                                          <p:spTgt spid="9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2750"/>
                                  </p:stCondLst>
                                  <p:childTnLst>
                                    <p:set>
                                      <p:cBhvr>
                                        <p:cTn id="163" dur="1" fill="hold">
                                          <p:stCondLst>
                                            <p:cond delay="0"/>
                                          </p:stCondLst>
                                        </p:cTn>
                                        <p:tgtEl>
                                          <p:spTgt spid="116"/>
                                        </p:tgtEl>
                                        <p:attrNameLst>
                                          <p:attrName>style.visibility</p:attrName>
                                        </p:attrNameLst>
                                      </p:cBhvr>
                                      <p:to>
                                        <p:strVal val="visible"/>
                                      </p:to>
                                    </p:set>
                                    <p:animEffect transition="in" filter="fade">
                                      <p:cBhvr>
                                        <p:cTn id="164" dur="500"/>
                                        <p:tgtEl>
                                          <p:spTgt spid="116"/>
                                        </p:tgtEl>
                                      </p:cBhvr>
                                    </p:animEffect>
                                    <p:anim calcmode="lin" valueType="num">
                                      <p:cBhvr>
                                        <p:cTn id="165" dur="500" fill="hold"/>
                                        <p:tgtEl>
                                          <p:spTgt spid="116"/>
                                        </p:tgtEl>
                                        <p:attrNameLst>
                                          <p:attrName>ppt_x</p:attrName>
                                        </p:attrNameLst>
                                      </p:cBhvr>
                                      <p:tavLst>
                                        <p:tav tm="0">
                                          <p:val>
                                            <p:strVal val="#ppt_x"/>
                                          </p:val>
                                        </p:tav>
                                        <p:tav tm="100000">
                                          <p:val>
                                            <p:strVal val="#ppt_x"/>
                                          </p:val>
                                        </p:tav>
                                      </p:tavLst>
                                    </p:anim>
                                    <p:anim calcmode="lin" valueType="num">
                                      <p:cBhvr>
                                        <p:cTn id="166" dur="500" fill="hold"/>
                                        <p:tgtEl>
                                          <p:spTgt spid="116"/>
                                        </p:tgtEl>
                                        <p:attrNameLst>
                                          <p:attrName>ppt_y</p:attrName>
                                        </p:attrNameLst>
                                      </p:cBhvr>
                                      <p:tavLst>
                                        <p:tav tm="0">
                                          <p:val>
                                            <p:strVal val="#ppt_y-.1"/>
                                          </p:val>
                                        </p:tav>
                                        <p:tav tm="100000">
                                          <p:val>
                                            <p:strVal val="#ppt_y"/>
                                          </p:val>
                                        </p:tav>
                                      </p:tavLst>
                                    </p:anim>
                                  </p:childTnLst>
                                </p:cTn>
                              </p:par>
                              <p:par>
                                <p:cTn id="167" presetID="47" presetClass="entr" presetSubtype="0" fill="hold" grpId="0" nodeType="withEffect">
                                  <p:stCondLst>
                                    <p:cond delay="2750"/>
                                  </p:stCondLst>
                                  <p:childTnLst>
                                    <p:set>
                                      <p:cBhvr>
                                        <p:cTn id="168" dur="1" fill="hold">
                                          <p:stCondLst>
                                            <p:cond delay="0"/>
                                          </p:stCondLst>
                                        </p:cTn>
                                        <p:tgtEl>
                                          <p:spTgt spid="117"/>
                                        </p:tgtEl>
                                        <p:attrNameLst>
                                          <p:attrName>style.visibility</p:attrName>
                                        </p:attrNameLst>
                                      </p:cBhvr>
                                      <p:to>
                                        <p:strVal val="visible"/>
                                      </p:to>
                                    </p:set>
                                    <p:animEffect transition="in" filter="fade">
                                      <p:cBhvr>
                                        <p:cTn id="169" dur="500"/>
                                        <p:tgtEl>
                                          <p:spTgt spid="117"/>
                                        </p:tgtEl>
                                      </p:cBhvr>
                                    </p:animEffect>
                                    <p:anim calcmode="lin" valueType="num">
                                      <p:cBhvr>
                                        <p:cTn id="170" dur="500" fill="hold"/>
                                        <p:tgtEl>
                                          <p:spTgt spid="117"/>
                                        </p:tgtEl>
                                        <p:attrNameLst>
                                          <p:attrName>ppt_x</p:attrName>
                                        </p:attrNameLst>
                                      </p:cBhvr>
                                      <p:tavLst>
                                        <p:tav tm="0">
                                          <p:val>
                                            <p:strVal val="#ppt_x"/>
                                          </p:val>
                                        </p:tav>
                                        <p:tav tm="100000">
                                          <p:val>
                                            <p:strVal val="#ppt_x"/>
                                          </p:val>
                                        </p:tav>
                                      </p:tavLst>
                                    </p:anim>
                                    <p:anim calcmode="lin" valueType="num">
                                      <p:cBhvr>
                                        <p:cTn id="171" dur="500" fill="hold"/>
                                        <p:tgtEl>
                                          <p:spTgt spid="117"/>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2750"/>
                                  </p:stCondLst>
                                  <p:childTnLst>
                                    <p:set>
                                      <p:cBhvr>
                                        <p:cTn id="173" dur="1" fill="hold">
                                          <p:stCondLst>
                                            <p:cond delay="0"/>
                                          </p:stCondLst>
                                        </p:cTn>
                                        <p:tgtEl>
                                          <p:spTgt spid="118"/>
                                        </p:tgtEl>
                                        <p:attrNameLst>
                                          <p:attrName>style.visibility</p:attrName>
                                        </p:attrNameLst>
                                      </p:cBhvr>
                                      <p:to>
                                        <p:strVal val="visible"/>
                                      </p:to>
                                    </p:set>
                                    <p:animEffect transition="in" filter="fade">
                                      <p:cBhvr>
                                        <p:cTn id="174" dur="500"/>
                                        <p:tgtEl>
                                          <p:spTgt spid="118"/>
                                        </p:tgtEl>
                                      </p:cBhvr>
                                    </p:animEffect>
                                    <p:anim calcmode="lin" valueType="num">
                                      <p:cBhvr>
                                        <p:cTn id="175" dur="500" fill="hold"/>
                                        <p:tgtEl>
                                          <p:spTgt spid="118"/>
                                        </p:tgtEl>
                                        <p:attrNameLst>
                                          <p:attrName>ppt_x</p:attrName>
                                        </p:attrNameLst>
                                      </p:cBhvr>
                                      <p:tavLst>
                                        <p:tav tm="0">
                                          <p:val>
                                            <p:strVal val="#ppt_x"/>
                                          </p:val>
                                        </p:tav>
                                        <p:tav tm="100000">
                                          <p:val>
                                            <p:strVal val="#ppt_x"/>
                                          </p:val>
                                        </p:tav>
                                      </p:tavLst>
                                    </p:anim>
                                    <p:anim calcmode="lin" valueType="num">
                                      <p:cBhvr>
                                        <p:cTn id="176" dur="500" fill="hold"/>
                                        <p:tgtEl>
                                          <p:spTgt spid="118"/>
                                        </p:tgtEl>
                                        <p:attrNameLst>
                                          <p:attrName>ppt_y</p:attrName>
                                        </p:attrNameLst>
                                      </p:cBhvr>
                                      <p:tavLst>
                                        <p:tav tm="0">
                                          <p:val>
                                            <p:strVal val="#ppt_y-.1"/>
                                          </p:val>
                                        </p:tav>
                                        <p:tav tm="100000">
                                          <p:val>
                                            <p:strVal val="#ppt_y"/>
                                          </p:val>
                                        </p:tav>
                                      </p:tavLst>
                                    </p:anim>
                                  </p:childTnLst>
                                </p:cTn>
                              </p:par>
                            </p:childTnLst>
                          </p:cTn>
                        </p:par>
                        <p:par>
                          <p:cTn id="177" fill="hold">
                            <p:stCondLst>
                              <p:cond delay="500"/>
                            </p:stCondLst>
                            <p:childTnLst>
                              <p:par>
                                <p:cTn id="178" presetID="2" presetClass="entr" presetSubtype="1" fill="hold" grpId="0" nodeType="afterEffect">
                                  <p:stCondLst>
                                    <p:cond delay="0"/>
                                  </p:stCondLst>
                                  <p:childTnLst>
                                    <p:set>
                                      <p:cBhvr>
                                        <p:cTn id="179" dur="1" fill="hold">
                                          <p:stCondLst>
                                            <p:cond delay="0"/>
                                          </p:stCondLst>
                                        </p:cTn>
                                        <p:tgtEl>
                                          <p:spTgt spid="85"/>
                                        </p:tgtEl>
                                        <p:attrNameLst>
                                          <p:attrName>style.visibility</p:attrName>
                                        </p:attrNameLst>
                                      </p:cBhvr>
                                      <p:to>
                                        <p:strVal val="visible"/>
                                      </p:to>
                                    </p:set>
                                    <p:anim calcmode="lin" valueType="num">
                                      <p:cBhvr additive="base">
                                        <p:cTn id="180" dur="500" fill="hold"/>
                                        <p:tgtEl>
                                          <p:spTgt spid="85"/>
                                        </p:tgtEl>
                                        <p:attrNameLst>
                                          <p:attrName>ppt_x</p:attrName>
                                        </p:attrNameLst>
                                      </p:cBhvr>
                                      <p:tavLst>
                                        <p:tav tm="0">
                                          <p:val>
                                            <p:strVal val="#ppt_x"/>
                                          </p:val>
                                        </p:tav>
                                        <p:tav tm="100000">
                                          <p:val>
                                            <p:strVal val="#ppt_x"/>
                                          </p:val>
                                        </p:tav>
                                      </p:tavLst>
                                    </p:anim>
                                    <p:anim calcmode="lin" valueType="num">
                                      <p:cBhvr additive="base">
                                        <p:cTn id="181" dur="500" fill="hold"/>
                                        <p:tgtEl>
                                          <p:spTgt spid="85"/>
                                        </p:tgtEl>
                                        <p:attrNameLst>
                                          <p:attrName>ppt_y</p:attrName>
                                        </p:attrNameLst>
                                      </p:cBhvr>
                                      <p:tavLst>
                                        <p:tav tm="0">
                                          <p:val>
                                            <p:strVal val="0-#ppt_h/2"/>
                                          </p:val>
                                        </p:tav>
                                        <p:tav tm="100000">
                                          <p:val>
                                            <p:strVal val="#ppt_y"/>
                                          </p:val>
                                        </p:tav>
                                      </p:tavLst>
                                    </p:anim>
                                  </p:childTnLst>
                                </p:cTn>
                              </p:par>
                              <p:par>
                                <p:cTn id="182" presetID="10" presetClass="entr" presetSubtype="0" fill="hold" grpId="0" nodeType="withEffect">
                                  <p:stCondLst>
                                    <p:cond delay="0"/>
                                  </p:stCondLst>
                                  <p:childTnLst>
                                    <p:set>
                                      <p:cBhvr>
                                        <p:cTn id="183" dur="1" fill="hold">
                                          <p:stCondLst>
                                            <p:cond delay="0"/>
                                          </p:stCondLst>
                                        </p:cTn>
                                        <p:tgtEl>
                                          <p:spTgt spid="120"/>
                                        </p:tgtEl>
                                        <p:attrNameLst>
                                          <p:attrName>style.visibility</p:attrName>
                                        </p:attrNameLst>
                                      </p:cBhvr>
                                      <p:to>
                                        <p:strVal val="visible"/>
                                      </p:to>
                                    </p:set>
                                    <p:animEffect transition="in" filter="fade">
                                      <p:cBhvr>
                                        <p:cTn id="184" dur="500"/>
                                        <p:tgtEl>
                                          <p:spTgt spid="12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fade">
                                      <p:cBhvr>
                                        <p:cTn id="187" dur="500"/>
                                        <p:tgtEl>
                                          <p:spTgt spid="12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24"/>
                                        </p:tgtEl>
                                        <p:attrNameLst>
                                          <p:attrName>style.visibility</p:attrName>
                                        </p:attrNameLst>
                                      </p:cBhvr>
                                      <p:to>
                                        <p:strVal val="visible"/>
                                      </p:to>
                                    </p:set>
                                    <p:animEffect transition="in" filter="fade">
                                      <p:cBhvr>
                                        <p:cTn id="190" dur="500"/>
                                        <p:tgtEl>
                                          <p:spTgt spid="12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23"/>
                                        </p:tgtEl>
                                        <p:attrNameLst>
                                          <p:attrName>style.visibility</p:attrName>
                                        </p:attrNameLst>
                                      </p:cBhvr>
                                      <p:to>
                                        <p:strVal val="visible"/>
                                      </p:to>
                                    </p:set>
                                    <p:animEffect transition="in" filter="fade">
                                      <p:cBhvr>
                                        <p:cTn id="193" dur="500"/>
                                        <p:tgtEl>
                                          <p:spTgt spid="123"/>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1"/>
                                        </p:tgtEl>
                                        <p:attrNameLst>
                                          <p:attrName>style.visibility</p:attrName>
                                        </p:attrNameLst>
                                      </p:cBhvr>
                                      <p:to>
                                        <p:strVal val="visible"/>
                                      </p:to>
                                    </p:set>
                                    <p:animEffect transition="in" filter="fade">
                                      <p:cBhvr>
                                        <p:cTn id="196" dur="500"/>
                                        <p:tgtEl>
                                          <p:spTgt spid="12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fade">
                                      <p:cBhvr>
                                        <p:cTn id="199" dur="500"/>
                                        <p:tgtEl>
                                          <p:spTgt spid="119"/>
                                        </p:tgtEl>
                                      </p:cBhvr>
                                    </p:animEffect>
                                  </p:childTnLst>
                                </p:cTn>
                              </p:par>
                            </p:childTnLst>
                          </p:cTn>
                        </p:par>
                        <p:par>
                          <p:cTn id="200" fill="hold">
                            <p:stCondLst>
                              <p:cond delay="1000"/>
                            </p:stCondLst>
                            <p:childTnLst>
                              <p:par>
                                <p:cTn id="201" presetID="22" presetClass="entr" presetSubtype="1" fill="hold" grpId="0" nodeType="afterEffect">
                                  <p:stCondLst>
                                    <p:cond delay="0"/>
                                  </p:stCondLst>
                                  <p:childTnLst>
                                    <p:set>
                                      <p:cBhvr>
                                        <p:cTn id="202" dur="1" fill="hold">
                                          <p:stCondLst>
                                            <p:cond delay="0"/>
                                          </p:stCondLst>
                                        </p:cTn>
                                        <p:tgtEl>
                                          <p:spTgt spid="125"/>
                                        </p:tgtEl>
                                        <p:attrNameLst>
                                          <p:attrName>style.visibility</p:attrName>
                                        </p:attrNameLst>
                                      </p:cBhvr>
                                      <p:to>
                                        <p:strVal val="visible"/>
                                      </p:to>
                                    </p:set>
                                    <p:animEffect transition="in" filter="wipe(up)">
                                      <p:cBhvr>
                                        <p:cTn id="20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animBg="1"/>
      <p:bldP spid="103" grpId="0"/>
      <p:bldP spid="104" grpId="0"/>
      <p:bldP spid="105" grpId="0" animBg="1"/>
      <p:bldP spid="106" grpId="0"/>
      <p:bldP spid="107" grpId="0"/>
      <p:bldP spid="108" grpId="0" animBg="1"/>
      <p:bldP spid="109" grpId="0"/>
      <p:bldP spid="110" grpId="0"/>
      <p:bldP spid="112" grpId="0" animBg="1"/>
      <p:bldP spid="113" grpId="0"/>
      <p:bldP spid="114" grpId="0"/>
      <p:bldP spid="115" grpId="0" animBg="1"/>
      <p:bldP spid="116" grpId="0"/>
      <p:bldP spid="117" grpId="0"/>
      <p:bldP spid="118" grpId="0" animBg="1"/>
      <p:bldP spid="119" grpId="0"/>
      <p:bldP spid="120" grpId="0"/>
      <p:bldP spid="121" grpId="0"/>
      <p:bldP spid="122" grpId="0"/>
      <p:bldP spid="123" grpId="0"/>
      <p:bldP spid="124" grpId="0"/>
      <p:bldP spid="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2946672" y="3151336"/>
            <a:ext cx="698500" cy="307975"/>
          </a:xfrm>
          <a:custGeom>
            <a:avLst/>
            <a:gdLst>
              <a:gd name="T0" fmla="*/ 326 w 363"/>
              <a:gd name="T1" fmla="*/ 161 h 161"/>
              <a:gd name="T2" fmla="*/ 290 w 363"/>
              <a:gd name="T3" fmla="*/ 73 h 161"/>
              <a:gd name="T4" fmla="*/ 202 w 363"/>
              <a:gd name="T5" fmla="*/ 37 h 161"/>
              <a:gd name="T6" fmla="*/ 0 w 363"/>
              <a:gd name="T7" fmla="*/ 37 h 161"/>
              <a:gd name="T8" fmla="*/ 0 w 363"/>
              <a:gd name="T9" fmla="*/ 0 h 161"/>
              <a:gd name="T10" fmla="*/ 202 w 363"/>
              <a:gd name="T11" fmla="*/ 0 h 161"/>
              <a:gd name="T12" fmla="*/ 316 w 363"/>
              <a:gd name="T13" fmla="*/ 47 h 161"/>
              <a:gd name="T14" fmla="*/ 363 w 363"/>
              <a:gd name="T15" fmla="*/ 161 h 161"/>
              <a:gd name="T16" fmla="*/ 326 w 363"/>
              <a:gd name="T17" fmla="*/ 161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61"/>
              <a:gd name="T29" fmla="*/ 363 w 363"/>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61">
                <a:moveTo>
                  <a:pt x="326" y="161"/>
                </a:moveTo>
                <a:cubicBezTo>
                  <a:pt x="326" y="127"/>
                  <a:pt x="312" y="96"/>
                  <a:pt x="290" y="73"/>
                </a:cubicBezTo>
                <a:cubicBezTo>
                  <a:pt x="267" y="51"/>
                  <a:pt x="236" y="37"/>
                  <a:pt x="202" y="37"/>
                </a:cubicBezTo>
                <a:cubicBezTo>
                  <a:pt x="0" y="37"/>
                  <a:pt x="0" y="37"/>
                  <a:pt x="0" y="37"/>
                </a:cubicBezTo>
                <a:cubicBezTo>
                  <a:pt x="0" y="0"/>
                  <a:pt x="0" y="0"/>
                  <a:pt x="0" y="0"/>
                </a:cubicBezTo>
                <a:cubicBezTo>
                  <a:pt x="202" y="0"/>
                  <a:pt x="202" y="0"/>
                  <a:pt x="202" y="0"/>
                </a:cubicBezTo>
                <a:cubicBezTo>
                  <a:pt x="247" y="0"/>
                  <a:pt x="287" y="18"/>
                  <a:pt x="316" y="47"/>
                </a:cubicBezTo>
                <a:cubicBezTo>
                  <a:pt x="345" y="76"/>
                  <a:pt x="363" y="116"/>
                  <a:pt x="363" y="161"/>
                </a:cubicBezTo>
                <a:cubicBezTo>
                  <a:pt x="326" y="161"/>
                  <a:pt x="326" y="161"/>
                  <a:pt x="326" y="161"/>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 name="Freeform 6"/>
          <p:cNvSpPr>
            <a:spLocks noChangeArrowheads="1"/>
          </p:cNvSpPr>
          <p:nvPr/>
        </p:nvSpPr>
        <p:spPr bwMode="auto">
          <a:xfrm>
            <a:off x="4477022" y="2132161"/>
            <a:ext cx="309563" cy="312738"/>
          </a:xfrm>
          <a:custGeom>
            <a:avLst/>
            <a:gdLst>
              <a:gd name="T0" fmla="*/ 0 w 161"/>
              <a:gd name="T1" fmla="*/ 125 h 162"/>
              <a:gd name="T2" fmla="*/ 87 w 161"/>
              <a:gd name="T3" fmla="*/ 88 h 162"/>
              <a:gd name="T4" fmla="*/ 124 w 161"/>
              <a:gd name="T5" fmla="*/ 0 h 162"/>
              <a:gd name="T6" fmla="*/ 161 w 161"/>
              <a:gd name="T7" fmla="*/ 0 h 162"/>
              <a:gd name="T8" fmla="*/ 114 w 161"/>
              <a:gd name="T9" fmla="*/ 114 h 162"/>
              <a:gd name="T10" fmla="*/ 0 w 161"/>
              <a:gd name="T11" fmla="*/ 162 h 162"/>
              <a:gd name="T12" fmla="*/ 0 w 161"/>
              <a:gd name="T13" fmla="*/ 125 h 162"/>
              <a:gd name="T14" fmla="*/ 0 60000 65536"/>
              <a:gd name="T15" fmla="*/ 0 60000 65536"/>
              <a:gd name="T16" fmla="*/ 0 60000 65536"/>
              <a:gd name="T17" fmla="*/ 0 60000 65536"/>
              <a:gd name="T18" fmla="*/ 0 60000 65536"/>
              <a:gd name="T19" fmla="*/ 0 60000 65536"/>
              <a:gd name="T20" fmla="*/ 0 60000 65536"/>
              <a:gd name="T21" fmla="*/ 0 w 161"/>
              <a:gd name="T22" fmla="*/ 0 h 162"/>
              <a:gd name="T23" fmla="*/ 161 w 161"/>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2">
                <a:moveTo>
                  <a:pt x="0" y="125"/>
                </a:moveTo>
                <a:cubicBezTo>
                  <a:pt x="34" y="125"/>
                  <a:pt x="65" y="111"/>
                  <a:pt x="87" y="88"/>
                </a:cubicBezTo>
                <a:cubicBezTo>
                  <a:pt x="110" y="66"/>
                  <a:pt x="124" y="35"/>
                  <a:pt x="124" y="0"/>
                </a:cubicBezTo>
                <a:cubicBezTo>
                  <a:pt x="161" y="0"/>
                  <a:pt x="161" y="0"/>
                  <a:pt x="161" y="0"/>
                </a:cubicBezTo>
                <a:cubicBezTo>
                  <a:pt x="161" y="45"/>
                  <a:pt x="143" y="85"/>
                  <a:pt x="114" y="114"/>
                </a:cubicBezTo>
                <a:cubicBezTo>
                  <a:pt x="84" y="144"/>
                  <a:pt x="44" y="162"/>
                  <a:pt x="0" y="162"/>
                </a:cubicBezTo>
                <a:cubicBezTo>
                  <a:pt x="0" y="125"/>
                  <a:pt x="0" y="125"/>
                  <a:pt x="0" y="125"/>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ChangeArrowheads="1"/>
          </p:cNvSpPr>
          <p:nvPr/>
        </p:nvSpPr>
        <p:spPr bwMode="auto">
          <a:xfrm>
            <a:off x="3967435" y="1584474"/>
            <a:ext cx="619125" cy="547687"/>
          </a:xfrm>
          <a:custGeom>
            <a:avLst/>
            <a:gdLst>
              <a:gd name="T0" fmla="*/ 0 w 322"/>
              <a:gd name="T1" fmla="*/ 285 h 285"/>
              <a:gd name="T2" fmla="*/ 47 w 322"/>
              <a:gd name="T3" fmla="*/ 171 h 285"/>
              <a:gd name="T4" fmla="*/ 161 w 322"/>
              <a:gd name="T5" fmla="*/ 124 h 285"/>
              <a:gd name="T6" fmla="*/ 249 w 322"/>
              <a:gd name="T7" fmla="*/ 88 h 285"/>
              <a:gd name="T8" fmla="*/ 285 w 322"/>
              <a:gd name="T9" fmla="*/ 0 h 285"/>
              <a:gd name="T10" fmla="*/ 322 w 322"/>
              <a:gd name="T11" fmla="*/ 0 h 285"/>
              <a:gd name="T12" fmla="*/ 275 w 322"/>
              <a:gd name="T13" fmla="*/ 114 h 285"/>
              <a:gd name="T14" fmla="*/ 161 w 322"/>
              <a:gd name="T15" fmla="*/ 161 h 285"/>
              <a:gd name="T16" fmla="*/ 73 w 322"/>
              <a:gd name="T17" fmla="*/ 198 h 285"/>
              <a:gd name="T18" fmla="*/ 37 w 322"/>
              <a:gd name="T19" fmla="*/ 285 h 285"/>
              <a:gd name="T20" fmla="*/ 0 w 322"/>
              <a:gd name="T21" fmla="*/ 285 h 2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285"/>
              <a:gd name="T35" fmla="*/ 322 w 322"/>
              <a:gd name="T36" fmla="*/ 285 h 2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285">
                <a:moveTo>
                  <a:pt x="0" y="285"/>
                </a:moveTo>
                <a:cubicBezTo>
                  <a:pt x="0" y="241"/>
                  <a:pt x="18" y="201"/>
                  <a:pt x="47" y="171"/>
                </a:cubicBezTo>
                <a:cubicBezTo>
                  <a:pt x="76" y="142"/>
                  <a:pt x="116" y="124"/>
                  <a:pt x="161" y="124"/>
                </a:cubicBezTo>
                <a:cubicBezTo>
                  <a:pt x="195" y="124"/>
                  <a:pt x="226" y="110"/>
                  <a:pt x="249" y="88"/>
                </a:cubicBezTo>
                <a:cubicBezTo>
                  <a:pt x="271" y="65"/>
                  <a:pt x="285" y="34"/>
                  <a:pt x="285" y="0"/>
                </a:cubicBezTo>
                <a:cubicBezTo>
                  <a:pt x="322" y="0"/>
                  <a:pt x="322" y="0"/>
                  <a:pt x="322" y="0"/>
                </a:cubicBezTo>
                <a:cubicBezTo>
                  <a:pt x="322" y="45"/>
                  <a:pt x="304" y="85"/>
                  <a:pt x="275" y="114"/>
                </a:cubicBezTo>
                <a:cubicBezTo>
                  <a:pt x="246" y="143"/>
                  <a:pt x="205" y="161"/>
                  <a:pt x="161" y="161"/>
                </a:cubicBezTo>
                <a:cubicBezTo>
                  <a:pt x="126" y="161"/>
                  <a:pt x="95" y="175"/>
                  <a:pt x="73" y="198"/>
                </a:cubicBezTo>
                <a:cubicBezTo>
                  <a:pt x="50" y="220"/>
                  <a:pt x="37" y="251"/>
                  <a:pt x="37" y="285"/>
                </a:cubicBezTo>
                <a:cubicBezTo>
                  <a:pt x="0" y="285"/>
                  <a:pt x="0" y="285"/>
                  <a:pt x="0" y="285"/>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4905647" y="1325711"/>
            <a:ext cx="622300" cy="808038"/>
          </a:xfrm>
          <a:custGeom>
            <a:avLst/>
            <a:gdLst>
              <a:gd name="T0" fmla="*/ 286 w 323"/>
              <a:gd name="T1" fmla="*/ 420 h 420"/>
              <a:gd name="T2" fmla="*/ 249 w 323"/>
              <a:gd name="T3" fmla="*/ 333 h 420"/>
              <a:gd name="T4" fmla="*/ 162 w 323"/>
              <a:gd name="T5" fmla="*/ 296 h 420"/>
              <a:gd name="T6" fmla="*/ 48 w 323"/>
              <a:gd name="T7" fmla="*/ 249 h 420"/>
              <a:gd name="T8" fmla="*/ 0 w 323"/>
              <a:gd name="T9" fmla="*/ 135 h 420"/>
              <a:gd name="T10" fmla="*/ 0 w 323"/>
              <a:gd name="T11" fmla="*/ 0 h 420"/>
              <a:gd name="T12" fmla="*/ 37 w 323"/>
              <a:gd name="T13" fmla="*/ 0 h 420"/>
              <a:gd name="T14" fmla="*/ 37 w 323"/>
              <a:gd name="T15" fmla="*/ 135 h 420"/>
              <a:gd name="T16" fmla="*/ 74 w 323"/>
              <a:gd name="T17" fmla="*/ 223 h 420"/>
              <a:gd name="T18" fmla="*/ 162 w 323"/>
              <a:gd name="T19" fmla="*/ 259 h 420"/>
              <a:gd name="T20" fmla="*/ 276 w 323"/>
              <a:gd name="T21" fmla="*/ 306 h 420"/>
              <a:gd name="T22" fmla="*/ 323 w 323"/>
              <a:gd name="T23" fmla="*/ 420 h 420"/>
              <a:gd name="T24" fmla="*/ 286 w 323"/>
              <a:gd name="T25" fmla="*/ 420 h 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20"/>
              <a:gd name="T41" fmla="*/ 323 w 323"/>
              <a:gd name="T42" fmla="*/ 420 h 4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20">
                <a:moveTo>
                  <a:pt x="286" y="420"/>
                </a:moveTo>
                <a:cubicBezTo>
                  <a:pt x="286" y="386"/>
                  <a:pt x="272" y="355"/>
                  <a:pt x="249" y="333"/>
                </a:cubicBezTo>
                <a:cubicBezTo>
                  <a:pt x="227" y="310"/>
                  <a:pt x="196" y="296"/>
                  <a:pt x="162" y="296"/>
                </a:cubicBezTo>
                <a:cubicBezTo>
                  <a:pt x="117" y="296"/>
                  <a:pt x="77" y="278"/>
                  <a:pt x="48" y="249"/>
                </a:cubicBezTo>
                <a:cubicBezTo>
                  <a:pt x="18" y="220"/>
                  <a:pt x="0" y="180"/>
                  <a:pt x="0" y="135"/>
                </a:cubicBezTo>
                <a:cubicBezTo>
                  <a:pt x="0" y="0"/>
                  <a:pt x="0" y="0"/>
                  <a:pt x="0" y="0"/>
                </a:cubicBezTo>
                <a:cubicBezTo>
                  <a:pt x="37" y="0"/>
                  <a:pt x="37" y="0"/>
                  <a:pt x="37" y="0"/>
                </a:cubicBezTo>
                <a:cubicBezTo>
                  <a:pt x="37" y="135"/>
                  <a:pt x="37" y="135"/>
                  <a:pt x="37" y="135"/>
                </a:cubicBezTo>
                <a:cubicBezTo>
                  <a:pt x="37" y="169"/>
                  <a:pt x="51" y="200"/>
                  <a:pt x="74" y="223"/>
                </a:cubicBezTo>
                <a:cubicBezTo>
                  <a:pt x="96" y="245"/>
                  <a:pt x="127" y="259"/>
                  <a:pt x="162" y="259"/>
                </a:cubicBezTo>
                <a:cubicBezTo>
                  <a:pt x="206" y="259"/>
                  <a:pt x="246" y="277"/>
                  <a:pt x="276" y="306"/>
                </a:cubicBezTo>
                <a:cubicBezTo>
                  <a:pt x="305" y="336"/>
                  <a:pt x="323" y="376"/>
                  <a:pt x="323" y="420"/>
                </a:cubicBezTo>
                <a:cubicBezTo>
                  <a:pt x="286" y="420"/>
                  <a:pt x="286" y="420"/>
                  <a:pt x="286" y="42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9"/>
          <p:cNvSpPr>
            <a:spLocks noChangeArrowheads="1"/>
          </p:cNvSpPr>
          <p:nvPr/>
        </p:nvSpPr>
        <p:spPr bwMode="auto">
          <a:xfrm>
            <a:off x="4905647" y="1824186"/>
            <a:ext cx="860425" cy="860425"/>
          </a:xfrm>
          <a:custGeom>
            <a:avLst/>
            <a:gdLst>
              <a:gd name="T0" fmla="*/ 447 w 447"/>
              <a:gd name="T1" fmla="*/ 37 h 447"/>
              <a:gd name="T2" fmla="*/ 359 w 447"/>
              <a:gd name="T3" fmla="*/ 74 h 447"/>
              <a:gd name="T4" fmla="*/ 323 w 447"/>
              <a:gd name="T5" fmla="*/ 161 h 447"/>
              <a:gd name="T6" fmla="*/ 276 w 447"/>
              <a:gd name="T7" fmla="*/ 275 h 447"/>
              <a:gd name="T8" fmla="*/ 162 w 447"/>
              <a:gd name="T9" fmla="*/ 323 h 447"/>
              <a:gd name="T10" fmla="*/ 74 w 447"/>
              <a:gd name="T11" fmla="*/ 359 h 447"/>
              <a:gd name="T12" fmla="*/ 37 w 447"/>
              <a:gd name="T13" fmla="*/ 447 h 447"/>
              <a:gd name="T14" fmla="*/ 0 w 447"/>
              <a:gd name="T15" fmla="*/ 447 h 447"/>
              <a:gd name="T16" fmla="*/ 48 w 447"/>
              <a:gd name="T17" fmla="*/ 333 h 447"/>
              <a:gd name="T18" fmla="*/ 162 w 447"/>
              <a:gd name="T19" fmla="*/ 286 h 447"/>
              <a:gd name="T20" fmla="*/ 249 w 447"/>
              <a:gd name="T21" fmla="*/ 249 h 447"/>
              <a:gd name="T22" fmla="*/ 286 w 447"/>
              <a:gd name="T23" fmla="*/ 161 h 447"/>
              <a:gd name="T24" fmla="*/ 333 w 447"/>
              <a:gd name="T25" fmla="*/ 47 h 447"/>
              <a:gd name="T26" fmla="*/ 447 w 447"/>
              <a:gd name="T27" fmla="*/ 0 h 447"/>
              <a:gd name="T28" fmla="*/ 447 w 447"/>
              <a:gd name="T29" fmla="*/ 37 h 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7"/>
              <a:gd name="T46" fmla="*/ 0 h 447"/>
              <a:gd name="T47" fmla="*/ 447 w 447"/>
              <a:gd name="T48" fmla="*/ 447 h 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7" h="447">
                <a:moveTo>
                  <a:pt x="447" y="37"/>
                </a:moveTo>
                <a:cubicBezTo>
                  <a:pt x="413" y="37"/>
                  <a:pt x="382" y="51"/>
                  <a:pt x="359" y="74"/>
                </a:cubicBezTo>
                <a:cubicBezTo>
                  <a:pt x="337" y="96"/>
                  <a:pt x="323" y="127"/>
                  <a:pt x="323" y="161"/>
                </a:cubicBezTo>
                <a:cubicBezTo>
                  <a:pt x="323" y="206"/>
                  <a:pt x="305" y="246"/>
                  <a:pt x="276" y="275"/>
                </a:cubicBezTo>
                <a:cubicBezTo>
                  <a:pt x="246" y="305"/>
                  <a:pt x="206" y="323"/>
                  <a:pt x="162" y="323"/>
                </a:cubicBezTo>
                <a:cubicBezTo>
                  <a:pt x="127" y="323"/>
                  <a:pt x="96" y="337"/>
                  <a:pt x="74" y="359"/>
                </a:cubicBezTo>
                <a:cubicBezTo>
                  <a:pt x="51" y="382"/>
                  <a:pt x="37" y="413"/>
                  <a:pt x="37" y="447"/>
                </a:cubicBezTo>
                <a:cubicBezTo>
                  <a:pt x="0" y="447"/>
                  <a:pt x="0" y="447"/>
                  <a:pt x="0" y="447"/>
                </a:cubicBezTo>
                <a:cubicBezTo>
                  <a:pt x="0" y="402"/>
                  <a:pt x="18" y="362"/>
                  <a:pt x="48" y="333"/>
                </a:cubicBezTo>
                <a:cubicBezTo>
                  <a:pt x="77" y="304"/>
                  <a:pt x="117" y="286"/>
                  <a:pt x="162" y="286"/>
                </a:cubicBezTo>
                <a:cubicBezTo>
                  <a:pt x="196" y="286"/>
                  <a:pt x="227" y="272"/>
                  <a:pt x="249" y="249"/>
                </a:cubicBezTo>
                <a:cubicBezTo>
                  <a:pt x="272" y="227"/>
                  <a:pt x="286" y="196"/>
                  <a:pt x="286" y="161"/>
                </a:cubicBezTo>
                <a:cubicBezTo>
                  <a:pt x="286" y="117"/>
                  <a:pt x="304" y="77"/>
                  <a:pt x="333" y="47"/>
                </a:cubicBezTo>
                <a:cubicBezTo>
                  <a:pt x="362" y="18"/>
                  <a:pt x="403" y="0"/>
                  <a:pt x="447" y="0"/>
                </a:cubicBezTo>
                <a:cubicBezTo>
                  <a:pt x="447" y="37"/>
                  <a:pt x="447" y="37"/>
                  <a:pt x="447" y="37"/>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7" name="Freeform 10"/>
          <p:cNvSpPr>
            <a:spLocks noChangeArrowheads="1"/>
          </p:cNvSpPr>
          <p:nvPr/>
        </p:nvSpPr>
        <p:spPr bwMode="auto">
          <a:xfrm>
            <a:off x="3416572" y="1584474"/>
            <a:ext cx="2111375" cy="1647825"/>
          </a:xfrm>
          <a:custGeom>
            <a:avLst/>
            <a:gdLst>
              <a:gd name="T0" fmla="*/ 37 w 1097"/>
              <a:gd name="T1" fmla="*/ 0 h 856"/>
              <a:gd name="T2" fmla="*/ 73 w 1097"/>
              <a:gd name="T3" fmla="*/ 88 h 856"/>
              <a:gd name="T4" fmla="*/ 161 w 1097"/>
              <a:gd name="T5" fmla="*/ 124 h 856"/>
              <a:gd name="T6" fmla="*/ 275 w 1097"/>
              <a:gd name="T7" fmla="*/ 171 h 856"/>
              <a:gd name="T8" fmla="*/ 323 w 1097"/>
              <a:gd name="T9" fmla="*/ 285 h 856"/>
              <a:gd name="T10" fmla="*/ 359 w 1097"/>
              <a:gd name="T11" fmla="*/ 373 h 856"/>
              <a:gd name="T12" fmla="*/ 447 w 1097"/>
              <a:gd name="T13" fmla="*/ 410 h 856"/>
              <a:gd name="T14" fmla="*/ 650 w 1097"/>
              <a:gd name="T15" fmla="*/ 410 h 856"/>
              <a:gd name="T16" fmla="*/ 764 w 1097"/>
              <a:gd name="T17" fmla="*/ 457 h 856"/>
              <a:gd name="T18" fmla="*/ 811 w 1097"/>
              <a:gd name="T19" fmla="*/ 571 h 856"/>
              <a:gd name="T20" fmla="*/ 848 w 1097"/>
              <a:gd name="T21" fmla="*/ 659 h 856"/>
              <a:gd name="T22" fmla="*/ 936 w 1097"/>
              <a:gd name="T23" fmla="*/ 695 h 856"/>
              <a:gd name="T24" fmla="*/ 1050 w 1097"/>
              <a:gd name="T25" fmla="*/ 742 h 856"/>
              <a:gd name="T26" fmla="*/ 1097 w 1097"/>
              <a:gd name="T27" fmla="*/ 856 h 856"/>
              <a:gd name="T28" fmla="*/ 1060 w 1097"/>
              <a:gd name="T29" fmla="*/ 856 h 856"/>
              <a:gd name="T30" fmla="*/ 1023 w 1097"/>
              <a:gd name="T31" fmla="*/ 769 h 856"/>
              <a:gd name="T32" fmla="*/ 936 w 1097"/>
              <a:gd name="T33" fmla="*/ 732 h 856"/>
              <a:gd name="T34" fmla="*/ 822 w 1097"/>
              <a:gd name="T35" fmla="*/ 685 h 856"/>
              <a:gd name="T36" fmla="*/ 774 w 1097"/>
              <a:gd name="T37" fmla="*/ 571 h 856"/>
              <a:gd name="T38" fmla="*/ 738 w 1097"/>
              <a:gd name="T39" fmla="*/ 483 h 856"/>
              <a:gd name="T40" fmla="*/ 650 w 1097"/>
              <a:gd name="T41" fmla="*/ 447 h 856"/>
              <a:gd name="T42" fmla="*/ 447 w 1097"/>
              <a:gd name="T43" fmla="*/ 447 h 856"/>
              <a:gd name="T44" fmla="*/ 333 w 1097"/>
              <a:gd name="T45" fmla="*/ 399 h 856"/>
              <a:gd name="T46" fmla="*/ 286 w 1097"/>
              <a:gd name="T47" fmla="*/ 285 h 856"/>
              <a:gd name="T48" fmla="*/ 249 w 1097"/>
              <a:gd name="T49" fmla="*/ 198 h 856"/>
              <a:gd name="T50" fmla="*/ 161 w 1097"/>
              <a:gd name="T51" fmla="*/ 161 h 856"/>
              <a:gd name="T52" fmla="*/ 47 w 1097"/>
              <a:gd name="T53" fmla="*/ 114 h 856"/>
              <a:gd name="T54" fmla="*/ 0 w 1097"/>
              <a:gd name="T55" fmla="*/ 0 h 856"/>
              <a:gd name="T56" fmla="*/ 37 w 1097"/>
              <a:gd name="T57" fmla="*/ 0 h 8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7"/>
              <a:gd name="T88" fmla="*/ 0 h 856"/>
              <a:gd name="T89" fmla="*/ 1097 w 1097"/>
              <a:gd name="T90" fmla="*/ 856 h 8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7" h="856">
                <a:moveTo>
                  <a:pt x="37" y="0"/>
                </a:moveTo>
                <a:cubicBezTo>
                  <a:pt x="37" y="34"/>
                  <a:pt x="51" y="65"/>
                  <a:pt x="73" y="88"/>
                </a:cubicBezTo>
                <a:cubicBezTo>
                  <a:pt x="96" y="110"/>
                  <a:pt x="127" y="124"/>
                  <a:pt x="161" y="124"/>
                </a:cubicBezTo>
                <a:cubicBezTo>
                  <a:pt x="206" y="124"/>
                  <a:pt x="246" y="142"/>
                  <a:pt x="275" y="171"/>
                </a:cubicBezTo>
                <a:cubicBezTo>
                  <a:pt x="304" y="201"/>
                  <a:pt x="323" y="241"/>
                  <a:pt x="323" y="285"/>
                </a:cubicBezTo>
                <a:cubicBezTo>
                  <a:pt x="323" y="320"/>
                  <a:pt x="336" y="351"/>
                  <a:pt x="359" y="373"/>
                </a:cubicBezTo>
                <a:cubicBezTo>
                  <a:pt x="381" y="396"/>
                  <a:pt x="412" y="410"/>
                  <a:pt x="447" y="410"/>
                </a:cubicBezTo>
                <a:cubicBezTo>
                  <a:pt x="650" y="410"/>
                  <a:pt x="650" y="410"/>
                  <a:pt x="650" y="410"/>
                </a:cubicBezTo>
                <a:cubicBezTo>
                  <a:pt x="695" y="410"/>
                  <a:pt x="735" y="428"/>
                  <a:pt x="764" y="457"/>
                </a:cubicBezTo>
                <a:cubicBezTo>
                  <a:pt x="793" y="486"/>
                  <a:pt x="811" y="526"/>
                  <a:pt x="811" y="571"/>
                </a:cubicBezTo>
                <a:cubicBezTo>
                  <a:pt x="811" y="605"/>
                  <a:pt x="825" y="636"/>
                  <a:pt x="848" y="659"/>
                </a:cubicBezTo>
                <a:cubicBezTo>
                  <a:pt x="870" y="681"/>
                  <a:pt x="901" y="695"/>
                  <a:pt x="936" y="695"/>
                </a:cubicBezTo>
                <a:cubicBezTo>
                  <a:pt x="980" y="695"/>
                  <a:pt x="1020" y="713"/>
                  <a:pt x="1050" y="742"/>
                </a:cubicBezTo>
                <a:cubicBezTo>
                  <a:pt x="1079" y="772"/>
                  <a:pt x="1097" y="812"/>
                  <a:pt x="1097" y="856"/>
                </a:cubicBezTo>
                <a:cubicBezTo>
                  <a:pt x="1060" y="856"/>
                  <a:pt x="1060" y="856"/>
                  <a:pt x="1060" y="856"/>
                </a:cubicBezTo>
                <a:cubicBezTo>
                  <a:pt x="1060" y="822"/>
                  <a:pt x="1046" y="791"/>
                  <a:pt x="1023" y="769"/>
                </a:cubicBezTo>
                <a:cubicBezTo>
                  <a:pt x="1001" y="746"/>
                  <a:pt x="970" y="732"/>
                  <a:pt x="936" y="732"/>
                </a:cubicBezTo>
                <a:cubicBezTo>
                  <a:pt x="891" y="732"/>
                  <a:pt x="851" y="714"/>
                  <a:pt x="822" y="685"/>
                </a:cubicBezTo>
                <a:cubicBezTo>
                  <a:pt x="792" y="656"/>
                  <a:pt x="774" y="615"/>
                  <a:pt x="774" y="571"/>
                </a:cubicBezTo>
                <a:cubicBezTo>
                  <a:pt x="774" y="537"/>
                  <a:pt x="760" y="506"/>
                  <a:pt x="738" y="483"/>
                </a:cubicBezTo>
                <a:cubicBezTo>
                  <a:pt x="716" y="461"/>
                  <a:pt x="684" y="447"/>
                  <a:pt x="650" y="447"/>
                </a:cubicBezTo>
                <a:cubicBezTo>
                  <a:pt x="447" y="447"/>
                  <a:pt x="447" y="447"/>
                  <a:pt x="447" y="447"/>
                </a:cubicBezTo>
                <a:cubicBezTo>
                  <a:pt x="402" y="447"/>
                  <a:pt x="362" y="429"/>
                  <a:pt x="333" y="399"/>
                </a:cubicBezTo>
                <a:cubicBezTo>
                  <a:pt x="304" y="370"/>
                  <a:pt x="286" y="330"/>
                  <a:pt x="286" y="285"/>
                </a:cubicBezTo>
                <a:cubicBezTo>
                  <a:pt x="286" y="251"/>
                  <a:pt x="272" y="220"/>
                  <a:pt x="249" y="198"/>
                </a:cubicBezTo>
                <a:cubicBezTo>
                  <a:pt x="227" y="175"/>
                  <a:pt x="196" y="161"/>
                  <a:pt x="161" y="161"/>
                </a:cubicBezTo>
                <a:cubicBezTo>
                  <a:pt x="117" y="161"/>
                  <a:pt x="76" y="143"/>
                  <a:pt x="47" y="114"/>
                </a:cubicBezTo>
                <a:cubicBezTo>
                  <a:pt x="18" y="85"/>
                  <a:pt x="0" y="45"/>
                  <a:pt x="0" y="0"/>
                </a:cubicBezTo>
                <a:cubicBezTo>
                  <a:pt x="37" y="0"/>
                  <a:pt x="37" y="0"/>
                  <a:pt x="37"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8" name="Freeform 11"/>
          <p:cNvSpPr>
            <a:spLocks noChangeArrowheads="1"/>
          </p:cNvSpPr>
          <p:nvPr/>
        </p:nvSpPr>
        <p:spPr bwMode="auto">
          <a:xfrm>
            <a:off x="4515122" y="3151336"/>
            <a:ext cx="309563" cy="307975"/>
          </a:xfrm>
          <a:custGeom>
            <a:avLst/>
            <a:gdLst>
              <a:gd name="T0" fmla="*/ 161 w 161"/>
              <a:gd name="T1" fmla="*/ 37 h 161"/>
              <a:gd name="T2" fmla="*/ 73 w 161"/>
              <a:gd name="T3" fmla="*/ 73 h 161"/>
              <a:gd name="T4" fmla="*/ 37 w 161"/>
              <a:gd name="T5" fmla="*/ 161 h 161"/>
              <a:gd name="T6" fmla="*/ 0 w 161"/>
              <a:gd name="T7" fmla="*/ 161 h 161"/>
              <a:gd name="T8" fmla="*/ 47 w 161"/>
              <a:gd name="T9" fmla="*/ 47 h 161"/>
              <a:gd name="T10" fmla="*/ 161 w 161"/>
              <a:gd name="T11" fmla="*/ 0 h 161"/>
              <a:gd name="T12" fmla="*/ 161 w 161"/>
              <a:gd name="T13" fmla="*/ 37 h 161"/>
              <a:gd name="T14" fmla="*/ 0 60000 65536"/>
              <a:gd name="T15" fmla="*/ 0 60000 65536"/>
              <a:gd name="T16" fmla="*/ 0 60000 65536"/>
              <a:gd name="T17" fmla="*/ 0 60000 65536"/>
              <a:gd name="T18" fmla="*/ 0 60000 65536"/>
              <a:gd name="T19" fmla="*/ 0 60000 65536"/>
              <a:gd name="T20" fmla="*/ 0 60000 65536"/>
              <a:gd name="T21" fmla="*/ 0 w 161"/>
              <a:gd name="T22" fmla="*/ 0 h 161"/>
              <a:gd name="T23" fmla="*/ 161 w 161"/>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1">
                <a:moveTo>
                  <a:pt x="161" y="37"/>
                </a:moveTo>
                <a:cubicBezTo>
                  <a:pt x="127" y="37"/>
                  <a:pt x="96" y="51"/>
                  <a:pt x="73" y="73"/>
                </a:cubicBezTo>
                <a:cubicBezTo>
                  <a:pt x="51" y="96"/>
                  <a:pt x="37" y="127"/>
                  <a:pt x="37" y="161"/>
                </a:cubicBezTo>
                <a:cubicBezTo>
                  <a:pt x="0" y="161"/>
                  <a:pt x="0" y="161"/>
                  <a:pt x="0" y="161"/>
                </a:cubicBezTo>
                <a:cubicBezTo>
                  <a:pt x="0" y="116"/>
                  <a:pt x="18" y="76"/>
                  <a:pt x="47" y="47"/>
                </a:cubicBezTo>
                <a:cubicBezTo>
                  <a:pt x="76" y="18"/>
                  <a:pt x="117" y="0"/>
                  <a:pt x="161" y="0"/>
                </a:cubicBezTo>
                <a:cubicBezTo>
                  <a:pt x="161" y="37"/>
                  <a:pt x="161" y="37"/>
                  <a:pt x="161" y="37"/>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12"/>
          <p:cNvSpPr>
            <a:spLocks noChangeArrowheads="1"/>
          </p:cNvSpPr>
          <p:nvPr/>
        </p:nvSpPr>
        <p:spPr bwMode="auto">
          <a:xfrm>
            <a:off x="3964260" y="3354536"/>
            <a:ext cx="312737" cy="415925"/>
          </a:xfrm>
          <a:custGeom>
            <a:avLst/>
            <a:gdLst>
              <a:gd name="T0" fmla="*/ 37 w 162"/>
              <a:gd name="T1" fmla="*/ 55 h 216"/>
              <a:gd name="T2" fmla="*/ 74 w 162"/>
              <a:gd name="T3" fmla="*/ 143 h 216"/>
              <a:gd name="T4" fmla="*/ 162 w 162"/>
              <a:gd name="T5" fmla="*/ 179 h 216"/>
              <a:gd name="T6" fmla="*/ 162 w 162"/>
              <a:gd name="T7" fmla="*/ 216 h 216"/>
              <a:gd name="T8" fmla="*/ 48 w 162"/>
              <a:gd name="T9" fmla="*/ 169 h 216"/>
              <a:gd name="T10" fmla="*/ 1 w 162"/>
              <a:gd name="T11" fmla="*/ 55 h 216"/>
              <a:gd name="T12" fmla="*/ 0 w 162"/>
              <a:gd name="T13" fmla="*/ 55 h 216"/>
              <a:gd name="T14" fmla="*/ 0 w 162"/>
              <a:gd name="T15" fmla="*/ 0 h 216"/>
              <a:gd name="T16" fmla="*/ 38 w 162"/>
              <a:gd name="T17" fmla="*/ 0 h 216"/>
              <a:gd name="T18" fmla="*/ 38 w 162"/>
              <a:gd name="T19" fmla="*/ 55 h 216"/>
              <a:gd name="T20" fmla="*/ 37 w 162"/>
              <a:gd name="T21" fmla="*/ 55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216"/>
              <a:gd name="T35" fmla="*/ 162 w 16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216">
                <a:moveTo>
                  <a:pt x="37" y="55"/>
                </a:moveTo>
                <a:cubicBezTo>
                  <a:pt x="37" y="89"/>
                  <a:pt x="51" y="120"/>
                  <a:pt x="74" y="143"/>
                </a:cubicBezTo>
                <a:cubicBezTo>
                  <a:pt x="96" y="165"/>
                  <a:pt x="127" y="179"/>
                  <a:pt x="162" y="179"/>
                </a:cubicBezTo>
                <a:cubicBezTo>
                  <a:pt x="162" y="216"/>
                  <a:pt x="162" y="216"/>
                  <a:pt x="162" y="216"/>
                </a:cubicBezTo>
                <a:cubicBezTo>
                  <a:pt x="117" y="216"/>
                  <a:pt x="77" y="198"/>
                  <a:pt x="48" y="169"/>
                </a:cubicBezTo>
                <a:cubicBezTo>
                  <a:pt x="19" y="140"/>
                  <a:pt x="1" y="99"/>
                  <a:pt x="1" y="55"/>
                </a:cubicBezTo>
                <a:cubicBezTo>
                  <a:pt x="0" y="55"/>
                  <a:pt x="0" y="55"/>
                  <a:pt x="0" y="55"/>
                </a:cubicBezTo>
                <a:cubicBezTo>
                  <a:pt x="0" y="0"/>
                  <a:pt x="0" y="0"/>
                  <a:pt x="0" y="0"/>
                </a:cubicBezTo>
                <a:cubicBezTo>
                  <a:pt x="38" y="0"/>
                  <a:pt x="38" y="0"/>
                  <a:pt x="38" y="0"/>
                </a:cubicBezTo>
                <a:cubicBezTo>
                  <a:pt x="38" y="55"/>
                  <a:pt x="38" y="55"/>
                  <a:pt x="38" y="55"/>
                </a:cubicBezTo>
                <a:cubicBezTo>
                  <a:pt x="37" y="55"/>
                  <a:pt x="37" y="55"/>
                  <a:pt x="37" y="55"/>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3727722" y="2373461"/>
            <a:ext cx="1096963" cy="1397000"/>
          </a:xfrm>
          <a:custGeom>
            <a:avLst/>
            <a:gdLst>
              <a:gd name="T0" fmla="*/ 447 w 571"/>
              <a:gd name="T1" fmla="*/ 447 h 726"/>
              <a:gd name="T2" fmla="*/ 447 w 571"/>
              <a:gd name="T3" fmla="*/ 565 h 726"/>
              <a:gd name="T4" fmla="*/ 483 w 571"/>
              <a:gd name="T5" fmla="*/ 653 h 726"/>
              <a:gd name="T6" fmla="*/ 571 w 571"/>
              <a:gd name="T7" fmla="*/ 689 h 726"/>
              <a:gd name="T8" fmla="*/ 571 w 571"/>
              <a:gd name="T9" fmla="*/ 726 h 726"/>
              <a:gd name="T10" fmla="*/ 457 w 571"/>
              <a:gd name="T11" fmla="*/ 679 h 726"/>
              <a:gd name="T12" fmla="*/ 410 w 571"/>
              <a:gd name="T13" fmla="*/ 565 h 726"/>
              <a:gd name="T14" fmla="*/ 410 w 571"/>
              <a:gd name="T15" fmla="*/ 447 h 726"/>
              <a:gd name="T16" fmla="*/ 410 w 571"/>
              <a:gd name="T17" fmla="*/ 446 h 726"/>
              <a:gd name="T18" fmla="*/ 374 w 571"/>
              <a:gd name="T19" fmla="*/ 359 h 726"/>
              <a:gd name="T20" fmla="*/ 286 w 571"/>
              <a:gd name="T21" fmla="*/ 322 h 726"/>
              <a:gd name="T22" fmla="*/ 172 w 571"/>
              <a:gd name="T23" fmla="*/ 275 h 726"/>
              <a:gd name="T24" fmla="*/ 125 w 571"/>
              <a:gd name="T25" fmla="*/ 161 h 726"/>
              <a:gd name="T26" fmla="*/ 88 w 571"/>
              <a:gd name="T27" fmla="*/ 73 h 726"/>
              <a:gd name="T28" fmla="*/ 0 w 571"/>
              <a:gd name="T29" fmla="*/ 37 h 726"/>
              <a:gd name="T30" fmla="*/ 0 w 571"/>
              <a:gd name="T31" fmla="*/ 0 h 726"/>
              <a:gd name="T32" fmla="*/ 114 w 571"/>
              <a:gd name="T33" fmla="*/ 47 h 726"/>
              <a:gd name="T34" fmla="*/ 162 w 571"/>
              <a:gd name="T35" fmla="*/ 161 h 726"/>
              <a:gd name="T36" fmla="*/ 198 w 571"/>
              <a:gd name="T37" fmla="*/ 249 h 726"/>
              <a:gd name="T38" fmla="*/ 286 w 571"/>
              <a:gd name="T39" fmla="*/ 285 h 726"/>
              <a:gd name="T40" fmla="*/ 400 w 571"/>
              <a:gd name="T41" fmla="*/ 332 h 726"/>
              <a:gd name="T42" fmla="*/ 447 w 571"/>
              <a:gd name="T43" fmla="*/ 446 h 726"/>
              <a:gd name="T44" fmla="*/ 447 w 571"/>
              <a:gd name="T45" fmla="*/ 447 h 7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1"/>
              <a:gd name="T70" fmla="*/ 0 h 726"/>
              <a:gd name="T71" fmla="*/ 571 w 571"/>
              <a:gd name="T72" fmla="*/ 726 h 7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1" h="726">
                <a:moveTo>
                  <a:pt x="447" y="447"/>
                </a:moveTo>
                <a:cubicBezTo>
                  <a:pt x="447" y="565"/>
                  <a:pt x="447" y="565"/>
                  <a:pt x="447" y="565"/>
                </a:cubicBezTo>
                <a:cubicBezTo>
                  <a:pt x="447" y="599"/>
                  <a:pt x="461" y="630"/>
                  <a:pt x="483" y="653"/>
                </a:cubicBezTo>
                <a:cubicBezTo>
                  <a:pt x="506" y="675"/>
                  <a:pt x="537" y="689"/>
                  <a:pt x="571" y="689"/>
                </a:cubicBezTo>
                <a:cubicBezTo>
                  <a:pt x="571" y="726"/>
                  <a:pt x="571" y="726"/>
                  <a:pt x="571" y="726"/>
                </a:cubicBezTo>
                <a:cubicBezTo>
                  <a:pt x="527" y="726"/>
                  <a:pt x="487" y="708"/>
                  <a:pt x="457" y="679"/>
                </a:cubicBezTo>
                <a:cubicBezTo>
                  <a:pt x="428" y="650"/>
                  <a:pt x="410" y="609"/>
                  <a:pt x="410" y="565"/>
                </a:cubicBezTo>
                <a:cubicBezTo>
                  <a:pt x="410" y="447"/>
                  <a:pt x="410" y="447"/>
                  <a:pt x="410" y="447"/>
                </a:cubicBezTo>
                <a:cubicBezTo>
                  <a:pt x="410" y="446"/>
                  <a:pt x="410" y="446"/>
                  <a:pt x="410" y="446"/>
                </a:cubicBezTo>
                <a:cubicBezTo>
                  <a:pt x="410" y="412"/>
                  <a:pt x="396" y="381"/>
                  <a:pt x="374" y="359"/>
                </a:cubicBezTo>
                <a:cubicBezTo>
                  <a:pt x="351" y="336"/>
                  <a:pt x="320" y="322"/>
                  <a:pt x="286" y="322"/>
                </a:cubicBezTo>
                <a:cubicBezTo>
                  <a:pt x="241" y="322"/>
                  <a:pt x="201" y="304"/>
                  <a:pt x="172" y="275"/>
                </a:cubicBezTo>
                <a:cubicBezTo>
                  <a:pt x="143" y="246"/>
                  <a:pt x="125" y="205"/>
                  <a:pt x="125" y="161"/>
                </a:cubicBezTo>
                <a:cubicBezTo>
                  <a:pt x="125" y="127"/>
                  <a:pt x="111" y="96"/>
                  <a:pt x="88" y="73"/>
                </a:cubicBezTo>
                <a:cubicBezTo>
                  <a:pt x="66" y="51"/>
                  <a:pt x="35" y="37"/>
                  <a:pt x="0" y="37"/>
                </a:cubicBezTo>
                <a:cubicBezTo>
                  <a:pt x="0" y="0"/>
                  <a:pt x="0" y="0"/>
                  <a:pt x="0" y="0"/>
                </a:cubicBezTo>
                <a:cubicBezTo>
                  <a:pt x="45" y="0"/>
                  <a:pt x="85" y="18"/>
                  <a:pt x="114" y="47"/>
                </a:cubicBezTo>
                <a:cubicBezTo>
                  <a:pt x="143" y="76"/>
                  <a:pt x="162" y="116"/>
                  <a:pt x="162" y="161"/>
                </a:cubicBezTo>
                <a:cubicBezTo>
                  <a:pt x="162" y="195"/>
                  <a:pt x="175" y="226"/>
                  <a:pt x="198" y="249"/>
                </a:cubicBezTo>
                <a:cubicBezTo>
                  <a:pt x="220" y="271"/>
                  <a:pt x="251" y="285"/>
                  <a:pt x="286" y="285"/>
                </a:cubicBezTo>
                <a:cubicBezTo>
                  <a:pt x="330" y="285"/>
                  <a:pt x="371" y="303"/>
                  <a:pt x="400" y="332"/>
                </a:cubicBezTo>
                <a:cubicBezTo>
                  <a:pt x="429" y="362"/>
                  <a:pt x="447" y="402"/>
                  <a:pt x="447" y="446"/>
                </a:cubicBezTo>
                <a:cubicBezTo>
                  <a:pt x="447" y="447"/>
                  <a:pt x="447" y="447"/>
                  <a:pt x="447" y="447"/>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Freeform 14"/>
          <p:cNvSpPr>
            <a:spLocks noChangeArrowheads="1"/>
          </p:cNvSpPr>
          <p:nvPr/>
        </p:nvSpPr>
        <p:spPr bwMode="auto">
          <a:xfrm>
            <a:off x="4515122" y="2373461"/>
            <a:ext cx="1800225" cy="1636713"/>
          </a:xfrm>
          <a:custGeom>
            <a:avLst/>
            <a:gdLst>
              <a:gd name="T0" fmla="*/ 0 w 936"/>
              <a:gd name="T1" fmla="*/ 850 h 850"/>
              <a:gd name="T2" fmla="*/ 47 w 936"/>
              <a:gd name="T3" fmla="*/ 736 h 850"/>
              <a:gd name="T4" fmla="*/ 161 w 936"/>
              <a:gd name="T5" fmla="*/ 689 h 850"/>
              <a:gd name="T6" fmla="*/ 365 w 936"/>
              <a:gd name="T7" fmla="*/ 689 h 850"/>
              <a:gd name="T8" fmla="*/ 452 w 936"/>
              <a:gd name="T9" fmla="*/ 653 h 850"/>
              <a:gd name="T10" fmla="*/ 489 w 936"/>
              <a:gd name="T11" fmla="*/ 565 h 850"/>
              <a:gd name="T12" fmla="*/ 489 w 936"/>
              <a:gd name="T13" fmla="*/ 446 h 850"/>
              <a:gd name="T14" fmla="*/ 536 w 936"/>
              <a:gd name="T15" fmla="*/ 332 h 850"/>
              <a:gd name="T16" fmla="*/ 650 w 936"/>
              <a:gd name="T17" fmla="*/ 285 h 850"/>
              <a:gd name="T18" fmla="*/ 738 w 936"/>
              <a:gd name="T19" fmla="*/ 249 h 850"/>
              <a:gd name="T20" fmla="*/ 774 w 936"/>
              <a:gd name="T21" fmla="*/ 161 h 850"/>
              <a:gd name="T22" fmla="*/ 822 w 936"/>
              <a:gd name="T23" fmla="*/ 47 h 850"/>
              <a:gd name="T24" fmla="*/ 936 w 936"/>
              <a:gd name="T25" fmla="*/ 0 h 850"/>
              <a:gd name="T26" fmla="*/ 936 w 936"/>
              <a:gd name="T27" fmla="*/ 37 h 850"/>
              <a:gd name="T28" fmla="*/ 848 w 936"/>
              <a:gd name="T29" fmla="*/ 73 h 850"/>
              <a:gd name="T30" fmla="*/ 811 w 936"/>
              <a:gd name="T31" fmla="*/ 161 h 850"/>
              <a:gd name="T32" fmla="*/ 764 w 936"/>
              <a:gd name="T33" fmla="*/ 275 h 850"/>
              <a:gd name="T34" fmla="*/ 650 w 936"/>
              <a:gd name="T35" fmla="*/ 322 h 850"/>
              <a:gd name="T36" fmla="*/ 562 w 936"/>
              <a:gd name="T37" fmla="*/ 359 h 850"/>
              <a:gd name="T38" fmla="*/ 526 w 936"/>
              <a:gd name="T39" fmla="*/ 446 h 850"/>
              <a:gd name="T40" fmla="*/ 526 w 936"/>
              <a:gd name="T41" fmla="*/ 565 h 850"/>
              <a:gd name="T42" fmla="*/ 479 w 936"/>
              <a:gd name="T43" fmla="*/ 679 h 850"/>
              <a:gd name="T44" fmla="*/ 365 w 936"/>
              <a:gd name="T45" fmla="*/ 726 h 850"/>
              <a:gd name="T46" fmla="*/ 161 w 936"/>
              <a:gd name="T47" fmla="*/ 726 h 850"/>
              <a:gd name="T48" fmla="*/ 73 w 936"/>
              <a:gd name="T49" fmla="*/ 763 h 850"/>
              <a:gd name="T50" fmla="*/ 37 w 936"/>
              <a:gd name="T51" fmla="*/ 850 h 850"/>
              <a:gd name="T52" fmla="*/ 0 w 936"/>
              <a:gd name="T53" fmla="*/ 850 h 8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6"/>
              <a:gd name="T82" fmla="*/ 0 h 850"/>
              <a:gd name="T83" fmla="*/ 936 w 936"/>
              <a:gd name="T84" fmla="*/ 850 h 8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6" h="850">
                <a:moveTo>
                  <a:pt x="0" y="850"/>
                </a:moveTo>
                <a:cubicBezTo>
                  <a:pt x="0" y="806"/>
                  <a:pt x="18" y="766"/>
                  <a:pt x="47" y="736"/>
                </a:cubicBezTo>
                <a:cubicBezTo>
                  <a:pt x="76" y="707"/>
                  <a:pt x="117" y="689"/>
                  <a:pt x="161" y="689"/>
                </a:cubicBezTo>
                <a:cubicBezTo>
                  <a:pt x="365" y="689"/>
                  <a:pt x="365" y="689"/>
                  <a:pt x="365" y="689"/>
                </a:cubicBezTo>
                <a:cubicBezTo>
                  <a:pt x="399" y="689"/>
                  <a:pt x="430" y="675"/>
                  <a:pt x="452" y="653"/>
                </a:cubicBezTo>
                <a:cubicBezTo>
                  <a:pt x="475" y="630"/>
                  <a:pt x="489" y="599"/>
                  <a:pt x="489" y="565"/>
                </a:cubicBezTo>
                <a:cubicBezTo>
                  <a:pt x="489" y="446"/>
                  <a:pt x="489" y="446"/>
                  <a:pt x="489" y="446"/>
                </a:cubicBezTo>
                <a:cubicBezTo>
                  <a:pt x="489" y="402"/>
                  <a:pt x="507" y="362"/>
                  <a:pt x="536" y="332"/>
                </a:cubicBezTo>
                <a:cubicBezTo>
                  <a:pt x="565" y="303"/>
                  <a:pt x="606" y="285"/>
                  <a:pt x="650" y="285"/>
                </a:cubicBezTo>
                <a:cubicBezTo>
                  <a:pt x="684" y="285"/>
                  <a:pt x="715" y="271"/>
                  <a:pt x="738" y="249"/>
                </a:cubicBezTo>
                <a:cubicBezTo>
                  <a:pt x="760" y="226"/>
                  <a:pt x="774" y="195"/>
                  <a:pt x="774" y="161"/>
                </a:cubicBezTo>
                <a:cubicBezTo>
                  <a:pt x="774" y="116"/>
                  <a:pt x="792" y="76"/>
                  <a:pt x="822" y="47"/>
                </a:cubicBezTo>
                <a:cubicBezTo>
                  <a:pt x="851" y="18"/>
                  <a:pt x="891" y="0"/>
                  <a:pt x="936" y="0"/>
                </a:cubicBezTo>
                <a:cubicBezTo>
                  <a:pt x="936" y="37"/>
                  <a:pt x="936" y="37"/>
                  <a:pt x="936" y="37"/>
                </a:cubicBezTo>
                <a:cubicBezTo>
                  <a:pt x="901" y="37"/>
                  <a:pt x="870" y="51"/>
                  <a:pt x="848" y="73"/>
                </a:cubicBezTo>
                <a:cubicBezTo>
                  <a:pt x="825" y="96"/>
                  <a:pt x="811" y="127"/>
                  <a:pt x="811" y="161"/>
                </a:cubicBezTo>
                <a:cubicBezTo>
                  <a:pt x="811" y="205"/>
                  <a:pt x="793" y="246"/>
                  <a:pt x="764" y="275"/>
                </a:cubicBezTo>
                <a:cubicBezTo>
                  <a:pt x="735" y="304"/>
                  <a:pt x="695" y="322"/>
                  <a:pt x="650" y="322"/>
                </a:cubicBezTo>
                <a:cubicBezTo>
                  <a:pt x="616" y="322"/>
                  <a:pt x="585" y="336"/>
                  <a:pt x="562" y="359"/>
                </a:cubicBezTo>
                <a:cubicBezTo>
                  <a:pt x="540" y="381"/>
                  <a:pt x="526" y="412"/>
                  <a:pt x="526" y="446"/>
                </a:cubicBezTo>
                <a:cubicBezTo>
                  <a:pt x="526" y="565"/>
                  <a:pt x="526" y="565"/>
                  <a:pt x="526" y="565"/>
                </a:cubicBezTo>
                <a:cubicBezTo>
                  <a:pt x="526" y="609"/>
                  <a:pt x="508" y="650"/>
                  <a:pt x="479" y="679"/>
                </a:cubicBezTo>
                <a:cubicBezTo>
                  <a:pt x="449" y="708"/>
                  <a:pt x="409" y="726"/>
                  <a:pt x="365" y="726"/>
                </a:cubicBezTo>
                <a:cubicBezTo>
                  <a:pt x="161" y="726"/>
                  <a:pt x="161" y="726"/>
                  <a:pt x="161" y="726"/>
                </a:cubicBezTo>
                <a:cubicBezTo>
                  <a:pt x="127" y="726"/>
                  <a:pt x="96" y="740"/>
                  <a:pt x="73" y="763"/>
                </a:cubicBezTo>
                <a:cubicBezTo>
                  <a:pt x="51" y="785"/>
                  <a:pt x="37" y="816"/>
                  <a:pt x="37" y="850"/>
                </a:cubicBezTo>
                <a:cubicBezTo>
                  <a:pt x="0" y="850"/>
                  <a:pt x="0" y="850"/>
                  <a:pt x="0" y="85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2" name="Freeform 15"/>
          <p:cNvSpPr>
            <a:spLocks noChangeArrowheads="1"/>
          </p:cNvSpPr>
          <p:nvPr/>
        </p:nvSpPr>
        <p:spPr bwMode="auto">
          <a:xfrm>
            <a:off x="3026047" y="2524274"/>
            <a:ext cx="1560513" cy="1981200"/>
          </a:xfrm>
          <a:custGeom>
            <a:avLst/>
            <a:gdLst>
              <a:gd name="T0" fmla="*/ 774 w 811"/>
              <a:gd name="T1" fmla="*/ 1030 h 1030"/>
              <a:gd name="T2" fmla="*/ 774 w 811"/>
              <a:gd name="T3" fmla="*/ 772 h 1030"/>
              <a:gd name="T4" fmla="*/ 738 w 811"/>
              <a:gd name="T5" fmla="*/ 685 h 1030"/>
              <a:gd name="T6" fmla="*/ 650 w 811"/>
              <a:gd name="T7" fmla="*/ 648 h 1030"/>
              <a:gd name="T8" fmla="*/ 446 w 811"/>
              <a:gd name="T9" fmla="*/ 648 h 1030"/>
              <a:gd name="T10" fmla="*/ 332 w 811"/>
              <a:gd name="T11" fmla="*/ 601 h 1030"/>
              <a:gd name="T12" fmla="*/ 285 w 811"/>
              <a:gd name="T13" fmla="*/ 487 h 1030"/>
              <a:gd name="T14" fmla="*/ 285 w 811"/>
              <a:gd name="T15" fmla="*/ 285 h 1030"/>
              <a:gd name="T16" fmla="*/ 285 w 811"/>
              <a:gd name="T17" fmla="*/ 285 h 1030"/>
              <a:gd name="T18" fmla="*/ 249 w 811"/>
              <a:gd name="T19" fmla="*/ 198 h 1030"/>
              <a:gd name="T20" fmla="*/ 161 w 811"/>
              <a:gd name="T21" fmla="*/ 161 h 1030"/>
              <a:gd name="T22" fmla="*/ 47 w 811"/>
              <a:gd name="T23" fmla="*/ 114 h 1030"/>
              <a:gd name="T24" fmla="*/ 0 w 811"/>
              <a:gd name="T25" fmla="*/ 0 h 1030"/>
              <a:gd name="T26" fmla="*/ 37 w 811"/>
              <a:gd name="T27" fmla="*/ 0 h 1030"/>
              <a:gd name="T28" fmla="*/ 73 w 811"/>
              <a:gd name="T29" fmla="*/ 88 h 1030"/>
              <a:gd name="T30" fmla="*/ 161 w 811"/>
              <a:gd name="T31" fmla="*/ 124 h 1030"/>
              <a:gd name="T32" fmla="*/ 275 w 811"/>
              <a:gd name="T33" fmla="*/ 171 h 1030"/>
              <a:gd name="T34" fmla="*/ 322 w 811"/>
              <a:gd name="T35" fmla="*/ 285 h 1030"/>
              <a:gd name="T36" fmla="*/ 322 w 811"/>
              <a:gd name="T37" fmla="*/ 285 h 1030"/>
              <a:gd name="T38" fmla="*/ 322 w 811"/>
              <a:gd name="T39" fmla="*/ 487 h 1030"/>
              <a:gd name="T40" fmla="*/ 359 w 811"/>
              <a:gd name="T41" fmla="*/ 575 h 1030"/>
              <a:gd name="T42" fmla="*/ 446 w 811"/>
              <a:gd name="T43" fmla="*/ 611 h 1030"/>
              <a:gd name="T44" fmla="*/ 650 w 811"/>
              <a:gd name="T45" fmla="*/ 611 h 1030"/>
              <a:gd name="T46" fmla="*/ 764 w 811"/>
              <a:gd name="T47" fmla="*/ 658 h 1030"/>
              <a:gd name="T48" fmla="*/ 811 w 811"/>
              <a:gd name="T49" fmla="*/ 772 h 1030"/>
              <a:gd name="T50" fmla="*/ 811 w 811"/>
              <a:gd name="T51" fmla="*/ 1030 h 1030"/>
              <a:gd name="T52" fmla="*/ 774 w 811"/>
              <a:gd name="T53" fmla="*/ 1030 h 10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1"/>
              <a:gd name="T82" fmla="*/ 0 h 1030"/>
              <a:gd name="T83" fmla="*/ 811 w 811"/>
              <a:gd name="T84" fmla="*/ 1030 h 10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1" h="1030">
                <a:moveTo>
                  <a:pt x="774" y="1030"/>
                </a:moveTo>
                <a:cubicBezTo>
                  <a:pt x="774" y="772"/>
                  <a:pt x="774" y="772"/>
                  <a:pt x="774" y="772"/>
                </a:cubicBezTo>
                <a:cubicBezTo>
                  <a:pt x="774" y="738"/>
                  <a:pt x="760" y="707"/>
                  <a:pt x="738" y="685"/>
                </a:cubicBezTo>
                <a:cubicBezTo>
                  <a:pt x="715" y="662"/>
                  <a:pt x="684" y="648"/>
                  <a:pt x="650" y="648"/>
                </a:cubicBezTo>
                <a:cubicBezTo>
                  <a:pt x="446" y="648"/>
                  <a:pt x="446" y="648"/>
                  <a:pt x="446" y="648"/>
                </a:cubicBezTo>
                <a:cubicBezTo>
                  <a:pt x="402" y="648"/>
                  <a:pt x="362" y="630"/>
                  <a:pt x="332" y="601"/>
                </a:cubicBezTo>
                <a:cubicBezTo>
                  <a:pt x="303" y="572"/>
                  <a:pt x="285" y="531"/>
                  <a:pt x="285" y="487"/>
                </a:cubicBezTo>
                <a:cubicBezTo>
                  <a:pt x="285" y="285"/>
                  <a:pt x="285" y="285"/>
                  <a:pt x="285" y="285"/>
                </a:cubicBezTo>
                <a:cubicBezTo>
                  <a:pt x="285" y="285"/>
                  <a:pt x="285" y="285"/>
                  <a:pt x="285" y="285"/>
                </a:cubicBezTo>
                <a:cubicBezTo>
                  <a:pt x="285" y="251"/>
                  <a:pt x="271" y="220"/>
                  <a:pt x="249" y="198"/>
                </a:cubicBezTo>
                <a:cubicBezTo>
                  <a:pt x="226" y="175"/>
                  <a:pt x="195" y="161"/>
                  <a:pt x="161" y="161"/>
                </a:cubicBezTo>
                <a:cubicBezTo>
                  <a:pt x="116" y="161"/>
                  <a:pt x="76" y="143"/>
                  <a:pt x="47" y="114"/>
                </a:cubicBezTo>
                <a:cubicBezTo>
                  <a:pt x="18" y="85"/>
                  <a:pt x="0" y="44"/>
                  <a:pt x="0" y="0"/>
                </a:cubicBezTo>
                <a:cubicBezTo>
                  <a:pt x="37" y="0"/>
                  <a:pt x="37" y="0"/>
                  <a:pt x="37" y="0"/>
                </a:cubicBezTo>
                <a:cubicBezTo>
                  <a:pt x="37" y="34"/>
                  <a:pt x="51" y="65"/>
                  <a:pt x="73" y="88"/>
                </a:cubicBezTo>
                <a:cubicBezTo>
                  <a:pt x="96" y="110"/>
                  <a:pt x="127" y="124"/>
                  <a:pt x="161" y="124"/>
                </a:cubicBezTo>
                <a:cubicBezTo>
                  <a:pt x="205" y="124"/>
                  <a:pt x="246" y="142"/>
                  <a:pt x="275" y="171"/>
                </a:cubicBezTo>
                <a:cubicBezTo>
                  <a:pt x="304" y="201"/>
                  <a:pt x="322" y="241"/>
                  <a:pt x="322" y="285"/>
                </a:cubicBezTo>
                <a:cubicBezTo>
                  <a:pt x="322" y="285"/>
                  <a:pt x="322" y="285"/>
                  <a:pt x="322" y="285"/>
                </a:cubicBezTo>
                <a:cubicBezTo>
                  <a:pt x="322" y="487"/>
                  <a:pt x="322" y="487"/>
                  <a:pt x="322" y="487"/>
                </a:cubicBezTo>
                <a:cubicBezTo>
                  <a:pt x="322" y="521"/>
                  <a:pt x="336" y="552"/>
                  <a:pt x="359" y="575"/>
                </a:cubicBezTo>
                <a:cubicBezTo>
                  <a:pt x="381" y="597"/>
                  <a:pt x="412" y="611"/>
                  <a:pt x="446" y="611"/>
                </a:cubicBezTo>
                <a:cubicBezTo>
                  <a:pt x="650" y="611"/>
                  <a:pt x="650" y="611"/>
                  <a:pt x="650" y="611"/>
                </a:cubicBezTo>
                <a:cubicBezTo>
                  <a:pt x="694" y="611"/>
                  <a:pt x="735" y="629"/>
                  <a:pt x="764" y="658"/>
                </a:cubicBezTo>
                <a:cubicBezTo>
                  <a:pt x="793" y="688"/>
                  <a:pt x="811" y="728"/>
                  <a:pt x="811" y="772"/>
                </a:cubicBezTo>
                <a:cubicBezTo>
                  <a:pt x="811" y="1030"/>
                  <a:pt x="811" y="1030"/>
                  <a:pt x="811" y="1030"/>
                </a:cubicBezTo>
                <a:cubicBezTo>
                  <a:pt x="774" y="1030"/>
                  <a:pt x="774" y="1030"/>
                  <a:pt x="774" y="103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3" name="Oval 16"/>
          <p:cNvSpPr>
            <a:spLocks noChangeArrowheads="1"/>
          </p:cNvSpPr>
          <p:nvPr/>
        </p:nvSpPr>
        <p:spPr bwMode="auto">
          <a:xfrm>
            <a:off x="4772297" y="987574"/>
            <a:ext cx="339725" cy="336550"/>
          </a:xfrm>
          <a:prstGeom prst="ellipse">
            <a:avLst/>
          </a:prstGeom>
          <a:noFill/>
          <a:ln w="43" cap="flat" cmpd="sng">
            <a:solidFill>
              <a:schemeClr val="accent2"/>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4" name="Oval 17"/>
          <p:cNvSpPr>
            <a:spLocks noChangeArrowheads="1"/>
          </p:cNvSpPr>
          <p:nvPr/>
        </p:nvSpPr>
        <p:spPr bwMode="auto">
          <a:xfrm>
            <a:off x="5766072" y="1690836"/>
            <a:ext cx="339725" cy="334963"/>
          </a:xfrm>
          <a:prstGeom prst="ellipse">
            <a:avLst/>
          </a:prstGeom>
          <a:noFill/>
          <a:ln w="43"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 name="Oval 18"/>
          <p:cNvSpPr>
            <a:spLocks noChangeArrowheads="1"/>
          </p:cNvSpPr>
          <p:nvPr/>
        </p:nvSpPr>
        <p:spPr bwMode="auto">
          <a:xfrm>
            <a:off x="6315347" y="2238524"/>
            <a:ext cx="338138" cy="338137"/>
          </a:xfrm>
          <a:prstGeom prst="ellipse">
            <a:avLst/>
          </a:prstGeom>
          <a:noFill/>
          <a:ln w="43" cap="flat" cmpd="sng">
            <a:solidFill>
              <a:schemeClr val="accent2"/>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 name="Oval 19"/>
          <p:cNvSpPr>
            <a:spLocks noChangeArrowheads="1"/>
          </p:cNvSpPr>
          <p:nvPr/>
        </p:nvSpPr>
        <p:spPr bwMode="auto">
          <a:xfrm>
            <a:off x="3832497" y="3016399"/>
            <a:ext cx="338138" cy="338137"/>
          </a:xfrm>
          <a:prstGeom prst="ellipse">
            <a:avLst/>
          </a:prstGeom>
          <a:noFill/>
          <a:ln w="43" cap="flat" cmpd="sng">
            <a:solidFill>
              <a:schemeClr val="accent4"/>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7" name="Oval 20"/>
          <p:cNvSpPr>
            <a:spLocks noChangeArrowheads="1"/>
          </p:cNvSpPr>
          <p:nvPr/>
        </p:nvSpPr>
        <p:spPr bwMode="auto">
          <a:xfrm>
            <a:off x="2889522" y="2184549"/>
            <a:ext cx="339725" cy="339725"/>
          </a:xfrm>
          <a:prstGeom prst="ellipse">
            <a:avLst/>
          </a:prstGeom>
          <a:noFill/>
          <a:ln w="43"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Oval 21"/>
          <p:cNvSpPr>
            <a:spLocks noChangeArrowheads="1"/>
          </p:cNvSpPr>
          <p:nvPr/>
        </p:nvSpPr>
        <p:spPr bwMode="auto">
          <a:xfrm>
            <a:off x="4383360" y="1246336"/>
            <a:ext cx="334962" cy="339725"/>
          </a:xfrm>
          <a:prstGeom prst="ellipse">
            <a:avLst/>
          </a:prstGeom>
          <a:noFill/>
          <a:ln w="43" cap="flat" cmpd="sng">
            <a:solidFill>
              <a:schemeClr val="accent2"/>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9" name="Oval 22"/>
          <p:cNvSpPr>
            <a:spLocks noChangeArrowheads="1"/>
          </p:cNvSpPr>
          <p:nvPr/>
        </p:nvSpPr>
        <p:spPr bwMode="auto">
          <a:xfrm>
            <a:off x="3283222" y="1246336"/>
            <a:ext cx="336550" cy="339725"/>
          </a:xfrm>
          <a:prstGeom prst="ellipse">
            <a:avLst/>
          </a:prstGeom>
          <a:noFill/>
          <a:ln w="43"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0" name="Oval 23"/>
          <p:cNvSpPr>
            <a:spLocks noChangeArrowheads="1"/>
          </p:cNvSpPr>
          <p:nvPr/>
        </p:nvSpPr>
        <p:spPr bwMode="auto">
          <a:xfrm>
            <a:off x="3389585" y="2238524"/>
            <a:ext cx="336550" cy="338137"/>
          </a:xfrm>
          <a:prstGeom prst="ellipse">
            <a:avLst/>
          </a:prstGeom>
          <a:noFill/>
          <a:ln w="43" cap="flat" cmpd="sng">
            <a:solidFill>
              <a:schemeClr val="accent4"/>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1" name="Oval 24"/>
          <p:cNvSpPr>
            <a:spLocks noChangeArrowheads="1"/>
          </p:cNvSpPr>
          <p:nvPr/>
        </p:nvSpPr>
        <p:spPr bwMode="auto">
          <a:xfrm>
            <a:off x="4583385" y="1795611"/>
            <a:ext cx="334962" cy="336550"/>
          </a:xfrm>
          <a:prstGeom prst="ellipse">
            <a:avLst/>
          </a:prstGeom>
          <a:noFill/>
          <a:ln w="43"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2" name="Oval 25"/>
          <p:cNvSpPr>
            <a:spLocks noChangeArrowheads="1"/>
          </p:cNvSpPr>
          <p:nvPr/>
        </p:nvSpPr>
        <p:spPr bwMode="auto">
          <a:xfrm>
            <a:off x="2610122" y="3016399"/>
            <a:ext cx="339725" cy="338137"/>
          </a:xfrm>
          <a:prstGeom prst="ellipse">
            <a:avLst/>
          </a:prstGeom>
          <a:noFill/>
          <a:ln w="43"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Oval 26"/>
          <p:cNvSpPr>
            <a:spLocks noChangeArrowheads="1"/>
          </p:cNvSpPr>
          <p:nvPr/>
        </p:nvSpPr>
        <p:spPr bwMode="auto">
          <a:xfrm>
            <a:off x="4824685" y="3016399"/>
            <a:ext cx="338137" cy="338137"/>
          </a:xfrm>
          <a:prstGeom prst="ellipse">
            <a:avLst/>
          </a:prstGeom>
          <a:noFill/>
          <a:ln w="43" cap="flat" cmpd="sng">
            <a:solidFill>
              <a:schemeClr val="accent4"/>
            </a:solidFill>
            <a:round/>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4" name="Oval 27"/>
          <p:cNvSpPr>
            <a:spLocks noChangeArrowheads="1"/>
          </p:cNvSpPr>
          <p:nvPr/>
        </p:nvSpPr>
        <p:spPr bwMode="auto">
          <a:xfrm>
            <a:off x="4383360" y="4505474"/>
            <a:ext cx="334962" cy="339725"/>
          </a:xfrm>
          <a:prstGeom prst="ellipse">
            <a:avLst/>
          </a:prstGeom>
          <a:solidFill>
            <a:schemeClr val="bg1"/>
          </a:solidFill>
          <a:ln w="9525" cmpd="sng">
            <a:solidFill>
              <a:srgbClr val="7F7F7F"/>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28"/>
          <p:cNvSpPr>
            <a:spLocks noEditPoints="1" noChangeArrowheads="1"/>
          </p:cNvSpPr>
          <p:nvPr/>
        </p:nvSpPr>
        <p:spPr bwMode="auto">
          <a:xfrm>
            <a:off x="4484960" y="4570561"/>
            <a:ext cx="133350" cy="209550"/>
          </a:xfrm>
          <a:custGeom>
            <a:avLst/>
            <a:gdLst>
              <a:gd name="T0" fmla="*/ 35 w 69"/>
              <a:gd name="T1" fmla="*/ 110 h 110"/>
              <a:gd name="T2" fmla="*/ 15 w 69"/>
              <a:gd name="T3" fmla="*/ 56 h 110"/>
              <a:gd name="T4" fmla="*/ 14 w 69"/>
              <a:gd name="T5" fmla="*/ 86 h 110"/>
              <a:gd name="T6" fmla="*/ 10 w 69"/>
              <a:gd name="T7" fmla="*/ 38 h 110"/>
              <a:gd name="T8" fmla="*/ 35 w 69"/>
              <a:gd name="T9" fmla="*/ 33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4 h 110"/>
              <a:gd name="T22" fmla="*/ 35 w 69"/>
              <a:gd name="T23" fmla="*/ 29 h 110"/>
              <a:gd name="T24" fmla="*/ 20 w 69"/>
              <a:gd name="T25" fmla="*/ 14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8"/>
                  <a:pt x="24" y="71"/>
                  <a:pt x="15" y="56"/>
                </a:cubicBezTo>
                <a:cubicBezTo>
                  <a:pt x="13" y="66"/>
                  <a:pt x="11" y="72"/>
                  <a:pt x="14" y="86"/>
                </a:cubicBezTo>
                <a:cubicBezTo>
                  <a:pt x="1" y="72"/>
                  <a:pt x="0" y="44"/>
                  <a:pt x="10" y="38"/>
                </a:cubicBezTo>
                <a:cubicBezTo>
                  <a:pt x="20" y="32"/>
                  <a:pt x="26" y="33"/>
                  <a:pt x="35" y="33"/>
                </a:cubicBezTo>
                <a:cubicBezTo>
                  <a:pt x="43" y="33"/>
                  <a:pt x="49" y="32"/>
                  <a:pt x="59" y="38"/>
                </a:cubicBezTo>
                <a:cubicBezTo>
                  <a:pt x="69" y="44"/>
                  <a:pt x="68" y="72"/>
                  <a:pt x="55" y="86"/>
                </a:cubicBezTo>
                <a:cubicBezTo>
                  <a:pt x="58" y="72"/>
                  <a:pt x="56" y="66"/>
                  <a:pt x="55" y="56"/>
                </a:cubicBezTo>
                <a:cubicBezTo>
                  <a:pt x="45" y="71"/>
                  <a:pt x="61" y="88"/>
                  <a:pt x="35" y="110"/>
                </a:cubicBezTo>
                <a:close/>
                <a:moveTo>
                  <a:pt x="35" y="0"/>
                </a:moveTo>
                <a:cubicBezTo>
                  <a:pt x="42" y="0"/>
                  <a:pt x="49" y="6"/>
                  <a:pt x="49" y="14"/>
                </a:cubicBezTo>
                <a:cubicBezTo>
                  <a:pt x="49" y="22"/>
                  <a:pt x="42" y="29"/>
                  <a:pt x="35" y="29"/>
                </a:cubicBezTo>
                <a:cubicBezTo>
                  <a:pt x="27" y="29"/>
                  <a:pt x="20" y="22"/>
                  <a:pt x="20" y="14"/>
                </a:cubicBezTo>
                <a:cubicBezTo>
                  <a:pt x="20" y="6"/>
                  <a:pt x="27" y="0"/>
                  <a:pt x="35" y="0"/>
                </a:cubicBezTo>
                <a:close/>
              </a:path>
            </a:pathLst>
          </a:cu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29"/>
          <p:cNvSpPr>
            <a:spLocks noEditPoints="1" noChangeArrowheads="1"/>
          </p:cNvSpPr>
          <p:nvPr/>
        </p:nvSpPr>
        <p:spPr bwMode="auto">
          <a:xfrm>
            <a:off x="2994297" y="2248049"/>
            <a:ext cx="130175"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9"/>
                  <a:pt x="23" y="72"/>
                  <a:pt x="14" y="56"/>
                </a:cubicBezTo>
                <a:cubicBezTo>
                  <a:pt x="12" y="66"/>
                  <a:pt x="11" y="72"/>
                  <a:pt x="13" y="86"/>
                </a:cubicBezTo>
                <a:cubicBezTo>
                  <a:pt x="0" y="72"/>
                  <a:pt x="0" y="45"/>
                  <a:pt x="10" y="38"/>
                </a:cubicBezTo>
                <a:cubicBezTo>
                  <a:pt x="19" y="33"/>
                  <a:pt x="26" y="34"/>
                  <a:pt x="34" y="34"/>
                </a:cubicBezTo>
                <a:cubicBezTo>
                  <a:pt x="43" y="34"/>
                  <a:pt x="49" y="33"/>
                  <a:pt x="58" y="38"/>
                </a:cubicBezTo>
                <a:cubicBezTo>
                  <a:pt x="68" y="45"/>
                  <a:pt x="68" y="72"/>
                  <a:pt x="55" y="86"/>
                </a:cubicBezTo>
                <a:cubicBezTo>
                  <a:pt x="57" y="72"/>
                  <a:pt x="56" y="66"/>
                  <a:pt x="54" y="56"/>
                </a:cubicBezTo>
                <a:cubicBezTo>
                  <a:pt x="45" y="72"/>
                  <a:pt x="61"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7" name="Freeform 30"/>
          <p:cNvSpPr>
            <a:spLocks noEditPoints="1" noChangeArrowheads="1"/>
          </p:cNvSpPr>
          <p:nvPr/>
        </p:nvSpPr>
        <p:spPr bwMode="auto">
          <a:xfrm>
            <a:off x="4484960" y="1308249"/>
            <a:ext cx="133350"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8" name="Freeform 31"/>
          <p:cNvSpPr>
            <a:spLocks noEditPoints="1" noChangeArrowheads="1"/>
          </p:cNvSpPr>
          <p:nvPr/>
        </p:nvSpPr>
        <p:spPr bwMode="auto">
          <a:xfrm>
            <a:off x="5870847" y="1754336"/>
            <a:ext cx="130175" cy="211138"/>
          </a:xfrm>
          <a:custGeom>
            <a:avLst/>
            <a:gdLst>
              <a:gd name="T0" fmla="*/ 34 w 68"/>
              <a:gd name="T1" fmla="*/ 110 h 110"/>
              <a:gd name="T2" fmla="*/ 14 w 68"/>
              <a:gd name="T3" fmla="*/ 56 h 110"/>
              <a:gd name="T4" fmla="*/ 13 w 68"/>
              <a:gd name="T5" fmla="*/ 85 h 110"/>
              <a:gd name="T6" fmla="*/ 10 w 68"/>
              <a:gd name="T7" fmla="*/ 38 h 110"/>
              <a:gd name="T8" fmla="*/ 34 w 68"/>
              <a:gd name="T9" fmla="*/ 33 h 110"/>
              <a:gd name="T10" fmla="*/ 58 w 68"/>
              <a:gd name="T11" fmla="*/ 38 h 110"/>
              <a:gd name="T12" fmla="*/ 55 w 68"/>
              <a:gd name="T13" fmla="*/ 85 h 110"/>
              <a:gd name="T14" fmla="*/ 54 w 68"/>
              <a:gd name="T15" fmla="*/ 56 h 110"/>
              <a:gd name="T16" fmla="*/ 34 w 68"/>
              <a:gd name="T17" fmla="*/ 110 h 110"/>
              <a:gd name="T18" fmla="*/ 34 w 68"/>
              <a:gd name="T19" fmla="*/ 0 h 110"/>
              <a:gd name="T20" fmla="*/ 48 w 68"/>
              <a:gd name="T21" fmla="*/ 14 h 110"/>
              <a:gd name="T22" fmla="*/ 34 w 68"/>
              <a:gd name="T23" fmla="*/ 28 h 110"/>
              <a:gd name="T24" fmla="*/ 20 w 68"/>
              <a:gd name="T25" fmla="*/ 14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8"/>
                  <a:pt x="23" y="71"/>
                  <a:pt x="14" y="56"/>
                </a:cubicBezTo>
                <a:cubicBezTo>
                  <a:pt x="12" y="65"/>
                  <a:pt x="11" y="72"/>
                  <a:pt x="13" y="85"/>
                </a:cubicBezTo>
                <a:cubicBezTo>
                  <a:pt x="0" y="71"/>
                  <a:pt x="0" y="44"/>
                  <a:pt x="10" y="38"/>
                </a:cubicBezTo>
                <a:cubicBezTo>
                  <a:pt x="19" y="32"/>
                  <a:pt x="25" y="33"/>
                  <a:pt x="34" y="33"/>
                </a:cubicBezTo>
                <a:cubicBezTo>
                  <a:pt x="42" y="33"/>
                  <a:pt x="49" y="32"/>
                  <a:pt x="58" y="38"/>
                </a:cubicBezTo>
                <a:cubicBezTo>
                  <a:pt x="68" y="44"/>
                  <a:pt x="68" y="71"/>
                  <a:pt x="55" y="85"/>
                </a:cubicBezTo>
                <a:cubicBezTo>
                  <a:pt x="57" y="72"/>
                  <a:pt x="56" y="65"/>
                  <a:pt x="54" y="56"/>
                </a:cubicBezTo>
                <a:cubicBezTo>
                  <a:pt x="45" y="71"/>
                  <a:pt x="60" y="88"/>
                  <a:pt x="34" y="110"/>
                </a:cubicBezTo>
                <a:close/>
                <a:moveTo>
                  <a:pt x="34" y="0"/>
                </a:moveTo>
                <a:cubicBezTo>
                  <a:pt x="42" y="0"/>
                  <a:pt x="48" y="6"/>
                  <a:pt x="48" y="14"/>
                </a:cubicBezTo>
                <a:cubicBezTo>
                  <a:pt x="48" y="22"/>
                  <a:pt x="42" y="28"/>
                  <a:pt x="34" y="28"/>
                </a:cubicBezTo>
                <a:cubicBezTo>
                  <a:pt x="26" y="28"/>
                  <a:pt x="20" y="22"/>
                  <a:pt x="20" y="14"/>
                </a:cubicBezTo>
                <a:cubicBezTo>
                  <a:pt x="20" y="6"/>
                  <a:pt x="26" y="0"/>
                  <a:pt x="34"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9" name="Freeform 32"/>
          <p:cNvSpPr>
            <a:spLocks noEditPoints="1" noChangeArrowheads="1"/>
          </p:cNvSpPr>
          <p:nvPr/>
        </p:nvSpPr>
        <p:spPr bwMode="auto">
          <a:xfrm>
            <a:off x="3935685" y="3079899"/>
            <a:ext cx="131762"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4 h 110"/>
              <a:gd name="T22" fmla="*/ 34 w 68"/>
              <a:gd name="T23" fmla="*/ 29 h 110"/>
              <a:gd name="T24" fmla="*/ 20 w 68"/>
              <a:gd name="T25" fmla="*/ 14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8"/>
                  <a:pt x="23" y="71"/>
                  <a:pt x="14" y="56"/>
                </a:cubicBezTo>
                <a:cubicBezTo>
                  <a:pt x="12" y="66"/>
                  <a:pt x="11" y="72"/>
                  <a:pt x="13" y="86"/>
                </a:cubicBezTo>
                <a:cubicBezTo>
                  <a:pt x="0" y="72"/>
                  <a:pt x="0" y="44"/>
                  <a:pt x="10" y="38"/>
                </a:cubicBezTo>
                <a:cubicBezTo>
                  <a:pt x="19" y="32"/>
                  <a:pt x="26" y="34"/>
                  <a:pt x="34" y="34"/>
                </a:cubicBezTo>
                <a:cubicBezTo>
                  <a:pt x="43" y="34"/>
                  <a:pt x="49" y="32"/>
                  <a:pt x="58" y="38"/>
                </a:cubicBezTo>
                <a:cubicBezTo>
                  <a:pt x="68" y="44"/>
                  <a:pt x="68" y="72"/>
                  <a:pt x="55" y="86"/>
                </a:cubicBezTo>
                <a:cubicBezTo>
                  <a:pt x="57" y="72"/>
                  <a:pt x="56" y="66"/>
                  <a:pt x="54" y="56"/>
                </a:cubicBezTo>
                <a:cubicBezTo>
                  <a:pt x="45" y="71"/>
                  <a:pt x="60" y="88"/>
                  <a:pt x="34" y="110"/>
                </a:cubicBezTo>
                <a:close/>
                <a:moveTo>
                  <a:pt x="34" y="0"/>
                </a:moveTo>
                <a:cubicBezTo>
                  <a:pt x="42" y="0"/>
                  <a:pt x="48" y="6"/>
                  <a:pt x="48" y="14"/>
                </a:cubicBezTo>
                <a:cubicBezTo>
                  <a:pt x="48" y="22"/>
                  <a:pt x="42" y="29"/>
                  <a:pt x="34" y="29"/>
                </a:cubicBezTo>
                <a:cubicBezTo>
                  <a:pt x="26" y="29"/>
                  <a:pt x="20" y="22"/>
                  <a:pt x="20" y="14"/>
                </a:cubicBezTo>
                <a:cubicBezTo>
                  <a:pt x="20" y="6"/>
                  <a:pt x="26" y="0"/>
                  <a:pt x="34" y="0"/>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0" name="Freeform 33"/>
          <p:cNvSpPr>
            <a:spLocks noEditPoints="1" noChangeArrowheads="1"/>
          </p:cNvSpPr>
          <p:nvPr/>
        </p:nvSpPr>
        <p:spPr bwMode="auto">
          <a:xfrm>
            <a:off x="4927872" y="3079899"/>
            <a:ext cx="131763"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7" y="89"/>
                  <a:pt x="23" y="72"/>
                  <a:pt x="14" y="56"/>
                </a:cubicBezTo>
                <a:cubicBezTo>
                  <a:pt x="12" y="66"/>
                  <a:pt x="11" y="72"/>
                  <a:pt x="13" y="86"/>
                </a:cubicBezTo>
                <a:cubicBezTo>
                  <a:pt x="0" y="72"/>
                  <a:pt x="0" y="45"/>
                  <a:pt x="10" y="38"/>
                </a:cubicBezTo>
                <a:cubicBezTo>
                  <a:pt x="19" y="33"/>
                  <a:pt x="25" y="34"/>
                  <a:pt x="34" y="34"/>
                </a:cubicBezTo>
                <a:cubicBezTo>
                  <a:pt x="42" y="34"/>
                  <a:pt x="49" y="33"/>
                  <a:pt x="58" y="38"/>
                </a:cubicBezTo>
                <a:cubicBezTo>
                  <a:pt x="68" y="45"/>
                  <a:pt x="68" y="72"/>
                  <a:pt x="55" y="86"/>
                </a:cubicBezTo>
                <a:cubicBezTo>
                  <a:pt x="57" y="72"/>
                  <a:pt x="56" y="66"/>
                  <a:pt x="54" y="56"/>
                </a:cubicBezTo>
                <a:cubicBezTo>
                  <a:pt x="45" y="72"/>
                  <a:pt x="60"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1" name="Freeform 34"/>
          <p:cNvSpPr>
            <a:spLocks noEditPoints="1" noChangeArrowheads="1"/>
          </p:cNvSpPr>
          <p:nvPr/>
        </p:nvSpPr>
        <p:spPr bwMode="auto">
          <a:xfrm>
            <a:off x="2714897" y="3079899"/>
            <a:ext cx="130175" cy="211137"/>
          </a:xfrm>
          <a:custGeom>
            <a:avLst/>
            <a:gdLst>
              <a:gd name="T0" fmla="*/ 34 w 68"/>
              <a:gd name="T1" fmla="*/ 110 h 110"/>
              <a:gd name="T2" fmla="*/ 14 w 68"/>
              <a:gd name="T3" fmla="*/ 56 h 110"/>
              <a:gd name="T4" fmla="*/ 13 w 68"/>
              <a:gd name="T5" fmla="*/ 86 h 110"/>
              <a:gd name="T6" fmla="*/ 10 w 68"/>
              <a:gd name="T7" fmla="*/ 38 h 110"/>
              <a:gd name="T8" fmla="*/ 34 w 68"/>
              <a:gd name="T9" fmla="*/ 34 h 110"/>
              <a:gd name="T10" fmla="*/ 58 w 68"/>
              <a:gd name="T11" fmla="*/ 38 h 110"/>
              <a:gd name="T12" fmla="*/ 55 w 68"/>
              <a:gd name="T13" fmla="*/ 86 h 110"/>
              <a:gd name="T14" fmla="*/ 54 w 68"/>
              <a:gd name="T15" fmla="*/ 56 h 110"/>
              <a:gd name="T16" fmla="*/ 34 w 68"/>
              <a:gd name="T17" fmla="*/ 110 h 110"/>
              <a:gd name="T18" fmla="*/ 34 w 68"/>
              <a:gd name="T19" fmla="*/ 0 h 110"/>
              <a:gd name="T20" fmla="*/ 48 w 68"/>
              <a:gd name="T21" fmla="*/ 15 h 110"/>
              <a:gd name="T22" fmla="*/ 34 w 68"/>
              <a:gd name="T23" fmla="*/ 29 h 110"/>
              <a:gd name="T24" fmla="*/ 20 w 68"/>
              <a:gd name="T25" fmla="*/ 15 h 110"/>
              <a:gd name="T26" fmla="*/ 34 w 68"/>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10"/>
              <a:gd name="T44" fmla="*/ 68 w 6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10">
                <a:moveTo>
                  <a:pt x="34" y="110"/>
                </a:moveTo>
                <a:cubicBezTo>
                  <a:pt x="8" y="89"/>
                  <a:pt x="24" y="72"/>
                  <a:pt x="14" y="56"/>
                </a:cubicBezTo>
                <a:cubicBezTo>
                  <a:pt x="12" y="66"/>
                  <a:pt x="11" y="72"/>
                  <a:pt x="13" y="86"/>
                </a:cubicBezTo>
                <a:cubicBezTo>
                  <a:pt x="1" y="72"/>
                  <a:pt x="0" y="45"/>
                  <a:pt x="10" y="38"/>
                </a:cubicBezTo>
                <a:cubicBezTo>
                  <a:pt x="19" y="33"/>
                  <a:pt x="26" y="34"/>
                  <a:pt x="34" y="34"/>
                </a:cubicBezTo>
                <a:cubicBezTo>
                  <a:pt x="43" y="34"/>
                  <a:pt x="49" y="33"/>
                  <a:pt x="58" y="38"/>
                </a:cubicBezTo>
                <a:cubicBezTo>
                  <a:pt x="68" y="45"/>
                  <a:pt x="68" y="72"/>
                  <a:pt x="55" y="86"/>
                </a:cubicBezTo>
                <a:cubicBezTo>
                  <a:pt x="57" y="72"/>
                  <a:pt x="56" y="66"/>
                  <a:pt x="54" y="56"/>
                </a:cubicBezTo>
                <a:cubicBezTo>
                  <a:pt x="45" y="72"/>
                  <a:pt x="61" y="89"/>
                  <a:pt x="34" y="110"/>
                </a:cubicBezTo>
                <a:close/>
                <a:moveTo>
                  <a:pt x="34" y="0"/>
                </a:moveTo>
                <a:cubicBezTo>
                  <a:pt x="42" y="0"/>
                  <a:pt x="48" y="7"/>
                  <a:pt x="48" y="15"/>
                </a:cubicBezTo>
                <a:cubicBezTo>
                  <a:pt x="48" y="22"/>
                  <a:pt x="42" y="29"/>
                  <a:pt x="34" y="29"/>
                </a:cubicBezTo>
                <a:cubicBezTo>
                  <a:pt x="26" y="29"/>
                  <a:pt x="20" y="22"/>
                  <a:pt x="20" y="15"/>
                </a:cubicBezTo>
                <a:cubicBezTo>
                  <a:pt x="20" y="7"/>
                  <a:pt x="26" y="0"/>
                  <a:pt x="34"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2" name="Freeform 35"/>
          <p:cNvSpPr>
            <a:spLocks noEditPoints="1" noChangeArrowheads="1"/>
          </p:cNvSpPr>
          <p:nvPr/>
        </p:nvSpPr>
        <p:spPr bwMode="auto">
          <a:xfrm>
            <a:off x="6418535" y="2302024"/>
            <a:ext cx="133350" cy="212725"/>
          </a:xfrm>
          <a:custGeom>
            <a:avLst/>
            <a:gdLst>
              <a:gd name="T0" fmla="*/ 34 w 69"/>
              <a:gd name="T1" fmla="*/ 110 h 110"/>
              <a:gd name="T2" fmla="*/ 14 w 69"/>
              <a:gd name="T3" fmla="*/ 56 h 110"/>
              <a:gd name="T4" fmla="*/ 14 w 69"/>
              <a:gd name="T5" fmla="*/ 86 h 110"/>
              <a:gd name="T6" fmla="*/ 10 w 69"/>
              <a:gd name="T7" fmla="*/ 38 h 110"/>
              <a:gd name="T8" fmla="*/ 34 w 69"/>
              <a:gd name="T9" fmla="*/ 34 h 110"/>
              <a:gd name="T10" fmla="*/ 58 w 69"/>
              <a:gd name="T11" fmla="*/ 38 h 110"/>
              <a:gd name="T12" fmla="*/ 55 w 69"/>
              <a:gd name="T13" fmla="*/ 86 h 110"/>
              <a:gd name="T14" fmla="*/ 54 w 69"/>
              <a:gd name="T15" fmla="*/ 56 h 110"/>
              <a:gd name="T16" fmla="*/ 34 w 69"/>
              <a:gd name="T17" fmla="*/ 110 h 110"/>
              <a:gd name="T18" fmla="*/ 34 w 69"/>
              <a:gd name="T19" fmla="*/ 0 h 110"/>
              <a:gd name="T20" fmla="*/ 49 w 69"/>
              <a:gd name="T21" fmla="*/ 15 h 110"/>
              <a:gd name="T22" fmla="*/ 34 w 69"/>
              <a:gd name="T23" fmla="*/ 29 h 110"/>
              <a:gd name="T24" fmla="*/ 20 w 69"/>
              <a:gd name="T25" fmla="*/ 15 h 110"/>
              <a:gd name="T26" fmla="*/ 34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4" y="110"/>
                </a:moveTo>
                <a:cubicBezTo>
                  <a:pt x="8" y="89"/>
                  <a:pt x="24" y="72"/>
                  <a:pt x="14" y="56"/>
                </a:cubicBezTo>
                <a:cubicBezTo>
                  <a:pt x="12" y="66"/>
                  <a:pt x="11" y="72"/>
                  <a:pt x="14" y="86"/>
                </a:cubicBezTo>
                <a:cubicBezTo>
                  <a:pt x="1" y="72"/>
                  <a:pt x="0" y="45"/>
                  <a:pt x="10" y="38"/>
                </a:cubicBezTo>
                <a:cubicBezTo>
                  <a:pt x="19" y="33"/>
                  <a:pt x="26" y="34"/>
                  <a:pt x="34" y="34"/>
                </a:cubicBezTo>
                <a:cubicBezTo>
                  <a:pt x="43" y="34"/>
                  <a:pt x="49" y="33"/>
                  <a:pt x="58" y="38"/>
                </a:cubicBezTo>
                <a:cubicBezTo>
                  <a:pt x="69" y="45"/>
                  <a:pt x="68" y="72"/>
                  <a:pt x="55" y="86"/>
                </a:cubicBezTo>
                <a:cubicBezTo>
                  <a:pt x="57" y="72"/>
                  <a:pt x="56" y="66"/>
                  <a:pt x="54" y="56"/>
                </a:cubicBezTo>
                <a:cubicBezTo>
                  <a:pt x="45" y="72"/>
                  <a:pt x="61" y="89"/>
                  <a:pt x="34" y="110"/>
                </a:cubicBezTo>
                <a:close/>
                <a:moveTo>
                  <a:pt x="34" y="0"/>
                </a:moveTo>
                <a:cubicBezTo>
                  <a:pt x="42" y="0"/>
                  <a:pt x="49" y="7"/>
                  <a:pt x="49" y="15"/>
                </a:cubicBezTo>
                <a:cubicBezTo>
                  <a:pt x="49" y="22"/>
                  <a:pt x="42" y="29"/>
                  <a:pt x="34" y="29"/>
                </a:cubicBezTo>
                <a:cubicBezTo>
                  <a:pt x="26" y="29"/>
                  <a:pt x="20" y="22"/>
                  <a:pt x="20" y="15"/>
                </a:cubicBezTo>
                <a:cubicBezTo>
                  <a:pt x="20" y="7"/>
                  <a:pt x="26" y="0"/>
                  <a:pt x="34" y="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3" name="Freeform 36"/>
          <p:cNvSpPr>
            <a:spLocks noEditPoints="1" noChangeArrowheads="1"/>
          </p:cNvSpPr>
          <p:nvPr/>
        </p:nvSpPr>
        <p:spPr bwMode="auto">
          <a:xfrm>
            <a:off x="4877072" y="1051074"/>
            <a:ext cx="130175" cy="209550"/>
          </a:xfrm>
          <a:custGeom>
            <a:avLst/>
            <a:gdLst>
              <a:gd name="T0" fmla="*/ 34 w 68"/>
              <a:gd name="T1" fmla="*/ 109 h 109"/>
              <a:gd name="T2" fmla="*/ 14 w 68"/>
              <a:gd name="T3" fmla="*/ 55 h 109"/>
              <a:gd name="T4" fmla="*/ 13 w 68"/>
              <a:gd name="T5" fmla="*/ 85 h 109"/>
              <a:gd name="T6" fmla="*/ 10 w 68"/>
              <a:gd name="T7" fmla="*/ 38 h 109"/>
              <a:gd name="T8" fmla="*/ 34 w 68"/>
              <a:gd name="T9" fmla="*/ 33 h 109"/>
              <a:gd name="T10" fmla="*/ 58 w 68"/>
              <a:gd name="T11" fmla="*/ 38 h 109"/>
              <a:gd name="T12" fmla="*/ 55 w 68"/>
              <a:gd name="T13" fmla="*/ 85 h 109"/>
              <a:gd name="T14" fmla="*/ 54 w 68"/>
              <a:gd name="T15" fmla="*/ 55 h 109"/>
              <a:gd name="T16" fmla="*/ 34 w 68"/>
              <a:gd name="T17" fmla="*/ 109 h 109"/>
              <a:gd name="T18" fmla="*/ 34 w 68"/>
              <a:gd name="T19" fmla="*/ 0 h 109"/>
              <a:gd name="T20" fmla="*/ 48 w 68"/>
              <a:gd name="T21" fmla="*/ 14 h 109"/>
              <a:gd name="T22" fmla="*/ 34 w 68"/>
              <a:gd name="T23" fmla="*/ 28 h 109"/>
              <a:gd name="T24" fmla="*/ 20 w 68"/>
              <a:gd name="T25" fmla="*/ 14 h 109"/>
              <a:gd name="T26" fmla="*/ 34 w 68"/>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9"/>
              <a:gd name="T44" fmla="*/ 68 w 68"/>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9">
                <a:moveTo>
                  <a:pt x="34" y="109"/>
                </a:moveTo>
                <a:cubicBezTo>
                  <a:pt x="8" y="88"/>
                  <a:pt x="23" y="71"/>
                  <a:pt x="14" y="55"/>
                </a:cubicBezTo>
                <a:cubicBezTo>
                  <a:pt x="12" y="65"/>
                  <a:pt x="11" y="72"/>
                  <a:pt x="13" y="85"/>
                </a:cubicBezTo>
                <a:cubicBezTo>
                  <a:pt x="0" y="71"/>
                  <a:pt x="0" y="44"/>
                  <a:pt x="10" y="38"/>
                </a:cubicBezTo>
                <a:cubicBezTo>
                  <a:pt x="19" y="32"/>
                  <a:pt x="25" y="33"/>
                  <a:pt x="34" y="33"/>
                </a:cubicBezTo>
                <a:cubicBezTo>
                  <a:pt x="42" y="33"/>
                  <a:pt x="49" y="32"/>
                  <a:pt x="58" y="38"/>
                </a:cubicBezTo>
                <a:cubicBezTo>
                  <a:pt x="68" y="44"/>
                  <a:pt x="68" y="71"/>
                  <a:pt x="55" y="85"/>
                </a:cubicBezTo>
                <a:cubicBezTo>
                  <a:pt x="57" y="72"/>
                  <a:pt x="56" y="65"/>
                  <a:pt x="54" y="55"/>
                </a:cubicBezTo>
                <a:cubicBezTo>
                  <a:pt x="45" y="71"/>
                  <a:pt x="60" y="88"/>
                  <a:pt x="34" y="109"/>
                </a:cubicBezTo>
                <a:close/>
                <a:moveTo>
                  <a:pt x="34" y="0"/>
                </a:moveTo>
                <a:cubicBezTo>
                  <a:pt x="42" y="0"/>
                  <a:pt x="48" y="6"/>
                  <a:pt x="48" y="14"/>
                </a:cubicBezTo>
                <a:cubicBezTo>
                  <a:pt x="48" y="22"/>
                  <a:pt x="42" y="28"/>
                  <a:pt x="34" y="28"/>
                </a:cubicBezTo>
                <a:cubicBezTo>
                  <a:pt x="26" y="28"/>
                  <a:pt x="20" y="22"/>
                  <a:pt x="20" y="14"/>
                </a:cubicBezTo>
                <a:cubicBezTo>
                  <a:pt x="20" y="6"/>
                  <a:pt x="26" y="0"/>
                  <a:pt x="34" y="0"/>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4" name="Freeform 37"/>
          <p:cNvSpPr>
            <a:spLocks noEditPoints="1" noChangeArrowheads="1"/>
          </p:cNvSpPr>
          <p:nvPr/>
        </p:nvSpPr>
        <p:spPr bwMode="auto">
          <a:xfrm>
            <a:off x="4684985" y="1859111"/>
            <a:ext cx="133350" cy="212725"/>
          </a:xfrm>
          <a:custGeom>
            <a:avLst/>
            <a:gdLst>
              <a:gd name="T0" fmla="*/ 34 w 69"/>
              <a:gd name="T1" fmla="*/ 110 h 110"/>
              <a:gd name="T2" fmla="*/ 14 w 69"/>
              <a:gd name="T3" fmla="*/ 56 h 110"/>
              <a:gd name="T4" fmla="*/ 14 w 69"/>
              <a:gd name="T5" fmla="*/ 85 h 110"/>
              <a:gd name="T6" fmla="*/ 10 w 69"/>
              <a:gd name="T7" fmla="*/ 38 h 110"/>
              <a:gd name="T8" fmla="*/ 34 w 69"/>
              <a:gd name="T9" fmla="*/ 33 h 110"/>
              <a:gd name="T10" fmla="*/ 58 w 69"/>
              <a:gd name="T11" fmla="*/ 38 h 110"/>
              <a:gd name="T12" fmla="*/ 55 w 69"/>
              <a:gd name="T13" fmla="*/ 85 h 110"/>
              <a:gd name="T14" fmla="*/ 54 w 69"/>
              <a:gd name="T15" fmla="*/ 56 h 110"/>
              <a:gd name="T16" fmla="*/ 34 w 69"/>
              <a:gd name="T17" fmla="*/ 110 h 110"/>
              <a:gd name="T18" fmla="*/ 34 w 69"/>
              <a:gd name="T19" fmla="*/ 0 h 110"/>
              <a:gd name="T20" fmla="*/ 49 w 69"/>
              <a:gd name="T21" fmla="*/ 14 h 110"/>
              <a:gd name="T22" fmla="*/ 34 w 69"/>
              <a:gd name="T23" fmla="*/ 28 h 110"/>
              <a:gd name="T24" fmla="*/ 20 w 69"/>
              <a:gd name="T25" fmla="*/ 14 h 110"/>
              <a:gd name="T26" fmla="*/ 34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4" y="110"/>
                </a:moveTo>
                <a:cubicBezTo>
                  <a:pt x="8" y="88"/>
                  <a:pt x="24" y="71"/>
                  <a:pt x="14" y="56"/>
                </a:cubicBezTo>
                <a:cubicBezTo>
                  <a:pt x="12" y="65"/>
                  <a:pt x="11" y="72"/>
                  <a:pt x="14" y="85"/>
                </a:cubicBezTo>
                <a:cubicBezTo>
                  <a:pt x="1" y="71"/>
                  <a:pt x="0" y="44"/>
                  <a:pt x="10" y="38"/>
                </a:cubicBezTo>
                <a:cubicBezTo>
                  <a:pt x="19" y="32"/>
                  <a:pt x="26" y="33"/>
                  <a:pt x="34" y="33"/>
                </a:cubicBezTo>
                <a:cubicBezTo>
                  <a:pt x="43" y="33"/>
                  <a:pt x="49" y="32"/>
                  <a:pt x="58" y="38"/>
                </a:cubicBezTo>
                <a:cubicBezTo>
                  <a:pt x="69" y="44"/>
                  <a:pt x="68" y="71"/>
                  <a:pt x="55" y="85"/>
                </a:cubicBezTo>
                <a:cubicBezTo>
                  <a:pt x="58" y="72"/>
                  <a:pt x="56" y="65"/>
                  <a:pt x="54" y="56"/>
                </a:cubicBezTo>
                <a:cubicBezTo>
                  <a:pt x="45" y="71"/>
                  <a:pt x="61" y="88"/>
                  <a:pt x="34" y="110"/>
                </a:cubicBezTo>
                <a:close/>
                <a:moveTo>
                  <a:pt x="34" y="0"/>
                </a:moveTo>
                <a:cubicBezTo>
                  <a:pt x="42" y="0"/>
                  <a:pt x="49" y="6"/>
                  <a:pt x="49" y="14"/>
                </a:cubicBezTo>
                <a:cubicBezTo>
                  <a:pt x="49" y="22"/>
                  <a:pt x="42" y="28"/>
                  <a:pt x="34" y="28"/>
                </a:cubicBezTo>
                <a:cubicBezTo>
                  <a:pt x="27" y="28"/>
                  <a:pt x="20" y="22"/>
                  <a:pt x="20" y="14"/>
                </a:cubicBezTo>
                <a:cubicBezTo>
                  <a:pt x="20" y="6"/>
                  <a:pt x="27" y="0"/>
                  <a:pt x="34"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5" name="Freeform 38"/>
          <p:cNvSpPr>
            <a:spLocks noEditPoints="1" noChangeArrowheads="1"/>
          </p:cNvSpPr>
          <p:nvPr/>
        </p:nvSpPr>
        <p:spPr bwMode="auto">
          <a:xfrm>
            <a:off x="3492772" y="2302024"/>
            <a:ext cx="131763"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6" name="Freeform 39"/>
          <p:cNvSpPr>
            <a:spLocks noEditPoints="1" noChangeArrowheads="1"/>
          </p:cNvSpPr>
          <p:nvPr/>
        </p:nvSpPr>
        <p:spPr bwMode="auto">
          <a:xfrm>
            <a:off x="3384822" y="1308249"/>
            <a:ext cx="133350" cy="212725"/>
          </a:xfrm>
          <a:custGeom>
            <a:avLst/>
            <a:gdLst>
              <a:gd name="T0" fmla="*/ 35 w 69"/>
              <a:gd name="T1" fmla="*/ 110 h 110"/>
              <a:gd name="T2" fmla="*/ 15 w 69"/>
              <a:gd name="T3" fmla="*/ 56 h 110"/>
              <a:gd name="T4" fmla="*/ 14 w 69"/>
              <a:gd name="T5" fmla="*/ 86 h 110"/>
              <a:gd name="T6" fmla="*/ 10 w 69"/>
              <a:gd name="T7" fmla="*/ 38 h 110"/>
              <a:gd name="T8" fmla="*/ 35 w 69"/>
              <a:gd name="T9" fmla="*/ 34 h 110"/>
              <a:gd name="T10" fmla="*/ 59 w 69"/>
              <a:gd name="T11" fmla="*/ 38 h 110"/>
              <a:gd name="T12" fmla="*/ 55 w 69"/>
              <a:gd name="T13" fmla="*/ 86 h 110"/>
              <a:gd name="T14" fmla="*/ 55 w 69"/>
              <a:gd name="T15" fmla="*/ 56 h 110"/>
              <a:gd name="T16" fmla="*/ 35 w 69"/>
              <a:gd name="T17" fmla="*/ 110 h 110"/>
              <a:gd name="T18" fmla="*/ 35 w 69"/>
              <a:gd name="T19" fmla="*/ 0 h 110"/>
              <a:gd name="T20" fmla="*/ 49 w 69"/>
              <a:gd name="T21" fmla="*/ 15 h 110"/>
              <a:gd name="T22" fmla="*/ 35 w 69"/>
              <a:gd name="T23" fmla="*/ 29 h 110"/>
              <a:gd name="T24" fmla="*/ 20 w 69"/>
              <a:gd name="T25" fmla="*/ 15 h 110"/>
              <a:gd name="T26" fmla="*/ 35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10"/>
              <a:gd name="T44" fmla="*/ 69 w 6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10">
                <a:moveTo>
                  <a:pt x="35" y="110"/>
                </a:moveTo>
                <a:cubicBezTo>
                  <a:pt x="8" y="89"/>
                  <a:pt x="24" y="72"/>
                  <a:pt x="15" y="56"/>
                </a:cubicBezTo>
                <a:cubicBezTo>
                  <a:pt x="13" y="66"/>
                  <a:pt x="11" y="72"/>
                  <a:pt x="14" y="86"/>
                </a:cubicBezTo>
                <a:cubicBezTo>
                  <a:pt x="1" y="72"/>
                  <a:pt x="0" y="45"/>
                  <a:pt x="10" y="38"/>
                </a:cubicBezTo>
                <a:cubicBezTo>
                  <a:pt x="20" y="33"/>
                  <a:pt x="26" y="34"/>
                  <a:pt x="35" y="34"/>
                </a:cubicBezTo>
                <a:cubicBezTo>
                  <a:pt x="43" y="34"/>
                  <a:pt x="49" y="33"/>
                  <a:pt x="59" y="38"/>
                </a:cubicBezTo>
                <a:cubicBezTo>
                  <a:pt x="69" y="45"/>
                  <a:pt x="68" y="72"/>
                  <a:pt x="55" y="86"/>
                </a:cubicBezTo>
                <a:cubicBezTo>
                  <a:pt x="58" y="72"/>
                  <a:pt x="56" y="66"/>
                  <a:pt x="55" y="56"/>
                </a:cubicBezTo>
                <a:cubicBezTo>
                  <a:pt x="45" y="72"/>
                  <a:pt x="61" y="89"/>
                  <a:pt x="35" y="110"/>
                </a:cubicBezTo>
                <a:close/>
                <a:moveTo>
                  <a:pt x="35" y="0"/>
                </a:moveTo>
                <a:cubicBezTo>
                  <a:pt x="42" y="0"/>
                  <a:pt x="49" y="7"/>
                  <a:pt x="49" y="15"/>
                </a:cubicBezTo>
                <a:cubicBezTo>
                  <a:pt x="49" y="22"/>
                  <a:pt x="42" y="29"/>
                  <a:pt x="35" y="29"/>
                </a:cubicBezTo>
                <a:cubicBezTo>
                  <a:pt x="27" y="29"/>
                  <a:pt x="20" y="22"/>
                  <a:pt x="20" y="15"/>
                </a:cubicBezTo>
                <a:cubicBezTo>
                  <a:pt x="20" y="7"/>
                  <a:pt x="27" y="0"/>
                  <a:pt x="35"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37" name="TextBox 69"/>
          <p:cNvSpPr>
            <a:spLocks noChangeArrowheads="1"/>
          </p:cNvSpPr>
          <p:nvPr/>
        </p:nvSpPr>
        <p:spPr bwMode="auto">
          <a:xfrm>
            <a:off x="6653485" y="224646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404040"/>
              </a:solidFill>
            </a:endParaRPr>
          </a:p>
        </p:txBody>
      </p:sp>
      <p:sp>
        <p:nvSpPr>
          <p:cNvPr id="38" name="TextBox 70"/>
          <p:cNvSpPr>
            <a:spLocks noChangeArrowheads="1"/>
          </p:cNvSpPr>
          <p:nvPr/>
        </p:nvSpPr>
        <p:spPr bwMode="auto">
          <a:xfrm>
            <a:off x="1543858" y="302116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404040"/>
              </a:solidFill>
            </a:endParaRPr>
          </a:p>
        </p:txBody>
      </p:sp>
      <p:sp>
        <p:nvSpPr>
          <p:cNvPr id="39" name="TextBox 71"/>
          <p:cNvSpPr>
            <a:spLocks noChangeArrowheads="1"/>
          </p:cNvSpPr>
          <p:nvPr/>
        </p:nvSpPr>
        <p:spPr bwMode="auto">
          <a:xfrm>
            <a:off x="6187296" y="167813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404040"/>
              </a:solidFill>
            </a:endParaRPr>
          </a:p>
        </p:txBody>
      </p:sp>
      <p:sp>
        <p:nvSpPr>
          <p:cNvPr id="40" name="TextBox 72"/>
          <p:cNvSpPr>
            <a:spLocks noChangeArrowheads="1"/>
          </p:cNvSpPr>
          <p:nvPr/>
        </p:nvSpPr>
        <p:spPr bwMode="auto">
          <a:xfrm>
            <a:off x="5233208" y="100186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404040"/>
              </a:solidFill>
            </a:endParaRPr>
          </a:p>
        </p:txBody>
      </p:sp>
      <p:sp>
        <p:nvSpPr>
          <p:cNvPr id="41" name="TextBox 73"/>
          <p:cNvSpPr>
            <a:spLocks noChangeArrowheads="1"/>
          </p:cNvSpPr>
          <p:nvPr/>
        </p:nvSpPr>
        <p:spPr bwMode="auto">
          <a:xfrm>
            <a:off x="2755121" y="185752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404040"/>
              </a:solidFill>
            </a:endParaRPr>
          </a:p>
        </p:txBody>
      </p:sp>
      <p:sp>
        <p:nvSpPr>
          <p:cNvPr id="42" name="TextBox 74"/>
          <p:cNvSpPr>
            <a:spLocks noChangeArrowheads="1"/>
          </p:cNvSpPr>
          <p:nvPr/>
        </p:nvSpPr>
        <p:spPr bwMode="auto">
          <a:xfrm>
            <a:off x="2201083" y="124474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404040"/>
              </a:solidFill>
            </a:endParaRPr>
          </a:p>
        </p:txBody>
      </p:sp>
      <p:sp>
        <p:nvSpPr>
          <p:cNvPr id="43" name="TextBox 75"/>
          <p:cNvSpPr>
            <a:spLocks noChangeArrowheads="1"/>
          </p:cNvSpPr>
          <p:nvPr/>
        </p:nvSpPr>
        <p:spPr bwMode="auto">
          <a:xfrm>
            <a:off x="1808177" y="218613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404040"/>
              </a:solidFill>
            </a:endParaRPr>
          </a:p>
        </p:txBody>
      </p:sp>
      <p:sp>
        <p:nvSpPr>
          <p:cNvPr id="44" name="矩形 43"/>
          <p:cNvSpPr>
            <a:spLocks noChangeArrowheads="1"/>
          </p:cNvSpPr>
          <p:nvPr/>
        </p:nvSpPr>
        <p:spPr bwMode="auto">
          <a:xfrm>
            <a:off x="4877072" y="4443561"/>
            <a:ext cx="1971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a:t>
            </a:r>
            <a:endParaRPr lang="en-US" altLang="zh-CN"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况阐述内容标题文本</a:t>
            </a:r>
            <a:endParaRPr lang="zh-CN" altLang="en-US" sz="2400" b="1" dirty="0"/>
          </a:p>
        </p:txBody>
      </p:sp>
      <p:sp>
        <p:nvSpPr>
          <p:cNvPr id="45" name="标题 44"/>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par>
                                <p:cTn id="99" presetID="10" presetClass="entr" presetSubtype="0" fill="hold" grpId="0"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25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25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1500"/>
                            </p:stCondLst>
                            <p:childTnLst>
                              <p:par>
                                <p:cTn id="115" presetID="22" presetClass="entr" presetSubtype="4"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down)">
                                      <p:cBhvr>
                                        <p:cTn id="117" dur="500"/>
                                        <p:tgtEl>
                                          <p:spTgt spid="44"/>
                                        </p:tgtEl>
                                      </p:cBhvr>
                                    </p:animEffect>
                                  </p:child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500"/>
                                        <p:tgtEl>
                                          <p:spTgt spid="4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5"/>
          <p:cNvSpPr>
            <a:spLocks noChangeArrowheads="1"/>
          </p:cNvSpPr>
          <p:nvPr/>
        </p:nvSpPr>
        <p:spPr bwMode="auto">
          <a:xfrm>
            <a:off x="2425229" y="1368426"/>
            <a:ext cx="1774825" cy="317500"/>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5" name="Rectangle 6"/>
          <p:cNvSpPr>
            <a:spLocks noChangeArrowheads="1"/>
          </p:cNvSpPr>
          <p:nvPr/>
        </p:nvSpPr>
        <p:spPr bwMode="auto">
          <a:xfrm>
            <a:off x="2425229" y="1730376"/>
            <a:ext cx="1774825" cy="527050"/>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6" name="Rectangle 7"/>
          <p:cNvSpPr>
            <a:spLocks noChangeArrowheads="1"/>
          </p:cNvSpPr>
          <p:nvPr/>
        </p:nvSpPr>
        <p:spPr bwMode="auto">
          <a:xfrm>
            <a:off x="2425229" y="2298701"/>
            <a:ext cx="1774825" cy="314325"/>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1" name="Rectangle 8"/>
          <p:cNvSpPr>
            <a:spLocks noChangeArrowheads="1"/>
          </p:cNvSpPr>
          <p:nvPr/>
        </p:nvSpPr>
        <p:spPr bwMode="auto">
          <a:xfrm>
            <a:off x="2425229" y="2654301"/>
            <a:ext cx="1774825" cy="319088"/>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2" name="Rectangle 9"/>
          <p:cNvSpPr>
            <a:spLocks noChangeArrowheads="1"/>
          </p:cNvSpPr>
          <p:nvPr/>
        </p:nvSpPr>
        <p:spPr bwMode="auto">
          <a:xfrm>
            <a:off x="2425229" y="3009901"/>
            <a:ext cx="1774825" cy="431800"/>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7" name="Rectangle 11"/>
          <p:cNvSpPr>
            <a:spLocks noChangeArrowheads="1"/>
          </p:cNvSpPr>
          <p:nvPr/>
        </p:nvSpPr>
        <p:spPr bwMode="auto">
          <a:xfrm>
            <a:off x="2425229" y="3838576"/>
            <a:ext cx="1774825" cy="317500"/>
          </a:xfrm>
          <a:prstGeom prst="rect">
            <a:avLst/>
          </a:prstGeom>
          <a:solidFill>
            <a:srgbClr val="00B0F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6" name="Rectangle 10"/>
          <p:cNvSpPr>
            <a:spLocks noChangeArrowheads="1"/>
          </p:cNvSpPr>
          <p:nvPr/>
        </p:nvSpPr>
        <p:spPr bwMode="auto">
          <a:xfrm>
            <a:off x="2425229" y="3482976"/>
            <a:ext cx="1774825" cy="319088"/>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9" name="Freeform 37"/>
          <p:cNvSpPr>
            <a:spLocks noChangeArrowheads="1"/>
          </p:cNvSpPr>
          <p:nvPr/>
        </p:nvSpPr>
        <p:spPr bwMode="auto">
          <a:xfrm>
            <a:off x="4181004" y="2006601"/>
            <a:ext cx="1943100" cy="817563"/>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2" name="Freeform 38"/>
          <p:cNvSpPr>
            <a:spLocks noChangeArrowheads="1"/>
          </p:cNvSpPr>
          <p:nvPr/>
        </p:nvSpPr>
        <p:spPr bwMode="auto">
          <a:xfrm>
            <a:off x="4181004" y="2454276"/>
            <a:ext cx="1943100" cy="355600"/>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3" name="Freeform 39"/>
          <p:cNvSpPr>
            <a:spLocks noChangeArrowheads="1"/>
          </p:cNvSpPr>
          <p:nvPr/>
        </p:nvSpPr>
        <p:spPr bwMode="auto">
          <a:xfrm>
            <a:off x="4181004" y="1520826"/>
            <a:ext cx="1943100" cy="1317625"/>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4" name="Freeform 40"/>
          <p:cNvSpPr>
            <a:spLocks noChangeArrowheads="1"/>
          </p:cNvSpPr>
          <p:nvPr/>
        </p:nvSpPr>
        <p:spPr bwMode="auto">
          <a:xfrm>
            <a:off x="4181004" y="2784476"/>
            <a:ext cx="1943100" cy="879475"/>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5" name="Freeform 41"/>
          <p:cNvSpPr>
            <a:spLocks noChangeArrowheads="1"/>
          </p:cNvSpPr>
          <p:nvPr/>
        </p:nvSpPr>
        <p:spPr bwMode="auto">
          <a:xfrm>
            <a:off x="4181004" y="2797176"/>
            <a:ext cx="1943100" cy="438150"/>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6" name="Freeform 42"/>
          <p:cNvSpPr>
            <a:spLocks noChangeArrowheads="1"/>
          </p:cNvSpPr>
          <p:nvPr/>
        </p:nvSpPr>
        <p:spPr bwMode="auto">
          <a:xfrm>
            <a:off x="4181004" y="2778126"/>
            <a:ext cx="1943100" cy="1225550"/>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7" name="Line 43"/>
          <p:cNvSpPr>
            <a:spLocks noChangeShapeType="1"/>
          </p:cNvSpPr>
          <p:nvPr/>
        </p:nvSpPr>
        <p:spPr bwMode="auto">
          <a:xfrm>
            <a:off x="4136554" y="2809876"/>
            <a:ext cx="1987550" cy="1588"/>
          </a:xfrm>
          <a:prstGeom prst="line">
            <a:avLst/>
          </a:prstGeom>
          <a:noFill/>
          <a:ln w="14" cap="flat" cmpd="sng">
            <a:solidFill>
              <a:schemeClr val="bg1">
                <a:lumMod val="75000"/>
              </a:schemeClr>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69" name="Freeform 227"/>
          <p:cNvSpPr>
            <a:spLocks noChangeArrowheads="1"/>
          </p:cNvSpPr>
          <p:nvPr/>
        </p:nvSpPr>
        <p:spPr bwMode="auto">
          <a:xfrm>
            <a:off x="6003454" y="2717801"/>
            <a:ext cx="244475" cy="187325"/>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0" name="TextBox 254"/>
          <p:cNvSpPr>
            <a:spLocks noChangeArrowheads="1"/>
          </p:cNvSpPr>
          <p:nvPr/>
        </p:nvSpPr>
        <p:spPr bwMode="auto">
          <a:xfrm>
            <a:off x="2843808" y="1373189"/>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72" name="TextBox 261"/>
          <p:cNvSpPr>
            <a:spLocks noChangeArrowheads="1"/>
          </p:cNvSpPr>
          <p:nvPr/>
        </p:nvSpPr>
        <p:spPr bwMode="auto">
          <a:xfrm>
            <a:off x="2843808" y="1831976"/>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74" name="TextBox 267"/>
          <p:cNvSpPr>
            <a:spLocks noChangeArrowheads="1"/>
          </p:cNvSpPr>
          <p:nvPr/>
        </p:nvSpPr>
        <p:spPr bwMode="auto">
          <a:xfrm>
            <a:off x="2843808" y="2301876"/>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76" name="TextBox 273"/>
          <p:cNvSpPr>
            <a:spLocks noChangeArrowheads="1"/>
          </p:cNvSpPr>
          <p:nvPr/>
        </p:nvSpPr>
        <p:spPr bwMode="auto">
          <a:xfrm>
            <a:off x="2843808" y="2663826"/>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78" name="TextBox 279"/>
          <p:cNvSpPr>
            <a:spLocks noChangeArrowheads="1"/>
          </p:cNvSpPr>
          <p:nvPr/>
        </p:nvSpPr>
        <p:spPr bwMode="auto">
          <a:xfrm>
            <a:off x="2843808" y="3071814"/>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80" name="TextBox 285"/>
          <p:cNvSpPr>
            <a:spLocks noChangeArrowheads="1"/>
          </p:cNvSpPr>
          <p:nvPr/>
        </p:nvSpPr>
        <p:spPr bwMode="auto">
          <a:xfrm>
            <a:off x="2843808" y="3487739"/>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82" name="TextBox 291"/>
          <p:cNvSpPr>
            <a:spLocks noChangeArrowheads="1"/>
          </p:cNvSpPr>
          <p:nvPr/>
        </p:nvSpPr>
        <p:spPr bwMode="auto">
          <a:xfrm>
            <a:off x="2843808" y="3838576"/>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83" name="TextBox 292"/>
          <p:cNvSpPr>
            <a:spLocks noChangeArrowheads="1"/>
          </p:cNvSpPr>
          <p:nvPr/>
        </p:nvSpPr>
        <p:spPr bwMode="auto">
          <a:xfrm>
            <a:off x="6516216" y="147002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8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rgbClr val="404040"/>
              </a:solidFill>
            </a:endParaRPr>
          </a:p>
        </p:txBody>
      </p:sp>
      <p:sp>
        <p:nvSpPr>
          <p:cNvPr id="84" name="矩形 83"/>
          <p:cNvSpPr>
            <a:spLocks noChangeArrowheads="1"/>
          </p:cNvSpPr>
          <p:nvPr/>
        </p:nvSpPr>
        <p:spPr bwMode="auto">
          <a:xfrm>
            <a:off x="6195541" y="2009776"/>
            <a:ext cx="2363788" cy="168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85" name="矩形 84"/>
          <p:cNvSpPr>
            <a:spLocks noChangeArrowheads="1"/>
          </p:cNvSpPr>
          <p:nvPr/>
        </p:nvSpPr>
        <p:spPr bwMode="auto">
          <a:xfrm>
            <a:off x="848841" y="1358901"/>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86" name="矩形 85"/>
          <p:cNvSpPr>
            <a:spLocks noChangeArrowheads="1"/>
          </p:cNvSpPr>
          <p:nvPr/>
        </p:nvSpPr>
        <p:spPr bwMode="auto">
          <a:xfrm>
            <a:off x="848841" y="1797051"/>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87" name="矩形 86"/>
          <p:cNvSpPr>
            <a:spLocks noChangeArrowheads="1"/>
          </p:cNvSpPr>
          <p:nvPr/>
        </p:nvSpPr>
        <p:spPr bwMode="auto">
          <a:xfrm>
            <a:off x="848841" y="2292351"/>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88" name="矩形 87"/>
          <p:cNvSpPr>
            <a:spLocks noChangeArrowheads="1"/>
          </p:cNvSpPr>
          <p:nvPr/>
        </p:nvSpPr>
        <p:spPr bwMode="auto">
          <a:xfrm>
            <a:off x="848841" y="2635251"/>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89" name="矩形 88"/>
          <p:cNvSpPr>
            <a:spLocks noChangeArrowheads="1"/>
          </p:cNvSpPr>
          <p:nvPr/>
        </p:nvSpPr>
        <p:spPr bwMode="auto">
          <a:xfrm>
            <a:off x="848841" y="3044826"/>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90" name="矩形 89"/>
          <p:cNvSpPr>
            <a:spLocks noChangeArrowheads="1"/>
          </p:cNvSpPr>
          <p:nvPr/>
        </p:nvSpPr>
        <p:spPr bwMode="auto">
          <a:xfrm>
            <a:off x="848841" y="3454401"/>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91" name="矩形 90"/>
          <p:cNvSpPr>
            <a:spLocks noChangeArrowheads="1"/>
          </p:cNvSpPr>
          <p:nvPr/>
        </p:nvSpPr>
        <p:spPr bwMode="auto">
          <a:xfrm>
            <a:off x="848841" y="3825876"/>
            <a:ext cx="156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92" name="直接连接符 91"/>
          <p:cNvSpPr>
            <a:spLocks noChangeShapeType="1"/>
          </p:cNvSpPr>
          <p:nvPr/>
        </p:nvSpPr>
        <p:spPr bwMode="auto">
          <a:xfrm>
            <a:off x="6220941" y="1989139"/>
            <a:ext cx="2343150" cy="1587"/>
          </a:xfrm>
          <a:prstGeom prst="line">
            <a:avLst/>
          </a:prstGeom>
          <a:noFill/>
          <a:ln w="1270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 name="标题 1"/>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0-#ppt_w/2"/>
                                          </p:val>
                                        </p:tav>
                                        <p:tav tm="100000">
                                          <p:val>
                                            <p:strVal val="#ppt_x"/>
                                          </p:val>
                                        </p:tav>
                                      </p:tavLst>
                                    </p:anim>
                                    <p:anim calcmode="lin" valueType="num">
                                      <p:cBhvr additive="base">
                                        <p:cTn id="36" dur="500" fill="hold"/>
                                        <p:tgtEl>
                                          <p:spTgt spid="7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0-#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0-#ppt_w/2"/>
                                          </p:val>
                                        </p:tav>
                                        <p:tav tm="100000">
                                          <p:val>
                                            <p:strVal val="#ppt_x"/>
                                          </p:val>
                                        </p:tav>
                                      </p:tavLst>
                                    </p:anim>
                                    <p:anim calcmode="lin" valueType="num">
                                      <p:cBhvr additive="base">
                                        <p:cTn id="44" dur="500" fill="hold"/>
                                        <p:tgtEl>
                                          <p:spTgt spid="7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0-#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0-#ppt_w/2"/>
                                          </p:val>
                                        </p:tav>
                                        <p:tav tm="100000">
                                          <p:val>
                                            <p:strVal val="#ppt_x"/>
                                          </p:val>
                                        </p:tav>
                                      </p:tavLst>
                                    </p:anim>
                                    <p:anim calcmode="lin" valueType="num">
                                      <p:cBhvr additive="base">
                                        <p:cTn id="56" dur="500" fill="hold"/>
                                        <p:tgtEl>
                                          <p:spTgt spid="8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0-#ppt_w/2"/>
                                          </p:val>
                                        </p:tav>
                                        <p:tav tm="100000">
                                          <p:val>
                                            <p:strVal val="#ppt_x"/>
                                          </p:val>
                                        </p:tav>
                                      </p:tavLst>
                                    </p:anim>
                                    <p:anim calcmode="lin" valueType="num">
                                      <p:cBhvr additive="base">
                                        <p:cTn id="60" dur="500" fill="hold"/>
                                        <p:tgtEl>
                                          <p:spTgt spid="82"/>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right)">
                                      <p:cBhvr>
                                        <p:cTn id="64" dur="500"/>
                                        <p:tgtEl>
                                          <p:spTgt spid="8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500"/>
                                        <p:tgtEl>
                                          <p:spTgt spid="8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right)">
                                      <p:cBhvr>
                                        <p:cTn id="70" dur="500"/>
                                        <p:tgtEl>
                                          <p:spTgt spid="8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wipe(right)">
                                      <p:cBhvr>
                                        <p:cTn id="73" dur="500"/>
                                        <p:tgtEl>
                                          <p:spTgt spid="8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right)">
                                      <p:cBhvr>
                                        <p:cTn id="76" dur="500"/>
                                        <p:tgtEl>
                                          <p:spTgt spid="8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right)">
                                      <p:cBhvr>
                                        <p:cTn id="79" dur="500"/>
                                        <p:tgtEl>
                                          <p:spTgt spid="90"/>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right)">
                                      <p:cBhvr>
                                        <p:cTn id="82" dur="500"/>
                                        <p:tgtEl>
                                          <p:spTgt spid="9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wipe(left)">
                                      <p:cBhvr>
                                        <p:cTn id="85" dur="500"/>
                                        <p:tgtEl>
                                          <p:spTgt spid="5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left)">
                                      <p:cBhvr>
                                        <p:cTn id="88" dur="500"/>
                                        <p:tgtEl>
                                          <p:spTgt spid="6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left)">
                                      <p:cBhvr>
                                        <p:cTn id="91" dur="500"/>
                                        <p:tgtEl>
                                          <p:spTgt spid="6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wipe(left)">
                                      <p:cBhvr>
                                        <p:cTn id="94" dur="500"/>
                                        <p:tgtEl>
                                          <p:spTgt spid="6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wipe(left)">
                                      <p:cBhvr>
                                        <p:cTn id="97" dur="500"/>
                                        <p:tgtEl>
                                          <p:spTgt spid="6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wipe(left)">
                                      <p:cBhvr>
                                        <p:cTn id="100" dur="500"/>
                                        <p:tgtEl>
                                          <p:spTgt spid="6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wipe(left)">
                                      <p:cBhvr>
                                        <p:cTn id="106" dur="500"/>
                                        <p:tgtEl>
                                          <p:spTgt spid="69"/>
                                        </p:tgtEl>
                                      </p:cBhvr>
                                    </p:animEffect>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fade">
                                      <p:cBhvr>
                                        <p:cTn id="110" dur="1000"/>
                                        <p:tgtEl>
                                          <p:spTgt spid="83"/>
                                        </p:tgtEl>
                                      </p:cBhvr>
                                    </p:animEffect>
                                    <p:anim calcmode="lin" valueType="num">
                                      <p:cBhvr>
                                        <p:cTn id="111" dur="1000" fill="hold"/>
                                        <p:tgtEl>
                                          <p:spTgt spid="83"/>
                                        </p:tgtEl>
                                        <p:attrNameLst>
                                          <p:attrName>ppt_x</p:attrName>
                                        </p:attrNameLst>
                                      </p:cBhvr>
                                      <p:tavLst>
                                        <p:tav tm="0">
                                          <p:val>
                                            <p:strVal val="#ppt_x"/>
                                          </p:val>
                                        </p:tav>
                                        <p:tav tm="100000">
                                          <p:val>
                                            <p:strVal val="#ppt_x"/>
                                          </p:val>
                                        </p:tav>
                                      </p:tavLst>
                                    </p:anim>
                                    <p:anim calcmode="lin" valueType="num">
                                      <p:cBhvr>
                                        <p:cTn id="112" dur="1000" fill="hold"/>
                                        <p:tgtEl>
                                          <p:spTgt spid="83"/>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16" presetClass="entr" presetSubtype="21" fill="hold" grpId="0" nodeType="after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barn(inVertical)">
                                      <p:cBhvr>
                                        <p:cTn id="116" dur="500"/>
                                        <p:tgtEl>
                                          <p:spTgt spid="92"/>
                                        </p:tgtEl>
                                      </p:cBhvr>
                                    </p:animEffect>
                                  </p:childTnLst>
                                </p:cTn>
                              </p:par>
                            </p:childTnLst>
                          </p:cTn>
                        </p:par>
                        <p:par>
                          <p:cTn id="117" fill="hold">
                            <p:stCondLst>
                              <p:cond delay="2500"/>
                            </p:stCondLst>
                            <p:childTnLst>
                              <p:par>
                                <p:cTn id="118" presetID="22" presetClass="entr" presetSubtype="1" fill="hold" grpId="0" nodeType="after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wipe(up)">
                                      <p:cBhvr>
                                        <p:cTn id="12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1" grpId="0" animBg="1"/>
      <p:bldP spid="52" grpId="0" animBg="1"/>
      <p:bldP spid="57" grpId="0" animBg="1"/>
      <p:bldP spid="56" grpId="0" animBg="1"/>
      <p:bldP spid="59" grpId="0" animBg="1"/>
      <p:bldP spid="62" grpId="0" animBg="1"/>
      <p:bldP spid="63" grpId="0" animBg="1"/>
      <p:bldP spid="64" grpId="0" animBg="1"/>
      <p:bldP spid="65" grpId="0" animBg="1"/>
      <p:bldP spid="66" grpId="0" animBg="1"/>
      <p:bldP spid="67" grpId="0" animBg="1"/>
      <p:bldP spid="69" grpId="0" animBg="1"/>
      <p:bldP spid="70" grpId="0"/>
      <p:bldP spid="72" grpId="0"/>
      <p:bldP spid="74" grpId="0"/>
      <p:bldP spid="76" grpId="0"/>
      <p:bldP spid="78" grpId="0"/>
      <p:bldP spid="80" grpId="0"/>
      <p:bldP spid="82" grpId="0"/>
      <p:bldP spid="83" grpId="0"/>
      <p:bldP spid="84" grpId="0"/>
      <p:bldP spid="85" grpId="0"/>
      <p:bldP spid="86" grpId="0"/>
      <p:bldP spid="87" grpId="0"/>
      <p:bldP spid="88" grpId="0"/>
      <p:bldP spid="89" grpId="0"/>
      <p:bldP spid="90" grpId="0"/>
      <p:bldP spid="91" grpId="0"/>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ChangeArrowheads="1"/>
          </p:cNvSpPr>
          <p:nvPr/>
        </p:nvSpPr>
        <p:spPr bwMode="auto">
          <a:xfrm>
            <a:off x="1871700" y="2709350"/>
            <a:ext cx="1425575" cy="1568407"/>
          </a:xfrm>
          <a:custGeom>
            <a:avLst/>
            <a:gdLst>
              <a:gd name="T0" fmla="*/ 387 w 396"/>
              <a:gd name="T1" fmla="*/ 304 h 435"/>
              <a:gd name="T2" fmla="*/ 349 w 396"/>
              <a:gd name="T3" fmla="*/ 262 h 435"/>
              <a:gd name="T4" fmla="*/ 256 w 396"/>
              <a:gd name="T5" fmla="*/ 250 h 435"/>
              <a:gd name="T6" fmla="*/ 256 w 396"/>
              <a:gd name="T7" fmla="*/ 225 h 435"/>
              <a:gd name="T8" fmla="*/ 270 w 396"/>
              <a:gd name="T9" fmla="*/ 176 h 435"/>
              <a:gd name="T10" fmla="*/ 277 w 396"/>
              <a:gd name="T11" fmla="*/ 163 h 435"/>
              <a:gd name="T12" fmla="*/ 280 w 396"/>
              <a:gd name="T13" fmla="*/ 154 h 435"/>
              <a:gd name="T14" fmla="*/ 286 w 396"/>
              <a:gd name="T15" fmla="*/ 138 h 435"/>
              <a:gd name="T16" fmla="*/ 282 w 396"/>
              <a:gd name="T17" fmla="*/ 124 h 435"/>
              <a:gd name="T18" fmla="*/ 292 w 396"/>
              <a:gd name="T19" fmla="*/ 86 h 435"/>
              <a:gd name="T20" fmla="*/ 265 w 396"/>
              <a:gd name="T21" fmla="*/ 22 h 435"/>
              <a:gd name="T22" fmla="*/ 223 w 396"/>
              <a:gd name="T23" fmla="*/ 11 h 435"/>
              <a:gd name="T24" fmla="*/ 213 w 396"/>
              <a:gd name="T25" fmla="*/ 6 h 435"/>
              <a:gd name="T26" fmla="*/ 194 w 396"/>
              <a:gd name="T27" fmla="*/ 0 h 435"/>
              <a:gd name="T28" fmla="*/ 164 w 396"/>
              <a:gd name="T29" fmla="*/ 5 h 435"/>
              <a:gd name="T30" fmla="*/ 144 w 396"/>
              <a:gd name="T31" fmla="*/ 16 h 435"/>
              <a:gd name="T32" fmla="*/ 125 w 396"/>
              <a:gd name="T33" fmla="*/ 34 h 435"/>
              <a:gd name="T34" fmla="*/ 111 w 396"/>
              <a:gd name="T35" fmla="*/ 53 h 435"/>
              <a:gd name="T36" fmla="*/ 114 w 396"/>
              <a:gd name="T37" fmla="*/ 125 h 435"/>
              <a:gd name="T38" fmla="*/ 114 w 396"/>
              <a:gd name="T39" fmla="*/ 146 h 435"/>
              <a:gd name="T40" fmla="*/ 119 w 396"/>
              <a:gd name="T41" fmla="*/ 162 h 435"/>
              <a:gd name="T42" fmla="*/ 123 w 396"/>
              <a:gd name="T43" fmla="*/ 173 h 435"/>
              <a:gd name="T44" fmla="*/ 130 w 396"/>
              <a:gd name="T45" fmla="*/ 178 h 435"/>
              <a:gd name="T46" fmla="*/ 133 w 396"/>
              <a:gd name="T47" fmla="*/ 182 h 435"/>
              <a:gd name="T48" fmla="*/ 143 w 396"/>
              <a:gd name="T49" fmla="*/ 218 h 435"/>
              <a:gd name="T50" fmla="*/ 145 w 396"/>
              <a:gd name="T51" fmla="*/ 249 h 435"/>
              <a:gd name="T52" fmla="*/ 48 w 396"/>
              <a:gd name="T53" fmla="*/ 262 h 435"/>
              <a:gd name="T54" fmla="*/ 10 w 396"/>
              <a:gd name="T55" fmla="*/ 304 h 435"/>
              <a:gd name="T56" fmla="*/ 0 w 396"/>
              <a:gd name="T57" fmla="*/ 435 h 435"/>
              <a:gd name="T58" fmla="*/ 175 w 396"/>
              <a:gd name="T59" fmla="*/ 435 h 435"/>
              <a:gd name="T60" fmla="*/ 221 w 396"/>
              <a:gd name="T61" fmla="*/ 435 h 435"/>
              <a:gd name="T62" fmla="*/ 396 w 396"/>
              <a:gd name="T63" fmla="*/ 435 h 435"/>
              <a:gd name="T64" fmla="*/ 387 w 396"/>
              <a:gd name="T65" fmla="*/ 304 h 4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435"/>
              <a:gd name="T101" fmla="*/ 396 w 396"/>
              <a:gd name="T102" fmla="*/ 435 h 4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435">
                <a:moveTo>
                  <a:pt x="387" y="304"/>
                </a:moveTo>
                <a:cubicBezTo>
                  <a:pt x="385" y="274"/>
                  <a:pt x="349" y="262"/>
                  <a:pt x="349" y="262"/>
                </a:cubicBezTo>
                <a:cubicBezTo>
                  <a:pt x="256" y="250"/>
                  <a:pt x="256" y="250"/>
                  <a:pt x="256" y="250"/>
                </a:cubicBezTo>
                <a:cubicBezTo>
                  <a:pt x="256" y="225"/>
                  <a:pt x="256" y="225"/>
                  <a:pt x="256" y="225"/>
                </a:cubicBezTo>
                <a:cubicBezTo>
                  <a:pt x="271" y="206"/>
                  <a:pt x="270" y="176"/>
                  <a:pt x="270" y="176"/>
                </a:cubicBezTo>
                <a:cubicBezTo>
                  <a:pt x="277" y="182"/>
                  <a:pt x="277" y="166"/>
                  <a:pt x="277" y="163"/>
                </a:cubicBezTo>
                <a:cubicBezTo>
                  <a:pt x="277" y="161"/>
                  <a:pt x="280" y="157"/>
                  <a:pt x="280" y="154"/>
                </a:cubicBezTo>
                <a:cubicBezTo>
                  <a:pt x="280" y="151"/>
                  <a:pt x="282" y="145"/>
                  <a:pt x="286" y="138"/>
                </a:cubicBezTo>
                <a:cubicBezTo>
                  <a:pt x="289" y="132"/>
                  <a:pt x="287" y="125"/>
                  <a:pt x="282" y="124"/>
                </a:cubicBezTo>
                <a:cubicBezTo>
                  <a:pt x="286" y="117"/>
                  <a:pt x="292" y="86"/>
                  <a:pt x="292" y="86"/>
                </a:cubicBezTo>
                <a:cubicBezTo>
                  <a:pt x="295" y="60"/>
                  <a:pt x="279" y="38"/>
                  <a:pt x="265" y="22"/>
                </a:cubicBezTo>
                <a:cubicBezTo>
                  <a:pt x="252" y="6"/>
                  <a:pt x="236" y="6"/>
                  <a:pt x="223" y="11"/>
                </a:cubicBezTo>
                <a:cubicBezTo>
                  <a:pt x="222" y="9"/>
                  <a:pt x="215" y="8"/>
                  <a:pt x="213" y="6"/>
                </a:cubicBezTo>
                <a:cubicBezTo>
                  <a:pt x="211" y="3"/>
                  <a:pt x="199" y="0"/>
                  <a:pt x="194" y="0"/>
                </a:cubicBezTo>
                <a:cubicBezTo>
                  <a:pt x="190" y="0"/>
                  <a:pt x="173" y="3"/>
                  <a:pt x="164" y="5"/>
                </a:cubicBezTo>
                <a:cubicBezTo>
                  <a:pt x="155" y="7"/>
                  <a:pt x="154" y="12"/>
                  <a:pt x="144" y="16"/>
                </a:cubicBezTo>
                <a:cubicBezTo>
                  <a:pt x="134" y="20"/>
                  <a:pt x="125" y="32"/>
                  <a:pt x="125" y="34"/>
                </a:cubicBezTo>
                <a:cubicBezTo>
                  <a:pt x="124" y="36"/>
                  <a:pt x="125" y="28"/>
                  <a:pt x="111" y="53"/>
                </a:cubicBezTo>
                <a:cubicBezTo>
                  <a:pt x="97" y="79"/>
                  <a:pt x="111" y="118"/>
                  <a:pt x="114" y="125"/>
                </a:cubicBezTo>
                <a:cubicBezTo>
                  <a:pt x="111" y="128"/>
                  <a:pt x="114" y="143"/>
                  <a:pt x="114" y="146"/>
                </a:cubicBezTo>
                <a:cubicBezTo>
                  <a:pt x="114" y="149"/>
                  <a:pt x="117" y="160"/>
                  <a:pt x="119" y="162"/>
                </a:cubicBezTo>
                <a:cubicBezTo>
                  <a:pt x="121" y="164"/>
                  <a:pt x="121" y="166"/>
                  <a:pt x="123" y="173"/>
                </a:cubicBezTo>
                <a:cubicBezTo>
                  <a:pt x="125" y="180"/>
                  <a:pt x="130" y="178"/>
                  <a:pt x="130" y="178"/>
                </a:cubicBezTo>
                <a:cubicBezTo>
                  <a:pt x="133" y="182"/>
                  <a:pt x="133" y="182"/>
                  <a:pt x="133" y="182"/>
                </a:cubicBezTo>
                <a:cubicBezTo>
                  <a:pt x="135" y="206"/>
                  <a:pt x="143" y="218"/>
                  <a:pt x="143" y="218"/>
                </a:cubicBezTo>
                <a:cubicBezTo>
                  <a:pt x="145" y="249"/>
                  <a:pt x="145" y="249"/>
                  <a:pt x="145" y="249"/>
                </a:cubicBezTo>
                <a:cubicBezTo>
                  <a:pt x="48" y="262"/>
                  <a:pt x="48" y="262"/>
                  <a:pt x="48" y="262"/>
                </a:cubicBezTo>
                <a:cubicBezTo>
                  <a:pt x="48" y="262"/>
                  <a:pt x="16" y="275"/>
                  <a:pt x="10" y="304"/>
                </a:cubicBezTo>
                <a:cubicBezTo>
                  <a:pt x="3" y="335"/>
                  <a:pt x="0" y="435"/>
                  <a:pt x="0" y="435"/>
                </a:cubicBezTo>
                <a:cubicBezTo>
                  <a:pt x="175" y="435"/>
                  <a:pt x="175" y="435"/>
                  <a:pt x="175" y="435"/>
                </a:cubicBezTo>
                <a:cubicBezTo>
                  <a:pt x="221" y="435"/>
                  <a:pt x="221" y="435"/>
                  <a:pt x="221" y="435"/>
                </a:cubicBezTo>
                <a:cubicBezTo>
                  <a:pt x="396" y="435"/>
                  <a:pt x="396" y="435"/>
                  <a:pt x="396" y="435"/>
                </a:cubicBezTo>
                <a:cubicBezTo>
                  <a:pt x="396" y="435"/>
                  <a:pt x="390" y="334"/>
                  <a:pt x="387" y="304"/>
                </a:cubicBezTo>
                <a:close/>
              </a:path>
            </a:pathLst>
          </a:custGeom>
          <a:solidFill>
            <a:srgbClr val="403B3B"/>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5" name="Freeform 8"/>
          <p:cNvSpPr>
            <a:spLocks noChangeArrowheads="1"/>
          </p:cNvSpPr>
          <p:nvPr/>
        </p:nvSpPr>
        <p:spPr bwMode="auto">
          <a:xfrm>
            <a:off x="3181350" y="2120367"/>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1" name="TextBox 231"/>
          <p:cNvSpPr>
            <a:spLocks noChangeArrowheads="1"/>
          </p:cNvSpPr>
          <p:nvPr/>
        </p:nvSpPr>
        <p:spPr bwMode="auto">
          <a:xfrm>
            <a:off x="4065588" y="1186917"/>
            <a:ext cx="1539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p>
        </p:txBody>
      </p:sp>
      <p:sp>
        <p:nvSpPr>
          <p:cNvPr id="12" name="矩形 11"/>
          <p:cNvSpPr>
            <a:spLocks noChangeArrowheads="1"/>
          </p:cNvSpPr>
          <p:nvPr/>
        </p:nvSpPr>
        <p:spPr bwMode="auto">
          <a:xfrm>
            <a:off x="4098925" y="1502829"/>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3" name="直接连接符 12"/>
          <p:cNvSpPr>
            <a:spLocks noChangeShapeType="1"/>
          </p:cNvSpPr>
          <p:nvPr/>
        </p:nvSpPr>
        <p:spPr bwMode="auto">
          <a:xfrm>
            <a:off x="4171950" y="1510767"/>
            <a:ext cx="13208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TextBox 240"/>
          <p:cNvSpPr>
            <a:spLocks noChangeArrowheads="1"/>
          </p:cNvSpPr>
          <p:nvPr/>
        </p:nvSpPr>
        <p:spPr bwMode="auto">
          <a:xfrm>
            <a:off x="5749925" y="1842554"/>
            <a:ext cx="1539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5" name="矩形 14"/>
          <p:cNvSpPr>
            <a:spLocks noChangeArrowheads="1"/>
          </p:cNvSpPr>
          <p:nvPr/>
        </p:nvSpPr>
        <p:spPr bwMode="auto">
          <a:xfrm>
            <a:off x="5783263" y="2156879"/>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6" name="直接连接符 15"/>
          <p:cNvSpPr>
            <a:spLocks noChangeShapeType="1"/>
          </p:cNvSpPr>
          <p:nvPr/>
        </p:nvSpPr>
        <p:spPr bwMode="auto">
          <a:xfrm>
            <a:off x="5856288" y="2166404"/>
            <a:ext cx="13208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TextBox 243"/>
          <p:cNvSpPr>
            <a:spLocks noChangeArrowheads="1"/>
          </p:cNvSpPr>
          <p:nvPr/>
        </p:nvSpPr>
        <p:spPr bwMode="auto">
          <a:xfrm>
            <a:off x="3563938" y="2593442"/>
            <a:ext cx="1539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8" name="矩形 17"/>
          <p:cNvSpPr>
            <a:spLocks noChangeArrowheads="1"/>
          </p:cNvSpPr>
          <p:nvPr/>
        </p:nvSpPr>
        <p:spPr bwMode="auto">
          <a:xfrm>
            <a:off x="3597275" y="2909354"/>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19" name="直接连接符 18"/>
          <p:cNvSpPr>
            <a:spLocks noChangeShapeType="1"/>
          </p:cNvSpPr>
          <p:nvPr/>
        </p:nvSpPr>
        <p:spPr bwMode="auto">
          <a:xfrm>
            <a:off x="3670300" y="2917292"/>
            <a:ext cx="1320800" cy="0"/>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TextBox 246"/>
          <p:cNvSpPr>
            <a:spLocks noChangeArrowheads="1"/>
          </p:cNvSpPr>
          <p:nvPr/>
        </p:nvSpPr>
        <p:spPr bwMode="auto">
          <a:xfrm>
            <a:off x="5275263" y="3155417"/>
            <a:ext cx="1539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1" name="矩形 20"/>
          <p:cNvSpPr>
            <a:spLocks noChangeArrowheads="1"/>
          </p:cNvSpPr>
          <p:nvPr/>
        </p:nvSpPr>
        <p:spPr bwMode="auto">
          <a:xfrm>
            <a:off x="5308600" y="3471329"/>
            <a:ext cx="144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在这里添加文本内容在这里添加文本内容</a:t>
            </a:r>
          </a:p>
        </p:txBody>
      </p:sp>
      <p:sp>
        <p:nvSpPr>
          <p:cNvPr id="22" name="直接连接符 21"/>
          <p:cNvSpPr>
            <a:spLocks noChangeShapeType="1"/>
          </p:cNvSpPr>
          <p:nvPr/>
        </p:nvSpPr>
        <p:spPr bwMode="auto">
          <a:xfrm>
            <a:off x="5381625" y="3479267"/>
            <a:ext cx="1320800" cy="1587"/>
          </a:xfrm>
          <a:prstGeom prst="line">
            <a:avLst/>
          </a:prstGeom>
          <a:noFill/>
          <a:ln w="9525" cap="flat" cmpd="sng">
            <a:solidFill>
              <a:schemeClr val="bg1"/>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标题 22"/>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animBg="1"/>
      <p:bldP spid="14" grpId="0"/>
      <p:bldP spid="15" grpId="0"/>
      <p:bldP spid="16" grpId="0" animBg="1"/>
      <p:bldP spid="17" grpId="0"/>
      <p:bldP spid="18" grpId="0"/>
      <p:bldP spid="19" grpId="0" animBg="1"/>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
          <p:cNvSpPr>
            <a:spLocks noChangeShapeType="1"/>
          </p:cNvSpPr>
          <p:nvPr/>
        </p:nvSpPr>
        <p:spPr bwMode="auto">
          <a:xfrm>
            <a:off x="4540249"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直接连接符 2"/>
          <p:cNvSpPr>
            <a:spLocks noChangeShapeType="1"/>
          </p:cNvSpPr>
          <p:nvPr/>
        </p:nvSpPr>
        <p:spPr bwMode="auto">
          <a:xfrm>
            <a:off x="478631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 name="直接连接符 3"/>
          <p:cNvSpPr>
            <a:spLocks noChangeShapeType="1"/>
          </p:cNvSpPr>
          <p:nvPr/>
        </p:nvSpPr>
        <p:spPr bwMode="auto">
          <a:xfrm>
            <a:off x="5276849"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 name="直接连接符 4"/>
          <p:cNvSpPr>
            <a:spLocks noChangeShapeType="1"/>
          </p:cNvSpPr>
          <p:nvPr/>
        </p:nvSpPr>
        <p:spPr bwMode="auto">
          <a:xfrm>
            <a:off x="5521324"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直接连接符 5"/>
          <p:cNvSpPr>
            <a:spLocks noChangeShapeType="1"/>
          </p:cNvSpPr>
          <p:nvPr/>
        </p:nvSpPr>
        <p:spPr bwMode="auto">
          <a:xfrm>
            <a:off x="57673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直接连接符 6"/>
          <p:cNvSpPr>
            <a:spLocks noChangeShapeType="1"/>
          </p:cNvSpPr>
          <p:nvPr/>
        </p:nvSpPr>
        <p:spPr bwMode="auto">
          <a:xfrm>
            <a:off x="50307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直接连接符 7"/>
          <p:cNvSpPr>
            <a:spLocks noChangeShapeType="1"/>
          </p:cNvSpPr>
          <p:nvPr/>
        </p:nvSpPr>
        <p:spPr bwMode="auto">
          <a:xfrm>
            <a:off x="6011861" y="1709738"/>
            <a:ext cx="1588"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直接连接符 8"/>
          <p:cNvSpPr>
            <a:spLocks noChangeShapeType="1"/>
          </p:cNvSpPr>
          <p:nvPr/>
        </p:nvSpPr>
        <p:spPr bwMode="auto">
          <a:xfrm>
            <a:off x="6257924"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直接连接符 9"/>
          <p:cNvSpPr>
            <a:spLocks noChangeShapeType="1"/>
          </p:cNvSpPr>
          <p:nvPr/>
        </p:nvSpPr>
        <p:spPr bwMode="auto">
          <a:xfrm>
            <a:off x="6748461" y="1709738"/>
            <a:ext cx="1588"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直接连接符 10"/>
          <p:cNvSpPr>
            <a:spLocks noChangeShapeType="1"/>
          </p:cNvSpPr>
          <p:nvPr/>
        </p:nvSpPr>
        <p:spPr bwMode="auto">
          <a:xfrm>
            <a:off x="6994524"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直接连接符 11"/>
          <p:cNvSpPr>
            <a:spLocks noChangeShapeType="1"/>
          </p:cNvSpPr>
          <p:nvPr/>
        </p:nvSpPr>
        <p:spPr bwMode="auto">
          <a:xfrm>
            <a:off x="72405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直接连接符 12"/>
          <p:cNvSpPr>
            <a:spLocks noChangeShapeType="1"/>
          </p:cNvSpPr>
          <p:nvPr/>
        </p:nvSpPr>
        <p:spPr bwMode="auto">
          <a:xfrm>
            <a:off x="6503986"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直接连接符 13"/>
          <p:cNvSpPr>
            <a:spLocks noChangeShapeType="1"/>
          </p:cNvSpPr>
          <p:nvPr/>
        </p:nvSpPr>
        <p:spPr bwMode="auto">
          <a:xfrm>
            <a:off x="7731124"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直接连接符 14"/>
          <p:cNvSpPr>
            <a:spLocks noChangeShapeType="1"/>
          </p:cNvSpPr>
          <p:nvPr/>
        </p:nvSpPr>
        <p:spPr bwMode="auto">
          <a:xfrm>
            <a:off x="7975599" y="1709738"/>
            <a:ext cx="1587"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6" name="直接连接符 15"/>
          <p:cNvSpPr>
            <a:spLocks noChangeShapeType="1"/>
          </p:cNvSpPr>
          <p:nvPr/>
        </p:nvSpPr>
        <p:spPr bwMode="auto">
          <a:xfrm>
            <a:off x="822166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7" name="直接连接符 16"/>
          <p:cNvSpPr>
            <a:spLocks noChangeShapeType="1"/>
          </p:cNvSpPr>
          <p:nvPr/>
        </p:nvSpPr>
        <p:spPr bwMode="auto">
          <a:xfrm>
            <a:off x="7485061" y="1709738"/>
            <a:ext cx="0" cy="2436813"/>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Freeform 6"/>
          <p:cNvSpPr>
            <a:spLocks noChangeArrowheads="1"/>
          </p:cNvSpPr>
          <p:nvPr/>
        </p:nvSpPr>
        <p:spPr bwMode="auto">
          <a:xfrm>
            <a:off x="944561" y="1687513"/>
            <a:ext cx="2185988" cy="13335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840"/>
              <a:gd name="T32" fmla="*/ 1377 w 1377"/>
              <a:gd name="T33" fmla="*/ 840 h 8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9" name="Freeform 7"/>
          <p:cNvSpPr>
            <a:spLocks noChangeArrowheads="1"/>
          </p:cNvSpPr>
          <p:nvPr/>
        </p:nvSpPr>
        <p:spPr bwMode="auto">
          <a:xfrm>
            <a:off x="944561" y="3192463"/>
            <a:ext cx="2185988" cy="823913"/>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519"/>
              <a:gd name="T32" fmla="*/ 1377 w 1377"/>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0" name="Rectangle 144"/>
          <p:cNvSpPr>
            <a:spLocks noChangeArrowheads="1"/>
          </p:cNvSpPr>
          <p:nvPr/>
        </p:nvSpPr>
        <p:spPr bwMode="auto">
          <a:xfrm>
            <a:off x="5853111" y="1343026"/>
            <a:ext cx="301625" cy="130175"/>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1" name="Rectangle 145"/>
          <p:cNvSpPr>
            <a:spLocks noChangeArrowheads="1"/>
          </p:cNvSpPr>
          <p:nvPr/>
        </p:nvSpPr>
        <p:spPr bwMode="auto">
          <a:xfrm>
            <a:off x="7064374" y="1343026"/>
            <a:ext cx="295275" cy="130175"/>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2" name="Rectangle 177"/>
          <p:cNvSpPr>
            <a:spLocks noChangeArrowheads="1"/>
          </p:cNvSpPr>
          <p:nvPr/>
        </p:nvSpPr>
        <p:spPr bwMode="auto">
          <a:xfrm>
            <a:off x="4291011" y="3078163"/>
            <a:ext cx="4014788" cy="49213"/>
          </a:xfrm>
          <a:prstGeom prst="rect">
            <a:avLst/>
          </a:prstGeom>
          <a:solidFill>
            <a:srgbClr val="9C9C9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191"/>
          <p:cNvSpPr>
            <a:spLocks noChangeArrowheads="1"/>
          </p:cNvSpPr>
          <p:nvPr/>
        </p:nvSpPr>
        <p:spPr bwMode="auto">
          <a:xfrm>
            <a:off x="4857749" y="1816101"/>
            <a:ext cx="3354387" cy="1282700"/>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3"/>
              <a:gd name="T121" fmla="*/ 0 h 808"/>
              <a:gd name="T122" fmla="*/ 2113 w 2113"/>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4" name="Freeform 192"/>
          <p:cNvSpPr>
            <a:spLocks noChangeArrowheads="1"/>
          </p:cNvSpPr>
          <p:nvPr/>
        </p:nvSpPr>
        <p:spPr bwMode="auto">
          <a:xfrm>
            <a:off x="4291011" y="3098801"/>
            <a:ext cx="2020888" cy="681037"/>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3"/>
              <a:gd name="T142" fmla="*/ 0 h 429"/>
              <a:gd name="T143" fmla="*/ 1273 w 127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5" name="TextBox 257"/>
          <p:cNvSpPr>
            <a:spLocks noChangeArrowheads="1"/>
          </p:cNvSpPr>
          <p:nvPr/>
        </p:nvSpPr>
        <p:spPr bwMode="auto">
          <a:xfrm>
            <a:off x="3884611" y="1223963"/>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400">
                <a:solidFill>
                  <a:srgbClr val="284848"/>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6" name="TextBox 269"/>
          <p:cNvSpPr>
            <a:spLocks noChangeArrowheads="1"/>
          </p:cNvSpPr>
          <p:nvPr/>
        </p:nvSpPr>
        <p:spPr bwMode="auto">
          <a:xfrm>
            <a:off x="1509711" y="2124076"/>
            <a:ext cx="1055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75</a:t>
            </a: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Box 270"/>
          <p:cNvSpPr>
            <a:spLocks noChangeArrowheads="1"/>
          </p:cNvSpPr>
          <p:nvPr/>
        </p:nvSpPr>
        <p:spPr bwMode="auto">
          <a:xfrm>
            <a:off x="1509711" y="3228976"/>
            <a:ext cx="1055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rPr>
              <a:t>25</a:t>
            </a:r>
            <a:r>
              <a:rPr 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32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Box 272"/>
          <p:cNvSpPr>
            <a:spLocks noChangeArrowheads="1"/>
          </p:cNvSpPr>
          <p:nvPr/>
        </p:nvSpPr>
        <p:spPr bwMode="auto">
          <a:xfrm>
            <a:off x="5314949" y="1276351"/>
            <a:ext cx="53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000">
                <a:solidFill>
                  <a:srgbClr val="595959"/>
                </a:solidFill>
                <a:latin typeface="微软雅黑" panose="020B0503020204020204" pitchFamily="34" charset="-122"/>
                <a:ea typeface="微软雅黑" panose="020B0503020204020204" pitchFamily="34" charset="-122"/>
                <a:sym typeface="Arial" panose="020B0604020202020204" pitchFamily="34" charset="0"/>
              </a:rPr>
              <a:t>图例</a:t>
            </a:r>
            <a:endParaRPr lang="zh-CN" altLang="en-US"/>
          </a:p>
        </p:txBody>
      </p:sp>
      <p:sp>
        <p:nvSpPr>
          <p:cNvPr id="29" name="TextBox 273"/>
          <p:cNvSpPr>
            <a:spLocks noChangeArrowheads="1"/>
          </p:cNvSpPr>
          <p:nvPr/>
        </p:nvSpPr>
        <p:spPr bwMode="auto">
          <a:xfrm>
            <a:off x="6527799" y="1276351"/>
            <a:ext cx="5318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000">
                <a:solidFill>
                  <a:srgbClr val="595959"/>
                </a:solidFill>
                <a:latin typeface="微软雅黑" panose="020B0503020204020204" pitchFamily="34" charset="-122"/>
                <a:ea typeface="微软雅黑" panose="020B0503020204020204" pitchFamily="34" charset="-122"/>
                <a:sym typeface="Arial" panose="020B0604020202020204" pitchFamily="34" charset="0"/>
              </a:rPr>
              <a:t>图例</a:t>
            </a:r>
          </a:p>
        </p:txBody>
      </p:sp>
      <p:sp>
        <p:nvSpPr>
          <p:cNvPr id="30" name="直接连接符 29"/>
          <p:cNvSpPr>
            <a:spLocks noChangeShapeType="1"/>
          </p:cNvSpPr>
          <p:nvPr/>
        </p:nvSpPr>
        <p:spPr bwMode="auto">
          <a:xfrm>
            <a:off x="4302124" y="1709738"/>
            <a:ext cx="1587" cy="2436813"/>
          </a:xfrm>
          <a:prstGeom prst="line">
            <a:avLst/>
          </a:prstGeom>
          <a:noFill/>
          <a:ln w="19050"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TextBox 293"/>
          <p:cNvSpPr>
            <a:spLocks noChangeArrowheads="1"/>
          </p:cNvSpPr>
          <p:nvPr/>
        </p:nvSpPr>
        <p:spPr bwMode="auto">
          <a:xfrm>
            <a:off x="3535361" y="284480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2" name="TextBox 294"/>
          <p:cNvSpPr>
            <a:spLocks noChangeArrowheads="1"/>
          </p:cNvSpPr>
          <p:nvPr/>
        </p:nvSpPr>
        <p:spPr bwMode="auto">
          <a:xfrm>
            <a:off x="3535361" y="2630488"/>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3" name="TextBox 295"/>
          <p:cNvSpPr>
            <a:spLocks noChangeArrowheads="1"/>
          </p:cNvSpPr>
          <p:nvPr/>
        </p:nvSpPr>
        <p:spPr bwMode="auto">
          <a:xfrm>
            <a:off x="3535361" y="2416176"/>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4" name="TextBox 296"/>
          <p:cNvSpPr>
            <a:spLocks noChangeArrowheads="1"/>
          </p:cNvSpPr>
          <p:nvPr/>
        </p:nvSpPr>
        <p:spPr bwMode="auto">
          <a:xfrm>
            <a:off x="3535361" y="22018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5" name="TextBox 297"/>
          <p:cNvSpPr>
            <a:spLocks noChangeArrowheads="1"/>
          </p:cNvSpPr>
          <p:nvPr/>
        </p:nvSpPr>
        <p:spPr bwMode="auto">
          <a:xfrm>
            <a:off x="3535361" y="19859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6" name="TextBox 298"/>
          <p:cNvSpPr>
            <a:spLocks noChangeArrowheads="1"/>
          </p:cNvSpPr>
          <p:nvPr/>
        </p:nvSpPr>
        <p:spPr bwMode="auto">
          <a:xfrm>
            <a:off x="3535361" y="177165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7" name="直接连接符 36"/>
          <p:cNvSpPr>
            <a:spLocks noChangeShapeType="1"/>
          </p:cNvSpPr>
          <p:nvPr/>
        </p:nvSpPr>
        <p:spPr bwMode="auto">
          <a:xfrm flipH="1">
            <a:off x="4176711" y="2944813"/>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直接连接符 37"/>
          <p:cNvSpPr>
            <a:spLocks noChangeShapeType="1"/>
          </p:cNvSpPr>
          <p:nvPr/>
        </p:nvSpPr>
        <p:spPr bwMode="auto">
          <a:xfrm flipH="1">
            <a:off x="4176711" y="272891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直接连接符 38"/>
          <p:cNvSpPr>
            <a:spLocks noChangeShapeType="1"/>
          </p:cNvSpPr>
          <p:nvPr/>
        </p:nvSpPr>
        <p:spPr bwMode="auto">
          <a:xfrm flipH="1">
            <a:off x="4176711" y="251460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直接连接符 39"/>
          <p:cNvSpPr>
            <a:spLocks noChangeShapeType="1"/>
          </p:cNvSpPr>
          <p:nvPr/>
        </p:nvSpPr>
        <p:spPr bwMode="auto">
          <a:xfrm flipH="1">
            <a:off x="4176711" y="229870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1" name="直接连接符 40"/>
          <p:cNvSpPr>
            <a:spLocks noChangeShapeType="1"/>
          </p:cNvSpPr>
          <p:nvPr/>
        </p:nvSpPr>
        <p:spPr bwMode="auto">
          <a:xfrm flipH="1">
            <a:off x="4176711" y="208280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直接连接符 41"/>
          <p:cNvSpPr>
            <a:spLocks noChangeShapeType="1"/>
          </p:cNvSpPr>
          <p:nvPr/>
        </p:nvSpPr>
        <p:spPr bwMode="auto">
          <a:xfrm flipH="1">
            <a:off x="4176711" y="1868488"/>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3" name="直接连接符 42"/>
          <p:cNvSpPr>
            <a:spLocks noChangeShapeType="1"/>
          </p:cNvSpPr>
          <p:nvPr/>
        </p:nvSpPr>
        <p:spPr bwMode="auto">
          <a:xfrm flipH="1">
            <a:off x="4176711" y="413226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直接连接符 43"/>
          <p:cNvSpPr>
            <a:spLocks noChangeShapeType="1"/>
          </p:cNvSpPr>
          <p:nvPr/>
        </p:nvSpPr>
        <p:spPr bwMode="auto">
          <a:xfrm flipH="1">
            <a:off x="4176711" y="3916363"/>
            <a:ext cx="127000" cy="1588"/>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5" name="直接连接符 44"/>
          <p:cNvSpPr>
            <a:spLocks noChangeShapeType="1"/>
          </p:cNvSpPr>
          <p:nvPr/>
        </p:nvSpPr>
        <p:spPr bwMode="auto">
          <a:xfrm flipH="1">
            <a:off x="4176711" y="3702051"/>
            <a:ext cx="127000"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6" name="直接连接符 45"/>
          <p:cNvSpPr>
            <a:spLocks noChangeShapeType="1"/>
          </p:cNvSpPr>
          <p:nvPr/>
        </p:nvSpPr>
        <p:spPr bwMode="auto">
          <a:xfrm flipH="1">
            <a:off x="4176711" y="348615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7" name="直接连接符 46"/>
          <p:cNvSpPr>
            <a:spLocks noChangeShapeType="1"/>
          </p:cNvSpPr>
          <p:nvPr/>
        </p:nvSpPr>
        <p:spPr bwMode="auto">
          <a:xfrm flipH="1">
            <a:off x="4176711" y="3270251"/>
            <a:ext cx="127000" cy="158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8" name="TextBox 316"/>
          <p:cNvSpPr>
            <a:spLocks noChangeArrowheads="1"/>
          </p:cNvSpPr>
          <p:nvPr/>
        </p:nvSpPr>
        <p:spPr bwMode="auto">
          <a:xfrm>
            <a:off x="3535361" y="40306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9" name="TextBox 317"/>
          <p:cNvSpPr>
            <a:spLocks noChangeArrowheads="1"/>
          </p:cNvSpPr>
          <p:nvPr/>
        </p:nvSpPr>
        <p:spPr bwMode="auto">
          <a:xfrm>
            <a:off x="3535361" y="3814763"/>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0" name="TextBox 318"/>
          <p:cNvSpPr>
            <a:spLocks noChangeArrowheads="1"/>
          </p:cNvSpPr>
          <p:nvPr/>
        </p:nvSpPr>
        <p:spPr bwMode="auto">
          <a:xfrm>
            <a:off x="3535361" y="3600451"/>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1" name="TextBox 319"/>
          <p:cNvSpPr>
            <a:spLocks noChangeArrowheads="1"/>
          </p:cNvSpPr>
          <p:nvPr/>
        </p:nvSpPr>
        <p:spPr bwMode="auto">
          <a:xfrm>
            <a:off x="3535361" y="3386138"/>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2" name="TextBox 320"/>
          <p:cNvSpPr>
            <a:spLocks noChangeArrowheads="1"/>
          </p:cNvSpPr>
          <p:nvPr/>
        </p:nvSpPr>
        <p:spPr bwMode="auto">
          <a:xfrm>
            <a:off x="3535361" y="3171826"/>
            <a:ext cx="69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7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3" name="标题 52"/>
          <p:cNvSpPr>
            <a:spLocks noGrp="1"/>
          </p:cNvSpPr>
          <p:nvPr>
            <p:ph type="title"/>
          </p:nvPr>
        </p:nvSpPr>
        <p:spPr/>
        <p:txBody>
          <a:bodyPr>
            <a:normAutofit fontScale="90000"/>
          </a:bodyPr>
          <a:lstStyle/>
          <a:p>
            <a:r>
              <a:rPr lang="zh-CN" altLang="en-US" dirty="0"/>
              <a:t>第一部分  点击此处输入您的标题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left)">
                                      <p:cBhvr>
                                        <p:cTn id="94" dur="500"/>
                                        <p:tgtEl>
                                          <p:spTgt spid="1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left)">
                                      <p:cBhvr>
                                        <p:cTn id="109" dur="500"/>
                                        <p:tgtEl>
                                          <p:spTgt spid="3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left)">
                                      <p:cBhvr>
                                        <p:cTn id="124" dur="500"/>
                                        <p:tgtEl>
                                          <p:spTgt spid="4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left)">
                                      <p:cBhvr>
                                        <p:cTn id="133" dur="500"/>
                                        <p:tgtEl>
                                          <p:spTgt spid="4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childTnLst>
                          </p:cTn>
                        </p:par>
                        <p:par>
                          <p:cTn id="137" fill="hold">
                            <p:stCondLst>
                              <p:cond delay="1000"/>
                            </p:stCondLst>
                            <p:childTnLst>
                              <p:par>
                                <p:cTn id="138" presetID="22" presetClass="entr" presetSubtype="4" fill="hold" grpId="0" nodeType="after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wipe(down)">
                                      <p:cBhvr>
                                        <p:cTn id="140" dur="500"/>
                                        <p:tgtEl>
                                          <p:spTgt spid="23"/>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up)">
                                      <p:cBhvr>
                                        <p:cTn id="143" dur="500"/>
                                        <p:tgtEl>
                                          <p:spTgt spid="24"/>
                                        </p:tgtEl>
                                      </p:cBhvr>
                                    </p:animEffect>
                                  </p:childTnLst>
                                </p:cTn>
                              </p:par>
                            </p:childTnLst>
                          </p:cTn>
                        </p:par>
                        <p:par>
                          <p:cTn id="144" fill="hold">
                            <p:stCondLst>
                              <p:cond delay="1500"/>
                            </p:stCondLst>
                            <p:childTnLst>
                              <p:par>
                                <p:cTn id="145" presetID="10" presetClass="entr" presetSubtype="0" fill="hold" grpId="0" nodeType="after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fade">
                                      <p:cBhvr>
                                        <p:cTn id="156" dur="500"/>
                                        <p:tgtEl>
                                          <p:spTgt spid="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500"/>
                                        <p:tgtEl>
                                          <p:spTgt spid="29"/>
                                        </p:tgtEl>
                                      </p:cBhvr>
                                    </p:animEffect>
                                  </p:childTnLst>
                                </p:cTn>
                              </p:par>
                            </p:childTnLst>
                          </p:cTn>
                        </p:par>
                        <p:par>
                          <p:cTn id="160" fill="hold">
                            <p:stCondLst>
                              <p:cond delay="2000"/>
                            </p:stCondLst>
                            <p:childTnLst>
                              <p:par>
                                <p:cTn id="161" presetID="42" presetClass="entr" presetSubtype="0" fill="hold" grpId="0" nodeType="after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fade">
                                      <p:cBhvr>
                                        <p:cTn id="163" dur="1000"/>
                                        <p:tgtEl>
                                          <p:spTgt spid="19"/>
                                        </p:tgtEl>
                                      </p:cBhvr>
                                    </p:animEffect>
                                    <p:anim calcmode="lin" valueType="num">
                                      <p:cBhvr>
                                        <p:cTn id="164" dur="1000" fill="hold"/>
                                        <p:tgtEl>
                                          <p:spTgt spid="19"/>
                                        </p:tgtEl>
                                        <p:attrNameLst>
                                          <p:attrName>ppt_x</p:attrName>
                                        </p:attrNameLst>
                                      </p:cBhvr>
                                      <p:tavLst>
                                        <p:tav tm="0">
                                          <p:val>
                                            <p:strVal val="#ppt_x"/>
                                          </p:val>
                                        </p:tav>
                                        <p:tav tm="100000">
                                          <p:val>
                                            <p:strVal val="#ppt_x"/>
                                          </p:val>
                                        </p:tav>
                                      </p:tavLst>
                                    </p:anim>
                                    <p:anim calcmode="lin" valueType="num">
                                      <p:cBhvr>
                                        <p:cTn id="165" dur="1000" fill="hold"/>
                                        <p:tgtEl>
                                          <p:spTgt spid="19"/>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7"/>
                                        </p:tgtEl>
                                        <p:attrNameLst>
                                          <p:attrName>style.visibility</p:attrName>
                                        </p:attrNameLst>
                                      </p:cBhvr>
                                      <p:to>
                                        <p:strVal val="visible"/>
                                      </p:to>
                                    </p:set>
                                    <p:animEffect transition="in" filter="fade">
                                      <p:cBhvr>
                                        <p:cTn id="168" dur="1000"/>
                                        <p:tgtEl>
                                          <p:spTgt spid="27"/>
                                        </p:tgtEl>
                                      </p:cBhvr>
                                    </p:animEffect>
                                    <p:anim calcmode="lin" valueType="num">
                                      <p:cBhvr>
                                        <p:cTn id="169" dur="1000" fill="hold"/>
                                        <p:tgtEl>
                                          <p:spTgt spid="27"/>
                                        </p:tgtEl>
                                        <p:attrNameLst>
                                          <p:attrName>ppt_x</p:attrName>
                                        </p:attrNameLst>
                                      </p:cBhvr>
                                      <p:tavLst>
                                        <p:tav tm="0">
                                          <p:val>
                                            <p:strVal val="#ppt_x"/>
                                          </p:val>
                                        </p:tav>
                                        <p:tav tm="100000">
                                          <p:val>
                                            <p:strVal val="#ppt_x"/>
                                          </p:val>
                                        </p:tav>
                                      </p:tavLst>
                                    </p:anim>
                                    <p:anim calcmode="lin" valueType="num">
                                      <p:cBhvr>
                                        <p:cTn id="170" dur="1000" fill="hold"/>
                                        <p:tgtEl>
                                          <p:spTgt spid="27"/>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500"/>
                                  </p:stCondLst>
                                  <p:childTnLst>
                                    <p:set>
                                      <p:cBhvr>
                                        <p:cTn id="172" dur="1" fill="hold">
                                          <p:stCondLst>
                                            <p:cond delay="0"/>
                                          </p:stCondLst>
                                        </p:cTn>
                                        <p:tgtEl>
                                          <p:spTgt spid="26"/>
                                        </p:tgtEl>
                                        <p:attrNameLst>
                                          <p:attrName>style.visibility</p:attrName>
                                        </p:attrNameLst>
                                      </p:cBhvr>
                                      <p:to>
                                        <p:strVal val="visible"/>
                                      </p:to>
                                    </p:set>
                                    <p:animEffect transition="in" filter="wipe(down)">
                                      <p:cBhvr>
                                        <p:cTn id="173" dur="500"/>
                                        <p:tgtEl>
                                          <p:spTgt spid="26"/>
                                        </p:tgtEl>
                                      </p:cBhvr>
                                    </p:animEffect>
                                  </p:childTnLst>
                                </p:cTn>
                              </p:par>
                              <p:par>
                                <p:cTn id="174" presetID="22" presetClass="entr" presetSubtype="4" fill="hold" grpId="0" nodeType="withEffect">
                                  <p:stCondLst>
                                    <p:cond delay="500"/>
                                  </p:stCondLst>
                                  <p:childTnLst>
                                    <p:set>
                                      <p:cBhvr>
                                        <p:cTn id="175" dur="1" fill="hold">
                                          <p:stCondLst>
                                            <p:cond delay="0"/>
                                          </p:stCondLst>
                                        </p:cTn>
                                        <p:tgtEl>
                                          <p:spTgt spid="18"/>
                                        </p:tgtEl>
                                        <p:attrNameLst>
                                          <p:attrName>style.visibility</p:attrName>
                                        </p:attrNameLst>
                                      </p:cBhvr>
                                      <p:to>
                                        <p:strVal val="visible"/>
                                      </p:to>
                                    </p:set>
                                    <p:animEffect transition="in" filter="wipe(down)">
                                      <p:cBhvr>
                                        <p:cTn id="1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animBg="1"/>
      <p:bldP spid="31" grpId="0"/>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2928</Words>
  <Application>Microsoft Office PowerPoint</Application>
  <PresentationFormat>全屏显示(16:9)</PresentationFormat>
  <Paragraphs>395</Paragraphs>
  <Slides>38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方正卡通简体</vt:lpstr>
      <vt:lpstr>方正中等线简体</vt:lpstr>
      <vt:lpstr>黑体</vt:lpstr>
      <vt:lpstr>宋体</vt:lpstr>
      <vt:lpstr>微软雅黑</vt:lpstr>
      <vt:lpstr>Agency FB</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第一部分  点击此处输入您的标题</vt:lpstr>
      <vt:lpstr>第一部分  点击此处输入您的标题</vt:lpstr>
      <vt:lpstr>第一部分  点击此处输入您的标题</vt:lpstr>
      <vt:lpstr>第一部分  点击此处输入您的标题</vt:lpstr>
      <vt:lpstr>第一部分  点击此处输入您的标题</vt:lpstr>
      <vt:lpstr>第一部分  点击此处输入您的标题</vt:lpstr>
      <vt:lpstr>第一部分  点击此处输入您的标题</vt:lpstr>
      <vt:lpstr>PowerPoint 演示文稿</vt:lpstr>
      <vt:lpstr>第二部分  点击此处输入您的标题</vt:lpstr>
      <vt:lpstr>第二部分  点击此处输入您的标题</vt:lpstr>
      <vt:lpstr>第二部分  点击此处输入您的标题</vt:lpstr>
      <vt:lpstr>第二部分  点击此处输入您的标题</vt:lpstr>
      <vt:lpstr>第二部分  点击此处输入您的标题</vt:lpstr>
      <vt:lpstr>第二部分  点击此处输入您的标题</vt:lpstr>
      <vt:lpstr>第二部分  点击此处输入您的标题</vt:lpstr>
      <vt:lpstr>PowerPoint 演示文稿</vt:lpstr>
      <vt:lpstr>第三部分  点击此处输入您的标题</vt:lpstr>
      <vt:lpstr>第三部分  点击此处输入您的标题</vt:lpstr>
      <vt:lpstr>第三部分  点击此处输入您的标题</vt:lpstr>
      <vt:lpstr>第三部分  点击此处输入您的标题</vt:lpstr>
      <vt:lpstr>第三部分  点击此处输入您的标题</vt:lpstr>
      <vt:lpstr>第三部分  点击此处输入您的标题</vt:lpstr>
      <vt:lpstr>第三部分  点击此处输入您的标题</vt:lpstr>
      <vt:lpstr>PowerPoint 演示文稿</vt:lpstr>
      <vt:lpstr>第四部分  点击此处输入您的标题</vt:lpstr>
      <vt:lpstr>第四部分  点击此处输入您的标题</vt:lpstr>
      <vt:lpstr>第四部分  点击此处输入您的标题</vt:lpstr>
      <vt:lpstr>第四部分  点击此处输入您的标题</vt:lpstr>
      <vt:lpstr>第四部分  点击此处输入您的标题</vt:lpstr>
      <vt:lpstr>PowerPoint 演示文稿</vt:lpstr>
      <vt:lpstr>第五部分  点击此处输入您的标题</vt:lpstr>
      <vt:lpstr>第五部分  点击此处输入您的标题</vt:lpstr>
      <vt:lpstr>第五部分  点击此处输入您的标题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35</cp:revision>
  <dcterms:created xsi:type="dcterms:W3CDTF">2015-08-22T03:26:00Z</dcterms:created>
  <dcterms:modified xsi:type="dcterms:W3CDTF">2021-01-04T15:17:02Z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