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77" r:id="rId7"/>
    <p:sldId id="278" r:id="rId8"/>
    <p:sldId id="262" r:id="rId9"/>
    <p:sldId id="266" r:id="rId10"/>
    <p:sldId id="263" r:id="rId11"/>
    <p:sldId id="267" r:id="rId12"/>
    <p:sldId id="279" r:id="rId13"/>
    <p:sldId id="280" r:id="rId14"/>
    <p:sldId id="268" r:id="rId15"/>
    <p:sldId id="269" r:id="rId16"/>
    <p:sldId id="270" r:id="rId17"/>
    <p:sldId id="264" r:id="rId18"/>
    <p:sldId id="271" r:id="rId19"/>
    <p:sldId id="281" r:id="rId20"/>
    <p:sldId id="282" r:id="rId21"/>
    <p:sldId id="272" r:id="rId22"/>
    <p:sldId id="273" r:id="rId23"/>
    <p:sldId id="265" r:id="rId24"/>
    <p:sldId id="274" r:id="rId25"/>
    <p:sldId id="283" r:id="rId26"/>
    <p:sldId id="284" r:id="rId27"/>
    <p:sldId id="285" r:id="rId28"/>
    <p:sldId id="275" r:id="rId29"/>
    <p:sldId id="257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CC5"/>
    <a:srgbClr val="FDC758"/>
    <a:srgbClr val="DFE2E3"/>
    <a:srgbClr val="006D84"/>
    <a:srgbClr val="00A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396" y="-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355D6-4681-4AFC-849C-6C0BE807D1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17D38-AFE3-49B8-A163-5A99BE9712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325228" y="55983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9.png"/><Relationship Id="rId7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21.png"/><Relationship Id="rId10" Type="http://schemas.openxmlformats.org/officeDocument/2006/relationships/image" Target="../media/image12.png"/><Relationship Id="rId4" Type="http://schemas.openxmlformats.org/officeDocument/2006/relationships/image" Target="../media/image20.jpe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3.png"/><Relationship Id="rId7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24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tags" Target="../tags/tag16.xml"/><Relationship Id="rId7" Type="http://schemas.openxmlformats.org/officeDocument/2006/relationships/image" Target="../media/image28.png"/><Relationship Id="rId12" Type="http://schemas.openxmlformats.org/officeDocument/2006/relationships/image" Target="../media/image12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27.png"/><Relationship Id="rId11" Type="http://schemas.openxmlformats.org/officeDocument/2006/relationships/image" Target="../media/image11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0.png"/><Relationship Id="rId4" Type="http://schemas.openxmlformats.org/officeDocument/2006/relationships/tags" Target="../tags/tag17.xml"/><Relationship Id="rId9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image" Target="../media/image10.png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9.png"/><Relationship Id="rId2" Type="http://schemas.openxmlformats.org/officeDocument/2006/relationships/tags" Target="../tags/tag19.xml"/><Relationship Id="rId16" Type="http://schemas.openxmlformats.org/officeDocument/2006/relationships/image" Target="../media/image13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8.png"/><Relationship Id="rId5" Type="http://schemas.openxmlformats.org/officeDocument/2006/relationships/tags" Target="../tags/tag22.xml"/><Relationship Id="rId1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tags" Target="../tags/tag21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10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image" Target="../media/image9.png"/><Relationship Id="rId10" Type="http://schemas.openxmlformats.org/officeDocument/2006/relationships/tags" Target="../tags/tag11.xml"/><Relationship Id="rId19" Type="http://schemas.openxmlformats.org/officeDocument/2006/relationships/image" Target="../media/image13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7816" y="2023432"/>
            <a:ext cx="12192000" cy="2419239"/>
          </a:xfrm>
          <a:prstGeom prst="rect">
            <a:avLst/>
          </a:prstGeom>
          <a:solidFill>
            <a:srgbClr val="F7C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504" y="12515"/>
            <a:ext cx="10716992" cy="6905968"/>
          </a:xfrm>
          <a:prstGeom prst="rect">
            <a:avLst/>
          </a:prstGeom>
        </p:spPr>
      </p:pic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801490" y="3545334"/>
            <a:ext cx="4973563" cy="15261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xiazaii   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2030.12.12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THIS IS A ART TEMPLATE , THANK YOU WATCHING THIS ONE. THIS IS A ART TEMPLATE . THANK YOU WATCHING THIS ONE.</a:t>
            </a:r>
            <a:endParaRPr lang="en-US" altLang="zh-CN" sz="105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64211" y="4835628"/>
            <a:ext cx="11863578" cy="2022372"/>
            <a:chOff x="142892" y="4600886"/>
            <a:chExt cx="13240614" cy="2257114"/>
          </a:xfrm>
        </p:grpSpPr>
        <p:grpSp>
          <p:nvGrpSpPr>
            <p:cNvPr id="16" name="组合 15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9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9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22" name="矩形 21"/>
          <p:cNvSpPr/>
          <p:nvPr/>
        </p:nvSpPr>
        <p:spPr>
          <a:xfrm>
            <a:off x="3023453" y="2686609"/>
            <a:ext cx="62456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可爱卡通小鸟</a:t>
            </a:r>
            <a:r>
              <a:rPr lang="en-US" altLang="zh-CN" sz="48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PPT</a:t>
            </a:r>
            <a:r>
              <a:rPr lang="zh-CN" altLang="en-US" sz="48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模板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/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</a:t>
            </a:r>
          </a:p>
        </p:txBody>
      </p:sp>
      <p:sp>
        <p:nvSpPr>
          <p:cNvPr id="3" name="矩形 2"/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583319" y="2095500"/>
            <a:ext cx="3025362" cy="3257034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5549900" y="2781300"/>
            <a:ext cx="1092200" cy="1092200"/>
            <a:chOff x="5549900" y="2781300"/>
            <a:chExt cx="1092200" cy="109220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6096000" y="2781300"/>
              <a:ext cx="0" cy="1092200"/>
            </a:xfrm>
            <a:prstGeom prst="line">
              <a:avLst/>
            </a:prstGeom>
            <a:noFill/>
            <a:ln w="12700" cap="flat" cmpd="sng" algn="ctr">
              <a:solidFill>
                <a:srgbClr val="A19587"/>
              </a:solidFill>
              <a:prstDash val="dash"/>
              <a:miter lim="800000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>
            <a:xfrm rot="5400000" flipV="1">
              <a:off x="6096000" y="2781300"/>
              <a:ext cx="0" cy="1092200"/>
            </a:xfrm>
            <a:prstGeom prst="line">
              <a:avLst/>
            </a:prstGeom>
            <a:noFill/>
            <a:ln w="12700" cap="flat" cmpd="sng" algn="ctr">
              <a:solidFill>
                <a:srgbClr val="A19587"/>
              </a:solidFill>
              <a:prstDash val="dash"/>
              <a:miter lim="800000"/>
            </a:ln>
            <a:effectLst/>
          </p:spPr>
        </p:cxnSp>
      </p:grpSp>
      <p:sp>
        <p:nvSpPr>
          <p:cNvPr id="20" name="文本框 9"/>
          <p:cNvSpPr txBox="1"/>
          <p:nvPr/>
        </p:nvSpPr>
        <p:spPr>
          <a:xfrm>
            <a:off x="5230721" y="2781300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C000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A</a:t>
            </a:r>
            <a:endParaRPr lang="zh-CN" altLang="en-US" sz="3200" dirty="0">
              <a:solidFill>
                <a:srgbClr val="FFC000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21" name="文本框 10"/>
          <p:cNvSpPr txBox="1"/>
          <p:nvPr/>
        </p:nvSpPr>
        <p:spPr>
          <a:xfrm>
            <a:off x="5751459" y="2781300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5B9BD5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B</a:t>
            </a:r>
            <a:endParaRPr lang="zh-CN" altLang="en-US" sz="3200" dirty="0">
              <a:solidFill>
                <a:srgbClr val="5B9BD5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22" name="文本框 11"/>
          <p:cNvSpPr txBox="1"/>
          <p:nvPr/>
        </p:nvSpPr>
        <p:spPr>
          <a:xfrm>
            <a:off x="5230721" y="3264475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70AD47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C</a:t>
            </a:r>
            <a:endParaRPr lang="zh-CN" altLang="en-US" sz="3200" dirty="0">
              <a:solidFill>
                <a:srgbClr val="70AD47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23" name="文本框 12"/>
          <p:cNvSpPr txBox="1"/>
          <p:nvPr/>
        </p:nvSpPr>
        <p:spPr>
          <a:xfrm>
            <a:off x="5751459" y="3264475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9999"/>
                </a:solidFill>
                <a:latin typeface="Impact" panose="020B0806030902050204" pitchFamily="34" charset="0"/>
              </a:rPr>
              <a:t>D</a:t>
            </a:r>
            <a:endParaRPr lang="zh-CN" altLang="en-US" sz="3200" dirty="0">
              <a:solidFill>
                <a:srgbClr val="FF9999"/>
              </a:solidFill>
              <a:latin typeface="Impact" panose="020B080603090205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07379" y="2681069"/>
            <a:ext cx="2805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1814694" y="2681069"/>
            <a:ext cx="2805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470983" y="3526084"/>
            <a:ext cx="2805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27" name="矩形 26"/>
          <p:cNvSpPr/>
          <p:nvPr/>
        </p:nvSpPr>
        <p:spPr>
          <a:xfrm>
            <a:off x="1778298" y="3526084"/>
            <a:ext cx="2805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9" name="组合 28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34" name="图片 33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36" name="图片 35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37" name="图片 36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8" name="图片 37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9" name="矩形 38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985252" y="4151868"/>
            <a:ext cx="2217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7" name="矩形 16"/>
          <p:cNvSpPr/>
          <p:nvPr/>
        </p:nvSpPr>
        <p:spPr>
          <a:xfrm>
            <a:off x="4987235" y="4151868"/>
            <a:ext cx="2217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8" name="矩形 17"/>
          <p:cNvSpPr/>
          <p:nvPr/>
        </p:nvSpPr>
        <p:spPr>
          <a:xfrm>
            <a:off x="8027318" y="4151868"/>
            <a:ext cx="2217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2125869" y="1993041"/>
            <a:ext cx="1970360" cy="2121243"/>
            <a:chOff x="2125869" y="1993041"/>
            <a:chExt cx="1970360" cy="2121243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2125869" y="1993041"/>
              <a:ext cx="1970360" cy="2121243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2450334" y="2320924"/>
              <a:ext cx="1315216" cy="938443"/>
            </a:xfrm>
            <a:prstGeom prst="roundRect">
              <a:avLst>
                <a:gd name="adj" fmla="val 8141"/>
              </a:avLst>
            </a:prstGeom>
          </p:spPr>
        </p:pic>
      </p:grpSp>
      <p:grpSp>
        <p:nvGrpSpPr>
          <p:cNvPr id="22" name="组合 21"/>
          <p:cNvGrpSpPr/>
          <p:nvPr/>
        </p:nvGrpSpPr>
        <p:grpSpPr>
          <a:xfrm>
            <a:off x="5116479" y="1993041"/>
            <a:ext cx="1970360" cy="2121243"/>
            <a:chOff x="5116479" y="1993041"/>
            <a:chExt cx="1970360" cy="2121243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5116479" y="1993041"/>
              <a:ext cx="1970360" cy="2121243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5458849" y="2326837"/>
              <a:ext cx="1318407" cy="932530"/>
            </a:xfrm>
            <a:prstGeom prst="roundRect">
              <a:avLst>
                <a:gd name="adj" fmla="val 6038"/>
              </a:avLst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8107090" y="1993041"/>
            <a:ext cx="1970360" cy="2121243"/>
            <a:chOff x="8107090" y="1993041"/>
            <a:chExt cx="1970360" cy="2121243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8107090" y="1993041"/>
              <a:ext cx="1970360" cy="2121243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8427488" y="2320924"/>
              <a:ext cx="1370561" cy="917910"/>
            </a:xfrm>
            <a:prstGeom prst="roundRect">
              <a:avLst>
                <a:gd name="adj" fmla="val 8758"/>
              </a:avLst>
            </a:prstGeom>
          </p:spPr>
        </p:pic>
      </p:grpSp>
      <p:grpSp>
        <p:nvGrpSpPr>
          <p:cNvPr id="28" name="组合 27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9" name="组合 28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34" name="图片 33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36" name="图片 35"/>
              <p:cNvPicPr>
                <a:picLocks noChangeAspect="1"/>
              </p:cNvPicPr>
              <p:nvPr/>
            </p:nvPicPr>
            <p:blipFill>
              <a:blip r:embed="rId9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37" name="图片 36"/>
              <p:cNvPicPr>
                <a:picLocks noChangeAspect="1"/>
              </p:cNvPicPr>
              <p:nvPr/>
            </p:nvPicPr>
            <p:blipFill>
              <a:blip r:embed="rId10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8" name="图片 37"/>
              <p:cNvPicPr>
                <a:picLocks noChangeAspect="1"/>
              </p:cNvPicPr>
              <p:nvPr/>
            </p:nvPicPr>
            <p:blipFill>
              <a:blip r:embed="rId11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10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11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9" name="矩形 38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1281313" y="2254886"/>
            <a:ext cx="9629374" cy="2789510"/>
            <a:chOff x="2277714" y="5731495"/>
            <a:chExt cx="19853008" cy="5923290"/>
          </a:xfrm>
        </p:grpSpPr>
        <p:sp>
          <p:nvSpPr>
            <p:cNvPr id="15" name="Freeform 1"/>
            <p:cNvSpPr>
              <a:spLocks noChangeArrowheads="1"/>
            </p:cNvSpPr>
            <p:nvPr/>
          </p:nvSpPr>
          <p:spPr bwMode="auto">
            <a:xfrm>
              <a:off x="2277714" y="5731495"/>
              <a:ext cx="5681018" cy="2269246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Freeform 2"/>
            <p:cNvSpPr>
              <a:spLocks noChangeArrowheads="1"/>
            </p:cNvSpPr>
            <p:nvPr/>
          </p:nvSpPr>
          <p:spPr bwMode="auto">
            <a:xfrm>
              <a:off x="7001651" y="5731495"/>
              <a:ext cx="5681018" cy="2269246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Freeform 1"/>
            <p:cNvSpPr>
              <a:spLocks noChangeArrowheads="1"/>
            </p:cNvSpPr>
            <p:nvPr/>
          </p:nvSpPr>
          <p:spPr bwMode="auto">
            <a:xfrm>
              <a:off x="11722328" y="5731495"/>
              <a:ext cx="5681018" cy="2269246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Freeform 2"/>
            <p:cNvSpPr>
              <a:spLocks noChangeArrowheads="1"/>
            </p:cNvSpPr>
            <p:nvPr/>
          </p:nvSpPr>
          <p:spPr bwMode="auto">
            <a:xfrm>
              <a:off x="16449704" y="5731495"/>
              <a:ext cx="5681018" cy="2269246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9" name="Group 28"/>
            <p:cNvGrpSpPr/>
            <p:nvPr/>
          </p:nvGrpSpPr>
          <p:grpSpPr>
            <a:xfrm rot="18900000">
              <a:off x="4533549" y="6055203"/>
              <a:ext cx="1637921" cy="1632518"/>
              <a:chOff x="-15875" y="-1587"/>
              <a:chExt cx="4014788" cy="4000501"/>
            </a:xfrm>
            <a:solidFill>
              <a:schemeClr val="bg1"/>
            </a:solidFill>
          </p:grpSpPr>
          <p:sp>
            <p:nvSpPr>
              <p:cNvPr id="39" name="Freeform 5"/>
              <p:cNvSpPr>
                <a:spLocks noEditPoints="1"/>
              </p:cNvSpPr>
              <p:nvPr/>
            </p:nvSpPr>
            <p:spPr bwMode="auto">
              <a:xfrm>
                <a:off x="-15875" y="374651"/>
                <a:ext cx="3657600" cy="3624263"/>
              </a:xfrm>
              <a:custGeom>
                <a:avLst/>
                <a:gdLst>
                  <a:gd name="T0" fmla="*/ 692 w 973"/>
                  <a:gd name="T1" fmla="*/ 24 h 964"/>
                  <a:gd name="T2" fmla="*/ 633 w 973"/>
                  <a:gd name="T3" fmla="*/ 0 h 964"/>
                  <a:gd name="T4" fmla="*/ 574 w 973"/>
                  <a:gd name="T5" fmla="*/ 24 h 964"/>
                  <a:gd name="T6" fmla="*/ 527 w 973"/>
                  <a:gd name="T7" fmla="*/ 71 h 964"/>
                  <a:gd name="T8" fmla="*/ 503 w 973"/>
                  <a:gd name="T9" fmla="*/ 130 h 964"/>
                  <a:gd name="T10" fmla="*/ 515 w 973"/>
                  <a:gd name="T11" fmla="*/ 174 h 964"/>
                  <a:gd name="T12" fmla="*/ 64 w 973"/>
                  <a:gd name="T13" fmla="*/ 354 h 964"/>
                  <a:gd name="T14" fmla="*/ 6 w 973"/>
                  <a:gd name="T15" fmla="*/ 427 h 964"/>
                  <a:gd name="T16" fmla="*/ 33 w 973"/>
                  <a:gd name="T17" fmla="*/ 517 h 964"/>
                  <a:gd name="T18" fmla="*/ 456 w 973"/>
                  <a:gd name="T19" fmla="*/ 935 h 964"/>
                  <a:gd name="T20" fmla="*/ 524 w 973"/>
                  <a:gd name="T21" fmla="*/ 964 h 964"/>
                  <a:gd name="T22" fmla="*/ 527 w 973"/>
                  <a:gd name="T23" fmla="*/ 964 h 964"/>
                  <a:gd name="T24" fmla="*/ 547 w 973"/>
                  <a:gd name="T25" fmla="*/ 962 h 964"/>
                  <a:gd name="T26" fmla="*/ 620 w 973"/>
                  <a:gd name="T27" fmla="*/ 901 h 964"/>
                  <a:gd name="T28" fmla="*/ 797 w 973"/>
                  <a:gd name="T29" fmla="*/ 456 h 964"/>
                  <a:gd name="T30" fmla="*/ 843 w 973"/>
                  <a:gd name="T31" fmla="*/ 470 h 964"/>
                  <a:gd name="T32" fmla="*/ 902 w 973"/>
                  <a:gd name="T33" fmla="*/ 446 h 964"/>
                  <a:gd name="T34" fmla="*/ 948 w 973"/>
                  <a:gd name="T35" fmla="*/ 399 h 964"/>
                  <a:gd name="T36" fmla="*/ 973 w 973"/>
                  <a:gd name="T37" fmla="*/ 340 h 964"/>
                  <a:gd name="T38" fmla="*/ 949 w 973"/>
                  <a:gd name="T39" fmla="*/ 281 h 964"/>
                  <a:gd name="T40" fmla="*/ 692 w 973"/>
                  <a:gd name="T41" fmla="*/ 24 h 964"/>
                  <a:gd name="T42" fmla="*/ 558 w 973"/>
                  <a:gd name="T43" fmla="*/ 876 h 964"/>
                  <a:gd name="T44" fmla="*/ 534 w 973"/>
                  <a:gd name="T45" fmla="*/ 897 h 964"/>
                  <a:gd name="T46" fmla="*/ 526 w 973"/>
                  <a:gd name="T47" fmla="*/ 898 h 964"/>
                  <a:gd name="T48" fmla="*/ 503 w 973"/>
                  <a:gd name="T49" fmla="*/ 888 h 964"/>
                  <a:gd name="T50" fmla="*/ 80 w 973"/>
                  <a:gd name="T51" fmla="*/ 469 h 964"/>
                  <a:gd name="T52" fmla="*/ 71 w 973"/>
                  <a:gd name="T53" fmla="*/ 440 h 964"/>
                  <a:gd name="T54" fmla="*/ 90 w 973"/>
                  <a:gd name="T55" fmla="*/ 415 h 964"/>
                  <a:gd name="T56" fmla="*/ 297 w 973"/>
                  <a:gd name="T57" fmla="*/ 332 h 964"/>
                  <a:gd name="T58" fmla="*/ 715 w 973"/>
                  <a:gd name="T59" fmla="*/ 483 h 964"/>
                  <a:gd name="T60" fmla="*/ 558 w 973"/>
                  <a:gd name="T61" fmla="*/ 876 h 964"/>
                  <a:gd name="T62" fmla="*/ 901 w 973"/>
                  <a:gd name="T63" fmla="*/ 352 h 964"/>
                  <a:gd name="T64" fmla="*/ 855 w 973"/>
                  <a:gd name="T65" fmla="*/ 399 h 964"/>
                  <a:gd name="T66" fmla="*/ 831 w 973"/>
                  <a:gd name="T67" fmla="*/ 399 h 964"/>
                  <a:gd name="T68" fmla="*/ 772 w 973"/>
                  <a:gd name="T69" fmla="*/ 340 h 964"/>
                  <a:gd name="T70" fmla="*/ 725 w 973"/>
                  <a:gd name="T71" fmla="*/ 459 h 964"/>
                  <a:gd name="T72" fmla="*/ 729 w 973"/>
                  <a:gd name="T73" fmla="*/ 449 h 964"/>
                  <a:gd name="T74" fmla="*/ 435 w 973"/>
                  <a:gd name="T75" fmla="*/ 325 h 964"/>
                  <a:gd name="T76" fmla="*/ 349 w 973"/>
                  <a:gd name="T77" fmla="*/ 312 h 964"/>
                  <a:gd name="T78" fmla="*/ 631 w 973"/>
                  <a:gd name="T79" fmla="*/ 199 h 964"/>
                  <a:gd name="T80" fmla="*/ 574 w 973"/>
                  <a:gd name="T81" fmla="*/ 142 h 964"/>
                  <a:gd name="T82" fmla="*/ 574 w 973"/>
                  <a:gd name="T83" fmla="*/ 118 h 964"/>
                  <a:gd name="T84" fmla="*/ 621 w 973"/>
                  <a:gd name="T85" fmla="*/ 71 h 964"/>
                  <a:gd name="T86" fmla="*/ 645 w 973"/>
                  <a:gd name="T87" fmla="*/ 71 h 964"/>
                  <a:gd name="T88" fmla="*/ 901 w 973"/>
                  <a:gd name="T89" fmla="*/ 328 h 964"/>
                  <a:gd name="T90" fmla="*/ 901 w 973"/>
                  <a:gd name="T91" fmla="*/ 352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3" h="964">
                    <a:moveTo>
                      <a:pt x="692" y="24"/>
                    </a:moveTo>
                    <a:cubicBezTo>
                      <a:pt x="676" y="8"/>
                      <a:pt x="655" y="0"/>
                      <a:pt x="633" y="0"/>
                    </a:cubicBezTo>
                    <a:cubicBezTo>
                      <a:pt x="611" y="0"/>
                      <a:pt x="590" y="8"/>
                      <a:pt x="574" y="24"/>
                    </a:cubicBezTo>
                    <a:cubicBezTo>
                      <a:pt x="527" y="71"/>
                      <a:pt x="527" y="71"/>
                      <a:pt x="527" y="71"/>
                    </a:cubicBezTo>
                    <a:cubicBezTo>
                      <a:pt x="511" y="87"/>
                      <a:pt x="503" y="108"/>
                      <a:pt x="503" y="130"/>
                    </a:cubicBezTo>
                    <a:cubicBezTo>
                      <a:pt x="503" y="146"/>
                      <a:pt x="507" y="161"/>
                      <a:pt x="515" y="174"/>
                    </a:cubicBezTo>
                    <a:cubicBezTo>
                      <a:pt x="64" y="354"/>
                      <a:pt x="64" y="354"/>
                      <a:pt x="64" y="354"/>
                    </a:cubicBezTo>
                    <a:cubicBezTo>
                      <a:pt x="33" y="368"/>
                      <a:pt x="12" y="395"/>
                      <a:pt x="6" y="427"/>
                    </a:cubicBezTo>
                    <a:cubicBezTo>
                      <a:pt x="0" y="460"/>
                      <a:pt x="10" y="493"/>
                      <a:pt x="33" y="517"/>
                    </a:cubicBezTo>
                    <a:cubicBezTo>
                      <a:pt x="456" y="935"/>
                      <a:pt x="456" y="935"/>
                      <a:pt x="456" y="935"/>
                    </a:cubicBezTo>
                    <a:cubicBezTo>
                      <a:pt x="475" y="953"/>
                      <a:pt x="499" y="963"/>
                      <a:pt x="524" y="964"/>
                    </a:cubicBezTo>
                    <a:cubicBezTo>
                      <a:pt x="525" y="964"/>
                      <a:pt x="526" y="964"/>
                      <a:pt x="527" y="964"/>
                    </a:cubicBezTo>
                    <a:cubicBezTo>
                      <a:pt x="534" y="964"/>
                      <a:pt x="540" y="963"/>
                      <a:pt x="547" y="962"/>
                    </a:cubicBezTo>
                    <a:cubicBezTo>
                      <a:pt x="580" y="955"/>
                      <a:pt x="607" y="932"/>
                      <a:pt x="620" y="901"/>
                    </a:cubicBezTo>
                    <a:cubicBezTo>
                      <a:pt x="797" y="456"/>
                      <a:pt x="797" y="456"/>
                      <a:pt x="797" y="456"/>
                    </a:cubicBezTo>
                    <a:cubicBezTo>
                      <a:pt x="811" y="465"/>
                      <a:pt x="826" y="470"/>
                      <a:pt x="843" y="470"/>
                    </a:cubicBezTo>
                    <a:cubicBezTo>
                      <a:pt x="865" y="470"/>
                      <a:pt x="886" y="461"/>
                      <a:pt x="902" y="446"/>
                    </a:cubicBezTo>
                    <a:cubicBezTo>
                      <a:pt x="948" y="399"/>
                      <a:pt x="948" y="399"/>
                      <a:pt x="948" y="399"/>
                    </a:cubicBezTo>
                    <a:cubicBezTo>
                      <a:pt x="964" y="383"/>
                      <a:pt x="973" y="362"/>
                      <a:pt x="973" y="340"/>
                    </a:cubicBezTo>
                    <a:cubicBezTo>
                      <a:pt x="973" y="317"/>
                      <a:pt x="964" y="297"/>
                      <a:pt x="949" y="281"/>
                    </a:cubicBezTo>
                    <a:lnTo>
                      <a:pt x="692" y="24"/>
                    </a:lnTo>
                    <a:close/>
                    <a:moveTo>
                      <a:pt x="558" y="876"/>
                    </a:moveTo>
                    <a:cubicBezTo>
                      <a:pt x="554" y="887"/>
                      <a:pt x="545" y="895"/>
                      <a:pt x="534" y="897"/>
                    </a:cubicBezTo>
                    <a:cubicBezTo>
                      <a:pt x="531" y="897"/>
                      <a:pt x="529" y="898"/>
                      <a:pt x="526" y="898"/>
                    </a:cubicBezTo>
                    <a:cubicBezTo>
                      <a:pt x="518" y="897"/>
                      <a:pt x="510" y="894"/>
                      <a:pt x="503" y="888"/>
                    </a:cubicBezTo>
                    <a:cubicBezTo>
                      <a:pt x="80" y="469"/>
                      <a:pt x="80" y="469"/>
                      <a:pt x="80" y="469"/>
                    </a:cubicBezTo>
                    <a:cubicBezTo>
                      <a:pt x="72" y="461"/>
                      <a:pt x="69" y="450"/>
                      <a:pt x="71" y="440"/>
                    </a:cubicBezTo>
                    <a:cubicBezTo>
                      <a:pt x="73" y="429"/>
                      <a:pt x="80" y="420"/>
                      <a:pt x="90" y="415"/>
                    </a:cubicBezTo>
                    <a:cubicBezTo>
                      <a:pt x="297" y="332"/>
                      <a:pt x="297" y="332"/>
                      <a:pt x="297" y="332"/>
                    </a:cubicBezTo>
                    <a:cubicBezTo>
                      <a:pt x="436" y="379"/>
                      <a:pt x="576" y="334"/>
                      <a:pt x="715" y="483"/>
                    </a:cubicBezTo>
                    <a:lnTo>
                      <a:pt x="558" y="876"/>
                    </a:lnTo>
                    <a:close/>
                    <a:moveTo>
                      <a:pt x="901" y="352"/>
                    </a:moveTo>
                    <a:cubicBezTo>
                      <a:pt x="855" y="399"/>
                      <a:pt x="855" y="399"/>
                      <a:pt x="855" y="399"/>
                    </a:cubicBezTo>
                    <a:cubicBezTo>
                      <a:pt x="848" y="405"/>
                      <a:pt x="837" y="405"/>
                      <a:pt x="831" y="399"/>
                    </a:cubicBezTo>
                    <a:cubicBezTo>
                      <a:pt x="772" y="340"/>
                      <a:pt x="772" y="340"/>
                      <a:pt x="772" y="340"/>
                    </a:cubicBezTo>
                    <a:cubicBezTo>
                      <a:pt x="725" y="459"/>
                      <a:pt x="725" y="459"/>
                      <a:pt x="725" y="459"/>
                    </a:cubicBezTo>
                    <a:cubicBezTo>
                      <a:pt x="729" y="449"/>
                      <a:pt x="729" y="449"/>
                      <a:pt x="729" y="449"/>
                    </a:cubicBezTo>
                    <a:cubicBezTo>
                      <a:pt x="628" y="349"/>
                      <a:pt x="527" y="337"/>
                      <a:pt x="435" y="325"/>
                    </a:cubicBezTo>
                    <a:cubicBezTo>
                      <a:pt x="406" y="322"/>
                      <a:pt x="377" y="318"/>
                      <a:pt x="349" y="312"/>
                    </a:cubicBezTo>
                    <a:cubicBezTo>
                      <a:pt x="631" y="199"/>
                      <a:pt x="631" y="199"/>
                      <a:pt x="631" y="199"/>
                    </a:cubicBezTo>
                    <a:cubicBezTo>
                      <a:pt x="574" y="142"/>
                      <a:pt x="574" y="142"/>
                      <a:pt x="574" y="142"/>
                    </a:cubicBezTo>
                    <a:cubicBezTo>
                      <a:pt x="568" y="135"/>
                      <a:pt x="568" y="125"/>
                      <a:pt x="574" y="118"/>
                    </a:cubicBezTo>
                    <a:cubicBezTo>
                      <a:pt x="621" y="71"/>
                      <a:pt x="621" y="71"/>
                      <a:pt x="621" y="71"/>
                    </a:cubicBezTo>
                    <a:cubicBezTo>
                      <a:pt x="628" y="65"/>
                      <a:pt x="638" y="65"/>
                      <a:pt x="645" y="71"/>
                    </a:cubicBezTo>
                    <a:cubicBezTo>
                      <a:pt x="901" y="328"/>
                      <a:pt x="901" y="328"/>
                      <a:pt x="901" y="328"/>
                    </a:cubicBezTo>
                    <a:cubicBezTo>
                      <a:pt x="908" y="335"/>
                      <a:pt x="908" y="345"/>
                      <a:pt x="901" y="3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0" name="Freeform 6"/>
              <p:cNvSpPr>
                <a:spLocks noEditPoints="1"/>
              </p:cNvSpPr>
              <p:nvPr/>
            </p:nvSpPr>
            <p:spPr bwMode="auto">
              <a:xfrm>
                <a:off x="1751013" y="1998663"/>
                <a:ext cx="623888" cy="623888"/>
              </a:xfrm>
              <a:custGeom>
                <a:avLst/>
                <a:gdLst>
                  <a:gd name="T0" fmla="*/ 83 w 166"/>
                  <a:gd name="T1" fmla="*/ 166 h 166"/>
                  <a:gd name="T2" fmla="*/ 166 w 166"/>
                  <a:gd name="T3" fmla="*/ 83 h 166"/>
                  <a:gd name="T4" fmla="*/ 83 w 166"/>
                  <a:gd name="T5" fmla="*/ 0 h 166"/>
                  <a:gd name="T6" fmla="*/ 0 w 166"/>
                  <a:gd name="T7" fmla="*/ 83 h 166"/>
                  <a:gd name="T8" fmla="*/ 83 w 166"/>
                  <a:gd name="T9" fmla="*/ 166 h 166"/>
                  <a:gd name="T10" fmla="*/ 83 w 166"/>
                  <a:gd name="T11" fmla="*/ 33 h 166"/>
                  <a:gd name="T12" fmla="*/ 133 w 166"/>
                  <a:gd name="T13" fmla="*/ 83 h 166"/>
                  <a:gd name="T14" fmla="*/ 83 w 166"/>
                  <a:gd name="T15" fmla="*/ 133 h 166"/>
                  <a:gd name="T16" fmla="*/ 33 w 166"/>
                  <a:gd name="T17" fmla="*/ 83 h 166"/>
                  <a:gd name="T18" fmla="*/ 83 w 166"/>
                  <a:gd name="T19" fmla="*/ 3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166">
                    <a:moveTo>
                      <a:pt x="83" y="166"/>
                    </a:moveTo>
                    <a:cubicBezTo>
                      <a:pt x="128" y="166"/>
                      <a:pt x="166" y="129"/>
                      <a:pt x="166" y="83"/>
                    </a:cubicBezTo>
                    <a:cubicBezTo>
                      <a:pt x="166" y="37"/>
                      <a:pt x="128" y="0"/>
                      <a:pt x="83" y="0"/>
                    </a:cubicBez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lose/>
                    <a:moveTo>
                      <a:pt x="83" y="33"/>
                    </a:moveTo>
                    <a:cubicBezTo>
                      <a:pt x="110" y="33"/>
                      <a:pt x="133" y="56"/>
                      <a:pt x="133" y="83"/>
                    </a:cubicBezTo>
                    <a:cubicBezTo>
                      <a:pt x="133" y="111"/>
                      <a:pt x="110" y="133"/>
                      <a:pt x="83" y="133"/>
                    </a:cubicBezTo>
                    <a:cubicBezTo>
                      <a:pt x="55" y="133"/>
                      <a:pt x="33" y="111"/>
                      <a:pt x="33" y="83"/>
                    </a:cubicBezTo>
                    <a:cubicBezTo>
                      <a:pt x="33" y="56"/>
                      <a:pt x="55" y="33"/>
                      <a:pt x="83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1" name="Freeform 7"/>
              <p:cNvSpPr>
                <a:spLocks noEditPoints="1"/>
              </p:cNvSpPr>
              <p:nvPr/>
            </p:nvSpPr>
            <p:spPr bwMode="auto">
              <a:xfrm>
                <a:off x="3375025" y="-1587"/>
                <a:ext cx="623888" cy="623888"/>
              </a:xfrm>
              <a:custGeom>
                <a:avLst/>
                <a:gdLst>
                  <a:gd name="T0" fmla="*/ 83 w 166"/>
                  <a:gd name="T1" fmla="*/ 0 h 166"/>
                  <a:gd name="T2" fmla="*/ 0 w 166"/>
                  <a:gd name="T3" fmla="*/ 83 h 166"/>
                  <a:gd name="T4" fmla="*/ 83 w 166"/>
                  <a:gd name="T5" fmla="*/ 166 h 166"/>
                  <a:gd name="T6" fmla="*/ 166 w 166"/>
                  <a:gd name="T7" fmla="*/ 83 h 166"/>
                  <a:gd name="T8" fmla="*/ 83 w 166"/>
                  <a:gd name="T9" fmla="*/ 0 h 166"/>
                  <a:gd name="T10" fmla="*/ 83 w 166"/>
                  <a:gd name="T11" fmla="*/ 133 h 166"/>
                  <a:gd name="T12" fmla="*/ 33 w 166"/>
                  <a:gd name="T13" fmla="*/ 83 h 166"/>
                  <a:gd name="T14" fmla="*/ 83 w 166"/>
                  <a:gd name="T15" fmla="*/ 33 h 166"/>
                  <a:gd name="T16" fmla="*/ 133 w 166"/>
                  <a:gd name="T17" fmla="*/ 83 h 166"/>
                  <a:gd name="T18" fmla="*/ 83 w 166"/>
                  <a:gd name="T19" fmla="*/ 13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166">
                    <a:moveTo>
                      <a:pt x="83" y="0"/>
                    </a:move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ubicBezTo>
                      <a:pt x="129" y="166"/>
                      <a:pt x="166" y="129"/>
                      <a:pt x="166" y="83"/>
                    </a:cubicBezTo>
                    <a:cubicBezTo>
                      <a:pt x="166" y="37"/>
                      <a:pt x="129" y="0"/>
                      <a:pt x="83" y="0"/>
                    </a:cubicBezTo>
                    <a:close/>
                    <a:moveTo>
                      <a:pt x="83" y="133"/>
                    </a:moveTo>
                    <a:cubicBezTo>
                      <a:pt x="55" y="133"/>
                      <a:pt x="33" y="111"/>
                      <a:pt x="33" y="83"/>
                    </a:cubicBezTo>
                    <a:cubicBezTo>
                      <a:pt x="33" y="56"/>
                      <a:pt x="55" y="33"/>
                      <a:pt x="83" y="33"/>
                    </a:cubicBezTo>
                    <a:cubicBezTo>
                      <a:pt x="110" y="33"/>
                      <a:pt x="133" y="56"/>
                      <a:pt x="133" y="83"/>
                    </a:cubicBezTo>
                    <a:cubicBezTo>
                      <a:pt x="133" y="111"/>
                      <a:pt x="110" y="133"/>
                      <a:pt x="8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2" name="Freeform 8"/>
              <p:cNvSpPr>
                <a:spLocks noEditPoints="1"/>
              </p:cNvSpPr>
              <p:nvPr/>
            </p:nvSpPr>
            <p:spPr bwMode="auto">
              <a:xfrm>
                <a:off x="1000125" y="1874838"/>
                <a:ext cx="500063" cy="500063"/>
              </a:xfrm>
              <a:custGeom>
                <a:avLst/>
                <a:gdLst>
                  <a:gd name="T0" fmla="*/ 0 w 133"/>
                  <a:gd name="T1" fmla="*/ 66 h 133"/>
                  <a:gd name="T2" fmla="*/ 67 w 133"/>
                  <a:gd name="T3" fmla="*/ 133 h 133"/>
                  <a:gd name="T4" fmla="*/ 133 w 133"/>
                  <a:gd name="T5" fmla="*/ 66 h 133"/>
                  <a:gd name="T6" fmla="*/ 67 w 133"/>
                  <a:gd name="T7" fmla="*/ 0 h 133"/>
                  <a:gd name="T8" fmla="*/ 0 w 133"/>
                  <a:gd name="T9" fmla="*/ 66 h 133"/>
                  <a:gd name="T10" fmla="*/ 67 w 133"/>
                  <a:gd name="T11" fmla="*/ 33 h 133"/>
                  <a:gd name="T12" fmla="*/ 100 w 133"/>
                  <a:gd name="T13" fmla="*/ 66 h 133"/>
                  <a:gd name="T14" fmla="*/ 67 w 133"/>
                  <a:gd name="T15" fmla="*/ 100 h 133"/>
                  <a:gd name="T16" fmla="*/ 33 w 133"/>
                  <a:gd name="T17" fmla="*/ 66 h 133"/>
                  <a:gd name="T18" fmla="*/ 67 w 133"/>
                  <a:gd name="T19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3">
                    <a:moveTo>
                      <a:pt x="0" y="66"/>
                    </a:moveTo>
                    <a:cubicBezTo>
                      <a:pt x="0" y="103"/>
                      <a:pt x="30" y="133"/>
                      <a:pt x="67" y="133"/>
                    </a:cubicBezTo>
                    <a:cubicBezTo>
                      <a:pt x="103" y="133"/>
                      <a:pt x="133" y="103"/>
                      <a:pt x="133" y="66"/>
                    </a:cubicBezTo>
                    <a:cubicBezTo>
                      <a:pt x="133" y="30"/>
                      <a:pt x="103" y="0"/>
                      <a:pt x="67" y="0"/>
                    </a:cubicBezTo>
                    <a:cubicBezTo>
                      <a:pt x="30" y="0"/>
                      <a:pt x="0" y="30"/>
                      <a:pt x="0" y="66"/>
                    </a:cubicBezTo>
                    <a:close/>
                    <a:moveTo>
                      <a:pt x="67" y="33"/>
                    </a:moveTo>
                    <a:cubicBezTo>
                      <a:pt x="85" y="33"/>
                      <a:pt x="100" y="48"/>
                      <a:pt x="100" y="66"/>
                    </a:cubicBezTo>
                    <a:cubicBezTo>
                      <a:pt x="100" y="85"/>
                      <a:pt x="85" y="100"/>
                      <a:pt x="67" y="100"/>
                    </a:cubicBezTo>
                    <a:cubicBezTo>
                      <a:pt x="48" y="100"/>
                      <a:pt x="33" y="85"/>
                      <a:pt x="33" y="66"/>
                    </a:cubicBezTo>
                    <a:cubicBezTo>
                      <a:pt x="33" y="48"/>
                      <a:pt x="48" y="33"/>
                      <a:pt x="67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3" name="Oval 9"/>
              <p:cNvSpPr>
                <a:spLocks noChangeArrowheads="1"/>
              </p:cNvSpPr>
              <p:nvPr/>
            </p:nvSpPr>
            <p:spPr bwMode="auto">
              <a:xfrm>
                <a:off x="1500188" y="2751138"/>
                <a:ext cx="250825" cy="2476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4" name="Oval 10"/>
              <p:cNvSpPr>
                <a:spLocks noChangeArrowheads="1"/>
              </p:cNvSpPr>
              <p:nvPr/>
            </p:nvSpPr>
            <p:spPr bwMode="auto">
              <a:xfrm>
                <a:off x="3498850" y="874713"/>
                <a:ext cx="252413" cy="2476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0" name="Group 35"/>
            <p:cNvGrpSpPr/>
            <p:nvPr/>
          </p:nvGrpSpPr>
          <p:grpSpPr>
            <a:xfrm>
              <a:off x="9491815" y="6228907"/>
              <a:ext cx="1383832" cy="1301750"/>
              <a:chOff x="-1587" y="-3175"/>
              <a:chExt cx="506412" cy="476250"/>
            </a:xfrm>
            <a:solidFill>
              <a:schemeClr val="bg1"/>
            </a:solidFill>
          </p:grpSpPr>
          <p:sp>
            <p:nvSpPr>
              <p:cNvPr id="37" name="Oval 14"/>
              <p:cNvSpPr>
                <a:spLocks noChangeArrowheads="1"/>
              </p:cNvSpPr>
              <p:nvPr/>
            </p:nvSpPr>
            <p:spPr bwMode="auto">
              <a:xfrm>
                <a:off x="244475" y="257175"/>
                <a:ext cx="60325" cy="619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8" name="Freeform 15"/>
              <p:cNvSpPr>
                <a:spLocks noEditPoints="1"/>
              </p:cNvSpPr>
              <p:nvPr/>
            </p:nvSpPr>
            <p:spPr bwMode="auto">
              <a:xfrm>
                <a:off x="-1587" y="-3175"/>
                <a:ext cx="506412" cy="476250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1" name="Group 38"/>
            <p:cNvGrpSpPr/>
            <p:nvPr/>
          </p:nvGrpSpPr>
          <p:grpSpPr>
            <a:xfrm>
              <a:off x="19001846" y="5937816"/>
              <a:ext cx="1524627" cy="1525684"/>
              <a:chOff x="-1587" y="-3175"/>
              <a:chExt cx="3670300" cy="3671888"/>
            </a:xfrm>
            <a:solidFill>
              <a:schemeClr val="bg1"/>
            </a:solidFill>
          </p:grpSpPr>
          <p:sp>
            <p:nvSpPr>
              <p:cNvPr id="35" name="Freeform 24"/>
              <p:cNvSpPr>
                <a:spLocks noEditPoints="1"/>
              </p:cNvSpPr>
              <p:nvPr/>
            </p:nvSpPr>
            <p:spPr bwMode="auto">
              <a:xfrm>
                <a:off x="-1587" y="-3175"/>
                <a:ext cx="3670300" cy="3671888"/>
              </a:xfrm>
              <a:custGeom>
                <a:avLst/>
                <a:gdLst>
                  <a:gd name="T0" fmla="*/ 631 w 976"/>
                  <a:gd name="T1" fmla="*/ 306 h 976"/>
                  <a:gd name="T2" fmla="*/ 488 w 976"/>
                  <a:gd name="T3" fmla="*/ 0 h 976"/>
                  <a:gd name="T4" fmla="*/ 275 w 976"/>
                  <a:gd name="T5" fmla="*/ 312 h 976"/>
                  <a:gd name="T6" fmla="*/ 244 w 976"/>
                  <a:gd name="T7" fmla="*/ 329 h 976"/>
                  <a:gd name="T8" fmla="*/ 92 w 976"/>
                  <a:gd name="T9" fmla="*/ 305 h 976"/>
                  <a:gd name="T10" fmla="*/ 0 w 976"/>
                  <a:gd name="T11" fmla="*/ 885 h 976"/>
                  <a:gd name="T12" fmla="*/ 183 w 976"/>
                  <a:gd name="T13" fmla="*/ 976 h 976"/>
                  <a:gd name="T14" fmla="*/ 266 w 976"/>
                  <a:gd name="T15" fmla="*/ 924 h 976"/>
                  <a:gd name="T16" fmla="*/ 275 w 976"/>
                  <a:gd name="T17" fmla="*/ 926 h 976"/>
                  <a:gd name="T18" fmla="*/ 580 w 976"/>
                  <a:gd name="T19" fmla="*/ 976 h 976"/>
                  <a:gd name="T20" fmla="*/ 856 w 976"/>
                  <a:gd name="T21" fmla="*/ 917 h 976"/>
                  <a:gd name="T22" fmla="*/ 870 w 976"/>
                  <a:gd name="T23" fmla="*/ 831 h 976"/>
                  <a:gd name="T24" fmla="*/ 920 w 976"/>
                  <a:gd name="T25" fmla="*/ 669 h 976"/>
                  <a:gd name="T26" fmla="*/ 949 w 976"/>
                  <a:gd name="T27" fmla="*/ 512 h 976"/>
                  <a:gd name="T28" fmla="*/ 976 w 976"/>
                  <a:gd name="T29" fmla="*/ 439 h 976"/>
                  <a:gd name="T30" fmla="*/ 890 w 976"/>
                  <a:gd name="T31" fmla="*/ 319 h 976"/>
                  <a:gd name="T32" fmla="*/ 183 w 976"/>
                  <a:gd name="T33" fmla="*/ 915 h 976"/>
                  <a:gd name="T34" fmla="*/ 61 w 976"/>
                  <a:gd name="T35" fmla="*/ 885 h 976"/>
                  <a:gd name="T36" fmla="*/ 92 w 976"/>
                  <a:gd name="T37" fmla="*/ 366 h 976"/>
                  <a:gd name="T38" fmla="*/ 214 w 976"/>
                  <a:gd name="T39" fmla="*/ 397 h 976"/>
                  <a:gd name="T40" fmla="*/ 914 w 976"/>
                  <a:gd name="T41" fmla="*/ 443 h 976"/>
                  <a:gd name="T42" fmla="*/ 793 w 976"/>
                  <a:gd name="T43" fmla="*/ 488 h 976"/>
                  <a:gd name="T44" fmla="*/ 793 w 976"/>
                  <a:gd name="T45" fmla="*/ 519 h 976"/>
                  <a:gd name="T46" fmla="*/ 901 w 976"/>
                  <a:gd name="T47" fmla="*/ 575 h 976"/>
                  <a:gd name="T48" fmla="*/ 763 w 976"/>
                  <a:gd name="T49" fmla="*/ 641 h 976"/>
                  <a:gd name="T50" fmla="*/ 763 w 976"/>
                  <a:gd name="T51" fmla="*/ 671 h 976"/>
                  <a:gd name="T52" fmla="*/ 862 w 976"/>
                  <a:gd name="T53" fmla="*/ 734 h 976"/>
                  <a:gd name="T54" fmla="*/ 732 w 976"/>
                  <a:gd name="T55" fmla="*/ 793 h 976"/>
                  <a:gd name="T56" fmla="*/ 732 w 976"/>
                  <a:gd name="T57" fmla="*/ 824 h 976"/>
                  <a:gd name="T58" fmla="*/ 811 w 976"/>
                  <a:gd name="T59" fmla="*/ 866 h 976"/>
                  <a:gd name="T60" fmla="*/ 747 w 976"/>
                  <a:gd name="T61" fmla="*/ 915 h 976"/>
                  <a:gd name="T62" fmla="*/ 411 w 976"/>
                  <a:gd name="T63" fmla="*/ 896 h 976"/>
                  <a:gd name="T64" fmla="*/ 244 w 976"/>
                  <a:gd name="T65" fmla="*/ 835 h 976"/>
                  <a:gd name="T66" fmla="*/ 268 w 976"/>
                  <a:gd name="T67" fmla="*/ 382 h 976"/>
                  <a:gd name="T68" fmla="*/ 458 w 976"/>
                  <a:gd name="T69" fmla="*/ 92 h 976"/>
                  <a:gd name="T70" fmla="*/ 577 w 976"/>
                  <a:gd name="T71" fmla="*/ 206 h 976"/>
                  <a:gd name="T72" fmla="*/ 879 w 976"/>
                  <a:gd name="T73" fmla="*/ 377 h 976"/>
                  <a:gd name="T74" fmla="*/ 914 w 976"/>
                  <a:gd name="T75" fmla="*/ 443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76" h="976">
                    <a:moveTo>
                      <a:pt x="890" y="319"/>
                    </a:moveTo>
                    <a:cubicBezTo>
                      <a:pt x="851" y="309"/>
                      <a:pt x="762" y="309"/>
                      <a:pt x="631" y="306"/>
                    </a:cubicBezTo>
                    <a:cubicBezTo>
                      <a:pt x="637" y="277"/>
                      <a:pt x="638" y="252"/>
                      <a:pt x="638" y="206"/>
                    </a:cubicBezTo>
                    <a:cubicBezTo>
                      <a:pt x="638" y="96"/>
                      <a:pt x="559" y="0"/>
                      <a:pt x="488" y="0"/>
                    </a:cubicBezTo>
                    <a:cubicBezTo>
                      <a:pt x="438" y="0"/>
                      <a:pt x="397" y="41"/>
                      <a:pt x="397" y="91"/>
                    </a:cubicBezTo>
                    <a:cubicBezTo>
                      <a:pt x="396" y="152"/>
                      <a:pt x="377" y="258"/>
                      <a:pt x="275" y="312"/>
                    </a:cubicBezTo>
                    <a:cubicBezTo>
                      <a:pt x="267" y="316"/>
                      <a:pt x="246" y="327"/>
                      <a:pt x="242" y="328"/>
                    </a:cubicBezTo>
                    <a:cubicBezTo>
                      <a:pt x="244" y="329"/>
                      <a:pt x="244" y="329"/>
                      <a:pt x="244" y="329"/>
                    </a:cubicBezTo>
                    <a:cubicBezTo>
                      <a:pt x="228" y="316"/>
                      <a:pt x="206" y="305"/>
                      <a:pt x="183" y="305"/>
                    </a:cubicBezTo>
                    <a:cubicBezTo>
                      <a:pt x="92" y="305"/>
                      <a:pt x="92" y="305"/>
                      <a:pt x="92" y="305"/>
                    </a:cubicBezTo>
                    <a:cubicBezTo>
                      <a:pt x="41" y="305"/>
                      <a:pt x="0" y="346"/>
                      <a:pt x="0" y="397"/>
                    </a:cubicBezTo>
                    <a:cubicBezTo>
                      <a:pt x="0" y="885"/>
                      <a:pt x="0" y="885"/>
                      <a:pt x="0" y="885"/>
                    </a:cubicBezTo>
                    <a:cubicBezTo>
                      <a:pt x="0" y="935"/>
                      <a:pt x="41" y="976"/>
                      <a:pt x="92" y="976"/>
                    </a:cubicBezTo>
                    <a:cubicBezTo>
                      <a:pt x="183" y="976"/>
                      <a:pt x="183" y="976"/>
                      <a:pt x="183" y="976"/>
                    </a:cubicBezTo>
                    <a:cubicBezTo>
                      <a:pt x="219" y="976"/>
                      <a:pt x="250" y="954"/>
                      <a:pt x="264" y="923"/>
                    </a:cubicBezTo>
                    <a:cubicBezTo>
                      <a:pt x="265" y="923"/>
                      <a:pt x="265" y="924"/>
                      <a:pt x="266" y="924"/>
                    </a:cubicBezTo>
                    <a:cubicBezTo>
                      <a:pt x="268" y="924"/>
                      <a:pt x="270" y="925"/>
                      <a:pt x="273" y="926"/>
                    </a:cubicBezTo>
                    <a:cubicBezTo>
                      <a:pt x="274" y="926"/>
                      <a:pt x="274" y="926"/>
                      <a:pt x="275" y="926"/>
                    </a:cubicBezTo>
                    <a:cubicBezTo>
                      <a:pt x="292" y="930"/>
                      <a:pt x="326" y="938"/>
                      <a:pt x="398" y="955"/>
                    </a:cubicBezTo>
                    <a:cubicBezTo>
                      <a:pt x="414" y="959"/>
                      <a:pt x="496" y="976"/>
                      <a:pt x="580" y="976"/>
                    </a:cubicBezTo>
                    <a:cubicBezTo>
                      <a:pt x="747" y="976"/>
                      <a:pt x="747" y="976"/>
                      <a:pt x="747" y="976"/>
                    </a:cubicBezTo>
                    <a:cubicBezTo>
                      <a:pt x="798" y="976"/>
                      <a:pt x="835" y="956"/>
                      <a:pt x="856" y="917"/>
                    </a:cubicBezTo>
                    <a:cubicBezTo>
                      <a:pt x="857" y="917"/>
                      <a:pt x="864" y="903"/>
                      <a:pt x="869" y="884"/>
                    </a:cubicBezTo>
                    <a:cubicBezTo>
                      <a:pt x="874" y="870"/>
                      <a:pt x="875" y="851"/>
                      <a:pt x="870" y="831"/>
                    </a:cubicBezTo>
                    <a:cubicBezTo>
                      <a:pt x="903" y="808"/>
                      <a:pt x="913" y="774"/>
                      <a:pt x="920" y="752"/>
                    </a:cubicBezTo>
                    <a:cubicBezTo>
                      <a:pt x="932" y="716"/>
                      <a:pt x="928" y="688"/>
                      <a:pt x="920" y="669"/>
                    </a:cubicBezTo>
                    <a:cubicBezTo>
                      <a:pt x="939" y="651"/>
                      <a:pt x="954" y="625"/>
                      <a:pt x="961" y="585"/>
                    </a:cubicBezTo>
                    <a:cubicBezTo>
                      <a:pt x="965" y="559"/>
                      <a:pt x="961" y="534"/>
                      <a:pt x="949" y="512"/>
                    </a:cubicBezTo>
                    <a:cubicBezTo>
                      <a:pt x="966" y="493"/>
                      <a:pt x="974" y="468"/>
                      <a:pt x="975" y="446"/>
                    </a:cubicBezTo>
                    <a:cubicBezTo>
                      <a:pt x="976" y="439"/>
                      <a:pt x="976" y="439"/>
                      <a:pt x="976" y="439"/>
                    </a:cubicBezTo>
                    <a:cubicBezTo>
                      <a:pt x="976" y="435"/>
                      <a:pt x="976" y="433"/>
                      <a:pt x="976" y="424"/>
                    </a:cubicBezTo>
                    <a:cubicBezTo>
                      <a:pt x="976" y="386"/>
                      <a:pt x="949" y="336"/>
                      <a:pt x="890" y="319"/>
                    </a:cubicBezTo>
                    <a:close/>
                    <a:moveTo>
                      <a:pt x="214" y="885"/>
                    </a:moveTo>
                    <a:cubicBezTo>
                      <a:pt x="214" y="901"/>
                      <a:pt x="200" y="915"/>
                      <a:pt x="183" y="915"/>
                    </a:cubicBezTo>
                    <a:cubicBezTo>
                      <a:pt x="92" y="915"/>
                      <a:pt x="92" y="915"/>
                      <a:pt x="92" y="915"/>
                    </a:cubicBezTo>
                    <a:cubicBezTo>
                      <a:pt x="75" y="915"/>
                      <a:pt x="61" y="901"/>
                      <a:pt x="61" y="885"/>
                    </a:cubicBezTo>
                    <a:cubicBezTo>
                      <a:pt x="61" y="397"/>
                      <a:pt x="61" y="397"/>
                      <a:pt x="61" y="397"/>
                    </a:cubicBezTo>
                    <a:cubicBezTo>
                      <a:pt x="61" y="380"/>
                      <a:pt x="75" y="366"/>
                      <a:pt x="92" y="366"/>
                    </a:cubicBezTo>
                    <a:cubicBezTo>
                      <a:pt x="183" y="366"/>
                      <a:pt x="183" y="366"/>
                      <a:pt x="183" y="366"/>
                    </a:cubicBezTo>
                    <a:cubicBezTo>
                      <a:pt x="200" y="366"/>
                      <a:pt x="214" y="380"/>
                      <a:pt x="214" y="397"/>
                    </a:cubicBezTo>
                    <a:lnTo>
                      <a:pt x="214" y="885"/>
                    </a:lnTo>
                    <a:close/>
                    <a:moveTo>
                      <a:pt x="914" y="443"/>
                    </a:moveTo>
                    <a:cubicBezTo>
                      <a:pt x="914" y="458"/>
                      <a:pt x="907" y="488"/>
                      <a:pt x="854" y="488"/>
                    </a:cubicBezTo>
                    <a:cubicBezTo>
                      <a:pt x="808" y="488"/>
                      <a:pt x="793" y="488"/>
                      <a:pt x="793" y="488"/>
                    </a:cubicBezTo>
                    <a:cubicBezTo>
                      <a:pt x="785" y="488"/>
                      <a:pt x="778" y="495"/>
                      <a:pt x="778" y="503"/>
                    </a:cubicBezTo>
                    <a:cubicBezTo>
                      <a:pt x="778" y="512"/>
                      <a:pt x="785" y="519"/>
                      <a:pt x="793" y="519"/>
                    </a:cubicBezTo>
                    <a:cubicBezTo>
                      <a:pt x="793" y="519"/>
                      <a:pt x="806" y="519"/>
                      <a:pt x="852" y="519"/>
                    </a:cubicBezTo>
                    <a:cubicBezTo>
                      <a:pt x="898" y="519"/>
                      <a:pt x="904" y="556"/>
                      <a:pt x="901" y="575"/>
                    </a:cubicBezTo>
                    <a:cubicBezTo>
                      <a:pt x="897" y="598"/>
                      <a:pt x="886" y="641"/>
                      <a:pt x="835" y="641"/>
                    </a:cubicBezTo>
                    <a:cubicBezTo>
                      <a:pt x="783" y="641"/>
                      <a:pt x="763" y="641"/>
                      <a:pt x="763" y="641"/>
                    </a:cubicBezTo>
                    <a:cubicBezTo>
                      <a:pt x="754" y="641"/>
                      <a:pt x="747" y="647"/>
                      <a:pt x="747" y="656"/>
                    </a:cubicBezTo>
                    <a:cubicBezTo>
                      <a:pt x="747" y="664"/>
                      <a:pt x="754" y="671"/>
                      <a:pt x="763" y="671"/>
                    </a:cubicBezTo>
                    <a:cubicBezTo>
                      <a:pt x="763" y="671"/>
                      <a:pt x="799" y="671"/>
                      <a:pt x="823" y="671"/>
                    </a:cubicBezTo>
                    <a:cubicBezTo>
                      <a:pt x="874" y="671"/>
                      <a:pt x="870" y="710"/>
                      <a:pt x="862" y="734"/>
                    </a:cubicBezTo>
                    <a:cubicBezTo>
                      <a:pt x="852" y="764"/>
                      <a:pt x="846" y="793"/>
                      <a:pt x="782" y="793"/>
                    </a:cubicBezTo>
                    <a:cubicBezTo>
                      <a:pt x="760" y="793"/>
                      <a:pt x="732" y="793"/>
                      <a:pt x="732" y="793"/>
                    </a:cubicBezTo>
                    <a:cubicBezTo>
                      <a:pt x="723" y="793"/>
                      <a:pt x="717" y="800"/>
                      <a:pt x="717" y="808"/>
                    </a:cubicBezTo>
                    <a:cubicBezTo>
                      <a:pt x="717" y="817"/>
                      <a:pt x="723" y="824"/>
                      <a:pt x="732" y="824"/>
                    </a:cubicBezTo>
                    <a:cubicBezTo>
                      <a:pt x="732" y="824"/>
                      <a:pt x="753" y="824"/>
                      <a:pt x="780" y="824"/>
                    </a:cubicBezTo>
                    <a:cubicBezTo>
                      <a:pt x="813" y="824"/>
                      <a:pt x="815" y="855"/>
                      <a:pt x="811" y="866"/>
                    </a:cubicBezTo>
                    <a:cubicBezTo>
                      <a:pt x="807" y="879"/>
                      <a:pt x="803" y="888"/>
                      <a:pt x="803" y="888"/>
                    </a:cubicBezTo>
                    <a:cubicBezTo>
                      <a:pt x="793" y="905"/>
                      <a:pt x="779" y="915"/>
                      <a:pt x="747" y="915"/>
                    </a:cubicBezTo>
                    <a:cubicBezTo>
                      <a:pt x="580" y="915"/>
                      <a:pt x="580" y="915"/>
                      <a:pt x="580" y="915"/>
                    </a:cubicBezTo>
                    <a:cubicBezTo>
                      <a:pt x="497" y="915"/>
                      <a:pt x="414" y="896"/>
                      <a:pt x="411" y="896"/>
                    </a:cubicBezTo>
                    <a:cubicBezTo>
                      <a:pt x="285" y="866"/>
                      <a:pt x="278" y="864"/>
                      <a:pt x="270" y="862"/>
                    </a:cubicBezTo>
                    <a:cubicBezTo>
                      <a:pt x="270" y="862"/>
                      <a:pt x="244" y="857"/>
                      <a:pt x="244" y="835"/>
                    </a:cubicBezTo>
                    <a:cubicBezTo>
                      <a:pt x="244" y="414"/>
                      <a:pt x="244" y="414"/>
                      <a:pt x="244" y="414"/>
                    </a:cubicBezTo>
                    <a:cubicBezTo>
                      <a:pt x="244" y="399"/>
                      <a:pt x="253" y="386"/>
                      <a:pt x="268" y="382"/>
                    </a:cubicBezTo>
                    <a:cubicBezTo>
                      <a:pt x="270" y="381"/>
                      <a:pt x="273" y="380"/>
                      <a:pt x="275" y="380"/>
                    </a:cubicBezTo>
                    <a:cubicBezTo>
                      <a:pt x="414" y="322"/>
                      <a:pt x="456" y="195"/>
                      <a:pt x="458" y="92"/>
                    </a:cubicBezTo>
                    <a:cubicBezTo>
                      <a:pt x="458" y="77"/>
                      <a:pt x="469" y="61"/>
                      <a:pt x="488" y="61"/>
                    </a:cubicBezTo>
                    <a:cubicBezTo>
                      <a:pt x="520" y="61"/>
                      <a:pt x="577" y="126"/>
                      <a:pt x="577" y="206"/>
                    </a:cubicBezTo>
                    <a:cubicBezTo>
                      <a:pt x="577" y="278"/>
                      <a:pt x="574" y="291"/>
                      <a:pt x="549" y="366"/>
                    </a:cubicBezTo>
                    <a:cubicBezTo>
                      <a:pt x="854" y="366"/>
                      <a:pt x="852" y="370"/>
                      <a:pt x="879" y="377"/>
                    </a:cubicBezTo>
                    <a:cubicBezTo>
                      <a:pt x="912" y="387"/>
                      <a:pt x="915" y="415"/>
                      <a:pt x="915" y="424"/>
                    </a:cubicBezTo>
                    <a:cubicBezTo>
                      <a:pt x="915" y="435"/>
                      <a:pt x="915" y="433"/>
                      <a:pt x="914" y="4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6" name="Freeform 25"/>
              <p:cNvSpPr>
                <a:spLocks noEditPoints="1"/>
              </p:cNvSpPr>
              <p:nvPr/>
            </p:nvSpPr>
            <p:spPr bwMode="auto">
              <a:xfrm>
                <a:off x="344488" y="2979738"/>
                <a:ext cx="341313" cy="346075"/>
              </a:xfrm>
              <a:custGeom>
                <a:avLst/>
                <a:gdLst>
                  <a:gd name="T0" fmla="*/ 45 w 91"/>
                  <a:gd name="T1" fmla="*/ 0 h 92"/>
                  <a:gd name="T2" fmla="*/ 0 w 91"/>
                  <a:gd name="T3" fmla="*/ 46 h 92"/>
                  <a:gd name="T4" fmla="*/ 45 w 91"/>
                  <a:gd name="T5" fmla="*/ 92 h 92"/>
                  <a:gd name="T6" fmla="*/ 91 w 91"/>
                  <a:gd name="T7" fmla="*/ 46 h 92"/>
                  <a:gd name="T8" fmla="*/ 45 w 91"/>
                  <a:gd name="T9" fmla="*/ 0 h 92"/>
                  <a:gd name="T10" fmla="*/ 45 w 91"/>
                  <a:gd name="T11" fmla="*/ 61 h 92"/>
                  <a:gd name="T12" fmla="*/ 30 w 91"/>
                  <a:gd name="T13" fmla="*/ 46 h 92"/>
                  <a:gd name="T14" fmla="*/ 45 w 91"/>
                  <a:gd name="T15" fmla="*/ 31 h 92"/>
                  <a:gd name="T16" fmla="*/ 61 w 91"/>
                  <a:gd name="T17" fmla="*/ 46 h 92"/>
                  <a:gd name="T18" fmla="*/ 45 w 91"/>
                  <a:gd name="T19" fmla="*/ 6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92">
                    <a:moveTo>
                      <a:pt x="45" y="0"/>
                    </a:moveTo>
                    <a:cubicBezTo>
                      <a:pt x="20" y="0"/>
                      <a:pt x="0" y="20"/>
                      <a:pt x="0" y="46"/>
                    </a:cubicBezTo>
                    <a:cubicBezTo>
                      <a:pt x="0" y="71"/>
                      <a:pt x="20" y="92"/>
                      <a:pt x="45" y="92"/>
                    </a:cubicBezTo>
                    <a:cubicBezTo>
                      <a:pt x="71" y="92"/>
                      <a:pt x="91" y="71"/>
                      <a:pt x="91" y="46"/>
                    </a:cubicBezTo>
                    <a:cubicBezTo>
                      <a:pt x="91" y="20"/>
                      <a:pt x="71" y="0"/>
                      <a:pt x="45" y="0"/>
                    </a:cubicBezTo>
                    <a:close/>
                    <a:moveTo>
                      <a:pt x="45" y="61"/>
                    </a:moveTo>
                    <a:cubicBezTo>
                      <a:pt x="37" y="61"/>
                      <a:pt x="30" y="54"/>
                      <a:pt x="30" y="46"/>
                    </a:cubicBezTo>
                    <a:cubicBezTo>
                      <a:pt x="30" y="37"/>
                      <a:pt x="37" y="31"/>
                      <a:pt x="45" y="31"/>
                    </a:cubicBezTo>
                    <a:cubicBezTo>
                      <a:pt x="54" y="31"/>
                      <a:pt x="61" y="37"/>
                      <a:pt x="61" y="46"/>
                    </a:cubicBezTo>
                    <a:cubicBezTo>
                      <a:pt x="61" y="54"/>
                      <a:pt x="54" y="61"/>
                      <a:pt x="45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2" name="Group 41"/>
            <p:cNvGrpSpPr/>
            <p:nvPr/>
          </p:nvGrpSpPr>
          <p:grpSpPr>
            <a:xfrm>
              <a:off x="14441156" y="6150072"/>
              <a:ext cx="1209829" cy="1384300"/>
              <a:chOff x="-1587" y="3175"/>
              <a:chExt cx="430212" cy="492125"/>
            </a:xfrm>
            <a:solidFill>
              <a:schemeClr val="bg1"/>
            </a:solidFill>
          </p:grpSpPr>
          <p:sp>
            <p:nvSpPr>
              <p:cNvPr id="31" name="Freeform 29"/>
              <p:cNvSpPr>
                <a:spLocks noEditPoints="1"/>
              </p:cNvSpPr>
              <p:nvPr/>
            </p:nvSpPr>
            <p:spPr bwMode="auto">
              <a:xfrm>
                <a:off x="-1587" y="3175"/>
                <a:ext cx="430212" cy="492125"/>
              </a:xfrm>
              <a:custGeom>
                <a:avLst/>
                <a:gdLst>
                  <a:gd name="T0" fmla="*/ 112 w 112"/>
                  <a:gd name="T1" fmla="*/ 27 h 128"/>
                  <a:gd name="T2" fmla="*/ 100 w 112"/>
                  <a:gd name="T3" fmla="*/ 16 h 128"/>
                  <a:gd name="T4" fmla="*/ 88 w 112"/>
                  <a:gd name="T5" fmla="*/ 16 h 128"/>
                  <a:gd name="T6" fmla="*/ 88 w 112"/>
                  <a:gd name="T7" fmla="*/ 12 h 128"/>
                  <a:gd name="T8" fmla="*/ 88 w 112"/>
                  <a:gd name="T9" fmla="*/ 12 h 128"/>
                  <a:gd name="T10" fmla="*/ 76 w 112"/>
                  <a:gd name="T11" fmla="*/ 0 h 128"/>
                  <a:gd name="T12" fmla="*/ 36 w 112"/>
                  <a:gd name="T13" fmla="*/ 0 h 128"/>
                  <a:gd name="T14" fmla="*/ 24 w 112"/>
                  <a:gd name="T15" fmla="*/ 12 h 128"/>
                  <a:gd name="T16" fmla="*/ 24 w 112"/>
                  <a:gd name="T17" fmla="*/ 12 h 128"/>
                  <a:gd name="T18" fmla="*/ 24 w 112"/>
                  <a:gd name="T19" fmla="*/ 16 h 128"/>
                  <a:gd name="T20" fmla="*/ 12 w 112"/>
                  <a:gd name="T21" fmla="*/ 16 h 128"/>
                  <a:gd name="T22" fmla="*/ 0 w 112"/>
                  <a:gd name="T23" fmla="*/ 27 h 128"/>
                  <a:gd name="T24" fmla="*/ 0 w 112"/>
                  <a:gd name="T25" fmla="*/ 27 h 128"/>
                  <a:gd name="T26" fmla="*/ 0 w 112"/>
                  <a:gd name="T27" fmla="*/ 32 h 128"/>
                  <a:gd name="T28" fmla="*/ 0 w 112"/>
                  <a:gd name="T29" fmla="*/ 36 h 128"/>
                  <a:gd name="T30" fmla="*/ 8 w 112"/>
                  <a:gd name="T31" fmla="*/ 44 h 128"/>
                  <a:gd name="T32" fmla="*/ 8 w 112"/>
                  <a:gd name="T33" fmla="*/ 44 h 128"/>
                  <a:gd name="T34" fmla="*/ 8 w 112"/>
                  <a:gd name="T35" fmla="*/ 112 h 128"/>
                  <a:gd name="T36" fmla="*/ 24 w 112"/>
                  <a:gd name="T37" fmla="*/ 128 h 128"/>
                  <a:gd name="T38" fmla="*/ 88 w 112"/>
                  <a:gd name="T39" fmla="*/ 128 h 128"/>
                  <a:gd name="T40" fmla="*/ 104 w 112"/>
                  <a:gd name="T41" fmla="*/ 112 h 128"/>
                  <a:gd name="T42" fmla="*/ 104 w 112"/>
                  <a:gd name="T43" fmla="*/ 44 h 128"/>
                  <a:gd name="T44" fmla="*/ 104 w 112"/>
                  <a:gd name="T45" fmla="*/ 44 h 128"/>
                  <a:gd name="T46" fmla="*/ 112 w 112"/>
                  <a:gd name="T47" fmla="*/ 36 h 128"/>
                  <a:gd name="T48" fmla="*/ 112 w 112"/>
                  <a:gd name="T49" fmla="*/ 32 h 128"/>
                  <a:gd name="T50" fmla="*/ 112 w 112"/>
                  <a:gd name="T51" fmla="*/ 27 h 128"/>
                  <a:gd name="T52" fmla="*/ 32 w 112"/>
                  <a:gd name="T53" fmla="*/ 12 h 128"/>
                  <a:gd name="T54" fmla="*/ 36 w 112"/>
                  <a:gd name="T55" fmla="*/ 8 h 128"/>
                  <a:gd name="T56" fmla="*/ 76 w 112"/>
                  <a:gd name="T57" fmla="*/ 8 h 128"/>
                  <a:gd name="T58" fmla="*/ 80 w 112"/>
                  <a:gd name="T59" fmla="*/ 12 h 128"/>
                  <a:gd name="T60" fmla="*/ 80 w 112"/>
                  <a:gd name="T61" fmla="*/ 16 h 128"/>
                  <a:gd name="T62" fmla="*/ 32 w 112"/>
                  <a:gd name="T63" fmla="*/ 16 h 128"/>
                  <a:gd name="T64" fmla="*/ 32 w 112"/>
                  <a:gd name="T65" fmla="*/ 12 h 128"/>
                  <a:gd name="T66" fmla="*/ 96 w 112"/>
                  <a:gd name="T67" fmla="*/ 112 h 128"/>
                  <a:gd name="T68" fmla="*/ 88 w 112"/>
                  <a:gd name="T69" fmla="*/ 120 h 128"/>
                  <a:gd name="T70" fmla="*/ 24 w 112"/>
                  <a:gd name="T71" fmla="*/ 120 h 128"/>
                  <a:gd name="T72" fmla="*/ 16 w 112"/>
                  <a:gd name="T73" fmla="*/ 112 h 128"/>
                  <a:gd name="T74" fmla="*/ 16 w 112"/>
                  <a:gd name="T75" fmla="*/ 44 h 128"/>
                  <a:gd name="T76" fmla="*/ 96 w 112"/>
                  <a:gd name="T77" fmla="*/ 44 h 128"/>
                  <a:gd name="T78" fmla="*/ 96 w 112"/>
                  <a:gd name="T79" fmla="*/ 112 h 128"/>
                  <a:gd name="T80" fmla="*/ 104 w 112"/>
                  <a:gd name="T81" fmla="*/ 32 h 128"/>
                  <a:gd name="T82" fmla="*/ 104 w 112"/>
                  <a:gd name="T83" fmla="*/ 36 h 128"/>
                  <a:gd name="T84" fmla="*/ 8 w 112"/>
                  <a:gd name="T85" fmla="*/ 36 h 128"/>
                  <a:gd name="T86" fmla="*/ 8 w 112"/>
                  <a:gd name="T87" fmla="*/ 32 h 128"/>
                  <a:gd name="T88" fmla="*/ 8 w 112"/>
                  <a:gd name="T89" fmla="*/ 28 h 128"/>
                  <a:gd name="T90" fmla="*/ 12 w 112"/>
                  <a:gd name="T91" fmla="*/ 24 h 128"/>
                  <a:gd name="T92" fmla="*/ 100 w 112"/>
                  <a:gd name="T93" fmla="*/ 24 h 128"/>
                  <a:gd name="T94" fmla="*/ 104 w 112"/>
                  <a:gd name="T95" fmla="*/ 28 h 128"/>
                  <a:gd name="T96" fmla="*/ 104 w 112"/>
                  <a:gd name="T97" fmla="*/ 3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2" h="128">
                    <a:moveTo>
                      <a:pt x="112" y="27"/>
                    </a:moveTo>
                    <a:cubicBezTo>
                      <a:pt x="112" y="21"/>
                      <a:pt x="106" y="16"/>
                      <a:pt x="100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88" y="5"/>
                      <a:pt x="83" y="0"/>
                      <a:pt x="7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9" y="0"/>
                      <a:pt x="24" y="5"/>
                      <a:pt x="24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6" y="16"/>
                      <a:pt x="0" y="21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40"/>
                      <a:pt x="4" y="44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8" y="112"/>
                      <a:pt x="8" y="112"/>
                      <a:pt x="8" y="112"/>
                    </a:cubicBezTo>
                    <a:cubicBezTo>
                      <a:pt x="8" y="121"/>
                      <a:pt x="15" y="128"/>
                      <a:pt x="24" y="128"/>
                    </a:cubicBezTo>
                    <a:cubicBezTo>
                      <a:pt x="88" y="128"/>
                      <a:pt x="88" y="128"/>
                      <a:pt x="88" y="128"/>
                    </a:cubicBezTo>
                    <a:cubicBezTo>
                      <a:pt x="97" y="128"/>
                      <a:pt x="104" y="121"/>
                      <a:pt x="104" y="112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8" y="44"/>
                      <a:pt x="112" y="40"/>
                      <a:pt x="112" y="36"/>
                    </a:cubicBezTo>
                    <a:cubicBezTo>
                      <a:pt x="112" y="32"/>
                      <a:pt x="112" y="32"/>
                      <a:pt x="112" y="32"/>
                    </a:cubicBezTo>
                    <a:cubicBezTo>
                      <a:pt x="112" y="27"/>
                      <a:pt x="112" y="27"/>
                      <a:pt x="112" y="27"/>
                    </a:cubicBezTo>
                    <a:close/>
                    <a:moveTo>
                      <a:pt x="32" y="12"/>
                    </a:moveTo>
                    <a:cubicBezTo>
                      <a:pt x="32" y="10"/>
                      <a:pt x="34" y="8"/>
                      <a:pt x="36" y="8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78" y="8"/>
                      <a:pt x="80" y="10"/>
                      <a:pt x="80" y="12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32" y="16"/>
                      <a:pt x="32" y="16"/>
                      <a:pt x="32" y="16"/>
                    </a:cubicBezTo>
                    <a:lnTo>
                      <a:pt x="32" y="12"/>
                    </a:lnTo>
                    <a:close/>
                    <a:moveTo>
                      <a:pt x="96" y="112"/>
                    </a:moveTo>
                    <a:cubicBezTo>
                      <a:pt x="96" y="116"/>
                      <a:pt x="92" y="120"/>
                      <a:pt x="88" y="120"/>
                    </a:cubicBezTo>
                    <a:cubicBezTo>
                      <a:pt x="24" y="120"/>
                      <a:pt x="24" y="120"/>
                      <a:pt x="24" y="120"/>
                    </a:cubicBezTo>
                    <a:cubicBezTo>
                      <a:pt x="20" y="120"/>
                      <a:pt x="16" y="116"/>
                      <a:pt x="16" y="112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6" y="44"/>
                      <a:pt x="96" y="44"/>
                      <a:pt x="96" y="44"/>
                    </a:cubicBezTo>
                    <a:lnTo>
                      <a:pt x="96" y="112"/>
                    </a:lnTo>
                    <a:close/>
                    <a:moveTo>
                      <a:pt x="104" y="32"/>
                    </a:moveTo>
                    <a:cubicBezTo>
                      <a:pt x="104" y="36"/>
                      <a:pt x="104" y="36"/>
                      <a:pt x="104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6"/>
                      <a:pt x="10" y="24"/>
                      <a:pt x="12" y="24"/>
                    </a:cubicBezTo>
                    <a:cubicBezTo>
                      <a:pt x="100" y="24"/>
                      <a:pt x="100" y="24"/>
                      <a:pt x="100" y="24"/>
                    </a:cubicBezTo>
                    <a:cubicBezTo>
                      <a:pt x="102" y="24"/>
                      <a:pt x="104" y="26"/>
                      <a:pt x="104" y="28"/>
                    </a:cubicBezTo>
                    <a:lnTo>
                      <a:pt x="104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2" name="Freeform 30"/>
              <p:cNvSpPr>
                <a:spLocks noEditPoints="1"/>
              </p:cNvSpPr>
              <p:nvPr/>
            </p:nvSpPr>
            <p:spPr bwMode="auto">
              <a:xfrm>
                <a:off x="90488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3" name="Freeform 31"/>
              <p:cNvSpPr>
                <a:spLocks noEditPoints="1"/>
              </p:cNvSpPr>
              <p:nvPr/>
            </p:nvSpPr>
            <p:spPr bwMode="auto">
              <a:xfrm>
                <a:off x="182563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4" name="Freeform 32"/>
              <p:cNvSpPr>
                <a:spLocks noEditPoints="1"/>
              </p:cNvSpPr>
              <p:nvPr/>
            </p:nvSpPr>
            <p:spPr bwMode="auto">
              <a:xfrm>
                <a:off x="274638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23" name="TextBox 46"/>
            <p:cNvSpPr txBox="1"/>
            <p:nvPr/>
          </p:nvSpPr>
          <p:spPr>
            <a:xfrm>
              <a:off x="3972824" y="8337706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4" name="TextBox 47"/>
            <p:cNvSpPr txBox="1"/>
            <p:nvPr/>
          </p:nvSpPr>
          <p:spPr>
            <a:xfrm>
              <a:off x="2456077" y="9846962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70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5" name="TextBox 48"/>
            <p:cNvSpPr txBox="1"/>
            <p:nvPr/>
          </p:nvSpPr>
          <p:spPr>
            <a:xfrm>
              <a:off x="8555794" y="8321368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altLang="zh-CN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6" name="TextBox 49"/>
            <p:cNvSpPr txBox="1"/>
            <p:nvPr/>
          </p:nvSpPr>
          <p:spPr>
            <a:xfrm>
              <a:off x="7121008" y="9830627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70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7" name="TextBox 50"/>
            <p:cNvSpPr txBox="1"/>
            <p:nvPr/>
          </p:nvSpPr>
          <p:spPr>
            <a:xfrm>
              <a:off x="13334216" y="8321368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altLang="zh-CN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8" name="TextBox 51"/>
            <p:cNvSpPr txBox="1"/>
            <p:nvPr/>
          </p:nvSpPr>
          <p:spPr>
            <a:xfrm>
              <a:off x="11954074" y="9830627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70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9" name="TextBox 52"/>
            <p:cNvSpPr txBox="1"/>
            <p:nvPr/>
          </p:nvSpPr>
          <p:spPr>
            <a:xfrm>
              <a:off x="17982357" y="8341840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altLang="zh-CN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30" name="TextBox 53"/>
            <p:cNvSpPr txBox="1"/>
            <p:nvPr/>
          </p:nvSpPr>
          <p:spPr>
            <a:xfrm>
              <a:off x="16684183" y="9851098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70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702185" y="2036075"/>
            <a:ext cx="132382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161685" y="2050143"/>
            <a:ext cx="1451970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61864" y="2050143"/>
            <a:ext cx="1394165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291703" y="2050143"/>
            <a:ext cx="139756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1884189" y="298754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487594" y="3001609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061981" y="3008195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9622302" y="3022263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853581" y="3314453"/>
            <a:ext cx="2842477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098233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653352" y="3314453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726547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6224514" y="3314453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354861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8867116" y="3314453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983175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Group 98"/>
          <p:cNvGrpSpPr/>
          <p:nvPr/>
        </p:nvGrpSpPr>
        <p:grpSpPr bwMode="auto">
          <a:xfrm>
            <a:off x="1488558" y="1635982"/>
            <a:ext cx="751647" cy="751647"/>
            <a:chOff x="0" y="0"/>
            <a:chExt cx="971550" cy="971550"/>
          </a:xfrm>
        </p:grpSpPr>
        <p:sp>
          <p:nvSpPr>
            <p:cNvPr id="15" name="矩形 223"/>
            <p:cNvSpPr>
              <a:spLocks noChangeArrowheads="1"/>
            </p:cNvSpPr>
            <p:nvPr/>
          </p:nvSpPr>
          <p:spPr bwMode="auto">
            <a:xfrm>
              <a:off x="0" y="0"/>
              <a:ext cx="971550" cy="971550"/>
            </a:xfrm>
            <a:prstGeom prst="rect">
              <a:avLst/>
            </a:prstGeom>
            <a:solidFill>
              <a:srgbClr val="B9E8FF"/>
            </a:solidFill>
            <a:ln w="9525">
              <a:noFill/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Freeform 105"/>
            <p:cNvSpPr>
              <a:spLocks noEditPoints="1" noChangeArrowheads="1"/>
            </p:cNvSpPr>
            <p:nvPr/>
          </p:nvSpPr>
          <p:spPr bwMode="auto">
            <a:xfrm>
              <a:off x="232758" y="136614"/>
              <a:ext cx="506034" cy="611688"/>
            </a:xfrm>
            <a:custGeom>
              <a:avLst/>
              <a:gdLst>
                <a:gd name="T0" fmla="*/ 0 w 77"/>
                <a:gd name="T1" fmla="*/ 2147483646 h 93"/>
                <a:gd name="T2" fmla="*/ 2147483646 w 77"/>
                <a:gd name="T3" fmla="*/ 2147483646 h 93"/>
                <a:gd name="T4" fmla="*/ 2147483646 w 77"/>
                <a:gd name="T5" fmla="*/ 2147483646 h 93"/>
                <a:gd name="T6" fmla="*/ 2147483646 w 77"/>
                <a:gd name="T7" fmla="*/ 2147483646 h 93"/>
                <a:gd name="T8" fmla="*/ 2147483646 w 77"/>
                <a:gd name="T9" fmla="*/ 2147483646 h 93"/>
                <a:gd name="T10" fmla="*/ 2147483646 w 77"/>
                <a:gd name="T11" fmla="*/ 2147483646 h 93"/>
                <a:gd name="T12" fmla="*/ 2147483646 w 77"/>
                <a:gd name="T13" fmla="*/ 2147483646 h 93"/>
                <a:gd name="T14" fmla="*/ 2147483646 w 77"/>
                <a:gd name="T15" fmla="*/ 2147483646 h 93"/>
                <a:gd name="T16" fmla="*/ 2147483646 w 77"/>
                <a:gd name="T17" fmla="*/ 2147483646 h 93"/>
                <a:gd name="T18" fmla="*/ 2147483646 w 77"/>
                <a:gd name="T19" fmla="*/ 2147483646 h 93"/>
                <a:gd name="T20" fmla="*/ 2147483646 w 77"/>
                <a:gd name="T21" fmla="*/ 2147483646 h 93"/>
                <a:gd name="T22" fmla="*/ 2147483646 w 77"/>
                <a:gd name="T23" fmla="*/ 2147483646 h 93"/>
                <a:gd name="T24" fmla="*/ 2147483646 w 77"/>
                <a:gd name="T25" fmla="*/ 2147483646 h 93"/>
                <a:gd name="T26" fmla="*/ 2147483646 w 77"/>
                <a:gd name="T27" fmla="*/ 2147483646 h 93"/>
                <a:gd name="T28" fmla="*/ 2147483646 w 77"/>
                <a:gd name="T29" fmla="*/ 2147483646 h 93"/>
                <a:gd name="T30" fmla="*/ 2147483646 w 77"/>
                <a:gd name="T31" fmla="*/ 2147483646 h 93"/>
                <a:gd name="T32" fmla="*/ 2147483646 w 77"/>
                <a:gd name="T33" fmla="*/ 2147483646 h 93"/>
                <a:gd name="T34" fmla="*/ 2147483646 w 77"/>
                <a:gd name="T35" fmla="*/ 2147483646 h 93"/>
                <a:gd name="T36" fmla="*/ 2147483646 w 77"/>
                <a:gd name="T37" fmla="*/ 2147483646 h 93"/>
                <a:gd name="T38" fmla="*/ 2147483646 w 77"/>
                <a:gd name="T39" fmla="*/ 2147483646 h 93"/>
                <a:gd name="T40" fmla="*/ 2147483646 w 77"/>
                <a:gd name="T41" fmla="*/ 2147483646 h 93"/>
                <a:gd name="T42" fmla="*/ 2147483646 w 77"/>
                <a:gd name="T43" fmla="*/ 2147483646 h 93"/>
                <a:gd name="T44" fmla="*/ 2147483646 w 77"/>
                <a:gd name="T45" fmla="*/ 2147483646 h 93"/>
                <a:gd name="T46" fmla="*/ 2147483646 w 77"/>
                <a:gd name="T47" fmla="*/ 2147483646 h 93"/>
                <a:gd name="T48" fmla="*/ 2147483646 w 77"/>
                <a:gd name="T49" fmla="*/ 2147483646 h 93"/>
                <a:gd name="T50" fmla="*/ 2147483646 w 77"/>
                <a:gd name="T51" fmla="*/ 2147483646 h 93"/>
                <a:gd name="T52" fmla="*/ 2147483646 w 77"/>
                <a:gd name="T53" fmla="*/ 2147483646 h 93"/>
                <a:gd name="T54" fmla="*/ 2147483646 w 77"/>
                <a:gd name="T55" fmla="*/ 2147483646 h 93"/>
                <a:gd name="T56" fmla="*/ 2147483646 w 77"/>
                <a:gd name="T57" fmla="*/ 2147483646 h 93"/>
                <a:gd name="T58" fmla="*/ 2147483646 w 77"/>
                <a:gd name="T59" fmla="*/ 2147483646 h 93"/>
                <a:gd name="T60" fmla="*/ 2147483646 w 77"/>
                <a:gd name="T61" fmla="*/ 2147483646 h 93"/>
                <a:gd name="T62" fmla="*/ 2147483646 w 77"/>
                <a:gd name="T63" fmla="*/ 2147483646 h 93"/>
                <a:gd name="T64" fmla="*/ 2147483646 w 77"/>
                <a:gd name="T65" fmla="*/ 2147483646 h 93"/>
                <a:gd name="T66" fmla="*/ 2147483646 w 77"/>
                <a:gd name="T67" fmla="*/ 2147483646 h 93"/>
                <a:gd name="T68" fmla="*/ 2147483646 w 77"/>
                <a:gd name="T69" fmla="*/ 2147483646 h 93"/>
                <a:gd name="T70" fmla="*/ 2147483646 w 77"/>
                <a:gd name="T71" fmla="*/ 2147483646 h 93"/>
                <a:gd name="T72" fmla="*/ 2147483646 w 77"/>
                <a:gd name="T73" fmla="*/ 0 h 93"/>
                <a:gd name="T74" fmla="*/ 2147483646 w 77"/>
                <a:gd name="T75" fmla="*/ 2147483646 h 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93"/>
                <a:gd name="T116" fmla="*/ 77 w 77"/>
                <a:gd name="T117" fmla="*/ 93 h 9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401318" y="1750200"/>
            <a:ext cx="8618348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charset="0"/>
              </a:defRPr>
            </a:lvl9pPr>
          </a:lstStyle>
          <a:p>
            <a:pPr>
              <a:lnSpc>
                <a:spcPct val="100000"/>
              </a:lnSpc>
              <a:buNone/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leave night , Not a sound from the pavement Has the moon lost her memory She is smiling alone In the lamplight leave night , Not a sound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  <a:cs typeface="Ebrima" panose="02000000000000000000" pitchFamily="2" charset="0"/>
            </a:endParaRPr>
          </a:p>
        </p:txBody>
      </p:sp>
      <p:sp>
        <p:nvSpPr>
          <p:cNvPr id="18" name="文本框 224"/>
          <p:cNvSpPr>
            <a:spLocks noChangeArrowheads="1"/>
          </p:cNvSpPr>
          <p:nvPr/>
        </p:nvSpPr>
        <p:spPr bwMode="auto">
          <a:xfrm>
            <a:off x="1374016" y="3027441"/>
            <a:ext cx="3016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B9E8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50%</a:t>
            </a:r>
            <a:endParaRPr lang="zh-CN" altLang="en-US" sz="5400" b="1" dirty="0">
              <a:solidFill>
                <a:srgbClr val="B9E8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9" name="文本框 124"/>
          <p:cNvSpPr>
            <a:spLocks noChangeArrowheads="1"/>
          </p:cNvSpPr>
          <p:nvPr/>
        </p:nvSpPr>
        <p:spPr bwMode="auto">
          <a:xfrm>
            <a:off x="4688716" y="3027441"/>
            <a:ext cx="3016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B9E8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60%</a:t>
            </a:r>
            <a:endParaRPr lang="zh-CN" altLang="en-US" sz="5400" b="1">
              <a:solidFill>
                <a:srgbClr val="B9E8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0" name="文本框 126"/>
          <p:cNvSpPr>
            <a:spLocks noChangeArrowheads="1"/>
          </p:cNvSpPr>
          <p:nvPr/>
        </p:nvSpPr>
        <p:spPr bwMode="auto">
          <a:xfrm>
            <a:off x="8003416" y="3027441"/>
            <a:ext cx="3016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B9E8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70%</a:t>
            </a:r>
            <a:endParaRPr lang="zh-CN" altLang="en-US" sz="5400" b="1" dirty="0">
              <a:solidFill>
                <a:srgbClr val="B9E8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88558" y="3962736"/>
            <a:ext cx="2787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exercise my soul in three ways. I will do somebody a good turn</a:t>
            </a:r>
          </a:p>
        </p:txBody>
      </p:sp>
      <p:sp>
        <p:nvSpPr>
          <p:cNvPr id="22" name="矩形 21"/>
          <p:cNvSpPr/>
          <p:nvPr/>
        </p:nvSpPr>
        <p:spPr>
          <a:xfrm>
            <a:off x="4803258" y="3962736"/>
            <a:ext cx="2787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exercise my soul in three ways. I will do somebody a good turn</a:t>
            </a:r>
          </a:p>
        </p:txBody>
      </p:sp>
      <p:sp>
        <p:nvSpPr>
          <p:cNvPr id="23" name="矩形 22"/>
          <p:cNvSpPr/>
          <p:nvPr/>
        </p:nvSpPr>
        <p:spPr>
          <a:xfrm>
            <a:off x="8117958" y="3962735"/>
            <a:ext cx="2787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exercise my soul in three ways. I will do somebody a good turn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/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3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</a:t>
            </a:r>
          </a:p>
        </p:txBody>
      </p:sp>
      <p:sp>
        <p:nvSpPr>
          <p:cNvPr id="3" name="矩形 2"/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2391843" y="2515490"/>
            <a:ext cx="1731414" cy="2395020"/>
            <a:chOff x="2391843" y="2515490"/>
            <a:chExt cx="1731414" cy="2395020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38075" y="2515490"/>
              <a:ext cx="438950" cy="774259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91843" y="2977911"/>
              <a:ext cx="1731414" cy="1932599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5230293" y="2515490"/>
            <a:ext cx="1731414" cy="2395020"/>
            <a:chOff x="5230293" y="2515490"/>
            <a:chExt cx="1731414" cy="2395020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76525" y="2515490"/>
              <a:ext cx="438950" cy="774259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0293" y="2977911"/>
              <a:ext cx="1731414" cy="1932599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/>
        </p:nvGrpSpPr>
        <p:grpSpPr>
          <a:xfrm>
            <a:off x="8068743" y="2515490"/>
            <a:ext cx="1731414" cy="2395020"/>
            <a:chOff x="8068743" y="2515490"/>
            <a:chExt cx="1731414" cy="2395020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14975" y="2515490"/>
              <a:ext cx="438950" cy="774259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68743" y="2977911"/>
              <a:ext cx="1731414" cy="1932599"/>
            </a:xfrm>
            <a:prstGeom prst="rect">
              <a:avLst/>
            </a:prstGeom>
          </p:spPr>
        </p:pic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793" y="2052792"/>
            <a:ext cx="853514" cy="847417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243" y="2052792"/>
            <a:ext cx="853514" cy="847417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693" y="2052792"/>
            <a:ext cx="853514" cy="847417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2586274" y="3205546"/>
            <a:ext cx="13425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5424724" y="3201502"/>
            <a:ext cx="13425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36" name="矩形 35"/>
          <p:cNvSpPr/>
          <p:nvPr/>
        </p:nvSpPr>
        <p:spPr>
          <a:xfrm>
            <a:off x="8263174" y="3201502"/>
            <a:ext cx="13425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37" name="文本框 26"/>
          <p:cNvSpPr txBox="1"/>
          <p:nvPr/>
        </p:nvSpPr>
        <p:spPr>
          <a:xfrm>
            <a:off x="1306421" y="3651608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prstClr val="black">
                  <a:lumMod val="65000"/>
                  <a:lumOff val="35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38" name="文本框 28"/>
          <p:cNvSpPr txBox="1"/>
          <p:nvPr/>
        </p:nvSpPr>
        <p:spPr>
          <a:xfrm>
            <a:off x="4153170" y="3651608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prstClr val="black">
                  <a:lumMod val="65000"/>
                  <a:lumOff val="35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39" name="文本框 29"/>
          <p:cNvSpPr txBox="1"/>
          <p:nvPr/>
        </p:nvSpPr>
        <p:spPr>
          <a:xfrm>
            <a:off x="6991619" y="3631037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prstClr val="black">
                  <a:lumMod val="65000"/>
                  <a:lumOff val="35000"/>
                </a:prstClr>
              </a:solidFill>
              <a:latin typeface="Impact" panose="020B0806030902050204" pitchFamily="34" charset="0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1" name="组合 40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5" name="图片 44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6" name="图片 45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7" name="图片 46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9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0" name="图片 49"/>
              <p:cNvPicPr>
                <a:picLocks noChangeAspect="1"/>
              </p:cNvPicPr>
              <p:nvPr/>
            </p:nvPicPr>
            <p:blipFill>
              <a:blip r:embed="rId10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9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10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1" name="矩形 50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7873" y="1910385"/>
            <a:ext cx="4874308" cy="3140976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096134" y="1079254"/>
            <a:ext cx="728869" cy="728869"/>
            <a:chOff x="1537252" y="2909377"/>
            <a:chExt cx="728869" cy="728869"/>
          </a:xfrm>
        </p:grpSpPr>
        <p:sp>
          <p:nvSpPr>
            <p:cNvPr id="6" name="菱形 5"/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1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096134" y="2353988"/>
            <a:ext cx="728869" cy="728869"/>
            <a:chOff x="3505202" y="2909376"/>
            <a:chExt cx="728869" cy="728869"/>
          </a:xfrm>
        </p:grpSpPr>
        <p:sp>
          <p:nvSpPr>
            <p:cNvPr id="9" name="菱形 8"/>
            <p:cNvSpPr/>
            <p:nvPr/>
          </p:nvSpPr>
          <p:spPr>
            <a:xfrm>
              <a:off x="3505202" y="2909376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670853" y="3042975"/>
              <a:ext cx="38431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102314" y="3621536"/>
            <a:ext cx="728869" cy="728869"/>
            <a:chOff x="5526131" y="2909374"/>
            <a:chExt cx="728869" cy="728869"/>
          </a:xfrm>
        </p:grpSpPr>
        <p:sp>
          <p:nvSpPr>
            <p:cNvPr id="12" name="菱形 11"/>
            <p:cNvSpPr/>
            <p:nvPr/>
          </p:nvSpPr>
          <p:spPr>
            <a:xfrm>
              <a:off x="5526131" y="2909374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698408" y="304297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3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082882" y="4844761"/>
            <a:ext cx="728869" cy="728869"/>
            <a:chOff x="7613322" y="2909374"/>
            <a:chExt cx="728869" cy="728869"/>
          </a:xfrm>
        </p:grpSpPr>
        <p:sp>
          <p:nvSpPr>
            <p:cNvPr id="15" name="菱形 14"/>
            <p:cNvSpPr/>
            <p:nvPr/>
          </p:nvSpPr>
          <p:spPr>
            <a:xfrm>
              <a:off x="7613322" y="2909374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790625" y="304297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4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434618" y="1079399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69823" y="1479509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469823" y="2245519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05028" y="2645629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6505028" y="3480816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540233" y="3880926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6540233" y="4718149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75438" y="5118259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80117" y="3267102"/>
            <a:ext cx="4064833" cy="52322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方正兰亭黑_GBK" pitchFamily="2" charset="-122"/>
              </a:rPr>
              <a:t>填写标题</a:t>
            </a:r>
            <a:endParaRPr lang="en-US" altLang="zh-CN" sz="2800" b="1" dirty="0">
              <a:latin typeface="汉仪黑荔枝体简" panose="00020600040101010101" pitchFamily="18" charset="-122"/>
              <a:ea typeface="汉仪黑荔枝体简" panose="00020600040101010101" pitchFamily="18" charset="-122"/>
              <a:sym typeface="方正兰亭黑_GBK" pitchFamily="2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004665" y="2031235"/>
            <a:ext cx="1670798" cy="428567"/>
            <a:chOff x="3165456" y="6053070"/>
            <a:chExt cx="949344" cy="243511"/>
          </a:xfrm>
        </p:grpSpPr>
        <p:sp>
          <p:nvSpPr>
            <p:cNvPr id="27" name="任意多边形 15"/>
            <p:cNvSpPr/>
            <p:nvPr/>
          </p:nvSpPr>
          <p:spPr>
            <a:xfrm>
              <a:off x="3165456" y="60530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任意多边形 16"/>
            <p:cNvSpPr/>
            <p:nvPr/>
          </p:nvSpPr>
          <p:spPr>
            <a:xfrm>
              <a:off x="3317856" y="62054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744893" y="4771663"/>
            <a:ext cx="1670798" cy="428567"/>
            <a:chOff x="3165456" y="6053070"/>
            <a:chExt cx="949344" cy="243511"/>
          </a:xfrm>
        </p:grpSpPr>
        <p:sp>
          <p:nvSpPr>
            <p:cNvPr id="30" name="任意多边形 15"/>
            <p:cNvSpPr/>
            <p:nvPr/>
          </p:nvSpPr>
          <p:spPr>
            <a:xfrm>
              <a:off x="3165456" y="60530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任意多边形 16"/>
            <p:cNvSpPr/>
            <p:nvPr/>
          </p:nvSpPr>
          <p:spPr>
            <a:xfrm>
              <a:off x="3317856" y="62054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243" y="2233299"/>
            <a:ext cx="4718713" cy="28105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519848" y="2916535"/>
            <a:ext cx="2878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点击此处添加文字描述，文字颜色、大小、字体可根据需求进行更改。点击此处添加文字描述，文字颜色、大小、字体可根据需求进行更改。</a:t>
            </a:r>
            <a:endParaRPr lang="zh-CN" altLang="en-US" sz="12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191194" y="2594241"/>
            <a:ext cx="241300" cy="241300"/>
          </a:xfrm>
          <a:prstGeom prst="ellipse">
            <a:avLst/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191194" y="3625345"/>
            <a:ext cx="241300" cy="241300"/>
          </a:xfrm>
          <a:prstGeom prst="ellipse">
            <a:avLst/>
          </a:prstGeom>
          <a:solidFill>
            <a:srgbClr val="FFEB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191194" y="4656449"/>
            <a:ext cx="241300" cy="241300"/>
          </a:xfrm>
          <a:prstGeom prst="ellipse">
            <a:avLst/>
          </a:prstGeom>
          <a:solidFill>
            <a:srgbClr val="FF99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51215" y="2472907"/>
            <a:ext cx="2878152" cy="61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051215" y="3494576"/>
            <a:ext cx="2878152" cy="61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051215" y="4554344"/>
            <a:ext cx="2878152" cy="61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>
              <a:solidFill>
                <a:prstClr val="black"/>
              </a:solidFill>
              <a:latin typeface="Arial" panose="020B0604020202020204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1" name="组合 20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25" name="图片 24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1" name="矩形 30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803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99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99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99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299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1"/>
          <p:cNvSpPr>
            <a:spLocks noEditPoints="1"/>
          </p:cNvSpPr>
          <p:nvPr/>
        </p:nvSpPr>
        <p:spPr bwMode="auto">
          <a:xfrm>
            <a:off x="7006812" y="2968342"/>
            <a:ext cx="1833926" cy="1833926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7C7C7C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1"/>
          <p:cNvSpPr>
            <a:spLocks noEditPoints="1"/>
          </p:cNvSpPr>
          <p:nvPr/>
        </p:nvSpPr>
        <p:spPr bwMode="auto">
          <a:xfrm>
            <a:off x="8840736" y="2369741"/>
            <a:ext cx="1833926" cy="1833926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1"/>
          <p:cNvSpPr>
            <a:spLocks noEditPoints="1"/>
          </p:cNvSpPr>
          <p:nvPr/>
        </p:nvSpPr>
        <p:spPr bwMode="auto">
          <a:xfrm>
            <a:off x="8512302" y="4203665"/>
            <a:ext cx="1486603" cy="1486603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1"/>
          <p:cNvSpPr>
            <a:spLocks noEditPoints="1"/>
          </p:cNvSpPr>
          <p:nvPr/>
        </p:nvSpPr>
        <p:spPr bwMode="auto">
          <a:xfrm>
            <a:off x="7728727" y="1481739"/>
            <a:ext cx="1486603" cy="1486603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1"/>
          <p:cNvSpPr>
            <a:spLocks noEditPoints="1"/>
          </p:cNvSpPr>
          <p:nvPr/>
        </p:nvSpPr>
        <p:spPr bwMode="auto">
          <a:xfrm>
            <a:off x="9215330" y="1288001"/>
            <a:ext cx="1022039" cy="1022039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9" name="1"/>
          <p:cNvSpPr>
            <a:spLocks noEditPoints="1"/>
          </p:cNvSpPr>
          <p:nvPr/>
        </p:nvSpPr>
        <p:spPr bwMode="auto">
          <a:xfrm>
            <a:off x="7820049" y="4920278"/>
            <a:ext cx="651980" cy="651980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316833" y="1744107"/>
            <a:ext cx="5182440" cy="3777689"/>
            <a:chOff x="2428181" y="2135338"/>
            <a:chExt cx="5182440" cy="3777689"/>
          </a:xfrm>
        </p:grpSpPr>
        <p:sp>
          <p:nvSpPr>
            <p:cNvPr id="21" name="TextBox 20"/>
            <p:cNvSpPr txBox="1"/>
            <p:nvPr/>
          </p:nvSpPr>
          <p:spPr>
            <a:xfrm>
              <a:off x="2428181" y="2182864"/>
              <a:ext cx="1270739" cy="489993"/>
            </a:xfrm>
            <a:prstGeom prst="roundRect">
              <a:avLst/>
            </a:prstGeom>
            <a:solidFill>
              <a:srgbClr val="D1DAD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标题内容</a:t>
              </a:r>
              <a:r>
                <a:rPr lang="id-ID" altLang="zh-CN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 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64194" y="2135338"/>
              <a:ext cx="384642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在此处添加详细文本描述，建议与标题相关并符合整体语言风格</a:t>
              </a:r>
              <a:endParaRPr lang="zh-CN" altLang="en-US" sz="14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28181" y="4233853"/>
              <a:ext cx="1270739" cy="489993"/>
            </a:xfrm>
            <a:prstGeom prst="round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标题内容</a:t>
              </a:r>
              <a:r>
                <a:rPr lang="id-ID" altLang="zh-CN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 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64194" y="4186327"/>
              <a:ext cx="3846427" cy="6882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在此处添加详细文本描述，建议与标题相关并符合整体语言风格</a:t>
              </a:r>
              <a:endParaRPr lang="zh-CN" altLang="en-US" sz="14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28181" y="3208358"/>
              <a:ext cx="1270739" cy="489993"/>
            </a:xfrm>
            <a:prstGeom prst="roundRect">
              <a:avLst/>
            </a:prstGeom>
            <a:solidFill>
              <a:srgbClr val="7C7C7C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标题内容</a:t>
              </a:r>
              <a:r>
                <a:rPr lang="id-ID" altLang="zh-CN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 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64194" y="3160832"/>
              <a:ext cx="384642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在此处添加详细文本描述，建议与标题相关并符合整体语言风格</a:t>
              </a:r>
              <a:endParaRPr lang="zh-CN" altLang="en-US" sz="14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28181" y="5272351"/>
              <a:ext cx="1270739" cy="489993"/>
            </a:xfrm>
            <a:prstGeom prst="roundRect">
              <a:avLst/>
            </a:prstGeom>
            <a:solidFill>
              <a:srgbClr val="7C7C7C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标题内容</a:t>
              </a:r>
              <a:r>
                <a:rPr lang="id-ID" altLang="zh-CN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 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62643" y="5224825"/>
              <a:ext cx="3846427" cy="6882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在此处添加详细文本描述，建议与标题相关并符合整体语言风格</a:t>
              </a:r>
              <a:endParaRPr lang="zh-CN" altLang="en-US" sz="14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709632" y="2037412"/>
            <a:ext cx="10588484" cy="742123"/>
            <a:chOff x="768626" y="2332380"/>
            <a:chExt cx="10588484" cy="742123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768626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菱形 15"/>
            <p:cNvSpPr/>
            <p:nvPr/>
          </p:nvSpPr>
          <p:spPr>
            <a:xfrm>
              <a:off x="2292626" y="2332382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3034747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菱形 17"/>
            <p:cNvSpPr/>
            <p:nvPr/>
          </p:nvSpPr>
          <p:spPr>
            <a:xfrm>
              <a:off x="4558747" y="2332382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5300868" y="2703442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菱形 19"/>
            <p:cNvSpPr/>
            <p:nvPr/>
          </p:nvSpPr>
          <p:spPr>
            <a:xfrm>
              <a:off x="6824868" y="2332381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7566989" y="2703441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菱形 21"/>
            <p:cNvSpPr/>
            <p:nvPr/>
          </p:nvSpPr>
          <p:spPr>
            <a:xfrm>
              <a:off x="9090989" y="2332380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9833110" y="270344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1526101" y="3919220"/>
            <a:ext cx="2157182" cy="16576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25" name="矩形 23"/>
          <p:cNvSpPr>
            <a:spLocks noChangeArrowheads="1"/>
          </p:cNvSpPr>
          <p:nvPr/>
        </p:nvSpPr>
        <p:spPr bwMode="auto">
          <a:xfrm>
            <a:off x="3792222" y="3919220"/>
            <a:ext cx="2157182" cy="16576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26" name="矩形 23"/>
          <p:cNvSpPr>
            <a:spLocks noChangeArrowheads="1"/>
          </p:cNvSpPr>
          <p:nvPr/>
        </p:nvSpPr>
        <p:spPr bwMode="auto">
          <a:xfrm>
            <a:off x="6058341" y="3919219"/>
            <a:ext cx="2157182" cy="16576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27" name="矩形 23"/>
          <p:cNvSpPr>
            <a:spLocks noChangeArrowheads="1"/>
          </p:cNvSpPr>
          <p:nvPr/>
        </p:nvSpPr>
        <p:spPr bwMode="auto">
          <a:xfrm>
            <a:off x="8324464" y="3919219"/>
            <a:ext cx="2157182" cy="1980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  <a:p>
            <a:pPr algn="ctr">
              <a:lnSpc>
                <a:spcPct val="150000"/>
              </a:lnSpc>
            </a:pPr>
            <a:endParaRPr 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319770" y="209043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579265" y="209043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858640" y="211439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118134" y="209043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文本框 22"/>
          <p:cNvSpPr txBox="1">
            <a:spLocks noChangeArrowheads="1"/>
          </p:cNvSpPr>
          <p:nvPr/>
        </p:nvSpPr>
        <p:spPr bwMode="auto">
          <a:xfrm>
            <a:off x="1546588" y="3348106"/>
            <a:ext cx="211620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填写标题</a:t>
            </a: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3806083" y="3348102"/>
            <a:ext cx="211620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填写标题</a:t>
            </a: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文本框 22"/>
          <p:cNvSpPr txBox="1">
            <a:spLocks noChangeArrowheads="1"/>
          </p:cNvSpPr>
          <p:nvPr/>
        </p:nvSpPr>
        <p:spPr bwMode="auto">
          <a:xfrm>
            <a:off x="6099318" y="3334851"/>
            <a:ext cx="211620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填写标题</a:t>
            </a: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文本框 22"/>
          <p:cNvSpPr txBox="1">
            <a:spLocks noChangeArrowheads="1"/>
          </p:cNvSpPr>
          <p:nvPr/>
        </p:nvSpPr>
        <p:spPr bwMode="auto">
          <a:xfrm>
            <a:off x="8392553" y="3334850"/>
            <a:ext cx="211620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填写标题</a:t>
            </a: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239328" y="3334850"/>
            <a:ext cx="2375058" cy="246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/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4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</a:t>
            </a:r>
          </a:p>
        </p:txBody>
      </p:sp>
      <p:sp>
        <p:nvSpPr>
          <p:cNvPr id="3" name="矩形 2"/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1568808" y="2159480"/>
            <a:ext cx="3155592" cy="647220"/>
            <a:chOff x="1568808" y="2159480"/>
            <a:chExt cx="3155592" cy="647220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8808" y="2159480"/>
              <a:ext cx="3155592" cy="647220"/>
            </a:xfrm>
            <a:prstGeom prst="rect">
              <a:avLst/>
            </a:prstGeom>
          </p:spPr>
        </p:pic>
        <p:sp>
          <p:nvSpPr>
            <p:cNvPr id="24" name="文本框 4"/>
            <p:cNvSpPr txBox="1"/>
            <p:nvPr/>
          </p:nvSpPr>
          <p:spPr>
            <a:xfrm>
              <a:off x="1727379" y="2277967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568808" y="3248745"/>
            <a:ext cx="3155592" cy="647220"/>
            <a:chOff x="1568808" y="3248745"/>
            <a:chExt cx="3155592" cy="647220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8808" y="3248745"/>
              <a:ext cx="3155592" cy="647220"/>
            </a:xfrm>
            <a:prstGeom prst="rect">
              <a:avLst/>
            </a:prstGeom>
          </p:spPr>
        </p:pic>
        <p:sp>
          <p:nvSpPr>
            <p:cNvPr id="27" name="文本框 11"/>
            <p:cNvSpPr txBox="1"/>
            <p:nvPr/>
          </p:nvSpPr>
          <p:spPr>
            <a:xfrm>
              <a:off x="1727379" y="3372300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568808" y="4338010"/>
            <a:ext cx="3155592" cy="647220"/>
            <a:chOff x="1568808" y="4338010"/>
            <a:chExt cx="3155592" cy="647220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8808" y="4338010"/>
              <a:ext cx="3155592" cy="647220"/>
            </a:xfrm>
            <a:prstGeom prst="rect">
              <a:avLst/>
            </a:prstGeom>
          </p:spPr>
        </p:pic>
        <p:sp>
          <p:nvSpPr>
            <p:cNvPr id="30" name="文本框 15"/>
            <p:cNvSpPr txBox="1"/>
            <p:nvPr/>
          </p:nvSpPr>
          <p:spPr>
            <a:xfrm>
              <a:off x="1727379" y="4461565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5247912" y="2215752"/>
            <a:ext cx="3389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247912" y="3237421"/>
            <a:ext cx="3389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247912" y="4297189"/>
            <a:ext cx="3389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34" name="文本框 19"/>
          <p:cNvSpPr txBox="1"/>
          <p:nvPr/>
        </p:nvSpPr>
        <p:spPr>
          <a:xfrm>
            <a:off x="9526836" y="2170765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C000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srgbClr val="FFC000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35" name="文本框 20"/>
          <p:cNvSpPr txBox="1"/>
          <p:nvPr/>
        </p:nvSpPr>
        <p:spPr>
          <a:xfrm>
            <a:off x="9526836" y="3233977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9999"/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srgbClr val="FF9999"/>
              </a:solidFill>
              <a:latin typeface="Impact" panose="020B0806030902050204" pitchFamily="34" charset="0"/>
            </a:endParaRPr>
          </a:p>
        </p:txBody>
      </p:sp>
      <p:sp>
        <p:nvSpPr>
          <p:cNvPr id="36" name="文本框 21"/>
          <p:cNvSpPr txBox="1"/>
          <p:nvPr/>
        </p:nvSpPr>
        <p:spPr>
          <a:xfrm>
            <a:off x="9526836" y="4297189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70AD47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srgbClr val="70AD47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9014627" y="2519422"/>
            <a:ext cx="551648" cy="0"/>
          </a:xfrm>
          <a:prstGeom prst="line">
            <a:avLst/>
          </a:prstGeom>
          <a:noFill/>
          <a:ln w="19050" cap="flat" cmpd="sng" algn="ctr">
            <a:solidFill>
              <a:srgbClr val="A19587"/>
            </a:solidFill>
            <a:prstDash val="dash"/>
            <a:miter lim="800000"/>
          </a:ln>
          <a:effectLst/>
        </p:spPr>
      </p:cxnSp>
      <p:cxnSp>
        <p:nvCxnSpPr>
          <p:cNvPr id="38" name="直接连接符 37"/>
          <p:cNvCxnSpPr/>
          <p:nvPr/>
        </p:nvCxnSpPr>
        <p:spPr>
          <a:xfrm>
            <a:off x="9014627" y="3524700"/>
            <a:ext cx="551648" cy="0"/>
          </a:xfrm>
          <a:prstGeom prst="line">
            <a:avLst/>
          </a:prstGeom>
          <a:noFill/>
          <a:ln w="19050" cap="flat" cmpd="sng" algn="ctr">
            <a:solidFill>
              <a:srgbClr val="A19587"/>
            </a:solidFill>
            <a:prstDash val="dash"/>
            <a:miter lim="800000"/>
          </a:ln>
          <a:effectLst/>
        </p:spPr>
      </p:cxnSp>
      <p:cxnSp>
        <p:nvCxnSpPr>
          <p:cNvPr id="39" name="直接连接符 38"/>
          <p:cNvCxnSpPr/>
          <p:nvPr/>
        </p:nvCxnSpPr>
        <p:spPr>
          <a:xfrm>
            <a:off x="9014627" y="4600319"/>
            <a:ext cx="551648" cy="0"/>
          </a:xfrm>
          <a:prstGeom prst="line">
            <a:avLst/>
          </a:prstGeom>
          <a:noFill/>
          <a:ln w="19050" cap="flat" cmpd="sng" algn="ctr">
            <a:solidFill>
              <a:srgbClr val="A19587"/>
            </a:solidFill>
            <a:prstDash val="dash"/>
            <a:miter lim="800000"/>
          </a:ln>
          <a:effectLst/>
        </p:spPr>
      </p:cxnSp>
      <p:grpSp>
        <p:nvGrpSpPr>
          <p:cNvPr id="40" name="组合 39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1" name="组合 40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5" name="图片 44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6" name="图片 45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7" name="图片 46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0" name="图片 49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1" name="矩形 50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H_Other_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772236" y="2433638"/>
            <a:ext cx="1868152" cy="1106401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24" name="MH_Other_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772236" y="3384551"/>
            <a:ext cx="1880853" cy="328154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25" name="MH_Other_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72236" y="3899509"/>
            <a:ext cx="1868152" cy="328003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26" name="MH_Other_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752249" y="4052888"/>
            <a:ext cx="1900840" cy="1178911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 panose="020B0604020202020204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5932317" y="2180154"/>
            <a:ext cx="3973684" cy="659923"/>
            <a:chOff x="5932317" y="2180154"/>
            <a:chExt cx="3973684" cy="65992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2180154"/>
              <a:ext cx="3973684" cy="659923"/>
            </a:xfrm>
            <a:prstGeom prst="rect">
              <a:avLst/>
            </a:prstGeom>
          </p:spPr>
        </p:pic>
        <p:sp>
          <p:nvSpPr>
            <p:cNvPr id="29" name="文本框 25"/>
            <p:cNvSpPr txBox="1"/>
            <p:nvPr/>
          </p:nvSpPr>
          <p:spPr>
            <a:xfrm>
              <a:off x="6509043" y="2302877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932317" y="3087382"/>
            <a:ext cx="3973684" cy="659923"/>
            <a:chOff x="5932317" y="3087382"/>
            <a:chExt cx="3973684" cy="659923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3087382"/>
              <a:ext cx="3973684" cy="659923"/>
            </a:xfrm>
            <a:prstGeom prst="rect">
              <a:avLst/>
            </a:prstGeom>
          </p:spPr>
        </p:pic>
        <p:sp>
          <p:nvSpPr>
            <p:cNvPr id="32" name="文本框 26"/>
            <p:cNvSpPr txBox="1"/>
            <p:nvPr/>
          </p:nvSpPr>
          <p:spPr>
            <a:xfrm>
              <a:off x="6509043" y="3217288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932317" y="3994610"/>
            <a:ext cx="3973684" cy="659923"/>
            <a:chOff x="5932317" y="3994610"/>
            <a:chExt cx="3973684" cy="659923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3994610"/>
              <a:ext cx="3973684" cy="659923"/>
            </a:xfrm>
            <a:prstGeom prst="rect">
              <a:avLst/>
            </a:prstGeom>
          </p:spPr>
        </p:pic>
        <p:sp>
          <p:nvSpPr>
            <p:cNvPr id="35" name="文本框 28"/>
            <p:cNvSpPr txBox="1"/>
            <p:nvPr/>
          </p:nvSpPr>
          <p:spPr>
            <a:xfrm>
              <a:off x="6509043" y="4124516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932317" y="4901837"/>
            <a:ext cx="3973684" cy="659923"/>
            <a:chOff x="5932317" y="4901837"/>
            <a:chExt cx="3973684" cy="659923"/>
          </a:xfrm>
        </p:grpSpPr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4901837"/>
              <a:ext cx="3973684" cy="659923"/>
            </a:xfrm>
            <a:prstGeom prst="rect">
              <a:avLst/>
            </a:prstGeom>
          </p:spPr>
        </p:pic>
        <p:sp>
          <p:nvSpPr>
            <p:cNvPr id="38" name="文本框 29"/>
            <p:cNvSpPr txBox="1"/>
            <p:nvPr/>
          </p:nvSpPr>
          <p:spPr>
            <a:xfrm>
              <a:off x="6509043" y="5031743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922596" y="2856405"/>
            <a:ext cx="1541290" cy="1785938"/>
            <a:chOff x="7542534" y="1016554"/>
            <a:chExt cx="768163" cy="890093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42534" y="1016554"/>
              <a:ext cx="768163" cy="890093"/>
            </a:xfrm>
            <a:prstGeom prst="rect">
              <a:avLst/>
            </a:prstGeom>
          </p:spPr>
        </p:pic>
        <p:sp>
          <p:nvSpPr>
            <p:cNvPr id="41" name="文本框 37"/>
            <p:cNvSpPr txBox="1"/>
            <p:nvPr/>
          </p:nvSpPr>
          <p:spPr>
            <a:xfrm>
              <a:off x="7573467" y="1263595"/>
              <a:ext cx="603474" cy="35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prstClr val="white"/>
                  </a:solidFill>
                  <a:latin typeface="Arial" panose="020B0604020202020204"/>
                </a:rPr>
                <a:t>点击此处添加文本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3" name="组合 4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7" name="图片 46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9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10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50" name="图片 49"/>
              <p:cNvPicPr>
                <a:picLocks noChangeAspect="1"/>
              </p:cNvPicPr>
              <p:nvPr/>
            </p:nvPicPr>
            <p:blipFill>
              <a:blip r:embed="rId11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51" name="图片 50"/>
              <p:cNvPicPr>
                <a:picLocks noChangeAspect="1"/>
              </p:cNvPicPr>
              <p:nvPr/>
            </p:nvPicPr>
            <p:blipFill>
              <a:blip r:embed="rId12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2" name="图片 51"/>
              <p:cNvPicPr>
                <a:picLocks noChangeAspect="1"/>
              </p:cNvPicPr>
              <p:nvPr/>
            </p:nvPicPr>
            <p:blipFill>
              <a:blip r:embed="rId13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12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13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3" name="矩形 5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289727" y="3602082"/>
            <a:ext cx="10976129" cy="0"/>
          </a:xfrm>
          <a:prstGeom prst="line">
            <a:avLst/>
          </a:prstGeom>
          <a:ln w="19050">
            <a:solidFill>
              <a:srgbClr val="A195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399067" y="3743181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/>
          </a:p>
        </p:txBody>
      </p:sp>
      <p:sp>
        <p:nvSpPr>
          <p:cNvPr id="6" name="矩形 5"/>
          <p:cNvSpPr/>
          <p:nvPr/>
        </p:nvSpPr>
        <p:spPr>
          <a:xfrm>
            <a:off x="3910585" y="2588154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/>
          </a:p>
        </p:txBody>
      </p:sp>
      <p:sp>
        <p:nvSpPr>
          <p:cNvPr id="7" name="矩形 6"/>
          <p:cNvSpPr/>
          <p:nvPr/>
        </p:nvSpPr>
        <p:spPr>
          <a:xfrm>
            <a:off x="6207676" y="3715544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/>
          </a:p>
        </p:txBody>
      </p:sp>
      <p:sp>
        <p:nvSpPr>
          <p:cNvPr id="8" name="矩形 7"/>
          <p:cNvSpPr/>
          <p:nvPr/>
        </p:nvSpPr>
        <p:spPr>
          <a:xfrm>
            <a:off x="8779677" y="2565291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200" dirty="0"/>
          </a:p>
        </p:txBody>
      </p:sp>
      <p:grpSp>
        <p:nvGrpSpPr>
          <p:cNvPr id="9" name="PA_组合 3"/>
          <p:cNvGrpSpPr/>
          <p:nvPr>
            <p:custDataLst>
              <p:tags r:id="rId1"/>
            </p:custDataLst>
          </p:nvPr>
        </p:nvGrpSpPr>
        <p:grpSpPr>
          <a:xfrm>
            <a:off x="1253016" y="2319316"/>
            <a:ext cx="1723453" cy="2420945"/>
            <a:chOff x="1253016" y="2319316"/>
            <a:chExt cx="1723453" cy="2420945"/>
          </a:xfrm>
        </p:grpSpPr>
        <p:sp>
          <p:nvSpPr>
            <p:cNvPr id="10" name="任意多边形: 形状 2"/>
            <p:cNvSpPr/>
            <p:nvPr/>
          </p:nvSpPr>
          <p:spPr>
            <a:xfrm>
              <a:off x="1253016" y="2319316"/>
              <a:ext cx="1723453" cy="2420945"/>
            </a:xfrm>
            <a:custGeom>
              <a:avLst/>
              <a:gdLst/>
              <a:ahLst/>
              <a:cxnLst/>
              <a:rect l="0" t="0" r="0" b="0"/>
              <a:pathLst>
                <a:path w="1723453" h="2420945">
                  <a:moveTo>
                    <a:pt x="0" y="0"/>
                  </a:moveTo>
                  <a:lnTo>
                    <a:pt x="1723452" y="0"/>
                  </a:lnTo>
                  <a:lnTo>
                    <a:pt x="1723452" y="2420944"/>
                  </a:lnTo>
                  <a:lnTo>
                    <a:pt x="0" y="24209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" name="PA_组合 10"/>
            <p:cNvGrpSpPr/>
            <p:nvPr>
              <p:custDataLst>
                <p:tags r:id="rId8"/>
              </p:custDataLst>
            </p:nvPr>
          </p:nvGrpSpPr>
          <p:grpSpPr>
            <a:xfrm>
              <a:off x="1761017" y="2319316"/>
              <a:ext cx="1215452" cy="1201744"/>
              <a:chOff x="1761017" y="2319316"/>
              <a:chExt cx="1215452" cy="1201744"/>
            </a:xfrm>
          </p:grpSpPr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10" cstate="screen"/>
              <a:stretch>
                <a:fillRect/>
              </a:stretch>
            </p:blipFill>
            <p:spPr>
              <a:xfrm>
                <a:off x="1761017" y="2319316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13" name="文本框 5"/>
              <p:cNvSpPr txBox="1"/>
              <p:nvPr/>
            </p:nvSpPr>
            <p:spPr>
              <a:xfrm>
                <a:off x="1890158" y="2658578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2014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4" name="PA_组合 22"/>
          <p:cNvGrpSpPr/>
          <p:nvPr>
            <p:custDataLst>
              <p:tags r:id="rId2"/>
            </p:custDataLst>
          </p:nvPr>
        </p:nvGrpSpPr>
        <p:grpSpPr>
          <a:xfrm>
            <a:off x="3801861" y="2403459"/>
            <a:ext cx="1723453" cy="2471745"/>
            <a:chOff x="3801861" y="2403459"/>
            <a:chExt cx="1723453" cy="2471745"/>
          </a:xfrm>
        </p:grpSpPr>
        <p:sp>
          <p:nvSpPr>
            <p:cNvPr id="15" name="任意多边形: 形状 4"/>
            <p:cNvSpPr/>
            <p:nvPr/>
          </p:nvSpPr>
          <p:spPr>
            <a:xfrm>
              <a:off x="3801861" y="2403459"/>
              <a:ext cx="1723453" cy="2471745"/>
            </a:xfrm>
            <a:custGeom>
              <a:avLst/>
              <a:gdLst/>
              <a:ahLst/>
              <a:cxnLst/>
              <a:rect l="0" t="0" r="0" b="0"/>
              <a:pathLst>
                <a:path w="1723453" h="2471745">
                  <a:moveTo>
                    <a:pt x="0" y="0"/>
                  </a:moveTo>
                  <a:lnTo>
                    <a:pt x="1723452" y="0"/>
                  </a:lnTo>
                  <a:lnTo>
                    <a:pt x="1723452" y="2471744"/>
                  </a:lnTo>
                  <a:lnTo>
                    <a:pt x="0" y="24717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PA_组合 12"/>
            <p:cNvGrpSpPr/>
            <p:nvPr>
              <p:custDataLst>
                <p:tags r:id="rId7"/>
              </p:custDataLst>
            </p:nvPr>
          </p:nvGrpSpPr>
          <p:grpSpPr>
            <a:xfrm>
              <a:off x="4309862" y="3673460"/>
              <a:ext cx="1215452" cy="1201744"/>
              <a:chOff x="4309862" y="3673460"/>
              <a:chExt cx="1215452" cy="1201744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10" cstate="screen"/>
              <a:stretch>
                <a:fillRect/>
              </a:stretch>
            </p:blipFill>
            <p:spPr>
              <a:xfrm flipV="1">
                <a:off x="4309862" y="3673460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18" name="文本框 13"/>
              <p:cNvSpPr txBox="1"/>
              <p:nvPr/>
            </p:nvSpPr>
            <p:spPr>
              <a:xfrm>
                <a:off x="4439003" y="4063522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2015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9" name="PA_组合 25"/>
          <p:cNvGrpSpPr/>
          <p:nvPr>
            <p:custDataLst>
              <p:tags r:id="rId3"/>
            </p:custDataLst>
          </p:nvPr>
        </p:nvGrpSpPr>
        <p:grpSpPr>
          <a:xfrm>
            <a:off x="6211006" y="2319316"/>
            <a:ext cx="1748853" cy="2522544"/>
            <a:chOff x="6211006" y="2319316"/>
            <a:chExt cx="1748853" cy="2522544"/>
          </a:xfrm>
        </p:grpSpPr>
        <p:sp>
          <p:nvSpPr>
            <p:cNvPr id="20" name="任意多边形: 形状 23"/>
            <p:cNvSpPr/>
            <p:nvPr/>
          </p:nvSpPr>
          <p:spPr>
            <a:xfrm>
              <a:off x="6211006" y="2319316"/>
              <a:ext cx="1748853" cy="2522544"/>
            </a:xfrm>
            <a:custGeom>
              <a:avLst/>
              <a:gdLst/>
              <a:ahLst/>
              <a:cxnLst/>
              <a:rect l="0" t="0" r="0" b="0"/>
              <a:pathLst>
                <a:path w="1748853" h="2522544">
                  <a:moveTo>
                    <a:pt x="0" y="0"/>
                  </a:moveTo>
                  <a:lnTo>
                    <a:pt x="1748852" y="0"/>
                  </a:lnTo>
                  <a:lnTo>
                    <a:pt x="1748852" y="2522543"/>
                  </a:lnTo>
                  <a:lnTo>
                    <a:pt x="0" y="2522543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PA_组合 11"/>
            <p:cNvGrpSpPr/>
            <p:nvPr>
              <p:custDataLst>
                <p:tags r:id="rId6"/>
              </p:custDataLst>
            </p:nvPr>
          </p:nvGrpSpPr>
          <p:grpSpPr>
            <a:xfrm>
              <a:off x="6744407" y="2319316"/>
              <a:ext cx="1215452" cy="1201744"/>
              <a:chOff x="6744407" y="2319316"/>
              <a:chExt cx="1215452" cy="1201744"/>
            </a:xfrm>
          </p:grpSpPr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10" cstate="screen"/>
              <a:stretch>
                <a:fillRect/>
              </a:stretch>
            </p:blipFill>
            <p:spPr>
              <a:xfrm>
                <a:off x="6744407" y="2319316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23" name="文本框 16"/>
              <p:cNvSpPr txBox="1"/>
              <p:nvPr/>
            </p:nvSpPr>
            <p:spPr>
              <a:xfrm>
                <a:off x="6873548" y="2658578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2016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24" name="PA_组合 28"/>
          <p:cNvGrpSpPr/>
          <p:nvPr>
            <p:custDataLst>
              <p:tags r:id="rId4"/>
            </p:custDataLst>
          </p:nvPr>
        </p:nvGrpSpPr>
        <p:grpSpPr>
          <a:xfrm>
            <a:off x="8810651" y="2327259"/>
            <a:ext cx="1698053" cy="2547945"/>
            <a:chOff x="8810651" y="2327259"/>
            <a:chExt cx="1698053" cy="2547945"/>
          </a:xfrm>
        </p:grpSpPr>
        <p:sp>
          <p:nvSpPr>
            <p:cNvPr id="25" name="任意多边形: 形状 26"/>
            <p:cNvSpPr/>
            <p:nvPr/>
          </p:nvSpPr>
          <p:spPr>
            <a:xfrm>
              <a:off x="8810651" y="2327259"/>
              <a:ext cx="1698053" cy="2547945"/>
            </a:xfrm>
            <a:custGeom>
              <a:avLst/>
              <a:gdLst/>
              <a:ahLst/>
              <a:cxnLst/>
              <a:rect l="0" t="0" r="0" b="0"/>
              <a:pathLst>
                <a:path w="1698053" h="2547945">
                  <a:moveTo>
                    <a:pt x="0" y="0"/>
                  </a:moveTo>
                  <a:lnTo>
                    <a:pt x="1698052" y="0"/>
                  </a:lnTo>
                  <a:lnTo>
                    <a:pt x="1698052" y="2547944"/>
                  </a:lnTo>
                  <a:lnTo>
                    <a:pt x="0" y="25479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PA_组合 21"/>
            <p:cNvGrpSpPr/>
            <p:nvPr>
              <p:custDataLst>
                <p:tags r:id="rId5"/>
              </p:custDataLst>
            </p:nvPr>
          </p:nvGrpSpPr>
          <p:grpSpPr>
            <a:xfrm>
              <a:off x="9293252" y="3673460"/>
              <a:ext cx="1215452" cy="1201744"/>
              <a:chOff x="9293252" y="3673460"/>
              <a:chExt cx="1215452" cy="1201744"/>
            </a:xfrm>
          </p:grpSpPr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10" cstate="screen"/>
              <a:stretch>
                <a:fillRect/>
              </a:stretch>
            </p:blipFill>
            <p:spPr>
              <a:xfrm flipV="1">
                <a:off x="9293252" y="3673460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28" name="文本框 15"/>
              <p:cNvSpPr txBox="1"/>
              <p:nvPr/>
            </p:nvSpPr>
            <p:spPr>
              <a:xfrm>
                <a:off x="9422393" y="4063522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2020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0" name="组合 29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34" name="图片 33"/>
              <p:cNvPicPr>
                <a:picLocks noChangeAspect="1"/>
              </p:cNvPicPr>
              <p:nvPr/>
            </p:nvPicPr>
            <p:blipFill>
              <a:blip r:embed="rId11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12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36" name="图片 35"/>
              <p:cNvPicPr>
                <a:picLocks noChangeAspect="1"/>
              </p:cNvPicPr>
              <p:nvPr/>
            </p:nvPicPr>
            <p:blipFill>
              <a:blip r:embed="rId13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37" name="图片 36"/>
              <p:cNvPicPr>
                <a:picLocks noChangeAspect="1"/>
              </p:cNvPicPr>
              <p:nvPr/>
            </p:nvPicPr>
            <p:blipFill>
              <a:blip r:embed="rId14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38" name="图片 37"/>
              <p:cNvPicPr>
                <a:picLocks noChangeAspect="1"/>
              </p:cNvPicPr>
              <p:nvPr/>
            </p:nvPicPr>
            <p:blipFill>
              <a:blip r:embed="rId15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9" name="图片 38"/>
              <p:cNvPicPr>
                <a:picLocks noChangeAspect="1"/>
              </p:cNvPicPr>
              <p:nvPr/>
            </p:nvPicPr>
            <p:blipFill>
              <a:blip r:embed="rId16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11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15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16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40" name="矩形 39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064569" y="1940976"/>
            <a:ext cx="819825" cy="746251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64567" y="3316062"/>
            <a:ext cx="819825" cy="746251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4567" y="4705435"/>
            <a:ext cx="819825" cy="746251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012664" y="2122539"/>
            <a:ext cx="93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20%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25915" y="3497625"/>
            <a:ext cx="93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40%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002725" y="4886998"/>
            <a:ext cx="93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60%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588727" y="2296282"/>
            <a:ext cx="6855634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</a:p>
        </p:txBody>
      </p:sp>
      <p:sp>
        <p:nvSpPr>
          <p:cNvPr id="21" name="文本框 65"/>
          <p:cNvSpPr txBox="1">
            <a:spLocks noChangeArrowheads="1"/>
          </p:cNvSpPr>
          <p:nvPr/>
        </p:nvSpPr>
        <p:spPr bwMode="auto">
          <a:xfrm>
            <a:off x="3601979" y="1935928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填写标题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75475" y="3697872"/>
            <a:ext cx="6855634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</a:p>
        </p:txBody>
      </p:sp>
      <p:sp>
        <p:nvSpPr>
          <p:cNvPr id="23" name="文本框 65"/>
          <p:cNvSpPr txBox="1">
            <a:spLocks noChangeArrowheads="1"/>
          </p:cNvSpPr>
          <p:nvPr/>
        </p:nvSpPr>
        <p:spPr bwMode="auto">
          <a:xfrm>
            <a:off x="3588727" y="3337518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填写标题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62223" y="5102161"/>
            <a:ext cx="6855634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</a:p>
        </p:txBody>
      </p:sp>
      <p:sp>
        <p:nvSpPr>
          <p:cNvPr id="25" name="文本框 65"/>
          <p:cNvSpPr txBox="1">
            <a:spLocks noChangeArrowheads="1"/>
          </p:cNvSpPr>
          <p:nvPr/>
        </p:nvSpPr>
        <p:spPr bwMode="auto">
          <a:xfrm>
            <a:off x="3575475" y="4741807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填写标题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7816" y="1958116"/>
            <a:ext cx="12192000" cy="2419239"/>
          </a:xfrm>
          <a:prstGeom prst="rect">
            <a:avLst/>
          </a:prstGeom>
          <a:solidFill>
            <a:srgbClr val="F7C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504" y="12515"/>
            <a:ext cx="10716992" cy="6905968"/>
          </a:xfrm>
          <a:prstGeom prst="rect">
            <a:avLst/>
          </a:prstGeom>
        </p:spPr>
      </p:pic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850477" y="3822927"/>
            <a:ext cx="4973563" cy="5770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THIS IS A ART TEMPLATE , THANK YOU WATCHING THIS ONE. THIS IS A ART TEMPLATE . THANK YOU WATCHING THIS ONE.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64211" y="4835628"/>
            <a:ext cx="11863578" cy="2022372"/>
            <a:chOff x="142892" y="4600886"/>
            <a:chExt cx="13240614" cy="2257114"/>
          </a:xfrm>
        </p:grpSpPr>
        <p:grpSp>
          <p:nvGrpSpPr>
            <p:cNvPr id="16" name="组合 15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9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9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22" name="矩形 21"/>
          <p:cNvSpPr/>
          <p:nvPr/>
        </p:nvSpPr>
        <p:spPr>
          <a:xfrm>
            <a:off x="3888274" y="2964202"/>
            <a:ext cx="45159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谢谢您的观看！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/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1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填写标题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</a:t>
            </a:r>
          </a:p>
        </p:txBody>
      </p:sp>
      <p:sp>
        <p:nvSpPr>
          <p:cNvPr id="3" name="矩形 2"/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" name="组合 3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4" name="矩形 13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0620" y="2028825"/>
            <a:ext cx="5298510" cy="4829175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604371" y="2389179"/>
            <a:ext cx="5298510" cy="1011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</a:p>
        </p:txBody>
      </p:sp>
      <p:sp>
        <p:nvSpPr>
          <p:cNvPr id="17" name="文本框 65"/>
          <p:cNvSpPr txBox="1">
            <a:spLocks noChangeArrowheads="1"/>
          </p:cNvSpPr>
          <p:nvPr/>
        </p:nvSpPr>
        <p:spPr bwMode="auto">
          <a:xfrm>
            <a:off x="5617623" y="2028825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填写标题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591119" y="4099255"/>
            <a:ext cx="5298510" cy="1011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</a:p>
        </p:txBody>
      </p:sp>
      <p:sp>
        <p:nvSpPr>
          <p:cNvPr id="19" name="文本框 65"/>
          <p:cNvSpPr txBox="1">
            <a:spLocks noChangeArrowheads="1"/>
          </p:cNvSpPr>
          <p:nvPr/>
        </p:nvSpPr>
        <p:spPr bwMode="auto">
          <a:xfrm>
            <a:off x="5604371" y="3738901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填写标题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496" y="2554735"/>
            <a:ext cx="2001009" cy="1978441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147974" y="2411940"/>
            <a:ext cx="2583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930399" y="3392967"/>
            <a:ext cx="2583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443449" y="2411940"/>
            <a:ext cx="2583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7602968" y="3392966"/>
            <a:ext cx="2583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7" name="矩形 16"/>
          <p:cNvSpPr/>
          <p:nvPr/>
        </p:nvSpPr>
        <p:spPr>
          <a:xfrm>
            <a:off x="2365549" y="4270921"/>
            <a:ext cx="2583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8" name="矩形 17"/>
          <p:cNvSpPr/>
          <p:nvPr/>
        </p:nvSpPr>
        <p:spPr>
          <a:xfrm>
            <a:off x="6986110" y="4270921"/>
            <a:ext cx="2583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9" name="矩形 18"/>
          <p:cNvSpPr/>
          <p:nvPr/>
        </p:nvSpPr>
        <p:spPr>
          <a:xfrm>
            <a:off x="5490706" y="3001328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点击此处</a:t>
            </a:r>
            <a:endParaRPr lang="en-US" altLang="zh-CN" sz="2000" dirty="0">
              <a:solidFill>
                <a:prstClr val="white"/>
              </a:solidFill>
              <a:latin typeface="汉仪夏日体W" panose="00020600040101010101" pitchFamily="18" charset="-122"/>
              <a:ea typeface="汉仪夏日体W" panose="00020600040101010101" pitchFamily="18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prstClr val="white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添加文字</a:t>
            </a:r>
            <a:endParaRPr lang="zh-CN" altLang="en-US" sz="2000" dirty="0">
              <a:solidFill>
                <a:prstClr val="white"/>
              </a:solidFill>
              <a:latin typeface="Arial" panose="020B0604020202020204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1" name="组合 20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25" name="图片 24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1" name="矩形 30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294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294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44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26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Other_1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6538913" y="3103649"/>
            <a:ext cx="1760537" cy="1638300"/>
          </a:xfrm>
          <a:custGeom>
            <a:avLst/>
            <a:gdLst>
              <a:gd name="T0" fmla="*/ 3 w 179"/>
              <a:gd name="T1" fmla="*/ 165 h 167"/>
              <a:gd name="T2" fmla="*/ 0 w 179"/>
              <a:gd name="T3" fmla="*/ 158 h 167"/>
              <a:gd name="T4" fmla="*/ 8 w 179"/>
              <a:gd name="T5" fmla="*/ 126 h 167"/>
              <a:gd name="T6" fmla="*/ 62 w 179"/>
              <a:gd name="T7" fmla="*/ 92 h 167"/>
              <a:gd name="T8" fmla="*/ 25 w 179"/>
              <a:gd name="T9" fmla="*/ 51 h 167"/>
              <a:gd name="T10" fmla="*/ 35 w 179"/>
              <a:gd name="T11" fmla="*/ 8 h 167"/>
              <a:gd name="T12" fmla="*/ 43 w 179"/>
              <a:gd name="T13" fmla="*/ 1 h 167"/>
              <a:gd name="T14" fmla="*/ 52 w 179"/>
              <a:gd name="T15" fmla="*/ 3 h 167"/>
              <a:gd name="T16" fmla="*/ 171 w 179"/>
              <a:gd name="T17" fmla="*/ 75 h 167"/>
              <a:gd name="T18" fmla="*/ 179 w 179"/>
              <a:gd name="T19" fmla="*/ 88 h 167"/>
              <a:gd name="T20" fmla="*/ 171 w 179"/>
              <a:gd name="T21" fmla="*/ 96 h 167"/>
              <a:gd name="T22" fmla="*/ 10 w 179"/>
              <a:gd name="T23" fmla="*/ 167 h 167"/>
              <a:gd name="T24" fmla="*/ 3 w 179"/>
              <a:gd name="T25" fmla="*/ 165 h 167"/>
              <a:gd name="T26" fmla="*/ 113 w 179"/>
              <a:gd name="T27" fmla="*/ 65 h 167"/>
              <a:gd name="T28" fmla="*/ 100 w 179"/>
              <a:gd name="T29" fmla="*/ 74 h 167"/>
              <a:gd name="T30" fmla="*/ 113 w 179"/>
              <a:gd name="T31" fmla="*/ 84 h 167"/>
              <a:gd name="T32" fmla="*/ 126 w 179"/>
              <a:gd name="T33" fmla="*/ 74 h 167"/>
              <a:gd name="T34" fmla="*/ 113 w 179"/>
              <a:gd name="T35" fmla="*/ 6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9" h="167">
                <a:moveTo>
                  <a:pt x="3" y="165"/>
                </a:moveTo>
                <a:cubicBezTo>
                  <a:pt x="0" y="162"/>
                  <a:pt x="0" y="158"/>
                  <a:pt x="0" y="158"/>
                </a:cubicBezTo>
                <a:cubicBezTo>
                  <a:pt x="8" y="126"/>
                  <a:pt x="8" y="126"/>
                  <a:pt x="8" y="126"/>
                </a:cubicBezTo>
                <a:cubicBezTo>
                  <a:pt x="8" y="126"/>
                  <a:pt x="58" y="115"/>
                  <a:pt x="62" y="92"/>
                </a:cubicBezTo>
                <a:cubicBezTo>
                  <a:pt x="66" y="71"/>
                  <a:pt x="25" y="51"/>
                  <a:pt x="25" y="51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7" y="3"/>
                  <a:pt x="43" y="1"/>
                </a:cubicBezTo>
                <a:cubicBezTo>
                  <a:pt x="47" y="0"/>
                  <a:pt x="52" y="3"/>
                  <a:pt x="52" y="3"/>
                </a:cubicBezTo>
                <a:cubicBezTo>
                  <a:pt x="171" y="75"/>
                  <a:pt x="171" y="75"/>
                  <a:pt x="171" y="75"/>
                </a:cubicBezTo>
                <a:cubicBezTo>
                  <a:pt x="171" y="75"/>
                  <a:pt x="179" y="80"/>
                  <a:pt x="179" y="88"/>
                </a:cubicBezTo>
                <a:cubicBezTo>
                  <a:pt x="179" y="93"/>
                  <a:pt x="171" y="96"/>
                  <a:pt x="171" y="96"/>
                </a:cubicBezTo>
                <a:cubicBezTo>
                  <a:pt x="10" y="167"/>
                  <a:pt x="10" y="167"/>
                  <a:pt x="10" y="167"/>
                </a:cubicBezTo>
                <a:cubicBezTo>
                  <a:pt x="10" y="167"/>
                  <a:pt x="5" y="167"/>
                  <a:pt x="3" y="165"/>
                </a:cubicBezTo>
                <a:close/>
                <a:moveTo>
                  <a:pt x="113" y="65"/>
                </a:moveTo>
                <a:cubicBezTo>
                  <a:pt x="106" y="65"/>
                  <a:pt x="100" y="69"/>
                  <a:pt x="100" y="74"/>
                </a:cubicBezTo>
                <a:cubicBezTo>
                  <a:pt x="100" y="80"/>
                  <a:pt x="106" y="84"/>
                  <a:pt x="113" y="84"/>
                </a:cubicBezTo>
                <a:cubicBezTo>
                  <a:pt x="120" y="84"/>
                  <a:pt x="126" y="80"/>
                  <a:pt x="126" y="74"/>
                </a:cubicBezTo>
                <a:cubicBezTo>
                  <a:pt x="126" y="69"/>
                  <a:pt x="120" y="65"/>
                  <a:pt x="113" y="65"/>
                </a:cubicBezTo>
                <a:close/>
              </a:path>
            </a:pathLst>
          </a:custGeom>
          <a:solidFill>
            <a:srgbClr val="FFD757"/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7" name="MH_Other_2"/>
          <p:cNvSpPr/>
          <p:nvPr>
            <p:custDataLst>
              <p:tags r:id="rId2"/>
            </p:custDataLst>
          </p:nvPr>
        </p:nvSpPr>
        <p:spPr bwMode="auto">
          <a:xfrm>
            <a:off x="5586412" y="3278275"/>
            <a:ext cx="1427162" cy="1404937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FFC000">
              <a:lumMod val="60000"/>
              <a:lumOff val="40000"/>
            </a:srgbClr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18" name="MH_Other_3"/>
          <p:cNvSpPr/>
          <p:nvPr>
            <p:custDataLst>
              <p:tags r:id="rId3"/>
            </p:custDataLst>
          </p:nvPr>
        </p:nvSpPr>
        <p:spPr bwMode="auto">
          <a:xfrm>
            <a:off x="4700588" y="3406861"/>
            <a:ext cx="1247775" cy="1219200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FFC000">
              <a:lumMod val="40000"/>
              <a:lumOff val="60000"/>
            </a:srgbClr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19" name="MH_Other_4"/>
          <p:cNvSpPr/>
          <p:nvPr>
            <p:custDataLst>
              <p:tags r:id="rId4"/>
            </p:custDataLst>
          </p:nvPr>
        </p:nvSpPr>
        <p:spPr bwMode="auto">
          <a:xfrm>
            <a:off x="4005262" y="3514811"/>
            <a:ext cx="990600" cy="1003300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FFC000">
              <a:lumMod val="20000"/>
              <a:lumOff val="80000"/>
            </a:srgbClr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20" name="MH_Other_5"/>
          <p:cNvSpPr/>
          <p:nvPr>
            <p:custDataLst>
              <p:tags r:id="rId5"/>
            </p:custDataLst>
          </p:nvPr>
        </p:nvSpPr>
        <p:spPr bwMode="auto">
          <a:xfrm>
            <a:off x="7834313" y="3435437"/>
            <a:ext cx="1800225" cy="27622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" name="MH_Other_6"/>
          <p:cNvSpPr/>
          <p:nvPr>
            <p:custDataLst>
              <p:tags r:id="rId6"/>
            </p:custDataLst>
          </p:nvPr>
        </p:nvSpPr>
        <p:spPr bwMode="auto">
          <a:xfrm flipH="1">
            <a:off x="2463800" y="3732300"/>
            <a:ext cx="1800225" cy="27622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" name="MH_Other_7"/>
          <p:cNvSpPr/>
          <p:nvPr>
            <p:custDataLst>
              <p:tags r:id="rId7"/>
            </p:custDataLst>
          </p:nvPr>
        </p:nvSpPr>
        <p:spPr>
          <a:xfrm>
            <a:off x="6300787" y="2760749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" name="MH_Other_8"/>
          <p:cNvSpPr/>
          <p:nvPr>
            <p:custDataLst>
              <p:tags r:id="rId8"/>
            </p:custDataLst>
          </p:nvPr>
        </p:nvSpPr>
        <p:spPr>
          <a:xfrm flipH="1">
            <a:off x="4651374" y="2754399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" name="MH_SubTitle_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7915275" y="2735350"/>
            <a:ext cx="1719263" cy="68738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点击此处添加文本</a:t>
            </a:r>
          </a:p>
        </p:txBody>
      </p:sp>
      <p:sp>
        <p:nvSpPr>
          <p:cNvPr id="25" name="MH_SubTitle_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6096000" y="2059075"/>
            <a:ext cx="1717675" cy="68738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点击此处添加文本</a:t>
            </a:r>
          </a:p>
        </p:txBody>
      </p:sp>
      <p:sp>
        <p:nvSpPr>
          <p:cNvPr id="26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3800" y="3030625"/>
            <a:ext cx="1719263" cy="68738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点击此处添加文本</a:t>
            </a:r>
          </a:p>
        </p:txBody>
      </p:sp>
      <p:sp>
        <p:nvSpPr>
          <p:cNvPr id="27" name="MH_SubTitle_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flipH="1">
            <a:off x="3790950" y="2044786"/>
            <a:ext cx="1717675" cy="687388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点击此处添加文本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2" name="组合 41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6" name="图片 45"/>
              <p:cNvPicPr>
                <a:picLocks noChangeAspect="1"/>
              </p:cNvPicPr>
              <p:nvPr/>
            </p:nvPicPr>
            <p:blipFill>
              <a:blip r:embed="rId14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7" name="图片 46"/>
              <p:cNvPicPr>
                <a:picLocks noChangeAspect="1"/>
              </p:cNvPicPr>
              <p:nvPr/>
            </p:nvPicPr>
            <p:blipFill>
              <a:blip r:embed="rId15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16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17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50" name="图片 49"/>
              <p:cNvPicPr>
                <a:picLocks noChangeAspect="1"/>
              </p:cNvPicPr>
              <p:nvPr/>
            </p:nvPicPr>
            <p:blipFill>
              <a:blip r:embed="rId18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1" name="图片 50"/>
              <p:cNvPicPr>
                <a:picLocks noChangeAspect="1"/>
              </p:cNvPicPr>
              <p:nvPr/>
            </p:nvPicPr>
            <p:blipFill>
              <a:blip r:embed="rId19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14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18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19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2" name="矩形 51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5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50"/>
                            </p:stCondLst>
                            <p:childTnLst>
                              <p:par>
                                <p:cTn id="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00"/>
                            </p:stCondLst>
                            <p:childTnLst>
                              <p:par>
                                <p:cTn id="4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5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50"/>
                            </p:stCondLst>
                            <p:childTnLst>
                              <p:par>
                                <p:cTn id="6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875811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22"/>
          <p:cNvSpPr txBox="1">
            <a:spLocks noChangeArrowheads="1"/>
          </p:cNvSpPr>
          <p:nvPr/>
        </p:nvSpPr>
        <p:spPr bwMode="auto">
          <a:xfrm>
            <a:off x="1156892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1022096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85661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3766742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23"/>
          <p:cNvSpPr>
            <a:spLocks noChangeArrowheads="1"/>
          </p:cNvSpPr>
          <p:nvPr/>
        </p:nvSpPr>
        <p:spPr bwMode="auto">
          <a:xfrm>
            <a:off x="3631946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30308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文本框 22"/>
          <p:cNvSpPr txBox="1">
            <a:spLocks noChangeArrowheads="1"/>
          </p:cNvSpPr>
          <p:nvPr/>
        </p:nvSpPr>
        <p:spPr bwMode="auto">
          <a:xfrm>
            <a:off x="6511389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3"/>
          <p:cNvSpPr>
            <a:spLocks noChangeArrowheads="1"/>
          </p:cNvSpPr>
          <p:nvPr/>
        </p:nvSpPr>
        <p:spPr bwMode="auto">
          <a:xfrm>
            <a:off x="6376593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74955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文本框 22"/>
          <p:cNvSpPr txBox="1">
            <a:spLocks noChangeArrowheads="1"/>
          </p:cNvSpPr>
          <p:nvPr/>
        </p:nvSpPr>
        <p:spPr bwMode="auto">
          <a:xfrm>
            <a:off x="9256036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3"/>
          <p:cNvSpPr>
            <a:spLocks noChangeArrowheads="1"/>
          </p:cNvSpPr>
          <p:nvPr/>
        </p:nvSpPr>
        <p:spPr bwMode="auto">
          <a:xfrm>
            <a:off x="9121240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/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6" cstate="screen"/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8" cstate="screen"/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折角 13"/>
          <p:cNvSpPr/>
          <p:nvPr/>
        </p:nvSpPr>
        <p:spPr>
          <a:xfrm>
            <a:off x="642337" y="1771028"/>
            <a:ext cx="6715125" cy="3371850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9477" y="3165514"/>
            <a:ext cx="58120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</a:t>
            </a: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</a:p>
        </p:txBody>
      </p:sp>
      <p:sp>
        <p:nvSpPr>
          <p:cNvPr id="16" name="文本框 65"/>
          <p:cNvSpPr txBox="1">
            <a:spLocks noChangeArrowheads="1"/>
          </p:cNvSpPr>
          <p:nvPr/>
        </p:nvSpPr>
        <p:spPr bwMode="auto">
          <a:xfrm>
            <a:off x="1049478" y="2591638"/>
            <a:ext cx="398222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填写标题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-583044"/>
            <a:ext cx="5509611" cy="43006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可爱卡通课件通用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1765</Words>
  <Application>Microsoft Office PowerPoint</Application>
  <PresentationFormat>宽屏</PresentationFormat>
  <Paragraphs>187</Paragraphs>
  <Slides>29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2" baseType="lpstr">
      <vt:lpstr>YF补 汉仪夏日体+黑白emoji</vt:lpstr>
      <vt:lpstr>等线</vt:lpstr>
      <vt:lpstr>汉仪黑荔枝体简</vt:lpstr>
      <vt:lpstr>汉仪良品线简</vt:lpstr>
      <vt:lpstr>汉仪夏日体W</vt:lpstr>
      <vt:lpstr>华文新魏</vt:lpstr>
      <vt:lpstr>楷体</vt:lpstr>
      <vt:lpstr>微软雅黑</vt:lpstr>
      <vt:lpstr>Arial</vt:lpstr>
      <vt:lpstr>Calibri</vt:lpstr>
      <vt:lpstr>Calibri Light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可爱卡通课件通用模板</dc:title>
  <dc:creator>第一PPT</dc:creator>
  <cp:keywords>www.1ppt.com</cp:keywords>
  <dc:description>www.1ppt.com</dc:description>
  <cp:lastModifiedBy>天 下</cp:lastModifiedBy>
  <cp:revision>24</cp:revision>
  <dcterms:created xsi:type="dcterms:W3CDTF">2015-05-05T08:02:00Z</dcterms:created>
  <dcterms:modified xsi:type="dcterms:W3CDTF">2021-01-04T15:55:56Z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