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317" r:id="rId2"/>
    <p:sldId id="318" r:id="rId3"/>
    <p:sldId id="319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20" r:id="rId20"/>
    <p:sldId id="344" r:id="rId21"/>
    <p:sldId id="351" r:id="rId22"/>
    <p:sldId id="352" r:id="rId23"/>
    <p:sldId id="32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D7D8"/>
    <a:srgbClr val="FFFFFF"/>
    <a:srgbClr val="332D2D"/>
    <a:srgbClr val="D6E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4" autoAdjust="0"/>
    <p:restoredTop sz="94660"/>
  </p:normalViewPr>
  <p:slideViewPr>
    <p:cSldViewPr snapToGrid="0">
      <p:cViewPr>
        <p:scale>
          <a:sx n="50" d="100"/>
          <a:sy n="50" d="100"/>
        </p:scale>
        <p:origin x="1142" y="6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11BBB-1695-42D8-9491-D28DC7CFDEA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6532C-EE3F-40F0-86BE-983BA5E621D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0"/>
            <a:ext cx="10058400" cy="27258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024711" y="2191148"/>
            <a:ext cx="6142579" cy="2121994"/>
            <a:chOff x="4170831" y="3014108"/>
            <a:chExt cx="6142579" cy="2121994"/>
          </a:xfrm>
        </p:grpSpPr>
        <p:sp>
          <p:nvSpPr>
            <p:cNvPr id="7" name="文本框 2"/>
            <p:cNvSpPr txBox="1"/>
            <p:nvPr/>
          </p:nvSpPr>
          <p:spPr>
            <a:xfrm>
              <a:off x="4500022" y="3014108"/>
              <a:ext cx="548419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6000" b="1" dirty="0">
                  <a:solidFill>
                    <a:schemeClr val="accent2"/>
                  </a:solidFill>
                </a:rPr>
                <a:t>儿童童通用</a:t>
              </a:r>
              <a:r>
                <a:rPr lang="en-US" altLang="zh-CN" sz="6000" b="1" dirty="0">
                  <a:solidFill>
                    <a:schemeClr val="accent2"/>
                  </a:solidFill>
                </a:rPr>
                <a:t>PPT</a:t>
              </a:r>
              <a:endParaRPr lang="zh-CN" altLang="en-US" sz="6000" b="1" dirty="0">
                <a:solidFill>
                  <a:schemeClr val="accent2"/>
                </a:solidFill>
              </a:endParaRPr>
            </a:p>
          </p:txBody>
        </p:sp>
        <p:sp>
          <p:nvSpPr>
            <p:cNvPr id="8" name="Text Placeholder 24"/>
            <p:cNvSpPr txBox="1"/>
            <p:nvPr/>
          </p:nvSpPr>
          <p:spPr>
            <a:xfrm>
              <a:off x="4170831" y="4029771"/>
              <a:ext cx="6142579" cy="389829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zh-CN" sz="1800" b="1" dirty="0">
                  <a:solidFill>
                    <a:schemeClr val="accent1"/>
                  </a:solidFill>
                </a:rPr>
                <a:t>【</a:t>
              </a:r>
              <a:r>
                <a:rPr lang="zh-CN" altLang="en-US" sz="1800" b="1" dirty="0">
                  <a:solidFill>
                    <a:schemeClr val="accent1"/>
                  </a:solidFill>
                </a:rPr>
                <a:t>完整框架</a:t>
              </a:r>
              <a:r>
                <a:rPr lang="en-US" altLang="zh-CN" sz="1800" b="1" dirty="0">
                  <a:solidFill>
                    <a:schemeClr val="accent1"/>
                  </a:solidFill>
                </a:rPr>
                <a:t>】 【</a:t>
              </a:r>
              <a:r>
                <a:rPr lang="zh-CN" altLang="en-US" sz="1800" b="1" dirty="0">
                  <a:solidFill>
                    <a:schemeClr val="accent1"/>
                  </a:solidFill>
                </a:rPr>
                <a:t>好看实用</a:t>
              </a:r>
              <a:r>
                <a:rPr lang="en-US" altLang="zh-CN" sz="1800" b="1" dirty="0">
                  <a:solidFill>
                    <a:schemeClr val="accent1"/>
                  </a:solidFill>
                </a:rPr>
                <a:t>】【</a:t>
              </a:r>
              <a:r>
                <a:rPr lang="zh-CN" altLang="en-US" sz="1800" b="1" dirty="0">
                  <a:solidFill>
                    <a:schemeClr val="accent1"/>
                  </a:solidFill>
                </a:rPr>
                <a:t>高端大气</a:t>
              </a:r>
              <a:r>
                <a:rPr lang="en-US" altLang="zh-CN" sz="1800" b="1" dirty="0">
                  <a:solidFill>
                    <a:schemeClr val="accent1"/>
                  </a:solidFill>
                </a:rPr>
                <a:t>】</a:t>
              </a:r>
              <a:endParaRPr lang="en-US" sz="1800" b="1" dirty="0">
                <a:solidFill>
                  <a:schemeClr val="accent1"/>
                </a:solidFill>
                <a:latin typeface="Signika Negative" pitchFamily="2" charset="0"/>
              </a:endParaRPr>
            </a:p>
          </p:txBody>
        </p:sp>
        <p:sp>
          <p:nvSpPr>
            <p:cNvPr id="9" name="Text Placeholder 24"/>
            <p:cNvSpPr txBox="1"/>
            <p:nvPr/>
          </p:nvSpPr>
          <p:spPr>
            <a:xfrm>
              <a:off x="4697042" y="4399863"/>
              <a:ext cx="5090158" cy="736239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There are many variations of passages of Lorem Ipsum available, but the majority have suffered alteration in some form.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gnika Negative" pitchFamily="2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265221" y="2763186"/>
            <a:ext cx="1934995" cy="850209"/>
            <a:chOff x="7316582" y="971550"/>
            <a:chExt cx="1934995" cy="850209"/>
          </a:xfrm>
        </p:grpSpPr>
        <p:sp>
          <p:nvSpPr>
            <p:cNvPr id="5" name="Round Single Corner Rectangle 4"/>
            <p:cNvSpPr/>
            <p:nvPr/>
          </p:nvSpPr>
          <p:spPr>
            <a:xfrm flipH="1">
              <a:off x="7316582" y="971550"/>
              <a:ext cx="913710" cy="850209"/>
            </a:xfrm>
            <a:prstGeom prst="round1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230291" y="971550"/>
              <a:ext cx="1021286" cy="85020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434845" y="3613395"/>
            <a:ext cx="2744086" cy="850209"/>
            <a:chOff x="5486206" y="1821759"/>
            <a:chExt cx="2744086" cy="850209"/>
          </a:xfrm>
        </p:grpSpPr>
        <p:sp>
          <p:nvSpPr>
            <p:cNvPr id="8" name="Round Single Corner Rectangle 7"/>
            <p:cNvSpPr/>
            <p:nvPr/>
          </p:nvSpPr>
          <p:spPr>
            <a:xfrm flipH="1">
              <a:off x="5486206" y="1821759"/>
              <a:ext cx="913710" cy="850209"/>
            </a:xfrm>
            <a:prstGeom prst="round1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389890" y="1821759"/>
              <a:ext cx="961798" cy="85020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7316582" y="1821759"/>
              <a:ext cx="913710" cy="850209"/>
            </a:xfrm>
            <a:prstGeom prst="round1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Isosceles Triangle 10"/>
            <p:cNvSpPr/>
            <p:nvPr/>
          </p:nvSpPr>
          <p:spPr>
            <a:xfrm rot="5400000">
              <a:off x="7273447" y="2198347"/>
              <a:ext cx="208428" cy="122723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607427" y="4463604"/>
            <a:ext cx="2741129" cy="850209"/>
            <a:chOff x="3658788" y="2671968"/>
            <a:chExt cx="2741129" cy="850209"/>
          </a:xfrm>
        </p:grpSpPr>
        <p:sp>
          <p:nvSpPr>
            <p:cNvPr id="13" name="Round Single Corner Rectangle 12"/>
            <p:cNvSpPr/>
            <p:nvPr/>
          </p:nvSpPr>
          <p:spPr>
            <a:xfrm flipH="1">
              <a:off x="3658788" y="2671968"/>
              <a:ext cx="913710" cy="850209"/>
            </a:xfrm>
            <a:prstGeom prst="round1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72497" y="2671968"/>
              <a:ext cx="913710" cy="85020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5486207" y="2671968"/>
              <a:ext cx="913710" cy="850209"/>
            </a:xfrm>
            <a:prstGeom prst="round1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Isosceles Triangle 15"/>
            <p:cNvSpPr/>
            <p:nvPr/>
          </p:nvSpPr>
          <p:spPr>
            <a:xfrm rot="5400000">
              <a:off x="5443548" y="3035711"/>
              <a:ext cx="208428" cy="122723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80009" y="5313813"/>
            <a:ext cx="2741128" cy="850209"/>
            <a:chOff x="1831370" y="3522177"/>
            <a:chExt cx="2741128" cy="850209"/>
          </a:xfrm>
        </p:grpSpPr>
        <p:sp>
          <p:nvSpPr>
            <p:cNvPr id="18" name="Rectangle 17"/>
            <p:cNvSpPr/>
            <p:nvPr/>
          </p:nvSpPr>
          <p:spPr>
            <a:xfrm>
              <a:off x="2745079" y="3522177"/>
              <a:ext cx="913710" cy="8502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H="1" flipV="1">
              <a:off x="1831370" y="3522177"/>
              <a:ext cx="913710" cy="850209"/>
            </a:xfrm>
            <a:prstGeom prst="round1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3658788" y="3522177"/>
              <a:ext cx="913710" cy="850209"/>
            </a:xfrm>
            <a:prstGeom prst="round1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Isosceles Triangle 20"/>
            <p:cNvSpPr/>
            <p:nvPr/>
          </p:nvSpPr>
          <p:spPr>
            <a:xfrm rot="5400000">
              <a:off x="3615935" y="3908056"/>
              <a:ext cx="208428" cy="12272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866300" y="4463604"/>
            <a:ext cx="1827419" cy="850209"/>
            <a:chOff x="917661" y="2671968"/>
            <a:chExt cx="1827419" cy="850209"/>
          </a:xfrm>
        </p:grpSpPr>
        <p:sp>
          <p:nvSpPr>
            <p:cNvPr id="23" name="Rectangle 22"/>
            <p:cNvSpPr/>
            <p:nvPr/>
          </p:nvSpPr>
          <p:spPr>
            <a:xfrm>
              <a:off x="917661" y="2671968"/>
              <a:ext cx="913710" cy="85020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ound Single Corner Rectangle 23"/>
            <p:cNvSpPr/>
            <p:nvPr/>
          </p:nvSpPr>
          <p:spPr>
            <a:xfrm>
              <a:off x="1831370" y="2671968"/>
              <a:ext cx="913710" cy="850209"/>
            </a:xfrm>
            <a:prstGeom prst="round1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Isosceles Triangle 24"/>
            <p:cNvSpPr/>
            <p:nvPr/>
          </p:nvSpPr>
          <p:spPr>
            <a:xfrm rot="5400000">
              <a:off x="1785948" y="3035711"/>
              <a:ext cx="208428" cy="12272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Round Single Corner Rectangle 25"/>
          <p:cNvSpPr/>
          <p:nvPr/>
        </p:nvSpPr>
        <p:spPr>
          <a:xfrm flipH="1" flipV="1">
            <a:off x="2973211" y="4463604"/>
            <a:ext cx="913710" cy="850209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 flipH="1">
            <a:off x="2240" y="2802660"/>
            <a:ext cx="2055052" cy="850209"/>
            <a:chOff x="7316582" y="971550"/>
            <a:chExt cx="2055052" cy="850209"/>
          </a:xfrm>
        </p:grpSpPr>
        <p:sp>
          <p:nvSpPr>
            <p:cNvPr id="28" name="Round Single Corner Rectangle 27"/>
            <p:cNvSpPr/>
            <p:nvPr/>
          </p:nvSpPr>
          <p:spPr>
            <a:xfrm flipH="1">
              <a:off x="7316582" y="971550"/>
              <a:ext cx="913710" cy="850209"/>
            </a:xfrm>
            <a:prstGeom prst="round1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230291" y="971550"/>
              <a:ext cx="1141343" cy="85020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 flipV="1">
            <a:off x="1157029" y="3627144"/>
            <a:ext cx="2730639" cy="850209"/>
            <a:chOff x="5499653" y="1821759"/>
            <a:chExt cx="2730639" cy="850209"/>
          </a:xfrm>
        </p:grpSpPr>
        <p:sp>
          <p:nvSpPr>
            <p:cNvPr id="31" name="Round Single Corner Rectangle 30"/>
            <p:cNvSpPr/>
            <p:nvPr/>
          </p:nvSpPr>
          <p:spPr>
            <a:xfrm flipH="1">
              <a:off x="5499653" y="1821759"/>
              <a:ext cx="913710" cy="850209"/>
            </a:xfrm>
            <a:prstGeom prst="round1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402590" y="1821759"/>
              <a:ext cx="913710" cy="85020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316582" y="1821759"/>
              <a:ext cx="913710" cy="850209"/>
            </a:xfrm>
            <a:prstGeom prst="round1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Isosceles Triangle 33"/>
            <p:cNvSpPr/>
            <p:nvPr/>
          </p:nvSpPr>
          <p:spPr>
            <a:xfrm rot="5400000">
              <a:off x="7273447" y="2198347"/>
              <a:ext cx="208428" cy="122723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521084" y="2713077"/>
            <a:ext cx="261290" cy="1167018"/>
            <a:chOff x="1374514" y="1504950"/>
            <a:chExt cx="261290" cy="1167018"/>
          </a:xfrm>
        </p:grpSpPr>
        <p:cxnSp>
          <p:nvCxnSpPr>
            <p:cNvPr id="36" name="Straight Connector 35"/>
            <p:cNvCxnSpPr/>
            <p:nvPr/>
          </p:nvCxnSpPr>
          <p:spPr>
            <a:xfrm flipH="1" flipV="1">
              <a:off x="1374514" y="1504950"/>
              <a:ext cx="2" cy="1167018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374514" y="1504950"/>
              <a:ext cx="261290" cy="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161952" y="2763186"/>
            <a:ext cx="5245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800" dirty="0">
                <a:solidFill>
                  <a:schemeClr val="bg1"/>
                </a:solidFill>
                <a:latin typeface="微软雅黑" panose="020B0503020204020204" pitchFamily="34" charset="-122"/>
              </a:rPr>
              <a:t>a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189050" y="3623000"/>
            <a:ext cx="4283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800" dirty="0">
                <a:solidFill>
                  <a:schemeClr val="bg1"/>
                </a:solidFill>
                <a:latin typeface="微软雅黑" panose="020B0503020204020204" pitchFamily="34" charset="-122"/>
              </a:rPr>
              <a:t>J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944007" y="4508301"/>
            <a:ext cx="3658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800" dirty="0">
                <a:solidFill>
                  <a:schemeClr val="bg1"/>
                </a:solidFill>
                <a:latin typeface="微软雅黑" panose="020B0503020204020204" pitchFamily="34" charset="-122"/>
              </a:rPr>
              <a:t>I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806544" y="5346528"/>
            <a:ext cx="6703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800" dirty="0">
                <a:solidFill>
                  <a:schemeClr val="bg1"/>
                </a:solidFill>
                <a:latin typeface="微软雅黑" panose="020B0503020204020204" pitchFamily="34" charset="-122"/>
              </a:rPr>
              <a:t>w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642001" y="4463604"/>
            <a:ext cx="3481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800" dirty="0">
                <a:solidFill>
                  <a:schemeClr val="bg1"/>
                </a:solidFill>
                <a:latin typeface="微软雅黑" panose="020B0503020204020204" pitchFamily="34" charset="-122"/>
              </a:rPr>
              <a:t>i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478884" y="3568907"/>
            <a:ext cx="6174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800" dirty="0">
                <a:solidFill>
                  <a:schemeClr val="bg1"/>
                </a:solidFill>
                <a:latin typeface="微软雅黑" panose="020B0503020204020204" pitchFamily="34" charset="-122"/>
              </a:rPr>
              <a:t>A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1340900" y="2737910"/>
            <a:ext cx="5966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800" dirty="0">
                <a:solidFill>
                  <a:schemeClr val="bg1"/>
                </a:solidFill>
                <a:latin typeface="微软雅黑" panose="020B0503020204020204" pitchFamily="34" charset="-122"/>
              </a:rPr>
              <a:t>C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45" name="Content Placeholder 2"/>
          <p:cNvSpPr txBox="1"/>
          <p:nvPr/>
        </p:nvSpPr>
        <p:spPr>
          <a:xfrm>
            <a:off x="2828426" y="2404637"/>
            <a:ext cx="1691378" cy="557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Lorem ipsum dolor sit amet, consectetur adipiscing elit. Sed imperdiet tincidunt.</a:t>
            </a: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Content Placeholder 2"/>
          <p:cNvSpPr txBox="1"/>
          <p:nvPr/>
        </p:nvSpPr>
        <p:spPr>
          <a:xfrm>
            <a:off x="4807864" y="2790943"/>
            <a:ext cx="1691378" cy="557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Lorem ipsum dolor sit amet, consectetur adipiscing elit. Sed imperdiet tincidunt.</a:t>
            </a: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7930061" y="2982572"/>
            <a:ext cx="261290" cy="1700418"/>
            <a:chOff x="3201934" y="1821759"/>
            <a:chExt cx="261290" cy="1700418"/>
          </a:xfrm>
        </p:grpSpPr>
        <p:cxnSp>
          <p:nvCxnSpPr>
            <p:cNvPr id="48" name="Straight Connector 47"/>
            <p:cNvCxnSpPr/>
            <p:nvPr/>
          </p:nvCxnSpPr>
          <p:spPr>
            <a:xfrm flipV="1">
              <a:off x="3201934" y="1821759"/>
              <a:ext cx="0" cy="1700418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201934" y="1821759"/>
              <a:ext cx="261290" cy="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Content Placeholder 2"/>
          <p:cNvSpPr txBox="1"/>
          <p:nvPr/>
        </p:nvSpPr>
        <p:spPr>
          <a:xfrm>
            <a:off x="8221649" y="2674450"/>
            <a:ext cx="1691378" cy="557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Lorem ipsum dolor sit amet, consectetur adipiscing elit. Sed imperdiet tincidunt.</a:t>
            </a: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344996" y="3538883"/>
            <a:ext cx="2022904" cy="1495958"/>
            <a:chOff x="344996" y="3538883"/>
            <a:chExt cx="2022904" cy="1495958"/>
          </a:xfrm>
        </p:grpSpPr>
        <p:grpSp>
          <p:nvGrpSpPr>
            <p:cNvPr id="52" name="Group 51"/>
            <p:cNvGrpSpPr/>
            <p:nvPr/>
          </p:nvGrpSpPr>
          <p:grpSpPr>
            <a:xfrm flipV="1">
              <a:off x="344996" y="3538883"/>
              <a:ext cx="261290" cy="1167018"/>
              <a:chOff x="1374514" y="1504950"/>
              <a:chExt cx="261290" cy="1167018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flipH="1" flipV="1">
                <a:off x="1374514" y="1504950"/>
                <a:ext cx="2" cy="1167018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1374514" y="1504950"/>
                <a:ext cx="261290" cy="0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Content Placeholder 2"/>
            <p:cNvSpPr txBox="1"/>
            <p:nvPr/>
          </p:nvSpPr>
          <p:spPr>
            <a:xfrm>
              <a:off x="676522" y="4477353"/>
              <a:ext cx="1691378" cy="5574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Lorem ipsum dolor sit amet, consectetur adipiscing elit. Sed imperdiet tincidunt.</a:t>
              </a:r>
              <a:endParaRPr lang="en-US" sz="7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970449" y="4194094"/>
            <a:ext cx="261290" cy="1167018"/>
            <a:chOff x="1374514" y="1504950"/>
            <a:chExt cx="261290" cy="1167018"/>
          </a:xfrm>
        </p:grpSpPr>
        <p:cxnSp>
          <p:nvCxnSpPr>
            <p:cNvPr id="57" name="Straight Connector 56"/>
            <p:cNvCxnSpPr/>
            <p:nvPr/>
          </p:nvCxnSpPr>
          <p:spPr>
            <a:xfrm flipH="1" flipV="1">
              <a:off x="1374514" y="1504950"/>
              <a:ext cx="2" cy="1167018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374514" y="1504950"/>
              <a:ext cx="261290" cy="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Content Placeholder 2"/>
          <p:cNvSpPr txBox="1"/>
          <p:nvPr/>
        </p:nvSpPr>
        <p:spPr>
          <a:xfrm>
            <a:off x="6321037" y="3759754"/>
            <a:ext cx="1691378" cy="557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Lorem ipsum dolor sit amet, consectetur adipiscing elit. Sed imperdiet tincidunt.</a:t>
            </a: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9565661" y="3511205"/>
            <a:ext cx="2121782" cy="1900276"/>
            <a:chOff x="9565661" y="3511205"/>
            <a:chExt cx="2121782" cy="1900276"/>
          </a:xfrm>
        </p:grpSpPr>
        <p:grpSp>
          <p:nvGrpSpPr>
            <p:cNvPr id="61" name="Group 60"/>
            <p:cNvGrpSpPr/>
            <p:nvPr/>
          </p:nvGrpSpPr>
          <p:grpSpPr>
            <a:xfrm flipH="1" flipV="1">
              <a:off x="11335793" y="3511205"/>
              <a:ext cx="351650" cy="1570599"/>
              <a:chOff x="1374514" y="1504950"/>
              <a:chExt cx="261290" cy="1167018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flipH="1" flipV="1">
                <a:off x="1374514" y="1504950"/>
                <a:ext cx="2" cy="1167018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374514" y="1504950"/>
                <a:ext cx="261290" cy="0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Content Placeholder 2"/>
            <p:cNvSpPr txBox="1"/>
            <p:nvPr/>
          </p:nvSpPr>
          <p:spPr>
            <a:xfrm>
              <a:off x="9565661" y="4853993"/>
              <a:ext cx="1691378" cy="5574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50000"/>
                </a:lnSpc>
                <a:buNone/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Lorem ipsum dolor sit amet, consectetur adipiscing elit. Sed imperdiet tincidunt.</a:t>
              </a:r>
              <a:endParaRPr lang="en-US" sz="7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394821" y="3138078"/>
            <a:ext cx="261290" cy="1447221"/>
            <a:chOff x="1374514" y="1504950"/>
            <a:chExt cx="261290" cy="1447221"/>
          </a:xfrm>
        </p:grpSpPr>
        <p:cxnSp>
          <p:nvCxnSpPr>
            <p:cNvPr id="66" name="Straight Connector 65"/>
            <p:cNvCxnSpPr/>
            <p:nvPr/>
          </p:nvCxnSpPr>
          <p:spPr>
            <a:xfrm flipV="1">
              <a:off x="1374514" y="1504950"/>
              <a:ext cx="0" cy="1447221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374514" y="1504950"/>
              <a:ext cx="261290" cy="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9842790" y="1833172"/>
            <a:ext cx="2113526" cy="1979162"/>
            <a:chOff x="9842790" y="1833172"/>
            <a:chExt cx="2113526" cy="1979162"/>
          </a:xfrm>
        </p:grpSpPr>
        <p:grpSp>
          <p:nvGrpSpPr>
            <p:cNvPr id="69" name="Group 68"/>
            <p:cNvGrpSpPr/>
            <p:nvPr/>
          </p:nvGrpSpPr>
          <p:grpSpPr>
            <a:xfrm>
              <a:off x="9842790" y="2111916"/>
              <a:ext cx="261290" cy="1700418"/>
              <a:chOff x="3201934" y="1821759"/>
              <a:chExt cx="261290" cy="1700418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 flipV="1">
                <a:off x="3201934" y="1821759"/>
                <a:ext cx="0" cy="1700418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3201934" y="1821759"/>
                <a:ext cx="261290" cy="0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Content Placeholder 2"/>
            <p:cNvSpPr txBox="1"/>
            <p:nvPr/>
          </p:nvSpPr>
          <p:spPr>
            <a:xfrm>
              <a:off x="10264938" y="1833172"/>
              <a:ext cx="1691378" cy="5574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Lorem ipsum dolor sit amet, consectetur adipiscing elit. Sed imperdiet tincidunt.</a:t>
              </a:r>
              <a:endParaRPr lang="en-US" sz="7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50" grpId="0"/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/>
          <p:nvPr/>
        </p:nvGrpSpPr>
        <p:grpSpPr bwMode="auto">
          <a:xfrm>
            <a:off x="1390828" y="2083328"/>
            <a:ext cx="3882212" cy="3717999"/>
            <a:chOff x="-115" y="653"/>
            <a:chExt cx="3913" cy="3610"/>
          </a:xfrm>
        </p:grpSpPr>
        <p:grpSp>
          <p:nvGrpSpPr>
            <p:cNvPr id="5" name="Group 15"/>
            <p:cNvGrpSpPr/>
            <p:nvPr/>
          </p:nvGrpSpPr>
          <p:grpSpPr bwMode="auto">
            <a:xfrm>
              <a:off x="-115" y="3057"/>
              <a:ext cx="3913" cy="1206"/>
              <a:chOff x="61" y="3092"/>
              <a:chExt cx="2912" cy="957"/>
            </a:xfrm>
          </p:grpSpPr>
          <p:sp>
            <p:nvSpPr>
              <p:cNvPr id="21" name="Freeform 16"/>
              <p:cNvSpPr/>
              <p:nvPr/>
            </p:nvSpPr>
            <p:spPr bwMode="gray">
              <a:xfrm>
                <a:off x="343" y="3095"/>
                <a:ext cx="2242" cy="346"/>
              </a:xfrm>
              <a:custGeom>
                <a:avLst/>
                <a:gdLst>
                  <a:gd name="T0" fmla="*/ 0 w 2208"/>
                  <a:gd name="T1" fmla="*/ 1672 h 303"/>
                  <a:gd name="T2" fmla="*/ 2412 w 2208"/>
                  <a:gd name="T3" fmla="*/ 1698 h 303"/>
                  <a:gd name="T4" fmla="*/ 2693 w 2208"/>
                  <a:gd name="T5" fmla="*/ 0 h 303"/>
                  <a:gd name="T6" fmla="*/ 842 w 2208"/>
                  <a:gd name="T7" fmla="*/ 159 h 303"/>
                  <a:gd name="T8" fmla="*/ 0 w 2208"/>
                  <a:gd name="T9" fmla="*/ 1672 h 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8"/>
                  <a:gd name="T16" fmla="*/ 0 h 303"/>
                  <a:gd name="T17" fmla="*/ 2208 w 2208"/>
                  <a:gd name="T18" fmla="*/ 303 h 3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8" h="303">
                    <a:moveTo>
                      <a:pt x="0" y="298"/>
                    </a:moveTo>
                    <a:lnTo>
                      <a:pt x="1979" y="302"/>
                    </a:lnTo>
                    <a:lnTo>
                      <a:pt x="2207" y="0"/>
                    </a:lnTo>
                    <a:lnTo>
                      <a:pt x="690" y="28"/>
                    </a:lnTo>
                    <a:lnTo>
                      <a:pt x="0" y="298"/>
                    </a:ln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3175" cap="rnd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2" name="Freeform 17"/>
              <p:cNvSpPr/>
              <p:nvPr/>
            </p:nvSpPr>
            <p:spPr bwMode="gray">
              <a:xfrm>
                <a:off x="61" y="3429"/>
                <a:ext cx="2597" cy="617"/>
              </a:xfrm>
              <a:custGeom>
                <a:avLst/>
                <a:gdLst>
                  <a:gd name="T0" fmla="*/ 0 w 2557"/>
                  <a:gd name="T1" fmla="*/ 3186 h 538"/>
                  <a:gd name="T2" fmla="*/ 3128 w 2557"/>
                  <a:gd name="T3" fmla="*/ 3182 h 538"/>
                  <a:gd name="T4" fmla="*/ 2767 w 2557"/>
                  <a:gd name="T5" fmla="*/ 1 h 538"/>
                  <a:gd name="T6" fmla="*/ 353 w 2557"/>
                  <a:gd name="T7" fmla="*/ 0 h 538"/>
                  <a:gd name="T8" fmla="*/ 0 w 2557"/>
                  <a:gd name="T9" fmla="*/ 3186 h 5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57"/>
                  <a:gd name="T16" fmla="*/ 0 h 538"/>
                  <a:gd name="T17" fmla="*/ 2557 w 2557"/>
                  <a:gd name="T18" fmla="*/ 538 h 5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57" h="538">
                    <a:moveTo>
                      <a:pt x="0" y="537"/>
                    </a:moveTo>
                    <a:lnTo>
                      <a:pt x="2556" y="536"/>
                    </a:lnTo>
                    <a:lnTo>
                      <a:pt x="2262" y="1"/>
                    </a:lnTo>
                    <a:lnTo>
                      <a:pt x="288" y="0"/>
                    </a:lnTo>
                    <a:lnTo>
                      <a:pt x="0" y="537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 cap="rnd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3" name="Freeform 18"/>
              <p:cNvSpPr/>
              <p:nvPr/>
            </p:nvSpPr>
            <p:spPr bwMode="gray">
              <a:xfrm>
                <a:off x="2352" y="3092"/>
                <a:ext cx="621" cy="957"/>
              </a:xfrm>
              <a:custGeom>
                <a:avLst/>
                <a:gdLst>
                  <a:gd name="T0" fmla="*/ 366 w 612"/>
                  <a:gd name="T1" fmla="*/ 4837 h 836"/>
                  <a:gd name="T2" fmla="*/ 739 w 612"/>
                  <a:gd name="T3" fmla="*/ 2755 h 836"/>
                  <a:gd name="T4" fmla="*/ 273 w 612"/>
                  <a:gd name="T5" fmla="*/ 0 h 836"/>
                  <a:gd name="T6" fmla="*/ 0 w 612"/>
                  <a:gd name="T7" fmla="*/ 1753 h 836"/>
                  <a:gd name="T8" fmla="*/ 366 w 612"/>
                  <a:gd name="T9" fmla="*/ 4837 h 8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2"/>
                  <a:gd name="T16" fmla="*/ 0 h 836"/>
                  <a:gd name="T17" fmla="*/ 612 w 612"/>
                  <a:gd name="T18" fmla="*/ 836 h 8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2" h="836">
                    <a:moveTo>
                      <a:pt x="302" y="835"/>
                    </a:moveTo>
                    <a:lnTo>
                      <a:pt x="611" y="476"/>
                    </a:lnTo>
                    <a:lnTo>
                      <a:pt x="226" y="0"/>
                    </a:lnTo>
                    <a:lnTo>
                      <a:pt x="0" y="302"/>
                    </a:lnTo>
                    <a:lnTo>
                      <a:pt x="302" y="835"/>
                    </a:lnTo>
                  </a:path>
                </a:pathLst>
              </a:custGeom>
              <a:solidFill>
                <a:schemeClr val="accent1"/>
              </a:solidFill>
              <a:ln w="3175" cap="rnd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6" name="Group 19"/>
            <p:cNvGrpSpPr/>
            <p:nvPr/>
          </p:nvGrpSpPr>
          <p:grpSpPr bwMode="auto">
            <a:xfrm>
              <a:off x="305" y="2409"/>
              <a:ext cx="2912" cy="957"/>
              <a:chOff x="305" y="2409"/>
              <a:chExt cx="2912" cy="957"/>
            </a:xfrm>
          </p:grpSpPr>
          <p:sp>
            <p:nvSpPr>
              <p:cNvPr id="18" name="Freeform 20"/>
              <p:cNvSpPr/>
              <p:nvPr/>
            </p:nvSpPr>
            <p:spPr bwMode="gray">
              <a:xfrm>
                <a:off x="584" y="2414"/>
                <a:ext cx="2242" cy="346"/>
              </a:xfrm>
              <a:custGeom>
                <a:avLst/>
                <a:gdLst>
                  <a:gd name="T0" fmla="*/ 0 w 2208"/>
                  <a:gd name="T1" fmla="*/ 2180 h 303"/>
                  <a:gd name="T2" fmla="*/ 2487 w 2208"/>
                  <a:gd name="T3" fmla="*/ 2214 h 303"/>
                  <a:gd name="T4" fmla="*/ 2776 w 2208"/>
                  <a:gd name="T5" fmla="*/ 0 h 303"/>
                  <a:gd name="T6" fmla="*/ 868 w 2208"/>
                  <a:gd name="T7" fmla="*/ 208 h 303"/>
                  <a:gd name="T8" fmla="*/ 0 w 2208"/>
                  <a:gd name="T9" fmla="*/ 2180 h 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8"/>
                  <a:gd name="T16" fmla="*/ 0 h 303"/>
                  <a:gd name="T17" fmla="*/ 2208 w 2208"/>
                  <a:gd name="T18" fmla="*/ 303 h 3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8" h="303">
                    <a:moveTo>
                      <a:pt x="0" y="298"/>
                    </a:moveTo>
                    <a:lnTo>
                      <a:pt x="1979" y="302"/>
                    </a:lnTo>
                    <a:lnTo>
                      <a:pt x="2207" y="0"/>
                    </a:lnTo>
                    <a:lnTo>
                      <a:pt x="690" y="28"/>
                    </a:lnTo>
                    <a:lnTo>
                      <a:pt x="0" y="298"/>
                    </a:ln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12700" cap="rnd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Freeform 21"/>
              <p:cNvSpPr/>
              <p:nvPr/>
            </p:nvSpPr>
            <p:spPr bwMode="gray">
              <a:xfrm>
                <a:off x="305" y="2746"/>
                <a:ext cx="2597" cy="617"/>
              </a:xfrm>
              <a:custGeom>
                <a:avLst/>
                <a:gdLst>
                  <a:gd name="T0" fmla="*/ 0 w 2557"/>
                  <a:gd name="T1" fmla="*/ 4191 h 538"/>
                  <a:gd name="T2" fmla="*/ 3227 w 2557"/>
                  <a:gd name="T3" fmla="*/ 4185 h 538"/>
                  <a:gd name="T4" fmla="*/ 2854 w 2557"/>
                  <a:gd name="T5" fmla="*/ 1 h 538"/>
                  <a:gd name="T6" fmla="*/ 365 w 2557"/>
                  <a:gd name="T7" fmla="*/ 0 h 538"/>
                  <a:gd name="T8" fmla="*/ 0 w 2557"/>
                  <a:gd name="T9" fmla="*/ 4191 h 5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57"/>
                  <a:gd name="T16" fmla="*/ 0 h 538"/>
                  <a:gd name="T17" fmla="*/ 2557 w 2557"/>
                  <a:gd name="T18" fmla="*/ 538 h 5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57" h="538">
                    <a:moveTo>
                      <a:pt x="0" y="537"/>
                    </a:moveTo>
                    <a:lnTo>
                      <a:pt x="2556" y="536"/>
                    </a:lnTo>
                    <a:lnTo>
                      <a:pt x="2262" y="1"/>
                    </a:lnTo>
                    <a:lnTo>
                      <a:pt x="288" y="0"/>
                    </a:lnTo>
                    <a:lnTo>
                      <a:pt x="0" y="537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2700" cap="rnd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Freeform 22"/>
              <p:cNvSpPr/>
              <p:nvPr/>
            </p:nvSpPr>
            <p:spPr bwMode="gray">
              <a:xfrm>
                <a:off x="2596" y="2409"/>
                <a:ext cx="621" cy="957"/>
              </a:xfrm>
              <a:custGeom>
                <a:avLst/>
                <a:gdLst>
                  <a:gd name="T0" fmla="*/ 376 w 612"/>
                  <a:gd name="T1" fmla="*/ 6338 h 836"/>
                  <a:gd name="T2" fmla="*/ 761 w 612"/>
                  <a:gd name="T3" fmla="*/ 3611 h 836"/>
                  <a:gd name="T4" fmla="*/ 281 w 612"/>
                  <a:gd name="T5" fmla="*/ 0 h 836"/>
                  <a:gd name="T6" fmla="*/ 0 w 612"/>
                  <a:gd name="T7" fmla="*/ 2297 h 836"/>
                  <a:gd name="T8" fmla="*/ 376 w 612"/>
                  <a:gd name="T9" fmla="*/ 6338 h 8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2"/>
                  <a:gd name="T16" fmla="*/ 0 h 836"/>
                  <a:gd name="T17" fmla="*/ 612 w 612"/>
                  <a:gd name="T18" fmla="*/ 836 h 8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2" h="836">
                    <a:moveTo>
                      <a:pt x="302" y="835"/>
                    </a:moveTo>
                    <a:lnTo>
                      <a:pt x="611" y="476"/>
                    </a:lnTo>
                    <a:lnTo>
                      <a:pt x="226" y="0"/>
                    </a:lnTo>
                    <a:lnTo>
                      <a:pt x="0" y="302"/>
                    </a:lnTo>
                    <a:lnTo>
                      <a:pt x="302" y="835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" name="Group 23"/>
            <p:cNvGrpSpPr/>
            <p:nvPr/>
          </p:nvGrpSpPr>
          <p:grpSpPr bwMode="auto">
            <a:xfrm>
              <a:off x="635" y="1825"/>
              <a:ext cx="2150" cy="838"/>
              <a:chOff x="635" y="1825"/>
              <a:chExt cx="2150" cy="838"/>
            </a:xfrm>
          </p:grpSpPr>
          <p:sp>
            <p:nvSpPr>
              <p:cNvPr id="15" name="Freeform 24"/>
              <p:cNvSpPr/>
              <p:nvPr/>
            </p:nvSpPr>
            <p:spPr bwMode="gray">
              <a:xfrm>
                <a:off x="2261" y="1825"/>
                <a:ext cx="524" cy="838"/>
              </a:xfrm>
              <a:custGeom>
                <a:avLst/>
                <a:gdLst>
                  <a:gd name="T0" fmla="*/ 0 w 516"/>
                  <a:gd name="T1" fmla="*/ 1526 h 732"/>
                  <a:gd name="T2" fmla="*/ 371 w 516"/>
                  <a:gd name="T3" fmla="*/ 5559 h 732"/>
                  <a:gd name="T4" fmla="*/ 648 w 516"/>
                  <a:gd name="T5" fmla="*/ 3374 h 732"/>
                  <a:gd name="T6" fmla="*/ 198 w 516"/>
                  <a:gd name="T7" fmla="*/ 0 h 732"/>
                  <a:gd name="T8" fmla="*/ 0 w 516"/>
                  <a:gd name="T9" fmla="*/ 1526 h 7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6"/>
                  <a:gd name="T16" fmla="*/ 0 h 732"/>
                  <a:gd name="T17" fmla="*/ 516 w 516"/>
                  <a:gd name="T18" fmla="*/ 732 h 7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6" h="732">
                    <a:moveTo>
                      <a:pt x="0" y="201"/>
                    </a:moveTo>
                    <a:lnTo>
                      <a:pt x="294" y="731"/>
                    </a:lnTo>
                    <a:lnTo>
                      <a:pt x="515" y="444"/>
                    </a:lnTo>
                    <a:lnTo>
                      <a:pt x="156" y="0"/>
                    </a:lnTo>
                    <a:lnTo>
                      <a:pt x="0" y="201"/>
                    </a:lnTo>
                  </a:path>
                </a:pathLst>
              </a:custGeom>
              <a:solidFill>
                <a:schemeClr val="accent3"/>
              </a:solidFill>
              <a:ln w="12700" cap="rnd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" name="Freeform 25"/>
              <p:cNvSpPr/>
              <p:nvPr/>
            </p:nvSpPr>
            <p:spPr bwMode="gray">
              <a:xfrm>
                <a:off x="915" y="1825"/>
                <a:ext cx="1504" cy="226"/>
              </a:xfrm>
              <a:custGeom>
                <a:avLst/>
                <a:gdLst>
                  <a:gd name="T0" fmla="*/ 0 w 1481"/>
                  <a:gd name="T1" fmla="*/ 1541 h 197"/>
                  <a:gd name="T2" fmla="*/ 1675 w 1481"/>
                  <a:gd name="T3" fmla="*/ 1541 h 197"/>
                  <a:gd name="T4" fmla="*/ 1865 w 1481"/>
                  <a:gd name="T5" fmla="*/ 0 h 197"/>
                  <a:gd name="T6" fmla="*/ 463 w 1481"/>
                  <a:gd name="T7" fmla="*/ 3 h 197"/>
                  <a:gd name="T8" fmla="*/ 0 w 1481"/>
                  <a:gd name="T9" fmla="*/ 1541 h 1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1"/>
                  <a:gd name="T16" fmla="*/ 0 h 197"/>
                  <a:gd name="T17" fmla="*/ 1481 w 1481"/>
                  <a:gd name="T18" fmla="*/ 197 h 1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1" h="197">
                    <a:moveTo>
                      <a:pt x="0" y="196"/>
                    </a:moveTo>
                    <a:lnTo>
                      <a:pt x="1329" y="196"/>
                    </a:lnTo>
                    <a:lnTo>
                      <a:pt x="1480" y="0"/>
                    </a:lnTo>
                    <a:lnTo>
                      <a:pt x="367" y="3"/>
                    </a:lnTo>
                    <a:lnTo>
                      <a:pt x="0" y="196"/>
                    </a:lnTo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12700" cap="rnd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" name="Freeform 26"/>
              <p:cNvSpPr/>
              <p:nvPr/>
            </p:nvSpPr>
            <p:spPr bwMode="gray">
              <a:xfrm>
                <a:off x="635" y="2051"/>
                <a:ext cx="1935" cy="607"/>
              </a:xfrm>
              <a:custGeom>
                <a:avLst/>
                <a:gdLst>
                  <a:gd name="T0" fmla="*/ 0 w 1906"/>
                  <a:gd name="T1" fmla="*/ 4042 h 530"/>
                  <a:gd name="T2" fmla="*/ 2389 w 1906"/>
                  <a:gd name="T3" fmla="*/ 4042 h 530"/>
                  <a:gd name="T4" fmla="*/ 2014 w 1906"/>
                  <a:gd name="T5" fmla="*/ 0 h 530"/>
                  <a:gd name="T6" fmla="*/ 353 w 1906"/>
                  <a:gd name="T7" fmla="*/ 0 h 530"/>
                  <a:gd name="T8" fmla="*/ 0 w 1906"/>
                  <a:gd name="T9" fmla="*/ 4042 h 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06"/>
                  <a:gd name="T16" fmla="*/ 0 h 530"/>
                  <a:gd name="T17" fmla="*/ 1906 w 1906"/>
                  <a:gd name="T18" fmla="*/ 530 h 5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06" h="530">
                    <a:moveTo>
                      <a:pt x="0" y="529"/>
                    </a:moveTo>
                    <a:lnTo>
                      <a:pt x="1905" y="529"/>
                    </a:lnTo>
                    <a:lnTo>
                      <a:pt x="1606" y="0"/>
                    </a:lnTo>
                    <a:lnTo>
                      <a:pt x="282" y="0"/>
                    </a:lnTo>
                    <a:lnTo>
                      <a:pt x="0" y="529"/>
                    </a:ln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 cap="rnd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" name="Group 27"/>
            <p:cNvGrpSpPr/>
            <p:nvPr/>
          </p:nvGrpSpPr>
          <p:grpSpPr bwMode="auto">
            <a:xfrm>
              <a:off x="955" y="1234"/>
              <a:ext cx="1404" cy="737"/>
              <a:chOff x="955" y="1234"/>
              <a:chExt cx="1404" cy="737"/>
            </a:xfrm>
          </p:grpSpPr>
          <p:sp>
            <p:nvSpPr>
              <p:cNvPr id="12" name="Freeform 28"/>
              <p:cNvSpPr/>
              <p:nvPr/>
            </p:nvSpPr>
            <p:spPr bwMode="gray">
              <a:xfrm>
                <a:off x="1250" y="1239"/>
                <a:ext cx="742" cy="118"/>
              </a:xfrm>
              <a:custGeom>
                <a:avLst/>
                <a:gdLst>
                  <a:gd name="T0" fmla="*/ 0 w 734"/>
                  <a:gd name="T1" fmla="*/ 661 h 104"/>
                  <a:gd name="T2" fmla="*/ 766 w 734"/>
                  <a:gd name="T3" fmla="*/ 686 h 104"/>
                  <a:gd name="T4" fmla="*/ 862 w 734"/>
                  <a:gd name="T5" fmla="*/ 0 h 104"/>
                  <a:gd name="T6" fmla="*/ 210 w 734"/>
                  <a:gd name="T7" fmla="*/ 0 h 104"/>
                  <a:gd name="T8" fmla="*/ 0 w 734"/>
                  <a:gd name="T9" fmla="*/ 661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4"/>
                  <a:gd name="T16" fmla="*/ 0 h 104"/>
                  <a:gd name="T17" fmla="*/ 734 w 734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4" h="104">
                    <a:moveTo>
                      <a:pt x="0" y="100"/>
                    </a:moveTo>
                    <a:lnTo>
                      <a:pt x="652" y="103"/>
                    </a:lnTo>
                    <a:lnTo>
                      <a:pt x="733" y="0"/>
                    </a:lnTo>
                    <a:lnTo>
                      <a:pt x="180" y="0"/>
                    </a:lnTo>
                    <a:lnTo>
                      <a:pt x="0" y="100"/>
                    </a:ln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12700" cap="rnd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" name="Freeform 29"/>
              <p:cNvSpPr/>
              <p:nvPr/>
            </p:nvSpPr>
            <p:spPr bwMode="gray">
              <a:xfrm>
                <a:off x="955" y="1354"/>
                <a:ext cx="1258" cy="617"/>
              </a:xfrm>
              <a:custGeom>
                <a:avLst/>
                <a:gdLst>
                  <a:gd name="T0" fmla="*/ 0 w 1239"/>
                  <a:gd name="T1" fmla="*/ 4191 h 538"/>
                  <a:gd name="T2" fmla="*/ 1554 w 1239"/>
                  <a:gd name="T3" fmla="*/ 4191 h 538"/>
                  <a:gd name="T4" fmla="*/ 1193 w 1239"/>
                  <a:gd name="T5" fmla="*/ 0 h 538"/>
                  <a:gd name="T6" fmla="*/ 361 w 1239"/>
                  <a:gd name="T7" fmla="*/ 0 h 538"/>
                  <a:gd name="T8" fmla="*/ 0 w 1239"/>
                  <a:gd name="T9" fmla="*/ 4191 h 5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9"/>
                  <a:gd name="T16" fmla="*/ 0 h 538"/>
                  <a:gd name="T17" fmla="*/ 1239 w 1239"/>
                  <a:gd name="T18" fmla="*/ 538 h 5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9" h="538">
                    <a:moveTo>
                      <a:pt x="0" y="537"/>
                    </a:moveTo>
                    <a:lnTo>
                      <a:pt x="1238" y="537"/>
                    </a:lnTo>
                    <a:lnTo>
                      <a:pt x="950" y="0"/>
                    </a:lnTo>
                    <a:lnTo>
                      <a:pt x="288" y="0"/>
                    </a:lnTo>
                    <a:lnTo>
                      <a:pt x="0" y="537"/>
                    </a:ln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2700" cap="rnd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" name="Freeform 30"/>
              <p:cNvSpPr/>
              <p:nvPr/>
            </p:nvSpPr>
            <p:spPr bwMode="gray">
              <a:xfrm>
                <a:off x="1914" y="1234"/>
                <a:ext cx="445" cy="732"/>
              </a:xfrm>
              <a:custGeom>
                <a:avLst/>
                <a:gdLst>
                  <a:gd name="T0" fmla="*/ 353 w 439"/>
                  <a:gd name="T1" fmla="*/ 5012 h 638"/>
                  <a:gd name="T2" fmla="*/ 536 w 439"/>
                  <a:gd name="T3" fmla="*/ 3467 h 638"/>
                  <a:gd name="T4" fmla="*/ 94 w 439"/>
                  <a:gd name="T5" fmla="*/ 0 h 638"/>
                  <a:gd name="T6" fmla="*/ 0 w 439"/>
                  <a:gd name="T7" fmla="*/ 750 h 638"/>
                  <a:gd name="T8" fmla="*/ 353 w 439"/>
                  <a:gd name="T9" fmla="*/ 5012 h 6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9"/>
                  <a:gd name="T16" fmla="*/ 0 h 638"/>
                  <a:gd name="T17" fmla="*/ 439 w 439"/>
                  <a:gd name="T18" fmla="*/ 638 h 6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9" h="638">
                    <a:moveTo>
                      <a:pt x="289" y="637"/>
                    </a:moveTo>
                    <a:lnTo>
                      <a:pt x="438" y="441"/>
                    </a:lnTo>
                    <a:lnTo>
                      <a:pt x="79" y="0"/>
                    </a:lnTo>
                    <a:lnTo>
                      <a:pt x="0" y="96"/>
                    </a:lnTo>
                    <a:lnTo>
                      <a:pt x="289" y="637"/>
                    </a:lnTo>
                  </a:path>
                </a:pathLst>
              </a:custGeom>
              <a:solidFill>
                <a:schemeClr val="accent5"/>
              </a:solidFill>
              <a:ln w="12700" cap="rnd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9" name="Group 31"/>
            <p:cNvGrpSpPr/>
            <p:nvPr/>
          </p:nvGrpSpPr>
          <p:grpSpPr bwMode="auto">
            <a:xfrm>
              <a:off x="1284" y="653"/>
              <a:ext cx="653" cy="616"/>
              <a:chOff x="1284" y="653"/>
              <a:chExt cx="653" cy="616"/>
            </a:xfrm>
          </p:grpSpPr>
          <p:sp>
            <p:nvSpPr>
              <p:cNvPr id="10" name="Freeform 32"/>
              <p:cNvSpPr/>
              <p:nvPr/>
            </p:nvSpPr>
            <p:spPr bwMode="gray">
              <a:xfrm>
                <a:off x="1284" y="653"/>
                <a:ext cx="598" cy="616"/>
              </a:xfrm>
              <a:custGeom>
                <a:avLst/>
                <a:gdLst>
                  <a:gd name="T0" fmla="*/ 0 w 587"/>
                  <a:gd name="T1" fmla="*/ 4177 h 537"/>
                  <a:gd name="T2" fmla="*/ 773 w 587"/>
                  <a:gd name="T3" fmla="*/ 4203 h 537"/>
                  <a:gd name="T4" fmla="*/ 373 w 587"/>
                  <a:gd name="T5" fmla="*/ 0 h 537"/>
                  <a:gd name="T6" fmla="*/ 0 w 587"/>
                  <a:gd name="T7" fmla="*/ 4177 h 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7"/>
                  <a:gd name="T13" fmla="*/ 0 h 537"/>
                  <a:gd name="T14" fmla="*/ 587 w 587"/>
                  <a:gd name="T15" fmla="*/ 537 h 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7" h="537">
                    <a:moveTo>
                      <a:pt x="0" y="533"/>
                    </a:moveTo>
                    <a:lnTo>
                      <a:pt x="586" y="536"/>
                    </a:lnTo>
                    <a:lnTo>
                      <a:pt x="283" y="0"/>
                    </a:lnTo>
                    <a:lnTo>
                      <a:pt x="0" y="533"/>
                    </a:lnTo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2700" cap="rnd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" name="Freeform 33"/>
              <p:cNvSpPr/>
              <p:nvPr/>
            </p:nvSpPr>
            <p:spPr bwMode="gray">
              <a:xfrm>
                <a:off x="1568" y="653"/>
                <a:ext cx="369" cy="613"/>
              </a:xfrm>
              <a:custGeom>
                <a:avLst/>
                <a:gdLst>
                  <a:gd name="T0" fmla="*/ 363 w 364"/>
                  <a:gd name="T1" fmla="*/ 4113 h 535"/>
                  <a:gd name="T2" fmla="*/ 445 w 364"/>
                  <a:gd name="T3" fmla="*/ 3428 h 535"/>
                  <a:gd name="T4" fmla="*/ 0 w 364"/>
                  <a:gd name="T5" fmla="*/ 0 h 535"/>
                  <a:gd name="T6" fmla="*/ 363 w 364"/>
                  <a:gd name="T7" fmla="*/ 4113 h 5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4"/>
                  <a:gd name="T13" fmla="*/ 0 h 535"/>
                  <a:gd name="T14" fmla="*/ 364 w 364"/>
                  <a:gd name="T15" fmla="*/ 535 h 5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4" h="535">
                    <a:moveTo>
                      <a:pt x="296" y="534"/>
                    </a:moveTo>
                    <a:lnTo>
                      <a:pt x="363" y="445"/>
                    </a:lnTo>
                    <a:lnTo>
                      <a:pt x="0" y="0"/>
                    </a:lnTo>
                    <a:lnTo>
                      <a:pt x="296" y="534"/>
                    </a:lnTo>
                  </a:path>
                </a:pathLst>
              </a:custGeom>
              <a:solidFill>
                <a:schemeClr val="tx2"/>
              </a:solidFill>
              <a:ln w="12700" cap="rnd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4" name="Content Placeholder 2"/>
          <p:cNvSpPr txBox="1"/>
          <p:nvPr/>
        </p:nvSpPr>
        <p:spPr>
          <a:xfrm>
            <a:off x="7597161" y="2398979"/>
            <a:ext cx="3102239" cy="890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b="1" dirty="0"/>
              <a:t>Final Project</a:t>
            </a:r>
            <a:br>
              <a:rPr lang="en-US" b="1" dirty="0"/>
            </a:br>
            <a:r>
              <a:rPr lang="en-US" sz="1100" dirty="0"/>
              <a:t>Lorem ipsum dolor sit amet, consectetur adipiscing elit. Curabitur elementum posuere pretium. </a:t>
            </a:r>
          </a:p>
        </p:txBody>
      </p:sp>
      <p:sp>
        <p:nvSpPr>
          <p:cNvPr id="25" name="Content Placeholder 2"/>
          <p:cNvSpPr txBox="1"/>
          <p:nvPr/>
        </p:nvSpPr>
        <p:spPr>
          <a:xfrm>
            <a:off x="7597161" y="3694024"/>
            <a:ext cx="3102239" cy="890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b="1" dirty="0"/>
              <a:t>Final Project</a:t>
            </a:r>
            <a:br>
              <a:rPr lang="en-US" b="1" dirty="0"/>
            </a:br>
            <a:r>
              <a:rPr lang="en-US" sz="1100" dirty="0"/>
              <a:t>Lorem ipsum dolor sit amet, consectetur adipiscing elit. Curabitur elementum posuere pretium. </a:t>
            </a:r>
          </a:p>
        </p:txBody>
      </p:sp>
      <p:sp>
        <p:nvSpPr>
          <p:cNvPr id="26" name="Content Placeholder 2"/>
          <p:cNvSpPr txBox="1"/>
          <p:nvPr/>
        </p:nvSpPr>
        <p:spPr>
          <a:xfrm>
            <a:off x="7597161" y="4989069"/>
            <a:ext cx="3102239" cy="890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b="1" dirty="0"/>
              <a:t>Final Project</a:t>
            </a:r>
            <a:br>
              <a:rPr lang="en-US" b="1" dirty="0"/>
            </a:br>
            <a:r>
              <a:rPr lang="en-US" sz="1100" dirty="0"/>
              <a:t>Lorem ipsum dolor sit amet, consectetur adipiscing elit. Curabitur elementum posuere pretium.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 flipH="1">
            <a:off x="5390004" y="1964933"/>
            <a:ext cx="5147747" cy="4456692"/>
            <a:chOff x="1828800" y="590550"/>
            <a:chExt cx="4524375" cy="3943350"/>
          </a:xfrm>
        </p:grpSpPr>
        <p:sp>
          <p:nvSpPr>
            <p:cNvPr id="16" name="Freeform 6"/>
            <p:cNvSpPr/>
            <p:nvPr/>
          </p:nvSpPr>
          <p:spPr bwMode="auto">
            <a:xfrm>
              <a:off x="3155950" y="3676650"/>
              <a:ext cx="2168525" cy="742950"/>
            </a:xfrm>
            <a:custGeom>
              <a:avLst/>
              <a:gdLst/>
              <a:ahLst/>
              <a:cxnLst>
                <a:cxn ang="0">
                  <a:pos x="1206" y="0"/>
                </a:cxn>
                <a:cxn ang="0">
                  <a:pos x="0" y="0"/>
                </a:cxn>
                <a:cxn ang="0">
                  <a:pos x="0" y="468"/>
                </a:cxn>
                <a:cxn ang="0">
                  <a:pos x="1206" y="468"/>
                </a:cxn>
                <a:cxn ang="0">
                  <a:pos x="1366" y="235"/>
                </a:cxn>
                <a:cxn ang="0">
                  <a:pos x="1206" y="0"/>
                </a:cxn>
              </a:cxnLst>
              <a:rect l="0" t="0" r="r" b="b"/>
              <a:pathLst>
                <a:path w="1366" h="468">
                  <a:moveTo>
                    <a:pt x="1206" y="0"/>
                  </a:moveTo>
                  <a:lnTo>
                    <a:pt x="0" y="0"/>
                  </a:lnTo>
                  <a:lnTo>
                    <a:pt x="0" y="468"/>
                  </a:lnTo>
                  <a:lnTo>
                    <a:pt x="1206" y="468"/>
                  </a:lnTo>
                  <a:lnTo>
                    <a:pt x="1366" y="235"/>
                  </a:lnTo>
                  <a:lnTo>
                    <a:pt x="1206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50" dirty="0"/>
            </a:p>
          </p:txBody>
        </p:sp>
        <p:sp>
          <p:nvSpPr>
            <p:cNvPr id="17" name="Freeform 7"/>
            <p:cNvSpPr/>
            <p:nvPr/>
          </p:nvSpPr>
          <p:spPr bwMode="auto">
            <a:xfrm>
              <a:off x="3362971" y="3559741"/>
              <a:ext cx="1997075" cy="715960"/>
            </a:xfrm>
            <a:custGeom>
              <a:avLst/>
              <a:gdLst/>
              <a:ahLst/>
              <a:cxnLst>
                <a:cxn ang="0">
                  <a:pos x="1098" y="0"/>
                </a:cxn>
                <a:cxn ang="0">
                  <a:pos x="125" y="0"/>
                </a:cxn>
                <a:cxn ang="0">
                  <a:pos x="96" y="12"/>
                </a:cxn>
                <a:cxn ang="0">
                  <a:pos x="96" y="391"/>
                </a:cxn>
                <a:cxn ang="0">
                  <a:pos x="96" y="391"/>
                </a:cxn>
                <a:cxn ang="0">
                  <a:pos x="95" y="391"/>
                </a:cxn>
                <a:cxn ang="0">
                  <a:pos x="0" y="468"/>
                </a:cxn>
                <a:cxn ang="0">
                  <a:pos x="1098" y="468"/>
                </a:cxn>
                <a:cxn ang="0">
                  <a:pos x="1258" y="235"/>
                </a:cxn>
                <a:cxn ang="0">
                  <a:pos x="1098" y="0"/>
                </a:cxn>
              </a:cxnLst>
              <a:rect l="0" t="0" r="r" b="b"/>
              <a:pathLst>
                <a:path w="1258" h="468">
                  <a:moveTo>
                    <a:pt x="1098" y="0"/>
                  </a:moveTo>
                  <a:lnTo>
                    <a:pt x="125" y="0"/>
                  </a:lnTo>
                  <a:lnTo>
                    <a:pt x="96" y="12"/>
                  </a:lnTo>
                  <a:lnTo>
                    <a:pt x="96" y="391"/>
                  </a:lnTo>
                  <a:lnTo>
                    <a:pt x="96" y="391"/>
                  </a:lnTo>
                  <a:lnTo>
                    <a:pt x="95" y="391"/>
                  </a:lnTo>
                  <a:lnTo>
                    <a:pt x="0" y="468"/>
                  </a:lnTo>
                  <a:lnTo>
                    <a:pt x="1098" y="468"/>
                  </a:lnTo>
                  <a:lnTo>
                    <a:pt x="1258" y="235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50" dirty="0"/>
            </a:p>
          </p:txBody>
        </p:sp>
        <p:sp>
          <p:nvSpPr>
            <p:cNvPr id="18" name="Freeform 8"/>
            <p:cNvSpPr/>
            <p:nvPr/>
          </p:nvSpPr>
          <p:spPr bwMode="auto">
            <a:xfrm>
              <a:off x="3327400" y="3676650"/>
              <a:ext cx="1997075" cy="742950"/>
            </a:xfrm>
            <a:custGeom>
              <a:avLst/>
              <a:gdLst/>
              <a:ahLst/>
              <a:cxnLst>
                <a:cxn ang="0">
                  <a:pos x="1098" y="0"/>
                </a:cxn>
                <a:cxn ang="0">
                  <a:pos x="125" y="0"/>
                </a:cxn>
                <a:cxn ang="0">
                  <a:pos x="96" y="12"/>
                </a:cxn>
                <a:cxn ang="0">
                  <a:pos x="96" y="391"/>
                </a:cxn>
                <a:cxn ang="0">
                  <a:pos x="96" y="391"/>
                </a:cxn>
                <a:cxn ang="0">
                  <a:pos x="95" y="391"/>
                </a:cxn>
                <a:cxn ang="0">
                  <a:pos x="0" y="468"/>
                </a:cxn>
                <a:cxn ang="0">
                  <a:pos x="1098" y="468"/>
                </a:cxn>
                <a:cxn ang="0">
                  <a:pos x="1258" y="235"/>
                </a:cxn>
                <a:cxn ang="0">
                  <a:pos x="1098" y="0"/>
                </a:cxn>
              </a:cxnLst>
              <a:rect l="0" t="0" r="r" b="b"/>
              <a:pathLst>
                <a:path w="1258" h="468">
                  <a:moveTo>
                    <a:pt x="1098" y="0"/>
                  </a:moveTo>
                  <a:lnTo>
                    <a:pt x="125" y="0"/>
                  </a:lnTo>
                  <a:lnTo>
                    <a:pt x="96" y="12"/>
                  </a:lnTo>
                  <a:lnTo>
                    <a:pt x="96" y="391"/>
                  </a:lnTo>
                  <a:lnTo>
                    <a:pt x="96" y="391"/>
                  </a:lnTo>
                  <a:lnTo>
                    <a:pt x="95" y="391"/>
                  </a:lnTo>
                  <a:lnTo>
                    <a:pt x="0" y="468"/>
                  </a:lnTo>
                  <a:lnTo>
                    <a:pt x="1098" y="468"/>
                  </a:lnTo>
                  <a:lnTo>
                    <a:pt x="1258" y="235"/>
                  </a:lnTo>
                  <a:lnTo>
                    <a:pt x="1098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50" dirty="0"/>
            </a:p>
          </p:txBody>
        </p:sp>
        <p:sp>
          <p:nvSpPr>
            <p:cNvPr id="19" name="Freeform 10"/>
            <p:cNvSpPr/>
            <p:nvPr/>
          </p:nvSpPr>
          <p:spPr bwMode="auto">
            <a:xfrm>
              <a:off x="2474913" y="2935288"/>
              <a:ext cx="3375025" cy="741363"/>
            </a:xfrm>
            <a:custGeom>
              <a:avLst/>
              <a:gdLst/>
              <a:ahLst/>
              <a:cxnLst>
                <a:cxn ang="0">
                  <a:pos x="1965" y="0"/>
                </a:cxn>
                <a:cxn ang="0">
                  <a:pos x="0" y="0"/>
                </a:cxn>
                <a:cxn ang="0">
                  <a:pos x="0" y="467"/>
                </a:cxn>
                <a:cxn ang="0">
                  <a:pos x="1965" y="467"/>
                </a:cxn>
                <a:cxn ang="0">
                  <a:pos x="2126" y="234"/>
                </a:cxn>
                <a:cxn ang="0">
                  <a:pos x="1965" y="0"/>
                </a:cxn>
              </a:cxnLst>
              <a:rect l="0" t="0" r="r" b="b"/>
              <a:pathLst>
                <a:path w="2126" h="467">
                  <a:moveTo>
                    <a:pt x="1965" y="0"/>
                  </a:moveTo>
                  <a:lnTo>
                    <a:pt x="0" y="0"/>
                  </a:lnTo>
                  <a:lnTo>
                    <a:pt x="0" y="467"/>
                  </a:lnTo>
                  <a:lnTo>
                    <a:pt x="1965" y="467"/>
                  </a:lnTo>
                  <a:lnTo>
                    <a:pt x="2126" y="234"/>
                  </a:lnTo>
                  <a:lnTo>
                    <a:pt x="1965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50" dirty="0"/>
            </a:p>
          </p:txBody>
        </p:sp>
        <p:sp>
          <p:nvSpPr>
            <p:cNvPr id="20" name="Freeform 11"/>
            <p:cNvSpPr/>
            <p:nvPr/>
          </p:nvSpPr>
          <p:spPr bwMode="auto">
            <a:xfrm>
              <a:off x="3515464" y="2935288"/>
              <a:ext cx="2324100" cy="636588"/>
            </a:xfrm>
            <a:custGeom>
              <a:avLst/>
              <a:gdLst/>
              <a:ahLst/>
              <a:cxnLst>
                <a:cxn ang="0">
                  <a:pos x="1303" y="0"/>
                </a:cxn>
                <a:cxn ang="0">
                  <a:pos x="175" y="0"/>
                </a:cxn>
                <a:cxn ang="0">
                  <a:pos x="175" y="405"/>
                </a:cxn>
                <a:cxn ang="0">
                  <a:pos x="0" y="467"/>
                </a:cxn>
                <a:cxn ang="0">
                  <a:pos x="1303" y="467"/>
                </a:cxn>
                <a:cxn ang="0">
                  <a:pos x="1464" y="234"/>
                </a:cxn>
                <a:cxn ang="0">
                  <a:pos x="1303" y="0"/>
                </a:cxn>
              </a:cxnLst>
              <a:rect l="0" t="0" r="r" b="b"/>
              <a:pathLst>
                <a:path w="1464" h="467">
                  <a:moveTo>
                    <a:pt x="1303" y="0"/>
                  </a:moveTo>
                  <a:lnTo>
                    <a:pt x="175" y="0"/>
                  </a:lnTo>
                  <a:lnTo>
                    <a:pt x="175" y="405"/>
                  </a:lnTo>
                  <a:lnTo>
                    <a:pt x="0" y="467"/>
                  </a:lnTo>
                  <a:lnTo>
                    <a:pt x="1303" y="467"/>
                  </a:lnTo>
                  <a:lnTo>
                    <a:pt x="1464" y="234"/>
                  </a:lnTo>
                  <a:lnTo>
                    <a:pt x="1303" y="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50" dirty="0"/>
            </a:p>
          </p:txBody>
        </p:sp>
        <p:sp>
          <p:nvSpPr>
            <p:cNvPr id="21" name="Freeform 12"/>
            <p:cNvSpPr/>
            <p:nvPr/>
          </p:nvSpPr>
          <p:spPr bwMode="auto">
            <a:xfrm>
              <a:off x="3525838" y="2935288"/>
              <a:ext cx="2324100" cy="741363"/>
            </a:xfrm>
            <a:custGeom>
              <a:avLst/>
              <a:gdLst/>
              <a:ahLst/>
              <a:cxnLst>
                <a:cxn ang="0">
                  <a:pos x="1303" y="0"/>
                </a:cxn>
                <a:cxn ang="0">
                  <a:pos x="175" y="0"/>
                </a:cxn>
                <a:cxn ang="0">
                  <a:pos x="175" y="405"/>
                </a:cxn>
                <a:cxn ang="0">
                  <a:pos x="0" y="467"/>
                </a:cxn>
                <a:cxn ang="0">
                  <a:pos x="1303" y="467"/>
                </a:cxn>
                <a:cxn ang="0">
                  <a:pos x="1464" y="234"/>
                </a:cxn>
                <a:cxn ang="0">
                  <a:pos x="1303" y="0"/>
                </a:cxn>
              </a:cxnLst>
              <a:rect l="0" t="0" r="r" b="b"/>
              <a:pathLst>
                <a:path w="1464" h="467">
                  <a:moveTo>
                    <a:pt x="1303" y="0"/>
                  </a:moveTo>
                  <a:lnTo>
                    <a:pt x="175" y="0"/>
                  </a:lnTo>
                  <a:lnTo>
                    <a:pt x="175" y="405"/>
                  </a:lnTo>
                  <a:lnTo>
                    <a:pt x="0" y="467"/>
                  </a:lnTo>
                  <a:lnTo>
                    <a:pt x="1303" y="467"/>
                  </a:lnTo>
                  <a:lnTo>
                    <a:pt x="1464" y="234"/>
                  </a:lnTo>
                  <a:lnTo>
                    <a:pt x="1303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50" dirty="0"/>
            </a:p>
          </p:txBody>
        </p:sp>
        <p:sp>
          <p:nvSpPr>
            <p:cNvPr id="22" name="Freeform 13"/>
            <p:cNvSpPr/>
            <p:nvPr/>
          </p:nvSpPr>
          <p:spPr bwMode="auto">
            <a:xfrm>
              <a:off x="2978150" y="2189163"/>
              <a:ext cx="3375025" cy="746125"/>
            </a:xfrm>
            <a:custGeom>
              <a:avLst/>
              <a:gdLst/>
              <a:ahLst/>
              <a:cxnLst>
                <a:cxn ang="0">
                  <a:pos x="1965" y="0"/>
                </a:cxn>
                <a:cxn ang="0">
                  <a:pos x="0" y="0"/>
                </a:cxn>
                <a:cxn ang="0">
                  <a:pos x="0" y="470"/>
                </a:cxn>
                <a:cxn ang="0">
                  <a:pos x="1965" y="470"/>
                </a:cxn>
                <a:cxn ang="0">
                  <a:pos x="2126" y="235"/>
                </a:cxn>
                <a:cxn ang="0">
                  <a:pos x="1965" y="0"/>
                </a:cxn>
              </a:cxnLst>
              <a:rect l="0" t="0" r="r" b="b"/>
              <a:pathLst>
                <a:path w="2126" h="470">
                  <a:moveTo>
                    <a:pt x="1965" y="0"/>
                  </a:moveTo>
                  <a:lnTo>
                    <a:pt x="0" y="0"/>
                  </a:lnTo>
                  <a:lnTo>
                    <a:pt x="0" y="470"/>
                  </a:lnTo>
                  <a:lnTo>
                    <a:pt x="1965" y="470"/>
                  </a:lnTo>
                  <a:lnTo>
                    <a:pt x="2126" y="235"/>
                  </a:lnTo>
                  <a:lnTo>
                    <a:pt x="1965" y="0"/>
                  </a:lnTo>
                  <a:close/>
                </a:path>
              </a:pathLst>
            </a:custGeom>
            <a:solidFill>
              <a:srgbClr val="AAA876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50" dirty="0"/>
            </a:p>
          </p:txBody>
        </p:sp>
        <p:sp>
          <p:nvSpPr>
            <p:cNvPr id="23" name="Freeform 14"/>
            <p:cNvSpPr/>
            <p:nvPr/>
          </p:nvSpPr>
          <p:spPr bwMode="auto">
            <a:xfrm>
              <a:off x="2978150" y="2189163"/>
              <a:ext cx="3375025" cy="746125"/>
            </a:xfrm>
            <a:custGeom>
              <a:avLst/>
              <a:gdLst/>
              <a:ahLst/>
              <a:cxnLst>
                <a:cxn ang="0">
                  <a:pos x="1965" y="0"/>
                </a:cxn>
                <a:cxn ang="0">
                  <a:pos x="0" y="0"/>
                </a:cxn>
                <a:cxn ang="0">
                  <a:pos x="0" y="470"/>
                </a:cxn>
                <a:cxn ang="0">
                  <a:pos x="1965" y="470"/>
                </a:cxn>
                <a:cxn ang="0">
                  <a:pos x="2126" y="235"/>
                </a:cxn>
                <a:cxn ang="0">
                  <a:pos x="1965" y="0"/>
                </a:cxn>
              </a:cxnLst>
              <a:rect l="0" t="0" r="r" b="b"/>
              <a:pathLst>
                <a:path w="2126" h="470">
                  <a:moveTo>
                    <a:pt x="1965" y="0"/>
                  </a:moveTo>
                  <a:lnTo>
                    <a:pt x="0" y="0"/>
                  </a:lnTo>
                  <a:lnTo>
                    <a:pt x="0" y="470"/>
                  </a:lnTo>
                  <a:lnTo>
                    <a:pt x="1965" y="470"/>
                  </a:lnTo>
                  <a:lnTo>
                    <a:pt x="2126" y="235"/>
                  </a:lnTo>
                  <a:lnTo>
                    <a:pt x="1965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50" dirty="0"/>
            </a:p>
          </p:txBody>
        </p:sp>
        <p:sp>
          <p:nvSpPr>
            <p:cNvPr id="24" name="Freeform 15"/>
            <p:cNvSpPr/>
            <p:nvPr/>
          </p:nvSpPr>
          <p:spPr bwMode="auto">
            <a:xfrm>
              <a:off x="3759200" y="2189163"/>
              <a:ext cx="2593975" cy="746125"/>
            </a:xfrm>
            <a:custGeom>
              <a:avLst/>
              <a:gdLst/>
              <a:ahLst/>
              <a:cxnLst>
                <a:cxn ang="0">
                  <a:pos x="1473" y="0"/>
                </a:cxn>
                <a:cxn ang="0">
                  <a:pos x="1158" y="0"/>
                </a:cxn>
                <a:cxn ang="0">
                  <a:pos x="1158" y="0"/>
                </a:cxn>
                <a:cxn ang="0">
                  <a:pos x="0" y="0"/>
                </a:cxn>
                <a:cxn ang="0">
                  <a:pos x="0" y="450"/>
                </a:cxn>
                <a:cxn ang="0">
                  <a:pos x="28" y="453"/>
                </a:cxn>
                <a:cxn ang="0">
                  <a:pos x="28" y="470"/>
                </a:cxn>
                <a:cxn ang="0">
                  <a:pos x="1473" y="470"/>
                </a:cxn>
                <a:cxn ang="0">
                  <a:pos x="1634" y="235"/>
                </a:cxn>
                <a:cxn ang="0">
                  <a:pos x="1473" y="0"/>
                </a:cxn>
              </a:cxnLst>
              <a:rect l="0" t="0" r="r" b="b"/>
              <a:pathLst>
                <a:path w="1634" h="470">
                  <a:moveTo>
                    <a:pt x="1473" y="0"/>
                  </a:moveTo>
                  <a:lnTo>
                    <a:pt x="1158" y="0"/>
                  </a:lnTo>
                  <a:lnTo>
                    <a:pt x="1158" y="0"/>
                  </a:lnTo>
                  <a:lnTo>
                    <a:pt x="0" y="0"/>
                  </a:lnTo>
                  <a:lnTo>
                    <a:pt x="0" y="450"/>
                  </a:lnTo>
                  <a:lnTo>
                    <a:pt x="28" y="453"/>
                  </a:lnTo>
                  <a:lnTo>
                    <a:pt x="28" y="470"/>
                  </a:lnTo>
                  <a:lnTo>
                    <a:pt x="1473" y="470"/>
                  </a:lnTo>
                  <a:lnTo>
                    <a:pt x="1634" y="235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50" dirty="0"/>
            </a:p>
          </p:txBody>
        </p:sp>
        <p:sp>
          <p:nvSpPr>
            <p:cNvPr id="25" name="Freeform 16"/>
            <p:cNvSpPr/>
            <p:nvPr/>
          </p:nvSpPr>
          <p:spPr bwMode="auto">
            <a:xfrm>
              <a:off x="3759200" y="2189163"/>
              <a:ext cx="2593975" cy="746125"/>
            </a:xfrm>
            <a:custGeom>
              <a:avLst/>
              <a:gdLst/>
              <a:ahLst/>
              <a:cxnLst>
                <a:cxn ang="0">
                  <a:pos x="1473" y="0"/>
                </a:cxn>
                <a:cxn ang="0">
                  <a:pos x="1158" y="0"/>
                </a:cxn>
                <a:cxn ang="0">
                  <a:pos x="1158" y="0"/>
                </a:cxn>
                <a:cxn ang="0">
                  <a:pos x="0" y="0"/>
                </a:cxn>
                <a:cxn ang="0">
                  <a:pos x="0" y="450"/>
                </a:cxn>
                <a:cxn ang="0">
                  <a:pos x="28" y="453"/>
                </a:cxn>
                <a:cxn ang="0">
                  <a:pos x="28" y="470"/>
                </a:cxn>
                <a:cxn ang="0">
                  <a:pos x="1473" y="470"/>
                </a:cxn>
                <a:cxn ang="0">
                  <a:pos x="1634" y="235"/>
                </a:cxn>
                <a:cxn ang="0">
                  <a:pos x="1473" y="0"/>
                </a:cxn>
              </a:cxnLst>
              <a:rect l="0" t="0" r="r" b="b"/>
              <a:pathLst>
                <a:path w="1634" h="470">
                  <a:moveTo>
                    <a:pt x="1473" y="0"/>
                  </a:moveTo>
                  <a:lnTo>
                    <a:pt x="1158" y="0"/>
                  </a:lnTo>
                  <a:lnTo>
                    <a:pt x="1158" y="0"/>
                  </a:lnTo>
                  <a:lnTo>
                    <a:pt x="0" y="0"/>
                  </a:lnTo>
                  <a:lnTo>
                    <a:pt x="0" y="450"/>
                  </a:lnTo>
                  <a:lnTo>
                    <a:pt x="28" y="453"/>
                  </a:lnTo>
                  <a:lnTo>
                    <a:pt x="28" y="470"/>
                  </a:lnTo>
                  <a:lnTo>
                    <a:pt x="1473" y="470"/>
                  </a:lnTo>
                  <a:lnTo>
                    <a:pt x="1634" y="235"/>
                  </a:lnTo>
                  <a:lnTo>
                    <a:pt x="1473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50" dirty="0"/>
            </a:p>
          </p:txBody>
        </p:sp>
        <p:sp>
          <p:nvSpPr>
            <p:cNvPr id="26" name="Freeform 17"/>
            <p:cNvSpPr/>
            <p:nvPr/>
          </p:nvSpPr>
          <p:spPr bwMode="auto">
            <a:xfrm>
              <a:off x="2474913" y="1447800"/>
              <a:ext cx="3376613" cy="741363"/>
            </a:xfrm>
            <a:custGeom>
              <a:avLst/>
              <a:gdLst/>
              <a:ahLst/>
              <a:cxnLst>
                <a:cxn ang="0">
                  <a:pos x="1967" y="0"/>
                </a:cxn>
                <a:cxn ang="0">
                  <a:pos x="0" y="0"/>
                </a:cxn>
                <a:cxn ang="0">
                  <a:pos x="0" y="467"/>
                </a:cxn>
                <a:cxn ang="0">
                  <a:pos x="1967" y="467"/>
                </a:cxn>
                <a:cxn ang="0">
                  <a:pos x="2127" y="234"/>
                </a:cxn>
                <a:cxn ang="0">
                  <a:pos x="1967" y="0"/>
                </a:cxn>
              </a:cxnLst>
              <a:rect l="0" t="0" r="r" b="b"/>
              <a:pathLst>
                <a:path w="2127" h="467">
                  <a:moveTo>
                    <a:pt x="1967" y="0"/>
                  </a:moveTo>
                  <a:lnTo>
                    <a:pt x="0" y="0"/>
                  </a:lnTo>
                  <a:lnTo>
                    <a:pt x="0" y="467"/>
                  </a:lnTo>
                  <a:lnTo>
                    <a:pt x="1967" y="467"/>
                  </a:lnTo>
                  <a:lnTo>
                    <a:pt x="2127" y="234"/>
                  </a:lnTo>
                  <a:lnTo>
                    <a:pt x="1967" y="0"/>
                  </a:lnTo>
                  <a:close/>
                </a:path>
              </a:pathLst>
            </a:custGeom>
            <a:solidFill>
              <a:srgbClr val="B7B96E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50" dirty="0"/>
            </a:p>
          </p:txBody>
        </p:sp>
        <p:sp>
          <p:nvSpPr>
            <p:cNvPr id="27" name="Freeform 18"/>
            <p:cNvSpPr/>
            <p:nvPr/>
          </p:nvSpPr>
          <p:spPr bwMode="auto">
            <a:xfrm>
              <a:off x="2474913" y="1447800"/>
              <a:ext cx="3376613" cy="741363"/>
            </a:xfrm>
            <a:custGeom>
              <a:avLst/>
              <a:gdLst/>
              <a:ahLst/>
              <a:cxnLst>
                <a:cxn ang="0">
                  <a:pos x="1967" y="0"/>
                </a:cxn>
                <a:cxn ang="0">
                  <a:pos x="0" y="0"/>
                </a:cxn>
                <a:cxn ang="0">
                  <a:pos x="0" y="467"/>
                </a:cxn>
                <a:cxn ang="0">
                  <a:pos x="1967" y="467"/>
                </a:cxn>
                <a:cxn ang="0">
                  <a:pos x="2127" y="234"/>
                </a:cxn>
                <a:cxn ang="0">
                  <a:pos x="1967" y="0"/>
                </a:cxn>
              </a:cxnLst>
              <a:rect l="0" t="0" r="r" b="b"/>
              <a:pathLst>
                <a:path w="2127" h="467">
                  <a:moveTo>
                    <a:pt x="1967" y="0"/>
                  </a:moveTo>
                  <a:lnTo>
                    <a:pt x="0" y="0"/>
                  </a:lnTo>
                  <a:lnTo>
                    <a:pt x="0" y="467"/>
                  </a:lnTo>
                  <a:lnTo>
                    <a:pt x="1967" y="467"/>
                  </a:lnTo>
                  <a:lnTo>
                    <a:pt x="2127" y="234"/>
                  </a:lnTo>
                  <a:lnTo>
                    <a:pt x="1967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50" dirty="0"/>
            </a:p>
          </p:txBody>
        </p:sp>
        <p:sp>
          <p:nvSpPr>
            <p:cNvPr id="28" name="Freeform 19"/>
            <p:cNvSpPr/>
            <p:nvPr/>
          </p:nvSpPr>
          <p:spPr bwMode="auto">
            <a:xfrm>
              <a:off x="3254375" y="1447800"/>
              <a:ext cx="2597150" cy="741363"/>
            </a:xfrm>
            <a:custGeom>
              <a:avLst/>
              <a:gdLst/>
              <a:ahLst/>
              <a:cxnLst>
                <a:cxn ang="0">
                  <a:pos x="1474" y="0"/>
                </a:cxn>
                <a:cxn ang="0">
                  <a:pos x="1145" y="0"/>
                </a:cxn>
                <a:cxn ang="0">
                  <a:pos x="1145" y="0"/>
                </a:cxn>
                <a:cxn ang="0">
                  <a:pos x="0" y="0"/>
                </a:cxn>
                <a:cxn ang="0">
                  <a:pos x="0" y="467"/>
                </a:cxn>
                <a:cxn ang="0">
                  <a:pos x="1474" y="467"/>
                </a:cxn>
                <a:cxn ang="0">
                  <a:pos x="1636" y="234"/>
                </a:cxn>
                <a:cxn ang="0">
                  <a:pos x="1474" y="0"/>
                </a:cxn>
              </a:cxnLst>
              <a:rect l="0" t="0" r="r" b="b"/>
              <a:pathLst>
                <a:path w="1636" h="467">
                  <a:moveTo>
                    <a:pt x="1474" y="0"/>
                  </a:moveTo>
                  <a:lnTo>
                    <a:pt x="1145" y="0"/>
                  </a:lnTo>
                  <a:lnTo>
                    <a:pt x="1145" y="0"/>
                  </a:lnTo>
                  <a:lnTo>
                    <a:pt x="0" y="0"/>
                  </a:lnTo>
                  <a:lnTo>
                    <a:pt x="0" y="467"/>
                  </a:lnTo>
                  <a:lnTo>
                    <a:pt x="1474" y="467"/>
                  </a:lnTo>
                  <a:lnTo>
                    <a:pt x="1636" y="234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50" dirty="0"/>
            </a:p>
          </p:txBody>
        </p:sp>
        <p:sp>
          <p:nvSpPr>
            <p:cNvPr id="29" name="Freeform 20"/>
            <p:cNvSpPr/>
            <p:nvPr/>
          </p:nvSpPr>
          <p:spPr bwMode="auto">
            <a:xfrm>
              <a:off x="3254375" y="1447800"/>
              <a:ext cx="2597150" cy="741363"/>
            </a:xfrm>
            <a:custGeom>
              <a:avLst/>
              <a:gdLst/>
              <a:ahLst/>
              <a:cxnLst>
                <a:cxn ang="0">
                  <a:pos x="1474" y="0"/>
                </a:cxn>
                <a:cxn ang="0">
                  <a:pos x="1145" y="0"/>
                </a:cxn>
                <a:cxn ang="0">
                  <a:pos x="1145" y="0"/>
                </a:cxn>
                <a:cxn ang="0">
                  <a:pos x="0" y="0"/>
                </a:cxn>
                <a:cxn ang="0">
                  <a:pos x="0" y="467"/>
                </a:cxn>
                <a:cxn ang="0">
                  <a:pos x="1474" y="467"/>
                </a:cxn>
                <a:cxn ang="0">
                  <a:pos x="1636" y="234"/>
                </a:cxn>
                <a:cxn ang="0">
                  <a:pos x="1474" y="0"/>
                </a:cxn>
              </a:cxnLst>
              <a:rect l="0" t="0" r="r" b="b"/>
              <a:pathLst>
                <a:path w="1636" h="467">
                  <a:moveTo>
                    <a:pt x="1474" y="0"/>
                  </a:moveTo>
                  <a:lnTo>
                    <a:pt x="1145" y="0"/>
                  </a:lnTo>
                  <a:lnTo>
                    <a:pt x="1145" y="0"/>
                  </a:lnTo>
                  <a:lnTo>
                    <a:pt x="0" y="0"/>
                  </a:lnTo>
                  <a:lnTo>
                    <a:pt x="0" y="467"/>
                  </a:lnTo>
                  <a:lnTo>
                    <a:pt x="1474" y="467"/>
                  </a:lnTo>
                  <a:lnTo>
                    <a:pt x="1636" y="234"/>
                  </a:lnTo>
                  <a:lnTo>
                    <a:pt x="1474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50" dirty="0"/>
            </a:p>
          </p:txBody>
        </p:sp>
        <p:sp>
          <p:nvSpPr>
            <p:cNvPr id="30" name="Freeform 21"/>
            <p:cNvSpPr/>
            <p:nvPr/>
          </p:nvSpPr>
          <p:spPr bwMode="auto">
            <a:xfrm>
              <a:off x="3155950" y="757238"/>
              <a:ext cx="2171700" cy="690563"/>
            </a:xfrm>
            <a:custGeom>
              <a:avLst/>
              <a:gdLst/>
              <a:ahLst/>
              <a:cxnLst>
                <a:cxn ang="0">
                  <a:pos x="1207" y="0"/>
                </a:cxn>
                <a:cxn ang="0">
                  <a:pos x="0" y="0"/>
                </a:cxn>
                <a:cxn ang="0">
                  <a:pos x="0" y="435"/>
                </a:cxn>
                <a:cxn ang="0">
                  <a:pos x="1207" y="435"/>
                </a:cxn>
                <a:cxn ang="0">
                  <a:pos x="1368" y="217"/>
                </a:cxn>
                <a:cxn ang="0">
                  <a:pos x="1207" y="0"/>
                </a:cxn>
              </a:cxnLst>
              <a:rect l="0" t="0" r="r" b="b"/>
              <a:pathLst>
                <a:path w="1368" h="435">
                  <a:moveTo>
                    <a:pt x="1207" y="0"/>
                  </a:moveTo>
                  <a:lnTo>
                    <a:pt x="0" y="0"/>
                  </a:lnTo>
                  <a:lnTo>
                    <a:pt x="0" y="435"/>
                  </a:lnTo>
                  <a:lnTo>
                    <a:pt x="1207" y="435"/>
                  </a:lnTo>
                  <a:lnTo>
                    <a:pt x="1368" y="217"/>
                  </a:lnTo>
                  <a:lnTo>
                    <a:pt x="1207" y="0"/>
                  </a:lnTo>
                  <a:close/>
                </a:path>
              </a:pathLst>
            </a:custGeom>
            <a:solidFill>
              <a:srgbClr val="B8747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50" dirty="0"/>
            </a:p>
          </p:txBody>
        </p:sp>
        <p:sp>
          <p:nvSpPr>
            <p:cNvPr id="31" name="Freeform 22"/>
            <p:cNvSpPr/>
            <p:nvPr/>
          </p:nvSpPr>
          <p:spPr bwMode="auto">
            <a:xfrm>
              <a:off x="3155950" y="757238"/>
              <a:ext cx="2171700" cy="690563"/>
            </a:xfrm>
            <a:custGeom>
              <a:avLst/>
              <a:gdLst/>
              <a:ahLst/>
              <a:cxnLst>
                <a:cxn ang="0">
                  <a:pos x="1207" y="0"/>
                </a:cxn>
                <a:cxn ang="0">
                  <a:pos x="0" y="0"/>
                </a:cxn>
                <a:cxn ang="0">
                  <a:pos x="0" y="435"/>
                </a:cxn>
                <a:cxn ang="0">
                  <a:pos x="1207" y="435"/>
                </a:cxn>
                <a:cxn ang="0">
                  <a:pos x="1368" y="217"/>
                </a:cxn>
                <a:cxn ang="0">
                  <a:pos x="1207" y="0"/>
                </a:cxn>
              </a:cxnLst>
              <a:rect l="0" t="0" r="r" b="b"/>
              <a:pathLst>
                <a:path w="1368" h="435">
                  <a:moveTo>
                    <a:pt x="1207" y="0"/>
                  </a:moveTo>
                  <a:lnTo>
                    <a:pt x="0" y="0"/>
                  </a:lnTo>
                  <a:lnTo>
                    <a:pt x="0" y="435"/>
                  </a:lnTo>
                  <a:lnTo>
                    <a:pt x="1207" y="435"/>
                  </a:lnTo>
                  <a:lnTo>
                    <a:pt x="1368" y="217"/>
                  </a:lnTo>
                  <a:lnTo>
                    <a:pt x="1207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50" dirty="0"/>
            </a:p>
          </p:txBody>
        </p:sp>
        <p:sp>
          <p:nvSpPr>
            <p:cNvPr id="32" name="Freeform 23"/>
            <p:cNvSpPr/>
            <p:nvPr/>
          </p:nvSpPr>
          <p:spPr bwMode="auto">
            <a:xfrm>
              <a:off x="3155950" y="757238"/>
              <a:ext cx="2171700" cy="690563"/>
            </a:xfrm>
            <a:custGeom>
              <a:avLst/>
              <a:gdLst/>
              <a:ahLst/>
              <a:cxnLst>
                <a:cxn ang="0">
                  <a:pos x="1206" y="0"/>
                </a:cxn>
                <a:cxn ang="0">
                  <a:pos x="0" y="0"/>
                </a:cxn>
                <a:cxn ang="0">
                  <a:pos x="0" y="435"/>
                </a:cxn>
                <a:cxn ang="0">
                  <a:pos x="1206" y="435"/>
                </a:cxn>
                <a:cxn ang="0">
                  <a:pos x="1368" y="217"/>
                </a:cxn>
                <a:cxn ang="0">
                  <a:pos x="1206" y="0"/>
                </a:cxn>
              </a:cxnLst>
              <a:rect l="0" t="0" r="r" b="b"/>
              <a:pathLst>
                <a:path w="1368" h="435">
                  <a:moveTo>
                    <a:pt x="1206" y="0"/>
                  </a:moveTo>
                  <a:lnTo>
                    <a:pt x="0" y="0"/>
                  </a:lnTo>
                  <a:lnTo>
                    <a:pt x="0" y="435"/>
                  </a:lnTo>
                  <a:lnTo>
                    <a:pt x="1206" y="435"/>
                  </a:lnTo>
                  <a:lnTo>
                    <a:pt x="1368" y="217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50" dirty="0"/>
            </a:p>
          </p:txBody>
        </p:sp>
        <p:sp>
          <p:nvSpPr>
            <p:cNvPr id="33" name="Freeform 24"/>
            <p:cNvSpPr/>
            <p:nvPr/>
          </p:nvSpPr>
          <p:spPr bwMode="auto">
            <a:xfrm>
              <a:off x="3155950" y="757238"/>
              <a:ext cx="2171700" cy="690563"/>
            </a:xfrm>
            <a:custGeom>
              <a:avLst/>
              <a:gdLst/>
              <a:ahLst/>
              <a:cxnLst>
                <a:cxn ang="0">
                  <a:pos x="1206" y="0"/>
                </a:cxn>
                <a:cxn ang="0">
                  <a:pos x="0" y="0"/>
                </a:cxn>
                <a:cxn ang="0">
                  <a:pos x="0" y="435"/>
                </a:cxn>
                <a:cxn ang="0">
                  <a:pos x="1206" y="435"/>
                </a:cxn>
                <a:cxn ang="0">
                  <a:pos x="1368" y="217"/>
                </a:cxn>
                <a:cxn ang="0">
                  <a:pos x="1206" y="0"/>
                </a:cxn>
              </a:cxnLst>
              <a:rect l="0" t="0" r="r" b="b"/>
              <a:pathLst>
                <a:path w="1368" h="435">
                  <a:moveTo>
                    <a:pt x="1206" y="0"/>
                  </a:moveTo>
                  <a:lnTo>
                    <a:pt x="0" y="0"/>
                  </a:lnTo>
                  <a:lnTo>
                    <a:pt x="0" y="435"/>
                  </a:lnTo>
                  <a:lnTo>
                    <a:pt x="1206" y="435"/>
                  </a:lnTo>
                  <a:lnTo>
                    <a:pt x="1368" y="217"/>
                  </a:lnTo>
                  <a:lnTo>
                    <a:pt x="1206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50" dirty="0"/>
            </a:p>
          </p:txBody>
        </p:sp>
        <p:sp>
          <p:nvSpPr>
            <p:cNvPr id="34" name="Freeform 25"/>
            <p:cNvSpPr/>
            <p:nvPr/>
          </p:nvSpPr>
          <p:spPr bwMode="auto">
            <a:xfrm>
              <a:off x="2446338" y="590550"/>
              <a:ext cx="279400" cy="1227138"/>
            </a:xfrm>
            <a:custGeom>
              <a:avLst/>
              <a:gdLst/>
              <a:ahLst/>
              <a:cxnLst>
                <a:cxn ang="0">
                  <a:pos x="176" y="773"/>
                </a:cxn>
                <a:cxn ang="0">
                  <a:pos x="0" y="711"/>
                </a:cxn>
                <a:cxn ang="0">
                  <a:pos x="0" y="149"/>
                </a:cxn>
                <a:cxn ang="0">
                  <a:pos x="176" y="0"/>
                </a:cxn>
                <a:cxn ang="0">
                  <a:pos x="176" y="773"/>
                </a:cxn>
              </a:cxnLst>
              <a:rect l="0" t="0" r="r" b="b"/>
              <a:pathLst>
                <a:path w="176" h="773">
                  <a:moveTo>
                    <a:pt x="176" y="773"/>
                  </a:moveTo>
                  <a:lnTo>
                    <a:pt x="0" y="711"/>
                  </a:lnTo>
                  <a:lnTo>
                    <a:pt x="0" y="149"/>
                  </a:lnTo>
                  <a:lnTo>
                    <a:pt x="176" y="0"/>
                  </a:lnTo>
                  <a:lnTo>
                    <a:pt x="176" y="77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50" dirty="0"/>
            </a:p>
          </p:txBody>
        </p:sp>
        <p:sp>
          <p:nvSpPr>
            <p:cNvPr id="35" name="Freeform 26"/>
            <p:cNvSpPr/>
            <p:nvPr/>
          </p:nvSpPr>
          <p:spPr bwMode="auto">
            <a:xfrm>
              <a:off x="2725738" y="590550"/>
              <a:ext cx="754063" cy="1227138"/>
            </a:xfrm>
            <a:custGeom>
              <a:avLst/>
              <a:gdLst/>
              <a:ahLst/>
              <a:cxnLst>
                <a:cxn ang="0">
                  <a:pos x="0" y="773"/>
                </a:cxn>
                <a:cxn ang="0">
                  <a:pos x="475" y="711"/>
                </a:cxn>
                <a:cxn ang="0">
                  <a:pos x="475" y="105"/>
                </a:cxn>
                <a:cxn ang="0">
                  <a:pos x="0" y="0"/>
                </a:cxn>
                <a:cxn ang="0">
                  <a:pos x="0" y="773"/>
                </a:cxn>
              </a:cxnLst>
              <a:rect l="0" t="0" r="r" b="b"/>
              <a:pathLst>
                <a:path w="475" h="773">
                  <a:moveTo>
                    <a:pt x="0" y="773"/>
                  </a:moveTo>
                  <a:lnTo>
                    <a:pt x="475" y="711"/>
                  </a:lnTo>
                  <a:lnTo>
                    <a:pt x="475" y="105"/>
                  </a:lnTo>
                  <a:lnTo>
                    <a:pt x="0" y="0"/>
                  </a:lnTo>
                  <a:lnTo>
                    <a:pt x="0" y="77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50" dirty="0"/>
            </a:p>
          </p:txBody>
        </p:sp>
        <p:sp>
          <p:nvSpPr>
            <p:cNvPr id="36" name="Freeform 27"/>
            <p:cNvSpPr/>
            <p:nvPr/>
          </p:nvSpPr>
          <p:spPr bwMode="auto">
            <a:xfrm>
              <a:off x="2124075" y="1289050"/>
              <a:ext cx="715963" cy="1016000"/>
            </a:xfrm>
            <a:custGeom>
              <a:avLst/>
              <a:gdLst/>
              <a:ahLst/>
              <a:cxnLst>
                <a:cxn ang="0">
                  <a:pos x="451" y="640"/>
                </a:cxn>
                <a:cxn ang="0">
                  <a:pos x="0" y="584"/>
                </a:cxn>
                <a:cxn ang="0">
                  <a:pos x="0" y="162"/>
                </a:cxn>
                <a:cxn ang="0">
                  <a:pos x="451" y="0"/>
                </a:cxn>
                <a:cxn ang="0">
                  <a:pos x="451" y="640"/>
                </a:cxn>
              </a:cxnLst>
              <a:rect l="0" t="0" r="r" b="b"/>
              <a:pathLst>
                <a:path w="451" h="640">
                  <a:moveTo>
                    <a:pt x="451" y="640"/>
                  </a:moveTo>
                  <a:lnTo>
                    <a:pt x="0" y="584"/>
                  </a:lnTo>
                  <a:lnTo>
                    <a:pt x="0" y="162"/>
                  </a:lnTo>
                  <a:lnTo>
                    <a:pt x="451" y="0"/>
                  </a:lnTo>
                  <a:lnTo>
                    <a:pt x="451" y="64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50" dirty="0"/>
            </a:p>
          </p:txBody>
        </p:sp>
        <p:sp>
          <p:nvSpPr>
            <p:cNvPr id="37" name="Freeform 28"/>
            <p:cNvSpPr/>
            <p:nvPr/>
          </p:nvSpPr>
          <p:spPr bwMode="auto">
            <a:xfrm>
              <a:off x="2840038" y="1289050"/>
              <a:ext cx="963613" cy="1016000"/>
            </a:xfrm>
            <a:custGeom>
              <a:avLst/>
              <a:gdLst/>
              <a:ahLst/>
              <a:cxnLst>
                <a:cxn ang="0">
                  <a:pos x="0" y="640"/>
                </a:cxn>
                <a:cxn ang="0">
                  <a:pos x="607" y="584"/>
                </a:cxn>
                <a:cxn ang="0">
                  <a:pos x="607" y="103"/>
                </a:cxn>
                <a:cxn ang="0">
                  <a:pos x="0" y="0"/>
                </a:cxn>
                <a:cxn ang="0">
                  <a:pos x="0" y="640"/>
                </a:cxn>
              </a:cxnLst>
              <a:rect l="0" t="0" r="r" b="b"/>
              <a:pathLst>
                <a:path w="607" h="640">
                  <a:moveTo>
                    <a:pt x="0" y="640"/>
                  </a:moveTo>
                  <a:lnTo>
                    <a:pt x="607" y="584"/>
                  </a:lnTo>
                  <a:lnTo>
                    <a:pt x="607" y="103"/>
                  </a:lnTo>
                  <a:lnTo>
                    <a:pt x="0" y="0"/>
                  </a:lnTo>
                  <a:lnTo>
                    <a:pt x="0" y="64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50" dirty="0"/>
            </a:p>
          </p:txBody>
        </p:sp>
        <p:sp>
          <p:nvSpPr>
            <p:cNvPr id="38" name="Freeform 31"/>
            <p:cNvSpPr/>
            <p:nvPr/>
          </p:nvSpPr>
          <p:spPr bwMode="auto">
            <a:xfrm>
              <a:off x="2501398" y="3277752"/>
              <a:ext cx="738188" cy="1227138"/>
            </a:xfrm>
            <a:custGeom>
              <a:avLst/>
              <a:gdLst/>
              <a:ahLst/>
              <a:cxnLst>
                <a:cxn ang="0">
                  <a:pos x="465" y="0"/>
                </a:cxn>
                <a:cxn ang="0">
                  <a:pos x="0" y="62"/>
                </a:cxn>
                <a:cxn ang="0">
                  <a:pos x="0" y="668"/>
                </a:cxn>
                <a:cxn ang="0">
                  <a:pos x="465" y="773"/>
                </a:cxn>
                <a:cxn ang="0">
                  <a:pos x="465" y="0"/>
                </a:cxn>
              </a:cxnLst>
              <a:rect l="0" t="0" r="r" b="b"/>
              <a:pathLst>
                <a:path w="465" h="773">
                  <a:moveTo>
                    <a:pt x="465" y="0"/>
                  </a:moveTo>
                  <a:lnTo>
                    <a:pt x="0" y="62"/>
                  </a:lnTo>
                  <a:lnTo>
                    <a:pt x="0" y="668"/>
                  </a:lnTo>
                  <a:lnTo>
                    <a:pt x="465" y="773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50" dirty="0"/>
            </a:p>
          </p:txBody>
        </p:sp>
        <p:sp>
          <p:nvSpPr>
            <p:cNvPr id="39" name="Rectangle 33"/>
            <p:cNvSpPr>
              <a:spLocks noChangeArrowheads="1"/>
            </p:cNvSpPr>
            <p:nvPr/>
          </p:nvSpPr>
          <p:spPr bwMode="auto">
            <a:xfrm>
              <a:off x="3479800" y="3695700"/>
              <a:ext cx="1588" cy="601663"/>
            </a:xfrm>
            <a:prstGeom prst="rect">
              <a:avLst/>
            </a:prstGeom>
            <a:solidFill>
              <a:srgbClr val="BCC447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50" dirty="0"/>
            </a:p>
          </p:txBody>
        </p:sp>
        <p:sp>
          <p:nvSpPr>
            <p:cNvPr id="40" name="Rectangle 34"/>
            <p:cNvSpPr>
              <a:spLocks noChangeArrowheads="1"/>
            </p:cNvSpPr>
            <p:nvPr/>
          </p:nvSpPr>
          <p:spPr bwMode="auto">
            <a:xfrm>
              <a:off x="3479800" y="3695700"/>
              <a:ext cx="1588" cy="6016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50" dirty="0"/>
            </a:p>
          </p:txBody>
        </p:sp>
        <p:sp>
          <p:nvSpPr>
            <p:cNvPr id="41" name="Freeform 36"/>
            <p:cNvSpPr/>
            <p:nvPr/>
          </p:nvSpPr>
          <p:spPr bwMode="auto">
            <a:xfrm>
              <a:off x="3184525" y="4419600"/>
              <a:ext cx="142875" cy="114300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86" y="0"/>
                </a:cxn>
                <a:cxn ang="0">
                  <a:pos x="0" y="66"/>
                </a:cxn>
                <a:cxn ang="0">
                  <a:pos x="0" y="72"/>
                </a:cxn>
                <a:cxn ang="0">
                  <a:pos x="90" y="0"/>
                </a:cxn>
              </a:cxnLst>
              <a:rect l="0" t="0" r="r" b="b"/>
              <a:pathLst>
                <a:path w="90" h="72">
                  <a:moveTo>
                    <a:pt x="90" y="0"/>
                  </a:moveTo>
                  <a:lnTo>
                    <a:pt x="86" y="0"/>
                  </a:lnTo>
                  <a:lnTo>
                    <a:pt x="0" y="66"/>
                  </a:lnTo>
                  <a:lnTo>
                    <a:pt x="0" y="72"/>
                  </a:lnTo>
                  <a:lnTo>
                    <a:pt x="90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50" dirty="0"/>
            </a:p>
          </p:txBody>
        </p:sp>
        <p:sp>
          <p:nvSpPr>
            <p:cNvPr id="42" name="Freeform 37"/>
            <p:cNvSpPr/>
            <p:nvPr/>
          </p:nvSpPr>
          <p:spPr bwMode="auto">
            <a:xfrm>
              <a:off x="3321050" y="4297363"/>
              <a:ext cx="157163" cy="122238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0" y="77"/>
                </a:cxn>
                <a:cxn ang="0">
                  <a:pos x="4" y="77"/>
                </a:cxn>
                <a:cxn ang="0">
                  <a:pos x="99" y="0"/>
                </a:cxn>
              </a:cxnLst>
              <a:rect l="0" t="0" r="r" b="b"/>
              <a:pathLst>
                <a:path w="99" h="77">
                  <a:moveTo>
                    <a:pt x="99" y="0"/>
                  </a:moveTo>
                  <a:lnTo>
                    <a:pt x="0" y="77"/>
                  </a:lnTo>
                  <a:lnTo>
                    <a:pt x="4" y="77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BCC447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50" dirty="0"/>
            </a:p>
          </p:txBody>
        </p:sp>
        <p:sp>
          <p:nvSpPr>
            <p:cNvPr id="43" name="Freeform 38"/>
            <p:cNvSpPr/>
            <p:nvPr/>
          </p:nvSpPr>
          <p:spPr bwMode="auto">
            <a:xfrm>
              <a:off x="3321050" y="4297363"/>
              <a:ext cx="157163" cy="122238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0" y="77"/>
                </a:cxn>
                <a:cxn ang="0">
                  <a:pos x="4" y="77"/>
                </a:cxn>
                <a:cxn ang="0">
                  <a:pos x="99" y="0"/>
                </a:cxn>
              </a:cxnLst>
              <a:rect l="0" t="0" r="r" b="b"/>
              <a:pathLst>
                <a:path w="99" h="77">
                  <a:moveTo>
                    <a:pt x="99" y="0"/>
                  </a:moveTo>
                  <a:lnTo>
                    <a:pt x="0" y="77"/>
                  </a:lnTo>
                  <a:lnTo>
                    <a:pt x="4" y="77"/>
                  </a:lnTo>
                  <a:lnTo>
                    <a:pt x="99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50" dirty="0"/>
            </a:p>
          </p:txBody>
        </p:sp>
        <p:sp>
          <p:nvSpPr>
            <p:cNvPr id="44" name="Freeform 39"/>
            <p:cNvSpPr/>
            <p:nvPr/>
          </p:nvSpPr>
          <p:spPr bwMode="auto">
            <a:xfrm>
              <a:off x="3231961" y="3671430"/>
              <a:ext cx="295275" cy="828675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0" y="66"/>
                </a:cxn>
                <a:cxn ang="0">
                  <a:pos x="0" y="522"/>
                </a:cxn>
                <a:cxn ang="0">
                  <a:pos x="86" y="456"/>
                </a:cxn>
                <a:cxn ang="0">
                  <a:pos x="185" y="379"/>
                </a:cxn>
                <a:cxn ang="0">
                  <a:pos x="186" y="379"/>
                </a:cxn>
                <a:cxn ang="0">
                  <a:pos x="186" y="0"/>
                </a:cxn>
              </a:cxnLst>
              <a:rect l="0" t="0" r="r" b="b"/>
              <a:pathLst>
                <a:path w="186" h="522">
                  <a:moveTo>
                    <a:pt x="186" y="0"/>
                  </a:moveTo>
                  <a:lnTo>
                    <a:pt x="0" y="66"/>
                  </a:lnTo>
                  <a:lnTo>
                    <a:pt x="0" y="522"/>
                  </a:lnTo>
                  <a:lnTo>
                    <a:pt x="86" y="456"/>
                  </a:lnTo>
                  <a:lnTo>
                    <a:pt x="185" y="379"/>
                  </a:lnTo>
                  <a:lnTo>
                    <a:pt x="186" y="37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50" dirty="0"/>
            </a:p>
          </p:txBody>
        </p:sp>
        <p:sp>
          <p:nvSpPr>
            <p:cNvPr id="45" name="Freeform 40"/>
            <p:cNvSpPr/>
            <p:nvPr/>
          </p:nvSpPr>
          <p:spPr bwMode="auto">
            <a:xfrm>
              <a:off x="3184525" y="3695700"/>
              <a:ext cx="295275" cy="828675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0" y="66"/>
                </a:cxn>
                <a:cxn ang="0">
                  <a:pos x="0" y="522"/>
                </a:cxn>
                <a:cxn ang="0">
                  <a:pos x="86" y="456"/>
                </a:cxn>
                <a:cxn ang="0">
                  <a:pos x="185" y="379"/>
                </a:cxn>
                <a:cxn ang="0">
                  <a:pos x="186" y="379"/>
                </a:cxn>
                <a:cxn ang="0">
                  <a:pos x="186" y="0"/>
                </a:cxn>
              </a:cxnLst>
              <a:rect l="0" t="0" r="r" b="b"/>
              <a:pathLst>
                <a:path w="186" h="522">
                  <a:moveTo>
                    <a:pt x="186" y="0"/>
                  </a:moveTo>
                  <a:lnTo>
                    <a:pt x="0" y="66"/>
                  </a:lnTo>
                  <a:lnTo>
                    <a:pt x="0" y="522"/>
                  </a:lnTo>
                  <a:lnTo>
                    <a:pt x="86" y="456"/>
                  </a:lnTo>
                  <a:lnTo>
                    <a:pt x="185" y="379"/>
                  </a:lnTo>
                  <a:lnTo>
                    <a:pt x="186" y="379"/>
                  </a:lnTo>
                  <a:lnTo>
                    <a:pt x="186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50" dirty="0"/>
            </a:p>
          </p:txBody>
        </p:sp>
        <p:sp>
          <p:nvSpPr>
            <p:cNvPr id="46" name="Freeform 41"/>
            <p:cNvSpPr/>
            <p:nvPr/>
          </p:nvSpPr>
          <p:spPr bwMode="auto">
            <a:xfrm>
              <a:off x="3084513" y="2819400"/>
              <a:ext cx="719138" cy="1016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3" y="56"/>
                </a:cxn>
                <a:cxn ang="0">
                  <a:pos x="453" y="478"/>
                </a:cxn>
                <a:cxn ang="0">
                  <a:pos x="0" y="640"/>
                </a:cxn>
                <a:cxn ang="0">
                  <a:pos x="0" y="0"/>
                </a:cxn>
              </a:cxnLst>
              <a:rect l="0" t="0" r="r" b="b"/>
              <a:pathLst>
                <a:path w="453" h="640">
                  <a:moveTo>
                    <a:pt x="0" y="0"/>
                  </a:moveTo>
                  <a:lnTo>
                    <a:pt x="453" y="56"/>
                  </a:lnTo>
                  <a:lnTo>
                    <a:pt x="453" y="478"/>
                  </a:lnTo>
                  <a:lnTo>
                    <a:pt x="0" y="6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B96E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50" dirty="0"/>
            </a:p>
          </p:txBody>
        </p:sp>
        <p:sp>
          <p:nvSpPr>
            <p:cNvPr id="47" name="Freeform 42"/>
            <p:cNvSpPr/>
            <p:nvPr/>
          </p:nvSpPr>
          <p:spPr bwMode="auto">
            <a:xfrm>
              <a:off x="3084513" y="2819400"/>
              <a:ext cx="719138" cy="1016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3" y="56"/>
                </a:cxn>
                <a:cxn ang="0">
                  <a:pos x="453" y="478"/>
                </a:cxn>
                <a:cxn ang="0">
                  <a:pos x="0" y="640"/>
                </a:cxn>
                <a:cxn ang="0">
                  <a:pos x="0" y="0"/>
                </a:cxn>
              </a:cxnLst>
              <a:rect l="0" t="0" r="r" b="b"/>
              <a:pathLst>
                <a:path w="453" h="640">
                  <a:moveTo>
                    <a:pt x="0" y="0"/>
                  </a:moveTo>
                  <a:lnTo>
                    <a:pt x="453" y="56"/>
                  </a:lnTo>
                  <a:lnTo>
                    <a:pt x="453" y="478"/>
                  </a:lnTo>
                  <a:lnTo>
                    <a:pt x="0" y="64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50" dirty="0"/>
            </a:p>
          </p:txBody>
        </p:sp>
        <p:sp>
          <p:nvSpPr>
            <p:cNvPr id="48" name="Freeform 43"/>
            <p:cNvSpPr/>
            <p:nvPr/>
          </p:nvSpPr>
          <p:spPr bwMode="auto">
            <a:xfrm>
              <a:off x="2124075" y="2819400"/>
              <a:ext cx="960438" cy="1016000"/>
            </a:xfrm>
            <a:custGeom>
              <a:avLst/>
              <a:gdLst/>
              <a:ahLst/>
              <a:cxnLst>
                <a:cxn ang="0">
                  <a:pos x="605" y="0"/>
                </a:cxn>
                <a:cxn ang="0">
                  <a:pos x="0" y="56"/>
                </a:cxn>
                <a:cxn ang="0">
                  <a:pos x="0" y="537"/>
                </a:cxn>
                <a:cxn ang="0">
                  <a:pos x="605" y="640"/>
                </a:cxn>
                <a:cxn ang="0">
                  <a:pos x="605" y="0"/>
                </a:cxn>
              </a:cxnLst>
              <a:rect l="0" t="0" r="r" b="b"/>
              <a:pathLst>
                <a:path w="605" h="640">
                  <a:moveTo>
                    <a:pt x="605" y="0"/>
                  </a:moveTo>
                  <a:lnTo>
                    <a:pt x="0" y="56"/>
                  </a:lnTo>
                  <a:lnTo>
                    <a:pt x="0" y="537"/>
                  </a:lnTo>
                  <a:lnTo>
                    <a:pt x="605" y="640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50" dirty="0"/>
            </a:p>
          </p:txBody>
        </p:sp>
        <p:sp>
          <p:nvSpPr>
            <p:cNvPr id="49" name="Freeform 44"/>
            <p:cNvSpPr/>
            <p:nvPr/>
          </p:nvSpPr>
          <p:spPr bwMode="auto">
            <a:xfrm>
              <a:off x="3084513" y="2819400"/>
              <a:ext cx="719138" cy="1016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40"/>
                </a:cxn>
                <a:cxn ang="0">
                  <a:pos x="453" y="478"/>
                </a:cxn>
                <a:cxn ang="0">
                  <a:pos x="453" y="73"/>
                </a:cxn>
                <a:cxn ang="0">
                  <a:pos x="453" y="73"/>
                </a:cxn>
                <a:cxn ang="0">
                  <a:pos x="453" y="56"/>
                </a:cxn>
                <a:cxn ang="0">
                  <a:pos x="425" y="53"/>
                </a:cxn>
                <a:cxn ang="0">
                  <a:pos x="0" y="0"/>
                </a:cxn>
              </a:cxnLst>
              <a:rect l="0" t="0" r="r" b="b"/>
              <a:pathLst>
                <a:path w="453" h="640">
                  <a:moveTo>
                    <a:pt x="0" y="0"/>
                  </a:moveTo>
                  <a:lnTo>
                    <a:pt x="0" y="640"/>
                  </a:lnTo>
                  <a:lnTo>
                    <a:pt x="453" y="478"/>
                  </a:lnTo>
                  <a:lnTo>
                    <a:pt x="453" y="73"/>
                  </a:lnTo>
                  <a:lnTo>
                    <a:pt x="453" y="73"/>
                  </a:lnTo>
                  <a:lnTo>
                    <a:pt x="453" y="56"/>
                  </a:lnTo>
                  <a:lnTo>
                    <a:pt x="425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50" dirty="0"/>
            </a:p>
          </p:txBody>
        </p:sp>
        <p:sp>
          <p:nvSpPr>
            <p:cNvPr id="50" name="Freeform 45"/>
            <p:cNvSpPr/>
            <p:nvPr/>
          </p:nvSpPr>
          <p:spPr bwMode="auto">
            <a:xfrm>
              <a:off x="3084513" y="2819400"/>
              <a:ext cx="719138" cy="1016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40"/>
                </a:cxn>
                <a:cxn ang="0">
                  <a:pos x="453" y="478"/>
                </a:cxn>
                <a:cxn ang="0">
                  <a:pos x="453" y="73"/>
                </a:cxn>
                <a:cxn ang="0">
                  <a:pos x="453" y="73"/>
                </a:cxn>
                <a:cxn ang="0">
                  <a:pos x="453" y="56"/>
                </a:cxn>
                <a:cxn ang="0">
                  <a:pos x="425" y="53"/>
                </a:cxn>
                <a:cxn ang="0">
                  <a:pos x="0" y="0"/>
                </a:cxn>
              </a:cxnLst>
              <a:rect l="0" t="0" r="r" b="b"/>
              <a:pathLst>
                <a:path w="453" h="640">
                  <a:moveTo>
                    <a:pt x="0" y="0"/>
                  </a:moveTo>
                  <a:lnTo>
                    <a:pt x="0" y="640"/>
                  </a:lnTo>
                  <a:lnTo>
                    <a:pt x="453" y="478"/>
                  </a:lnTo>
                  <a:lnTo>
                    <a:pt x="453" y="73"/>
                  </a:lnTo>
                  <a:lnTo>
                    <a:pt x="453" y="73"/>
                  </a:lnTo>
                  <a:lnTo>
                    <a:pt x="453" y="56"/>
                  </a:lnTo>
                  <a:lnTo>
                    <a:pt x="425" y="53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50" dirty="0"/>
            </a:p>
          </p:txBody>
        </p:sp>
        <p:sp>
          <p:nvSpPr>
            <p:cNvPr id="51" name="Freeform 46"/>
            <p:cNvSpPr/>
            <p:nvPr/>
          </p:nvSpPr>
          <p:spPr bwMode="auto">
            <a:xfrm>
              <a:off x="1828800" y="2089150"/>
              <a:ext cx="1119188" cy="942975"/>
            </a:xfrm>
            <a:custGeom>
              <a:avLst/>
              <a:gdLst/>
              <a:ahLst/>
              <a:cxnLst>
                <a:cxn ang="0">
                  <a:pos x="705" y="594"/>
                </a:cxn>
                <a:cxn ang="0">
                  <a:pos x="0" y="531"/>
                </a:cxn>
                <a:cxn ang="0">
                  <a:pos x="0" y="63"/>
                </a:cxn>
                <a:cxn ang="0">
                  <a:pos x="705" y="0"/>
                </a:cxn>
                <a:cxn ang="0">
                  <a:pos x="705" y="594"/>
                </a:cxn>
              </a:cxnLst>
              <a:rect l="0" t="0" r="r" b="b"/>
              <a:pathLst>
                <a:path w="705" h="594">
                  <a:moveTo>
                    <a:pt x="705" y="594"/>
                  </a:moveTo>
                  <a:lnTo>
                    <a:pt x="0" y="531"/>
                  </a:lnTo>
                  <a:lnTo>
                    <a:pt x="0" y="63"/>
                  </a:lnTo>
                  <a:lnTo>
                    <a:pt x="705" y="0"/>
                  </a:lnTo>
                  <a:lnTo>
                    <a:pt x="705" y="594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50" dirty="0"/>
            </a:p>
          </p:txBody>
        </p:sp>
        <p:sp>
          <p:nvSpPr>
            <p:cNvPr id="52" name="Freeform 47"/>
            <p:cNvSpPr/>
            <p:nvPr/>
          </p:nvSpPr>
          <p:spPr bwMode="auto">
            <a:xfrm>
              <a:off x="2947988" y="2089150"/>
              <a:ext cx="1147763" cy="942975"/>
            </a:xfrm>
            <a:custGeom>
              <a:avLst/>
              <a:gdLst/>
              <a:ahLst/>
              <a:cxnLst>
                <a:cxn ang="0">
                  <a:pos x="0" y="594"/>
                </a:cxn>
                <a:cxn ang="0">
                  <a:pos x="723" y="531"/>
                </a:cxn>
                <a:cxn ang="0">
                  <a:pos x="723" y="63"/>
                </a:cxn>
                <a:cxn ang="0">
                  <a:pos x="0" y="0"/>
                </a:cxn>
                <a:cxn ang="0">
                  <a:pos x="0" y="594"/>
                </a:cxn>
              </a:cxnLst>
              <a:rect l="0" t="0" r="r" b="b"/>
              <a:pathLst>
                <a:path w="723" h="594">
                  <a:moveTo>
                    <a:pt x="0" y="594"/>
                  </a:moveTo>
                  <a:lnTo>
                    <a:pt x="723" y="531"/>
                  </a:lnTo>
                  <a:lnTo>
                    <a:pt x="723" y="63"/>
                  </a:lnTo>
                  <a:lnTo>
                    <a:pt x="0" y="0"/>
                  </a:lnTo>
                  <a:lnTo>
                    <a:pt x="0" y="59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350" dirty="0"/>
            </a:p>
          </p:txBody>
        </p:sp>
      </p:grpSp>
      <p:sp>
        <p:nvSpPr>
          <p:cNvPr id="53" name="Content Placeholder 2"/>
          <p:cNvSpPr txBox="1"/>
          <p:nvPr/>
        </p:nvSpPr>
        <p:spPr>
          <a:xfrm>
            <a:off x="1989528" y="2285541"/>
            <a:ext cx="3102239" cy="890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b="1" dirty="0"/>
              <a:t>Final Project</a:t>
            </a:r>
            <a:br>
              <a:rPr lang="en-US" b="1" dirty="0"/>
            </a:br>
            <a:r>
              <a:rPr lang="en-US" sz="1100" dirty="0"/>
              <a:t>Lorem ipsum dolor sit amet, consectetur adipiscing elit. Curabitur elementum posuere pretium. </a:t>
            </a:r>
          </a:p>
        </p:txBody>
      </p:sp>
      <p:sp>
        <p:nvSpPr>
          <p:cNvPr id="54" name="Content Placeholder 2"/>
          <p:cNvSpPr txBox="1"/>
          <p:nvPr/>
        </p:nvSpPr>
        <p:spPr>
          <a:xfrm>
            <a:off x="1989528" y="3580586"/>
            <a:ext cx="3102239" cy="890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b="1" dirty="0"/>
              <a:t>Final Project</a:t>
            </a:r>
            <a:br>
              <a:rPr lang="en-US" b="1" dirty="0"/>
            </a:br>
            <a:r>
              <a:rPr lang="en-US" sz="1100" dirty="0"/>
              <a:t>Lorem ipsum dolor sit amet, consectetur adipiscing elit. Curabitur elementum posuere pretium. </a:t>
            </a:r>
          </a:p>
        </p:txBody>
      </p:sp>
      <p:sp>
        <p:nvSpPr>
          <p:cNvPr id="55" name="Content Placeholder 2"/>
          <p:cNvSpPr txBox="1"/>
          <p:nvPr/>
        </p:nvSpPr>
        <p:spPr>
          <a:xfrm>
            <a:off x="1989528" y="4875631"/>
            <a:ext cx="3102239" cy="890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b="1" dirty="0"/>
              <a:t>Final Project</a:t>
            </a:r>
            <a:br>
              <a:rPr lang="en-US" b="1" dirty="0"/>
            </a:br>
            <a:r>
              <a:rPr lang="en-US" sz="1100" dirty="0"/>
              <a:t>Lorem ipsum dolor sit amet, consectetur adipiscing elit. Curabitur elementum posuere pretium.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95509" y="2137320"/>
            <a:ext cx="3792771" cy="4241070"/>
            <a:chOff x="481013" y="2120901"/>
            <a:chExt cx="1774826" cy="2516188"/>
          </a:xfrm>
        </p:grpSpPr>
        <p:sp>
          <p:nvSpPr>
            <p:cNvPr id="5" name="AutoShape 26"/>
            <p:cNvSpPr>
              <a:spLocks noChangeAspect="1" noChangeArrowheads="1" noTextEdit="1"/>
            </p:cNvSpPr>
            <p:nvPr/>
          </p:nvSpPr>
          <p:spPr bwMode="auto">
            <a:xfrm>
              <a:off x="563563" y="2170114"/>
              <a:ext cx="1609725" cy="246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6" name="Freeform 28"/>
            <p:cNvSpPr/>
            <p:nvPr/>
          </p:nvSpPr>
          <p:spPr bwMode="auto">
            <a:xfrm>
              <a:off x="798513" y="2120901"/>
              <a:ext cx="1139825" cy="512763"/>
            </a:xfrm>
            <a:custGeom>
              <a:avLst/>
              <a:gdLst>
                <a:gd name="T0" fmla="*/ 302 w 302"/>
                <a:gd name="T1" fmla="*/ 48 h 136"/>
                <a:gd name="T2" fmla="*/ 151 w 302"/>
                <a:gd name="T3" fmla="*/ 136 h 136"/>
                <a:gd name="T4" fmla="*/ 0 w 302"/>
                <a:gd name="T5" fmla="*/ 48 h 136"/>
                <a:gd name="T6" fmla="*/ 302 w 302"/>
                <a:gd name="T7" fmla="*/ 4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2" h="136">
                  <a:moveTo>
                    <a:pt x="302" y="48"/>
                  </a:moveTo>
                  <a:cubicBezTo>
                    <a:pt x="151" y="136"/>
                    <a:pt x="151" y="136"/>
                    <a:pt x="151" y="136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83" y="0"/>
                    <a:pt x="218" y="0"/>
                    <a:pt x="302" y="48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9" name="Freeform 31"/>
            <p:cNvSpPr/>
            <p:nvPr/>
          </p:nvSpPr>
          <p:spPr bwMode="auto">
            <a:xfrm>
              <a:off x="1355999" y="2296454"/>
              <a:ext cx="576528" cy="1854200"/>
            </a:xfrm>
            <a:custGeom>
              <a:avLst/>
              <a:gdLst>
                <a:gd name="T0" fmla="*/ 359 w 359"/>
                <a:gd name="T1" fmla="*/ 0 h 1168"/>
                <a:gd name="T2" fmla="*/ 357 w 359"/>
                <a:gd name="T3" fmla="*/ 2 h 1168"/>
                <a:gd name="T4" fmla="*/ 0 w 359"/>
                <a:gd name="T5" fmla="*/ 204 h 1168"/>
                <a:gd name="T6" fmla="*/ 0 w 359"/>
                <a:gd name="T7" fmla="*/ 209 h 1168"/>
                <a:gd name="T8" fmla="*/ 0 w 359"/>
                <a:gd name="T9" fmla="*/ 520 h 1168"/>
                <a:gd name="T10" fmla="*/ 0 w 359"/>
                <a:gd name="T11" fmla="*/ 520 h 1168"/>
                <a:gd name="T12" fmla="*/ 0 w 359"/>
                <a:gd name="T13" fmla="*/ 1168 h 1168"/>
                <a:gd name="T14" fmla="*/ 0 w 359"/>
                <a:gd name="T15" fmla="*/ 1168 h 1168"/>
                <a:gd name="T16" fmla="*/ 0 w 359"/>
                <a:gd name="T17" fmla="*/ 812 h 1168"/>
                <a:gd name="T18" fmla="*/ 317 w 359"/>
                <a:gd name="T19" fmla="*/ 992 h 1168"/>
                <a:gd name="T20" fmla="*/ 359 w 359"/>
                <a:gd name="T21" fmla="*/ 968 h 1168"/>
                <a:gd name="T22" fmla="*/ 359 w 359"/>
                <a:gd name="T23" fmla="*/ 0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9" h="1168">
                  <a:moveTo>
                    <a:pt x="359" y="0"/>
                  </a:moveTo>
                  <a:lnTo>
                    <a:pt x="357" y="2"/>
                  </a:lnTo>
                  <a:lnTo>
                    <a:pt x="0" y="204"/>
                  </a:lnTo>
                  <a:lnTo>
                    <a:pt x="0" y="209"/>
                  </a:lnTo>
                  <a:lnTo>
                    <a:pt x="0" y="520"/>
                  </a:lnTo>
                  <a:lnTo>
                    <a:pt x="0" y="520"/>
                  </a:lnTo>
                  <a:lnTo>
                    <a:pt x="0" y="1168"/>
                  </a:lnTo>
                  <a:lnTo>
                    <a:pt x="0" y="1168"/>
                  </a:lnTo>
                  <a:lnTo>
                    <a:pt x="0" y="812"/>
                  </a:lnTo>
                  <a:lnTo>
                    <a:pt x="317" y="992"/>
                  </a:lnTo>
                  <a:lnTo>
                    <a:pt x="359" y="968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2" name="Freeform 35"/>
            <p:cNvSpPr/>
            <p:nvPr/>
          </p:nvSpPr>
          <p:spPr bwMode="auto">
            <a:xfrm>
              <a:off x="798513" y="2301876"/>
              <a:ext cx="569913" cy="1157288"/>
            </a:xfrm>
            <a:custGeom>
              <a:avLst/>
              <a:gdLst>
                <a:gd name="T0" fmla="*/ 0 w 359"/>
                <a:gd name="T1" fmla="*/ 0 h 729"/>
                <a:gd name="T2" fmla="*/ 0 w 359"/>
                <a:gd name="T3" fmla="*/ 489 h 729"/>
                <a:gd name="T4" fmla="*/ 2 w 359"/>
                <a:gd name="T5" fmla="*/ 489 h 729"/>
                <a:gd name="T6" fmla="*/ 2 w 359"/>
                <a:gd name="T7" fmla="*/ 729 h 729"/>
                <a:gd name="T8" fmla="*/ 359 w 359"/>
                <a:gd name="T9" fmla="*/ 520 h 729"/>
                <a:gd name="T10" fmla="*/ 359 w 359"/>
                <a:gd name="T11" fmla="*/ 204 h 729"/>
                <a:gd name="T12" fmla="*/ 0 w 359"/>
                <a:gd name="T13" fmla="*/ 0 h 729"/>
                <a:gd name="T14" fmla="*/ 0 w 359"/>
                <a:gd name="T15" fmla="*/ 0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9" h="729">
                  <a:moveTo>
                    <a:pt x="0" y="0"/>
                  </a:moveTo>
                  <a:lnTo>
                    <a:pt x="0" y="489"/>
                  </a:lnTo>
                  <a:lnTo>
                    <a:pt x="2" y="489"/>
                  </a:lnTo>
                  <a:lnTo>
                    <a:pt x="2" y="729"/>
                  </a:lnTo>
                  <a:lnTo>
                    <a:pt x="359" y="520"/>
                  </a:lnTo>
                  <a:lnTo>
                    <a:pt x="359" y="20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3" name="Freeform 36"/>
            <p:cNvSpPr/>
            <p:nvPr/>
          </p:nvSpPr>
          <p:spPr bwMode="auto">
            <a:xfrm>
              <a:off x="798513" y="2301876"/>
              <a:ext cx="569913" cy="1157288"/>
            </a:xfrm>
            <a:custGeom>
              <a:avLst/>
              <a:gdLst>
                <a:gd name="T0" fmla="*/ 0 w 359"/>
                <a:gd name="T1" fmla="*/ 0 h 729"/>
                <a:gd name="T2" fmla="*/ 0 w 359"/>
                <a:gd name="T3" fmla="*/ 489 h 729"/>
                <a:gd name="T4" fmla="*/ 2 w 359"/>
                <a:gd name="T5" fmla="*/ 489 h 729"/>
                <a:gd name="T6" fmla="*/ 2 w 359"/>
                <a:gd name="T7" fmla="*/ 729 h 729"/>
                <a:gd name="T8" fmla="*/ 359 w 359"/>
                <a:gd name="T9" fmla="*/ 520 h 729"/>
                <a:gd name="T10" fmla="*/ 359 w 359"/>
                <a:gd name="T11" fmla="*/ 204 h 729"/>
                <a:gd name="T12" fmla="*/ 0 w 359"/>
                <a:gd name="T13" fmla="*/ 0 h 729"/>
                <a:gd name="T14" fmla="*/ 0 w 359"/>
                <a:gd name="T15" fmla="*/ 0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9" h="729">
                  <a:moveTo>
                    <a:pt x="0" y="0"/>
                  </a:moveTo>
                  <a:lnTo>
                    <a:pt x="0" y="489"/>
                  </a:lnTo>
                  <a:lnTo>
                    <a:pt x="2" y="489"/>
                  </a:lnTo>
                  <a:lnTo>
                    <a:pt x="2" y="729"/>
                  </a:lnTo>
                  <a:lnTo>
                    <a:pt x="359" y="520"/>
                  </a:lnTo>
                  <a:lnTo>
                    <a:pt x="359" y="204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4" name="Freeform 37"/>
            <p:cNvSpPr/>
            <p:nvPr/>
          </p:nvSpPr>
          <p:spPr bwMode="auto">
            <a:xfrm>
              <a:off x="1375049" y="3585505"/>
              <a:ext cx="574675" cy="908050"/>
            </a:xfrm>
            <a:custGeom>
              <a:avLst/>
              <a:gdLst>
                <a:gd name="T0" fmla="*/ 362 w 362"/>
                <a:gd name="T1" fmla="*/ 206 h 572"/>
                <a:gd name="T2" fmla="*/ 362 w 362"/>
                <a:gd name="T3" fmla="*/ 572 h 572"/>
                <a:gd name="T4" fmla="*/ 0 w 362"/>
                <a:gd name="T5" fmla="*/ 363 h 572"/>
                <a:gd name="T6" fmla="*/ 0 w 362"/>
                <a:gd name="T7" fmla="*/ 0 h 572"/>
                <a:gd name="T8" fmla="*/ 362 w 362"/>
                <a:gd name="T9" fmla="*/ 206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" h="572">
                  <a:moveTo>
                    <a:pt x="362" y="206"/>
                  </a:moveTo>
                  <a:lnTo>
                    <a:pt x="362" y="572"/>
                  </a:lnTo>
                  <a:lnTo>
                    <a:pt x="0" y="363"/>
                  </a:lnTo>
                  <a:lnTo>
                    <a:pt x="0" y="0"/>
                  </a:lnTo>
                  <a:lnTo>
                    <a:pt x="362" y="20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5" name="Freeform 38"/>
            <p:cNvSpPr/>
            <p:nvPr/>
          </p:nvSpPr>
          <p:spPr bwMode="auto">
            <a:xfrm>
              <a:off x="1368426" y="3590926"/>
              <a:ext cx="574675" cy="908050"/>
            </a:xfrm>
            <a:custGeom>
              <a:avLst/>
              <a:gdLst>
                <a:gd name="T0" fmla="*/ 362 w 362"/>
                <a:gd name="T1" fmla="*/ 206 h 572"/>
                <a:gd name="T2" fmla="*/ 362 w 362"/>
                <a:gd name="T3" fmla="*/ 572 h 572"/>
                <a:gd name="T4" fmla="*/ 0 w 362"/>
                <a:gd name="T5" fmla="*/ 363 h 572"/>
                <a:gd name="T6" fmla="*/ 0 w 362"/>
                <a:gd name="T7" fmla="*/ 0 h 572"/>
                <a:gd name="T8" fmla="*/ 362 w 362"/>
                <a:gd name="T9" fmla="*/ 206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" h="572">
                  <a:moveTo>
                    <a:pt x="362" y="206"/>
                  </a:moveTo>
                  <a:lnTo>
                    <a:pt x="362" y="572"/>
                  </a:lnTo>
                  <a:lnTo>
                    <a:pt x="0" y="363"/>
                  </a:lnTo>
                  <a:lnTo>
                    <a:pt x="0" y="0"/>
                  </a:lnTo>
                  <a:lnTo>
                    <a:pt x="362" y="2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6" name="Freeform 40"/>
            <p:cNvSpPr/>
            <p:nvPr/>
          </p:nvSpPr>
          <p:spPr bwMode="auto">
            <a:xfrm>
              <a:off x="1387476" y="3876676"/>
              <a:ext cx="555625" cy="279400"/>
            </a:xfrm>
            <a:custGeom>
              <a:avLst/>
              <a:gdLst>
                <a:gd name="T0" fmla="*/ 305 w 350"/>
                <a:gd name="T1" fmla="*/ 0 h 176"/>
                <a:gd name="T2" fmla="*/ 0 w 350"/>
                <a:gd name="T3" fmla="*/ 176 h 176"/>
                <a:gd name="T4" fmla="*/ 350 w 350"/>
                <a:gd name="T5" fmla="*/ 176 h 176"/>
                <a:gd name="T6" fmla="*/ 350 w 350"/>
                <a:gd name="T7" fmla="*/ 26 h 176"/>
                <a:gd name="T8" fmla="*/ 305 w 350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" h="176">
                  <a:moveTo>
                    <a:pt x="305" y="0"/>
                  </a:moveTo>
                  <a:lnTo>
                    <a:pt x="0" y="176"/>
                  </a:lnTo>
                  <a:lnTo>
                    <a:pt x="350" y="176"/>
                  </a:lnTo>
                  <a:lnTo>
                    <a:pt x="350" y="26"/>
                  </a:lnTo>
                  <a:lnTo>
                    <a:pt x="30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7" name="Freeform 42"/>
            <p:cNvSpPr/>
            <p:nvPr/>
          </p:nvSpPr>
          <p:spPr bwMode="auto">
            <a:xfrm>
              <a:off x="1368426" y="3590926"/>
              <a:ext cx="503238" cy="565150"/>
            </a:xfrm>
            <a:custGeom>
              <a:avLst/>
              <a:gdLst>
                <a:gd name="T0" fmla="*/ 0 w 317"/>
                <a:gd name="T1" fmla="*/ 0 h 356"/>
                <a:gd name="T2" fmla="*/ 0 w 317"/>
                <a:gd name="T3" fmla="*/ 356 h 356"/>
                <a:gd name="T4" fmla="*/ 12 w 317"/>
                <a:gd name="T5" fmla="*/ 356 h 356"/>
                <a:gd name="T6" fmla="*/ 317 w 317"/>
                <a:gd name="T7" fmla="*/ 180 h 356"/>
                <a:gd name="T8" fmla="*/ 0 w 317"/>
                <a:gd name="T9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7" h="356">
                  <a:moveTo>
                    <a:pt x="0" y="0"/>
                  </a:moveTo>
                  <a:lnTo>
                    <a:pt x="0" y="356"/>
                  </a:lnTo>
                  <a:lnTo>
                    <a:pt x="12" y="356"/>
                  </a:lnTo>
                  <a:lnTo>
                    <a:pt x="317" y="18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8" name="Freeform 43"/>
            <p:cNvSpPr/>
            <p:nvPr/>
          </p:nvSpPr>
          <p:spPr bwMode="auto">
            <a:xfrm>
              <a:off x="560388" y="3078164"/>
              <a:ext cx="241300" cy="1420813"/>
            </a:xfrm>
            <a:custGeom>
              <a:avLst/>
              <a:gdLst>
                <a:gd name="T0" fmla="*/ 64 w 64"/>
                <a:gd name="T1" fmla="*/ 0 h 377"/>
                <a:gd name="T2" fmla="*/ 0 w 64"/>
                <a:gd name="T3" fmla="*/ 11 h 377"/>
                <a:gd name="T4" fmla="*/ 0 w 64"/>
                <a:gd name="T5" fmla="*/ 278 h 377"/>
                <a:gd name="T6" fmla="*/ 0 w 64"/>
                <a:gd name="T7" fmla="*/ 289 h 377"/>
                <a:gd name="T8" fmla="*/ 64 w 64"/>
                <a:gd name="T9" fmla="*/ 377 h 377"/>
                <a:gd name="T10" fmla="*/ 64 w 64"/>
                <a:gd name="T11" fmla="*/ 325 h 377"/>
                <a:gd name="T12" fmla="*/ 64 w 64"/>
                <a:gd name="T13" fmla="*/ 325 h 377"/>
                <a:gd name="T14" fmla="*/ 64 w 64"/>
                <a:gd name="T15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377">
                  <a:moveTo>
                    <a:pt x="64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0" y="282"/>
                    <a:pt x="0" y="285"/>
                    <a:pt x="0" y="289"/>
                  </a:cubicBezTo>
                  <a:cubicBezTo>
                    <a:pt x="0" y="321"/>
                    <a:pt x="21" y="352"/>
                    <a:pt x="64" y="377"/>
                  </a:cubicBezTo>
                  <a:cubicBezTo>
                    <a:pt x="64" y="325"/>
                    <a:pt x="64" y="325"/>
                    <a:pt x="64" y="325"/>
                  </a:cubicBezTo>
                  <a:cubicBezTo>
                    <a:pt x="64" y="325"/>
                    <a:pt x="64" y="325"/>
                    <a:pt x="64" y="325"/>
                  </a:cubicBezTo>
                  <a:cubicBezTo>
                    <a:pt x="64" y="0"/>
                    <a:pt x="64" y="0"/>
                    <a:pt x="64" y="0"/>
                  </a:cubicBezTo>
                </a:path>
              </a:pathLst>
            </a:custGeom>
            <a:solidFill>
              <a:srgbClr val="757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9" name="Freeform 44"/>
            <p:cNvSpPr/>
            <p:nvPr/>
          </p:nvSpPr>
          <p:spPr bwMode="auto">
            <a:xfrm>
              <a:off x="560388" y="3071155"/>
              <a:ext cx="241300" cy="1420813"/>
            </a:xfrm>
            <a:custGeom>
              <a:avLst/>
              <a:gdLst>
                <a:gd name="T0" fmla="*/ 63 w 64"/>
                <a:gd name="T1" fmla="*/ 0 h 377"/>
                <a:gd name="T2" fmla="*/ 0 w 64"/>
                <a:gd name="T3" fmla="*/ 11 h 377"/>
                <a:gd name="T4" fmla="*/ 0 w 64"/>
                <a:gd name="T5" fmla="*/ 278 h 377"/>
                <a:gd name="T6" fmla="*/ 0 w 64"/>
                <a:gd name="T7" fmla="*/ 289 h 377"/>
                <a:gd name="T8" fmla="*/ 64 w 64"/>
                <a:gd name="T9" fmla="*/ 377 h 377"/>
                <a:gd name="T10" fmla="*/ 64 w 64"/>
                <a:gd name="T11" fmla="*/ 377 h 377"/>
                <a:gd name="T12" fmla="*/ 64 w 64"/>
                <a:gd name="T13" fmla="*/ 377 h 377"/>
                <a:gd name="T14" fmla="*/ 64 w 64"/>
                <a:gd name="T15" fmla="*/ 377 h 377"/>
                <a:gd name="T16" fmla="*/ 64 w 64"/>
                <a:gd name="T17" fmla="*/ 374 h 377"/>
                <a:gd name="T18" fmla="*/ 63 w 64"/>
                <a:gd name="T19" fmla="*/ 374 h 377"/>
                <a:gd name="T20" fmla="*/ 63 w 64"/>
                <a:gd name="T21" fmla="*/ 286 h 377"/>
                <a:gd name="T22" fmla="*/ 64 w 64"/>
                <a:gd name="T23" fmla="*/ 286 h 377"/>
                <a:gd name="T24" fmla="*/ 64 w 64"/>
                <a:gd name="T25" fmla="*/ 202 h 377"/>
                <a:gd name="T26" fmla="*/ 63 w 64"/>
                <a:gd name="T27" fmla="*/ 202 h 377"/>
                <a:gd name="T28" fmla="*/ 63 w 64"/>
                <a:gd name="T29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377">
                  <a:moveTo>
                    <a:pt x="63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0" y="282"/>
                    <a:pt x="0" y="285"/>
                    <a:pt x="0" y="289"/>
                  </a:cubicBezTo>
                  <a:cubicBezTo>
                    <a:pt x="0" y="321"/>
                    <a:pt x="21" y="352"/>
                    <a:pt x="64" y="377"/>
                  </a:cubicBezTo>
                  <a:cubicBezTo>
                    <a:pt x="64" y="377"/>
                    <a:pt x="64" y="377"/>
                    <a:pt x="64" y="377"/>
                  </a:cubicBezTo>
                  <a:cubicBezTo>
                    <a:pt x="64" y="377"/>
                    <a:pt x="64" y="377"/>
                    <a:pt x="64" y="377"/>
                  </a:cubicBezTo>
                  <a:cubicBezTo>
                    <a:pt x="64" y="377"/>
                    <a:pt x="64" y="377"/>
                    <a:pt x="64" y="377"/>
                  </a:cubicBezTo>
                  <a:cubicBezTo>
                    <a:pt x="64" y="374"/>
                    <a:pt x="64" y="374"/>
                    <a:pt x="64" y="374"/>
                  </a:cubicBezTo>
                  <a:cubicBezTo>
                    <a:pt x="63" y="374"/>
                    <a:pt x="63" y="374"/>
                    <a:pt x="63" y="374"/>
                  </a:cubicBezTo>
                  <a:cubicBezTo>
                    <a:pt x="63" y="286"/>
                    <a:pt x="63" y="286"/>
                    <a:pt x="63" y="286"/>
                  </a:cubicBezTo>
                  <a:cubicBezTo>
                    <a:pt x="64" y="286"/>
                    <a:pt x="64" y="286"/>
                    <a:pt x="64" y="286"/>
                  </a:cubicBezTo>
                  <a:cubicBezTo>
                    <a:pt x="64" y="202"/>
                    <a:pt x="64" y="202"/>
                    <a:pt x="64" y="202"/>
                  </a:cubicBezTo>
                  <a:cubicBezTo>
                    <a:pt x="63" y="202"/>
                    <a:pt x="63" y="202"/>
                    <a:pt x="63" y="202"/>
                  </a:cubicBezTo>
                  <a:cubicBezTo>
                    <a:pt x="63" y="0"/>
                    <a:pt x="63" y="0"/>
                    <a:pt x="6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20" name="Freeform 45"/>
            <p:cNvSpPr/>
            <p:nvPr/>
          </p:nvSpPr>
          <p:spPr bwMode="auto">
            <a:xfrm>
              <a:off x="798513" y="3078164"/>
              <a:ext cx="3175" cy="760413"/>
            </a:xfrm>
            <a:custGeom>
              <a:avLst/>
              <a:gdLst>
                <a:gd name="T0" fmla="*/ 2 w 2"/>
                <a:gd name="T1" fmla="*/ 0 h 479"/>
                <a:gd name="T2" fmla="*/ 0 w 2"/>
                <a:gd name="T3" fmla="*/ 0 h 479"/>
                <a:gd name="T4" fmla="*/ 0 w 2"/>
                <a:gd name="T5" fmla="*/ 479 h 479"/>
                <a:gd name="T6" fmla="*/ 2 w 2"/>
                <a:gd name="T7" fmla="*/ 479 h 479"/>
                <a:gd name="T8" fmla="*/ 2 w 2"/>
                <a:gd name="T9" fmla="*/ 240 h 479"/>
                <a:gd name="T10" fmla="*/ 2 w 2"/>
                <a:gd name="T11" fmla="*/ 240 h 479"/>
                <a:gd name="T12" fmla="*/ 2 w 2"/>
                <a:gd name="T13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79">
                  <a:moveTo>
                    <a:pt x="2" y="0"/>
                  </a:moveTo>
                  <a:lnTo>
                    <a:pt x="0" y="0"/>
                  </a:lnTo>
                  <a:lnTo>
                    <a:pt x="0" y="479"/>
                  </a:lnTo>
                  <a:lnTo>
                    <a:pt x="2" y="479"/>
                  </a:lnTo>
                  <a:lnTo>
                    <a:pt x="2" y="240"/>
                  </a:lnTo>
                  <a:lnTo>
                    <a:pt x="2" y="24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C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21" name="Freeform 46"/>
            <p:cNvSpPr/>
            <p:nvPr/>
          </p:nvSpPr>
          <p:spPr bwMode="auto">
            <a:xfrm>
              <a:off x="798513" y="3078164"/>
              <a:ext cx="3175" cy="760413"/>
            </a:xfrm>
            <a:custGeom>
              <a:avLst/>
              <a:gdLst>
                <a:gd name="T0" fmla="*/ 2 w 2"/>
                <a:gd name="T1" fmla="*/ 0 h 479"/>
                <a:gd name="T2" fmla="*/ 0 w 2"/>
                <a:gd name="T3" fmla="*/ 0 h 479"/>
                <a:gd name="T4" fmla="*/ 0 w 2"/>
                <a:gd name="T5" fmla="*/ 479 h 479"/>
                <a:gd name="T6" fmla="*/ 2 w 2"/>
                <a:gd name="T7" fmla="*/ 479 h 479"/>
                <a:gd name="T8" fmla="*/ 2 w 2"/>
                <a:gd name="T9" fmla="*/ 240 h 479"/>
                <a:gd name="T10" fmla="*/ 2 w 2"/>
                <a:gd name="T11" fmla="*/ 240 h 479"/>
                <a:gd name="T12" fmla="*/ 2 w 2"/>
                <a:gd name="T13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79">
                  <a:moveTo>
                    <a:pt x="2" y="0"/>
                  </a:moveTo>
                  <a:lnTo>
                    <a:pt x="0" y="0"/>
                  </a:lnTo>
                  <a:lnTo>
                    <a:pt x="0" y="479"/>
                  </a:lnTo>
                  <a:lnTo>
                    <a:pt x="2" y="479"/>
                  </a:lnTo>
                  <a:lnTo>
                    <a:pt x="2" y="240"/>
                  </a:lnTo>
                  <a:lnTo>
                    <a:pt x="2" y="24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22" name="Freeform 47"/>
            <p:cNvSpPr/>
            <p:nvPr/>
          </p:nvSpPr>
          <p:spPr bwMode="auto">
            <a:xfrm>
              <a:off x="795947" y="3124201"/>
              <a:ext cx="580955" cy="1349274"/>
            </a:xfrm>
            <a:custGeom>
              <a:avLst/>
              <a:gdLst>
                <a:gd name="T0" fmla="*/ 357 w 357"/>
                <a:gd name="T1" fmla="*/ 0 h 864"/>
                <a:gd name="T2" fmla="*/ 357 w 357"/>
                <a:gd name="T3" fmla="*/ 655 h 864"/>
                <a:gd name="T4" fmla="*/ 0 w 357"/>
                <a:gd name="T5" fmla="*/ 864 h 864"/>
                <a:gd name="T6" fmla="*/ 0 w 357"/>
                <a:gd name="T7" fmla="*/ 209 h 864"/>
                <a:gd name="T8" fmla="*/ 357 w 357"/>
                <a:gd name="T9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7" h="864">
                  <a:moveTo>
                    <a:pt x="357" y="0"/>
                  </a:moveTo>
                  <a:lnTo>
                    <a:pt x="357" y="655"/>
                  </a:lnTo>
                  <a:lnTo>
                    <a:pt x="0" y="864"/>
                  </a:lnTo>
                  <a:lnTo>
                    <a:pt x="0" y="209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23" name="Freeform 48"/>
            <p:cNvSpPr/>
            <p:nvPr/>
          </p:nvSpPr>
          <p:spPr bwMode="auto">
            <a:xfrm>
              <a:off x="801688" y="3127376"/>
              <a:ext cx="566738" cy="1371600"/>
            </a:xfrm>
            <a:custGeom>
              <a:avLst/>
              <a:gdLst>
                <a:gd name="T0" fmla="*/ 357 w 357"/>
                <a:gd name="T1" fmla="*/ 0 h 864"/>
                <a:gd name="T2" fmla="*/ 357 w 357"/>
                <a:gd name="T3" fmla="*/ 655 h 864"/>
                <a:gd name="T4" fmla="*/ 0 w 357"/>
                <a:gd name="T5" fmla="*/ 864 h 864"/>
                <a:gd name="T6" fmla="*/ 0 w 357"/>
                <a:gd name="T7" fmla="*/ 209 h 864"/>
                <a:gd name="T8" fmla="*/ 357 w 357"/>
                <a:gd name="T9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7" h="864">
                  <a:moveTo>
                    <a:pt x="357" y="0"/>
                  </a:moveTo>
                  <a:lnTo>
                    <a:pt x="357" y="655"/>
                  </a:lnTo>
                  <a:lnTo>
                    <a:pt x="0" y="864"/>
                  </a:lnTo>
                  <a:lnTo>
                    <a:pt x="0" y="209"/>
                  </a:lnTo>
                  <a:lnTo>
                    <a:pt x="35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24" name="Freeform 50"/>
            <p:cNvSpPr/>
            <p:nvPr/>
          </p:nvSpPr>
          <p:spPr bwMode="auto">
            <a:xfrm>
              <a:off x="801688" y="3838576"/>
              <a:ext cx="547688" cy="317500"/>
            </a:xfrm>
            <a:custGeom>
              <a:avLst/>
              <a:gdLst>
                <a:gd name="T0" fmla="*/ 0 w 345"/>
                <a:gd name="T1" fmla="*/ 0 h 200"/>
                <a:gd name="T2" fmla="*/ 0 w 345"/>
                <a:gd name="T3" fmla="*/ 200 h 200"/>
                <a:gd name="T4" fmla="*/ 345 w 345"/>
                <a:gd name="T5" fmla="*/ 200 h 200"/>
                <a:gd name="T6" fmla="*/ 0 w 345"/>
                <a:gd name="T7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5" h="200">
                  <a:moveTo>
                    <a:pt x="0" y="0"/>
                  </a:moveTo>
                  <a:lnTo>
                    <a:pt x="0" y="200"/>
                  </a:lnTo>
                  <a:lnTo>
                    <a:pt x="345" y="2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26" name="Rectangle 52"/>
            <p:cNvSpPr>
              <a:spLocks noChangeArrowheads="1"/>
            </p:cNvSpPr>
            <p:nvPr/>
          </p:nvSpPr>
          <p:spPr bwMode="auto">
            <a:xfrm>
              <a:off x="1368426" y="3127376"/>
              <a:ext cx="1588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27" name="Freeform 54"/>
            <p:cNvSpPr/>
            <p:nvPr/>
          </p:nvSpPr>
          <p:spPr bwMode="auto">
            <a:xfrm>
              <a:off x="801688" y="3127376"/>
              <a:ext cx="566738" cy="1028700"/>
            </a:xfrm>
            <a:custGeom>
              <a:avLst/>
              <a:gdLst>
                <a:gd name="T0" fmla="*/ 357 w 357"/>
                <a:gd name="T1" fmla="*/ 0 h 648"/>
                <a:gd name="T2" fmla="*/ 0 w 357"/>
                <a:gd name="T3" fmla="*/ 209 h 648"/>
                <a:gd name="T4" fmla="*/ 0 w 357"/>
                <a:gd name="T5" fmla="*/ 209 h 648"/>
                <a:gd name="T6" fmla="*/ 0 w 357"/>
                <a:gd name="T7" fmla="*/ 448 h 648"/>
                <a:gd name="T8" fmla="*/ 345 w 357"/>
                <a:gd name="T9" fmla="*/ 648 h 648"/>
                <a:gd name="T10" fmla="*/ 357 w 357"/>
                <a:gd name="T11" fmla="*/ 648 h 648"/>
                <a:gd name="T12" fmla="*/ 357 w 357"/>
                <a:gd name="T13" fmla="*/ 0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7" h="648">
                  <a:moveTo>
                    <a:pt x="357" y="0"/>
                  </a:moveTo>
                  <a:lnTo>
                    <a:pt x="0" y="209"/>
                  </a:lnTo>
                  <a:lnTo>
                    <a:pt x="0" y="209"/>
                  </a:lnTo>
                  <a:lnTo>
                    <a:pt x="0" y="448"/>
                  </a:lnTo>
                  <a:lnTo>
                    <a:pt x="345" y="648"/>
                  </a:lnTo>
                  <a:lnTo>
                    <a:pt x="357" y="648"/>
                  </a:lnTo>
                  <a:lnTo>
                    <a:pt x="35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28" name="Freeform 55"/>
            <p:cNvSpPr>
              <a:spLocks noEditPoints="1"/>
            </p:cNvSpPr>
            <p:nvPr/>
          </p:nvSpPr>
          <p:spPr bwMode="auto">
            <a:xfrm>
              <a:off x="801688" y="4486276"/>
              <a:ext cx="0" cy="12700"/>
            </a:xfrm>
            <a:custGeom>
              <a:avLst/>
              <a:gdLst>
                <a:gd name="T0" fmla="*/ 8 h 8"/>
                <a:gd name="T1" fmla="*/ 8 h 8"/>
                <a:gd name="T2" fmla="*/ 8 h 8"/>
                <a:gd name="T3" fmla="*/ 0 h 8"/>
                <a:gd name="T4" fmla="*/ 0 h 8"/>
                <a:gd name="T5" fmla="*/ 8 h 8"/>
                <a:gd name="T6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8">
                  <a:moveTo>
                    <a:pt x="0" y="8"/>
                  </a:move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D7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29" name="Freeform 56"/>
            <p:cNvSpPr>
              <a:spLocks noEditPoints="1"/>
            </p:cNvSpPr>
            <p:nvPr/>
          </p:nvSpPr>
          <p:spPr bwMode="auto">
            <a:xfrm>
              <a:off x="801688" y="4486276"/>
              <a:ext cx="0" cy="12700"/>
            </a:xfrm>
            <a:custGeom>
              <a:avLst/>
              <a:gdLst>
                <a:gd name="T0" fmla="*/ 8 h 8"/>
                <a:gd name="T1" fmla="*/ 8 h 8"/>
                <a:gd name="T2" fmla="*/ 8 h 8"/>
                <a:gd name="T3" fmla="*/ 0 h 8"/>
                <a:gd name="T4" fmla="*/ 0 h 8"/>
                <a:gd name="T5" fmla="*/ 8 h 8"/>
                <a:gd name="T6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8">
                  <a:moveTo>
                    <a:pt x="0" y="8"/>
                  </a:moveTo>
                  <a:lnTo>
                    <a:pt x="0" y="8"/>
                  </a:lnTo>
                  <a:lnTo>
                    <a:pt x="0" y="8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30" name="Freeform 57"/>
            <p:cNvSpPr/>
            <p:nvPr/>
          </p:nvSpPr>
          <p:spPr bwMode="auto">
            <a:xfrm>
              <a:off x="1943101" y="3582989"/>
              <a:ext cx="233363" cy="915988"/>
            </a:xfrm>
            <a:custGeom>
              <a:avLst/>
              <a:gdLst>
                <a:gd name="T0" fmla="*/ 0 w 62"/>
                <a:gd name="T1" fmla="*/ 69 h 243"/>
                <a:gd name="T2" fmla="*/ 0 w 62"/>
                <a:gd name="T3" fmla="*/ 188 h 243"/>
                <a:gd name="T4" fmla="*/ 0 w 62"/>
                <a:gd name="T5" fmla="*/ 188 h 243"/>
                <a:gd name="T6" fmla="*/ 0 w 62"/>
                <a:gd name="T7" fmla="*/ 243 h 243"/>
                <a:gd name="T8" fmla="*/ 3 w 62"/>
                <a:gd name="T9" fmla="*/ 241 h 243"/>
                <a:gd name="T10" fmla="*/ 48 w 62"/>
                <a:gd name="T11" fmla="*/ 200 h 243"/>
                <a:gd name="T12" fmla="*/ 61 w 62"/>
                <a:gd name="T13" fmla="*/ 170 h 243"/>
                <a:gd name="T14" fmla="*/ 62 w 62"/>
                <a:gd name="T15" fmla="*/ 156 h 243"/>
                <a:gd name="T16" fmla="*/ 62 w 62"/>
                <a:gd name="T17" fmla="*/ 140 h 243"/>
                <a:gd name="T18" fmla="*/ 62 w 62"/>
                <a:gd name="T19" fmla="*/ 140 h 243"/>
                <a:gd name="T20" fmla="*/ 62 w 62"/>
                <a:gd name="T21" fmla="*/ 0 h 243"/>
                <a:gd name="T22" fmla="*/ 0 w 62"/>
                <a:gd name="T23" fmla="*/ 6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243">
                  <a:moveTo>
                    <a:pt x="0" y="69"/>
                  </a:moveTo>
                  <a:cubicBezTo>
                    <a:pt x="0" y="188"/>
                    <a:pt x="0" y="188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1" y="242"/>
                    <a:pt x="2" y="242"/>
                    <a:pt x="3" y="241"/>
                  </a:cubicBezTo>
                  <a:cubicBezTo>
                    <a:pt x="23" y="229"/>
                    <a:pt x="38" y="215"/>
                    <a:pt x="48" y="200"/>
                  </a:cubicBezTo>
                  <a:cubicBezTo>
                    <a:pt x="54" y="191"/>
                    <a:pt x="59" y="180"/>
                    <a:pt x="61" y="170"/>
                  </a:cubicBezTo>
                  <a:cubicBezTo>
                    <a:pt x="62" y="165"/>
                    <a:pt x="62" y="161"/>
                    <a:pt x="62" y="156"/>
                  </a:cubicBezTo>
                  <a:cubicBezTo>
                    <a:pt x="62" y="140"/>
                    <a:pt x="62" y="140"/>
                    <a:pt x="62" y="140"/>
                  </a:cubicBezTo>
                  <a:cubicBezTo>
                    <a:pt x="62" y="140"/>
                    <a:pt x="62" y="140"/>
                    <a:pt x="62" y="14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0" y="69"/>
                    <a:pt x="0" y="69"/>
                    <a:pt x="0" y="69"/>
                  </a:cubicBezTo>
                </a:path>
              </a:pathLst>
            </a:custGeom>
            <a:solidFill>
              <a:srgbClr val="CAD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31" name="Freeform 58"/>
            <p:cNvSpPr/>
            <p:nvPr/>
          </p:nvSpPr>
          <p:spPr bwMode="auto">
            <a:xfrm>
              <a:off x="1943101" y="3582989"/>
              <a:ext cx="233363" cy="915988"/>
            </a:xfrm>
            <a:custGeom>
              <a:avLst/>
              <a:gdLst>
                <a:gd name="T0" fmla="*/ 62 w 62"/>
                <a:gd name="T1" fmla="*/ 0 h 243"/>
                <a:gd name="T2" fmla="*/ 0 w 62"/>
                <a:gd name="T3" fmla="*/ 69 h 243"/>
                <a:gd name="T4" fmla="*/ 0 w 62"/>
                <a:gd name="T5" fmla="*/ 188 h 243"/>
                <a:gd name="T6" fmla="*/ 0 w 62"/>
                <a:gd name="T7" fmla="*/ 188 h 243"/>
                <a:gd name="T8" fmla="*/ 0 w 62"/>
                <a:gd name="T9" fmla="*/ 240 h 243"/>
                <a:gd name="T10" fmla="*/ 0 w 62"/>
                <a:gd name="T11" fmla="*/ 240 h 243"/>
                <a:gd name="T12" fmla="*/ 0 w 62"/>
                <a:gd name="T13" fmla="*/ 243 h 243"/>
                <a:gd name="T14" fmla="*/ 3 w 62"/>
                <a:gd name="T15" fmla="*/ 241 h 243"/>
                <a:gd name="T16" fmla="*/ 48 w 62"/>
                <a:gd name="T17" fmla="*/ 200 h 243"/>
                <a:gd name="T18" fmla="*/ 61 w 62"/>
                <a:gd name="T19" fmla="*/ 170 h 243"/>
                <a:gd name="T20" fmla="*/ 62 w 62"/>
                <a:gd name="T21" fmla="*/ 156 h 243"/>
                <a:gd name="T22" fmla="*/ 62 w 62"/>
                <a:gd name="T23" fmla="*/ 140 h 243"/>
                <a:gd name="T24" fmla="*/ 62 w 62"/>
                <a:gd name="T25" fmla="*/ 140 h 243"/>
                <a:gd name="T26" fmla="*/ 62 w 62"/>
                <a:gd name="T27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243">
                  <a:moveTo>
                    <a:pt x="62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1" y="242"/>
                    <a:pt x="2" y="242"/>
                    <a:pt x="3" y="241"/>
                  </a:cubicBezTo>
                  <a:cubicBezTo>
                    <a:pt x="23" y="229"/>
                    <a:pt x="38" y="215"/>
                    <a:pt x="48" y="200"/>
                  </a:cubicBezTo>
                  <a:cubicBezTo>
                    <a:pt x="54" y="191"/>
                    <a:pt x="59" y="180"/>
                    <a:pt x="61" y="170"/>
                  </a:cubicBezTo>
                  <a:cubicBezTo>
                    <a:pt x="62" y="165"/>
                    <a:pt x="62" y="161"/>
                    <a:pt x="62" y="156"/>
                  </a:cubicBezTo>
                  <a:cubicBezTo>
                    <a:pt x="62" y="140"/>
                    <a:pt x="62" y="140"/>
                    <a:pt x="62" y="140"/>
                  </a:cubicBezTo>
                  <a:cubicBezTo>
                    <a:pt x="62" y="140"/>
                    <a:pt x="62" y="140"/>
                    <a:pt x="62" y="140"/>
                  </a:cubicBezTo>
                  <a:cubicBezTo>
                    <a:pt x="62" y="0"/>
                    <a:pt x="62" y="0"/>
                    <a:pt x="6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32" name="Freeform 59"/>
            <p:cNvSpPr/>
            <p:nvPr/>
          </p:nvSpPr>
          <p:spPr bwMode="auto">
            <a:xfrm>
              <a:off x="1368426" y="3259139"/>
              <a:ext cx="887413" cy="658813"/>
            </a:xfrm>
            <a:custGeom>
              <a:avLst/>
              <a:gdLst>
                <a:gd name="T0" fmla="*/ 151 w 235"/>
                <a:gd name="T1" fmla="*/ 0 h 175"/>
                <a:gd name="T2" fmla="*/ 152 w 235"/>
                <a:gd name="T3" fmla="*/ 175 h 175"/>
                <a:gd name="T4" fmla="*/ 0 w 235"/>
                <a:gd name="T5" fmla="*/ 88 h 175"/>
                <a:gd name="T6" fmla="*/ 151 w 235"/>
                <a:gd name="T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5" h="175">
                  <a:moveTo>
                    <a:pt x="151" y="0"/>
                  </a:moveTo>
                  <a:cubicBezTo>
                    <a:pt x="235" y="48"/>
                    <a:pt x="235" y="127"/>
                    <a:pt x="152" y="175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151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33" name="Freeform 60"/>
            <p:cNvSpPr/>
            <p:nvPr/>
          </p:nvSpPr>
          <p:spPr bwMode="auto">
            <a:xfrm>
              <a:off x="798513" y="4156076"/>
              <a:ext cx="1144588" cy="481013"/>
            </a:xfrm>
            <a:custGeom>
              <a:avLst/>
              <a:gdLst>
                <a:gd name="T0" fmla="*/ 303 w 303"/>
                <a:gd name="T1" fmla="*/ 0 h 128"/>
                <a:gd name="T2" fmla="*/ 0 w 303"/>
                <a:gd name="T3" fmla="*/ 0 h 128"/>
                <a:gd name="T4" fmla="*/ 0 w 303"/>
                <a:gd name="T5" fmla="*/ 88 h 128"/>
                <a:gd name="T6" fmla="*/ 1 w 303"/>
                <a:gd name="T7" fmla="*/ 88 h 128"/>
                <a:gd name="T8" fmla="*/ 1 w 303"/>
                <a:gd name="T9" fmla="*/ 91 h 128"/>
                <a:gd name="T10" fmla="*/ 69 w 303"/>
                <a:gd name="T11" fmla="*/ 117 h 128"/>
                <a:gd name="T12" fmla="*/ 122 w 303"/>
                <a:gd name="T13" fmla="*/ 126 h 128"/>
                <a:gd name="T14" fmla="*/ 176 w 303"/>
                <a:gd name="T15" fmla="*/ 126 h 128"/>
                <a:gd name="T16" fmla="*/ 256 w 303"/>
                <a:gd name="T17" fmla="*/ 111 h 128"/>
                <a:gd name="T18" fmla="*/ 303 w 303"/>
                <a:gd name="T19" fmla="*/ 91 h 128"/>
                <a:gd name="T20" fmla="*/ 303 w 303"/>
                <a:gd name="T21" fmla="*/ 88 h 128"/>
                <a:gd name="T22" fmla="*/ 303 w 303"/>
                <a:gd name="T23" fmla="*/ 88 h 128"/>
                <a:gd name="T24" fmla="*/ 303 w 303"/>
                <a:gd name="T2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3" h="128">
                  <a:moveTo>
                    <a:pt x="30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21" y="102"/>
                    <a:pt x="44" y="111"/>
                    <a:pt x="69" y="117"/>
                  </a:cubicBezTo>
                  <a:cubicBezTo>
                    <a:pt x="86" y="122"/>
                    <a:pt x="104" y="124"/>
                    <a:pt x="122" y="126"/>
                  </a:cubicBezTo>
                  <a:cubicBezTo>
                    <a:pt x="140" y="127"/>
                    <a:pt x="158" y="128"/>
                    <a:pt x="176" y="126"/>
                  </a:cubicBezTo>
                  <a:cubicBezTo>
                    <a:pt x="204" y="124"/>
                    <a:pt x="231" y="120"/>
                    <a:pt x="256" y="111"/>
                  </a:cubicBezTo>
                  <a:cubicBezTo>
                    <a:pt x="273" y="106"/>
                    <a:pt x="289" y="99"/>
                    <a:pt x="303" y="91"/>
                  </a:cubicBezTo>
                  <a:cubicBezTo>
                    <a:pt x="303" y="88"/>
                    <a:pt x="303" y="88"/>
                    <a:pt x="303" y="88"/>
                  </a:cubicBezTo>
                  <a:cubicBezTo>
                    <a:pt x="303" y="88"/>
                    <a:pt x="303" y="88"/>
                    <a:pt x="303" y="88"/>
                  </a:cubicBezTo>
                  <a:cubicBezTo>
                    <a:pt x="303" y="0"/>
                    <a:pt x="303" y="0"/>
                    <a:pt x="303" y="0"/>
                  </a:cubicBezTo>
                </a:path>
              </a:pathLst>
            </a:custGeom>
            <a:solidFill>
              <a:srgbClr val="F58B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34" name="Freeform 61"/>
            <p:cNvSpPr/>
            <p:nvPr/>
          </p:nvSpPr>
          <p:spPr bwMode="auto">
            <a:xfrm>
              <a:off x="798513" y="4156076"/>
              <a:ext cx="1144588" cy="477838"/>
            </a:xfrm>
            <a:custGeom>
              <a:avLst/>
              <a:gdLst>
                <a:gd name="T0" fmla="*/ 303 w 303"/>
                <a:gd name="T1" fmla="*/ 0 h 127"/>
                <a:gd name="T2" fmla="*/ 303 w 303"/>
                <a:gd name="T3" fmla="*/ 0 h 127"/>
                <a:gd name="T4" fmla="*/ 156 w 303"/>
                <a:gd name="T5" fmla="*/ 0 h 127"/>
                <a:gd name="T6" fmla="*/ 151 w 303"/>
                <a:gd name="T7" fmla="*/ 3 h 127"/>
                <a:gd name="T8" fmla="*/ 151 w 303"/>
                <a:gd name="T9" fmla="*/ 0 h 127"/>
                <a:gd name="T10" fmla="*/ 151 w 303"/>
                <a:gd name="T11" fmla="*/ 3 h 127"/>
                <a:gd name="T12" fmla="*/ 146 w 303"/>
                <a:gd name="T13" fmla="*/ 0 h 127"/>
                <a:gd name="T14" fmla="*/ 1 w 303"/>
                <a:gd name="T15" fmla="*/ 0 h 127"/>
                <a:gd name="T16" fmla="*/ 0 w 303"/>
                <a:gd name="T17" fmla="*/ 0 h 127"/>
                <a:gd name="T18" fmla="*/ 0 w 303"/>
                <a:gd name="T19" fmla="*/ 88 h 127"/>
                <a:gd name="T20" fmla="*/ 1 w 303"/>
                <a:gd name="T21" fmla="*/ 88 h 127"/>
                <a:gd name="T22" fmla="*/ 1 w 303"/>
                <a:gd name="T23" fmla="*/ 91 h 127"/>
                <a:gd name="T24" fmla="*/ 1 w 303"/>
                <a:gd name="T25" fmla="*/ 91 h 127"/>
                <a:gd name="T26" fmla="*/ 69 w 303"/>
                <a:gd name="T27" fmla="*/ 117 h 127"/>
                <a:gd name="T28" fmla="*/ 122 w 303"/>
                <a:gd name="T29" fmla="*/ 126 h 127"/>
                <a:gd name="T30" fmla="*/ 152 w 303"/>
                <a:gd name="T31" fmla="*/ 127 h 127"/>
                <a:gd name="T32" fmla="*/ 176 w 303"/>
                <a:gd name="T33" fmla="*/ 126 h 127"/>
                <a:gd name="T34" fmla="*/ 256 w 303"/>
                <a:gd name="T35" fmla="*/ 111 h 127"/>
                <a:gd name="T36" fmla="*/ 303 w 303"/>
                <a:gd name="T37" fmla="*/ 91 h 127"/>
                <a:gd name="T38" fmla="*/ 303 w 303"/>
                <a:gd name="T39" fmla="*/ 88 h 127"/>
                <a:gd name="T40" fmla="*/ 303 w 303"/>
                <a:gd name="T41" fmla="*/ 88 h 127"/>
                <a:gd name="T42" fmla="*/ 303 w 303"/>
                <a:gd name="T43" fmla="*/ 36 h 127"/>
                <a:gd name="T44" fmla="*/ 303 w 303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3" h="127">
                  <a:moveTo>
                    <a:pt x="303" y="0"/>
                  </a:moveTo>
                  <a:cubicBezTo>
                    <a:pt x="303" y="0"/>
                    <a:pt x="303" y="0"/>
                    <a:pt x="303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1" y="3"/>
                    <a:pt x="151" y="3"/>
                    <a:pt x="151" y="3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3"/>
                    <a:pt x="151" y="3"/>
                    <a:pt x="151" y="3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21" y="102"/>
                    <a:pt x="44" y="111"/>
                    <a:pt x="69" y="117"/>
                  </a:cubicBezTo>
                  <a:cubicBezTo>
                    <a:pt x="86" y="122"/>
                    <a:pt x="104" y="124"/>
                    <a:pt x="122" y="126"/>
                  </a:cubicBezTo>
                  <a:cubicBezTo>
                    <a:pt x="132" y="127"/>
                    <a:pt x="142" y="127"/>
                    <a:pt x="152" y="127"/>
                  </a:cubicBezTo>
                  <a:cubicBezTo>
                    <a:pt x="160" y="127"/>
                    <a:pt x="168" y="127"/>
                    <a:pt x="176" y="126"/>
                  </a:cubicBezTo>
                  <a:cubicBezTo>
                    <a:pt x="204" y="124"/>
                    <a:pt x="231" y="120"/>
                    <a:pt x="256" y="111"/>
                  </a:cubicBezTo>
                  <a:cubicBezTo>
                    <a:pt x="273" y="106"/>
                    <a:pt x="289" y="99"/>
                    <a:pt x="303" y="91"/>
                  </a:cubicBezTo>
                  <a:cubicBezTo>
                    <a:pt x="303" y="88"/>
                    <a:pt x="303" y="88"/>
                    <a:pt x="303" y="88"/>
                  </a:cubicBezTo>
                  <a:cubicBezTo>
                    <a:pt x="303" y="88"/>
                    <a:pt x="303" y="88"/>
                    <a:pt x="303" y="88"/>
                  </a:cubicBezTo>
                  <a:cubicBezTo>
                    <a:pt x="303" y="36"/>
                    <a:pt x="303" y="36"/>
                    <a:pt x="303" y="36"/>
                  </a:cubicBezTo>
                  <a:cubicBezTo>
                    <a:pt x="303" y="0"/>
                    <a:pt x="303" y="0"/>
                    <a:pt x="303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35" name="Freeform 62"/>
            <p:cNvSpPr/>
            <p:nvPr/>
          </p:nvSpPr>
          <p:spPr bwMode="auto">
            <a:xfrm>
              <a:off x="1368426" y="4156076"/>
              <a:ext cx="19050" cy="11113"/>
            </a:xfrm>
            <a:custGeom>
              <a:avLst/>
              <a:gdLst>
                <a:gd name="T0" fmla="*/ 12 w 12"/>
                <a:gd name="T1" fmla="*/ 0 h 7"/>
                <a:gd name="T2" fmla="*/ 0 w 12"/>
                <a:gd name="T3" fmla="*/ 0 h 7"/>
                <a:gd name="T4" fmla="*/ 0 w 12"/>
                <a:gd name="T5" fmla="*/ 0 h 7"/>
                <a:gd name="T6" fmla="*/ 0 w 12"/>
                <a:gd name="T7" fmla="*/ 0 h 7"/>
                <a:gd name="T8" fmla="*/ 0 w 12"/>
                <a:gd name="T9" fmla="*/ 7 h 7"/>
                <a:gd name="T10" fmla="*/ 12 w 12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">
                  <a:moveTo>
                    <a:pt x="1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6D7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36" name="Freeform 63"/>
            <p:cNvSpPr/>
            <p:nvPr/>
          </p:nvSpPr>
          <p:spPr bwMode="auto">
            <a:xfrm>
              <a:off x="1368426" y="4156076"/>
              <a:ext cx="19050" cy="11113"/>
            </a:xfrm>
            <a:custGeom>
              <a:avLst/>
              <a:gdLst>
                <a:gd name="T0" fmla="*/ 12 w 12"/>
                <a:gd name="T1" fmla="*/ 0 h 7"/>
                <a:gd name="T2" fmla="*/ 0 w 12"/>
                <a:gd name="T3" fmla="*/ 0 h 7"/>
                <a:gd name="T4" fmla="*/ 0 w 12"/>
                <a:gd name="T5" fmla="*/ 0 h 7"/>
                <a:gd name="T6" fmla="*/ 0 w 12"/>
                <a:gd name="T7" fmla="*/ 0 h 7"/>
                <a:gd name="T8" fmla="*/ 0 w 12"/>
                <a:gd name="T9" fmla="*/ 7 h 7"/>
                <a:gd name="T10" fmla="*/ 12 w 12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">
                  <a:moveTo>
                    <a:pt x="1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37" name="Freeform 64"/>
            <p:cNvSpPr/>
            <p:nvPr/>
          </p:nvSpPr>
          <p:spPr bwMode="auto">
            <a:xfrm>
              <a:off x="1349376" y="4156076"/>
              <a:ext cx="19050" cy="11113"/>
            </a:xfrm>
            <a:custGeom>
              <a:avLst/>
              <a:gdLst>
                <a:gd name="T0" fmla="*/ 12 w 12"/>
                <a:gd name="T1" fmla="*/ 0 h 7"/>
                <a:gd name="T2" fmla="*/ 0 w 12"/>
                <a:gd name="T3" fmla="*/ 0 h 7"/>
                <a:gd name="T4" fmla="*/ 12 w 12"/>
                <a:gd name="T5" fmla="*/ 7 h 7"/>
                <a:gd name="T6" fmla="*/ 12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12" y="0"/>
                  </a:moveTo>
                  <a:lnTo>
                    <a:pt x="0" y="0"/>
                  </a:lnTo>
                  <a:lnTo>
                    <a:pt x="12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6D7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38" name="Freeform 65"/>
            <p:cNvSpPr/>
            <p:nvPr/>
          </p:nvSpPr>
          <p:spPr bwMode="auto">
            <a:xfrm>
              <a:off x="1349376" y="4156076"/>
              <a:ext cx="19050" cy="11113"/>
            </a:xfrm>
            <a:custGeom>
              <a:avLst/>
              <a:gdLst>
                <a:gd name="T0" fmla="*/ 12 w 12"/>
                <a:gd name="T1" fmla="*/ 0 h 7"/>
                <a:gd name="T2" fmla="*/ 0 w 12"/>
                <a:gd name="T3" fmla="*/ 0 h 7"/>
                <a:gd name="T4" fmla="*/ 12 w 12"/>
                <a:gd name="T5" fmla="*/ 7 h 7"/>
                <a:gd name="T6" fmla="*/ 12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12" y="0"/>
                  </a:moveTo>
                  <a:lnTo>
                    <a:pt x="0" y="0"/>
                  </a:lnTo>
                  <a:lnTo>
                    <a:pt x="12" y="7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39" name="Freeform 66"/>
            <p:cNvSpPr/>
            <p:nvPr/>
          </p:nvSpPr>
          <p:spPr bwMode="auto">
            <a:xfrm>
              <a:off x="801688" y="3827464"/>
              <a:ext cx="1141413" cy="512763"/>
            </a:xfrm>
            <a:custGeom>
              <a:avLst/>
              <a:gdLst>
                <a:gd name="T0" fmla="*/ 150 w 302"/>
                <a:gd name="T1" fmla="*/ 0 h 136"/>
                <a:gd name="T2" fmla="*/ 302 w 302"/>
                <a:gd name="T3" fmla="*/ 88 h 136"/>
                <a:gd name="T4" fmla="*/ 0 w 302"/>
                <a:gd name="T5" fmla="*/ 88 h 136"/>
                <a:gd name="T6" fmla="*/ 150 w 302"/>
                <a:gd name="T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2" h="136">
                  <a:moveTo>
                    <a:pt x="150" y="0"/>
                  </a:moveTo>
                  <a:cubicBezTo>
                    <a:pt x="302" y="88"/>
                    <a:pt x="302" y="88"/>
                    <a:pt x="302" y="88"/>
                  </a:cubicBezTo>
                  <a:cubicBezTo>
                    <a:pt x="219" y="136"/>
                    <a:pt x="83" y="136"/>
                    <a:pt x="0" y="88"/>
                  </a:cubicBezTo>
                  <a:lnTo>
                    <a:pt x="15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0" name="Freeform 67"/>
            <p:cNvSpPr/>
            <p:nvPr/>
          </p:nvSpPr>
          <p:spPr bwMode="auto">
            <a:xfrm>
              <a:off x="481013" y="2798764"/>
              <a:ext cx="887413" cy="660400"/>
            </a:xfrm>
            <a:custGeom>
              <a:avLst/>
              <a:gdLst>
                <a:gd name="T0" fmla="*/ 235 w 235"/>
                <a:gd name="T1" fmla="*/ 87 h 175"/>
                <a:gd name="T2" fmla="*/ 85 w 235"/>
                <a:gd name="T3" fmla="*/ 175 h 175"/>
                <a:gd name="T4" fmla="*/ 84 w 235"/>
                <a:gd name="T5" fmla="*/ 0 h 175"/>
                <a:gd name="T6" fmla="*/ 235 w 235"/>
                <a:gd name="T7" fmla="*/ 8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5" h="175">
                  <a:moveTo>
                    <a:pt x="235" y="87"/>
                  </a:moveTo>
                  <a:cubicBezTo>
                    <a:pt x="85" y="175"/>
                    <a:pt x="85" y="175"/>
                    <a:pt x="85" y="175"/>
                  </a:cubicBezTo>
                  <a:cubicBezTo>
                    <a:pt x="1" y="127"/>
                    <a:pt x="0" y="48"/>
                    <a:pt x="84" y="0"/>
                  </a:cubicBezTo>
                  <a:lnTo>
                    <a:pt x="235" y="8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41" name="Content Placeholder 2"/>
          <p:cNvSpPr txBox="1"/>
          <p:nvPr/>
        </p:nvSpPr>
        <p:spPr>
          <a:xfrm>
            <a:off x="7210595" y="2239399"/>
            <a:ext cx="3102239" cy="890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b="1" dirty="0"/>
              <a:t>Final Project</a:t>
            </a:r>
            <a:br>
              <a:rPr lang="en-US" b="1" dirty="0"/>
            </a:br>
            <a:r>
              <a:rPr lang="en-US" sz="1100" dirty="0"/>
              <a:t>Lorem ipsum dolor sit amet, consectetur adipiscing elit. Curabitur elementum posuere pretium. </a:t>
            </a:r>
          </a:p>
        </p:txBody>
      </p:sp>
      <p:sp>
        <p:nvSpPr>
          <p:cNvPr id="42" name="Content Placeholder 2"/>
          <p:cNvSpPr txBox="1"/>
          <p:nvPr/>
        </p:nvSpPr>
        <p:spPr>
          <a:xfrm>
            <a:off x="7210595" y="3534444"/>
            <a:ext cx="3102239" cy="890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b="1" dirty="0"/>
              <a:t>Final Project</a:t>
            </a:r>
            <a:br>
              <a:rPr lang="en-US" b="1" dirty="0"/>
            </a:br>
            <a:r>
              <a:rPr lang="en-US" sz="1100" dirty="0"/>
              <a:t>Lorem ipsum dolor sit amet, consectetur adipiscing elit. Curabitur elementum posuere pretium. </a:t>
            </a:r>
          </a:p>
        </p:txBody>
      </p:sp>
      <p:sp>
        <p:nvSpPr>
          <p:cNvPr id="43" name="Content Placeholder 2"/>
          <p:cNvSpPr txBox="1"/>
          <p:nvPr/>
        </p:nvSpPr>
        <p:spPr>
          <a:xfrm>
            <a:off x="7210595" y="4829489"/>
            <a:ext cx="3102239" cy="890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b="1" dirty="0"/>
              <a:t>Final Project</a:t>
            </a:r>
            <a:br>
              <a:rPr lang="en-US" b="1" dirty="0"/>
            </a:br>
            <a:r>
              <a:rPr lang="en-US" sz="1100" dirty="0"/>
              <a:t>Lorem ipsum dolor sit amet, consectetur adipiscing elit. Curabitur elementum posuere pretium.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092102" y="4807205"/>
            <a:ext cx="3377807" cy="776661"/>
          </a:xfrm>
          <a:prstGeom prst="ellipse">
            <a:avLst/>
          </a:prstGeom>
          <a:solidFill>
            <a:schemeClr val="tx1">
              <a:lumMod val="65000"/>
              <a:lumOff val="35000"/>
              <a:alpha val="57000"/>
            </a:schemeClr>
          </a:solidFill>
          <a:ln>
            <a:noFill/>
          </a:ln>
          <a:effectLst>
            <a:outerShdw blurRad="685800" sx="119000" sy="119000" algn="ctr" rotWithShape="0">
              <a:prstClr val="black">
                <a:alpha val="8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grpSp>
        <p:nvGrpSpPr>
          <p:cNvPr id="5" name="Group 4"/>
          <p:cNvGrpSpPr/>
          <p:nvPr/>
        </p:nvGrpSpPr>
        <p:grpSpPr>
          <a:xfrm>
            <a:off x="6918648" y="3918605"/>
            <a:ext cx="3778699" cy="1777303"/>
            <a:chOff x="6724539" y="1872152"/>
            <a:chExt cx="2057954" cy="967954"/>
          </a:xfrm>
        </p:grpSpPr>
        <p:sp>
          <p:nvSpPr>
            <p:cNvPr id="6" name="Freeform 5"/>
            <p:cNvSpPr/>
            <p:nvPr/>
          </p:nvSpPr>
          <p:spPr bwMode="auto">
            <a:xfrm>
              <a:off x="6724539" y="2161336"/>
              <a:ext cx="2057954" cy="678770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id-ID" sz="1350"/>
            </a:p>
          </p:txBody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6724539" y="1872152"/>
              <a:ext cx="2057954" cy="578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id-ID" sz="1350"/>
            </a:p>
          </p:txBody>
        </p:sp>
        <p:sp>
          <p:nvSpPr>
            <p:cNvPr id="8" name="Oval 17"/>
            <p:cNvSpPr>
              <a:spLocks noChangeArrowheads="1"/>
            </p:cNvSpPr>
            <p:nvPr/>
          </p:nvSpPr>
          <p:spPr bwMode="auto">
            <a:xfrm>
              <a:off x="7207013" y="2117595"/>
              <a:ext cx="1093006" cy="220044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id-ID" sz="135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322388" y="3300082"/>
            <a:ext cx="3325296" cy="1564045"/>
            <a:chOff x="6724539" y="1872152"/>
            <a:chExt cx="2057954" cy="967954"/>
          </a:xfrm>
        </p:grpSpPr>
        <p:sp>
          <p:nvSpPr>
            <p:cNvPr id="10" name="Freeform 5"/>
            <p:cNvSpPr/>
            <p:nvPr/>
          </p:nvSpPr>
          <p:spPr bwMode="auto">
            <a:xfrm>
              <a:off x="6724539" y="2161336"/>
              <a:ext cx="2057954" cy="678770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id-ID" sz="1350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6724539" y="1872152"/>
              <a:ext cx="2057954" cy="5783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id-ID" sz="1350"/>
            </a:p>
          </p:txBody>
        </p:sp>
        <p:sp>
          <p:nvSpPr>
            <p:cNvPr id="12" name="Oval 17"/>
            <p:cNvSpPr>
              <a:spLocks noChangeArrowheads="1"/>
            </p:cNvSpPr>
            <p:nvPr/>
          </p:nvSpPr>
          <p:spPr bwMode="auto">
            <a:xfrm>
              <a:off x="7207013" y="2117595"/>
              <a:ext cx="1093006" cy="220044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id-ID" sz="135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468209" y="2698936"/>
            <a:ext cx="2940007" cy="1382825"/>
            <a:chOff x="6724539" y="1872152"/>
            <a:chExt cx="2057954" cy="967954"/>
          </a:xfrm>
        </p:grpSpPr>
        <p:sp>
          <p:nvSpPr>
            <p:cNvPr id="14" name="Freeform 5"/>
            <p:cNvSpPr/>
            <p:nvPr/>
          </p:nvSpPr>
          <p:spPr bwMode="auto">
            <a:xfrm>
              <a:off x="6724539" y="2161336"/>
              <a:ext cx="2057954" cy="678770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id-ID" sz="1350"/>
            </a:p>
          </p:txBody>
        </p:sp>
        <p:sp>
          <p:nvSpPr>
            <p:cNvPr id="15" name="Oval 9"/>
            <p:cNvSpPr>
              <a:spLocks noChangeArrowheads="1"/>
            </p:cNvSpPr>
            <p:nvPr/>
          </p:nvSpPr>
          <p:spPr bwMode="auto">
            <a:xfrm>
              <a:off x="6724539" y="1872152"/>
              <a:ext cx="2057954" cy="5783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id-ID" sz="135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7207013" y="2117595"/>
              <a:ext cx="1093006" cy="22004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id-ID" sz="135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51779" y="2303345"/>
            <a:ext cx="2514367" cy="1182627"/>
            <a:chOff x="4955522" y="1819842"/>
            <a:chExt cx="2514366" cy="1182626"/>
          </a:xfrm>
        </p:grpSpPr>
        <p:grpSp>
          <p:nvGrpSpPr>
            <p:cNvPr id="18" name="Group 17"/>
            <p:cNvGrpSpPr/>
            <p:nvPr/>
          </p:nvGrpSpPr>
          <p:grpSpPr>
            <a:xfrm>
              <a:off x="4955522" y="1819842"/>
              <a:ext cx="2514366" cy="1182626"/>
              <a:chOff x="7064781" y="1349909"/>
              <a:chExt cx="2057954" cy="967954"/>
            </a:xfrm>
          </p:grpSpPr>
          <p:sp>
            <p:nvSpPr>
              <p:cNvPr id="20" name="Freeform 5"/>
              <p:cNvSpPr/>
              <p:nvPr/>
            </p:nvSpPr>
            <p:spPr bwMode="auto">
              <a:xfrm>
                <a:off x="7064781" y="1639093"/>
                <a:ext cx="2057954" cy="678770"/>
              </a:xfrm>
              <a:custGeom>
                <a:avLst/>
                <a:gdLst>
                  <a:gd name="T0" fmla="*/ 1446 w 1446"/>
                  <a:gd name="T1" fmla="*/ 0 h 475"/>
                  <a:gd name="T2" fmla="*/ 1446 w 1446"/>
                  <a:gd name="T3" fmla="*/ 273 h 475"/>
                  <a:gd name="T4" fmla="*/ 723 w 1446"/>
                  <a:gd name="T5" fmla="*/ 475 h 475"/>
                  <a:gd name="T6" fmla="*/ 0 w 1446"/>
                  <a:gd name="T7" fmla="*/ 273 h 475"/>
                  <a:gd name="T8" fmla="*/ 0 w 1446"/>
                  <a:gd name="T9" fmla="*/ 0 h 475"/>
                  <a:gd name="T10" fmla="*/ 723 w 1446"/>
                  <a:gd name="T11" fmla="*/ 84 h 475"/>
                  <a:gd name="T12" fmla="*/ 1446 w 1446"/>
                  <a:gd name="T13" fmla="*/ 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6" h="475">
                    <a:moveTo>
                      <a:pt x="1446" y="0"/>
                    </a:moveTo>
                    <a:cubicBezTo>
                      <a:pt x="1446" y="273"/>
                      <a:pt x="1446" y="273"/>
                      <a:pt x="1446" y="273"/>
                    </a:cubicBezTo>
                    <a:cubicBezTo>
                      <a:pt x="1446" y="384"/>
                      <a:pt x="1122" y="475"/>
                      <a:pt x="723" y="475"/>
                    </a:cubicBezTo>
                    <a:cubicBezTo>
                      <a:pt x="324" y="475"/>
                      <a:pt x="0" y="384"/>
                      <a:pt x="0" y="27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440" y="84"/>
                      <a:pt x="723" y="84"/>
                    </a:cubicBezTo>
                    <a:cubicBezTo>
                      <a:pt x="967" y="84"/>
                      <a:pt x="1446" y="0"/>
                      <a:pt x="1446" y="0"/>
                    </a:cubicBez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id-ID" sz="1350"/>
              </a:p>
            </p:txBody>
          </p:sp>
          <p:sp>
            <p:nvSpPr>
              <p:cNvPr id="21" name="Oval 9"/>
              <p:cNvSpPr>
                <a:spLocks noChangeArrowheads="1"/>
              </p:cNvSpPr>
              <p:nvPr/>
            </p:nvSpPr>
            <p:spPr bwMode="auto">
              <a:xfrm>
                <a:off x="7064781" y="1349909"/>
                <a:ext cx="2057954" cy="578367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id-ID" sz="1350"/>
              </a:p>
            </p:txBody>
          </p:sp>
        </p:grp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5431967" y="2012041"/>
              <a:ext cx="1561475" cy="314356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id-ID" sz="1350"/>
            </a:p>
          </p:txBody>
        </p:sp>
      </p:grpSp>
      <p:sp>
        <p:nvSpPr>
          <p:cNvPr id="22" name="Content Placeholder 2"/>
          <p:cNvSpPr txBox="1"/>
          <p:nvPr/>
        </p:nvSpPr>
        <p:spPr>
          <a:xfrm>
            <a:off x="1183100" y="2390480"/>
            <a:ext cx="3102239" cy="890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b="1" dirty="0"/>
              <a:t>Final Project</a:t>
            </a:r>
            <a:br>
              <a:rPr lang="en-US" b="1" dirty="0"/>
            </a:br>
            <a:r>
              <a:rPr lang="en-US" sz="1100" dirty="0"/>
              <a:t>Lorem ipsum dolor sit amet, consectetur adipiscing elit. Curabitur elementum posuere pretium. </a:t>
            </a:r>
          </a:p>
        </p:txBody>
      </p:sp>
      <p:sp>
        <p:nvSpPr>
          <p:cNvPr id="23" name="Content Placeholder 2"/>
          <p:cNvSpPr txBox="1"/>
          <p:nvPr/>
        </p:nvSpPr>
        <p:spPr>
          <a:xfrm>
            <a:off x="1183100" y="3685525"/>
            <a:ext cx="3102239" cy="890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b="1" dirty="0"/>
              <a:t>Final Project</a:t>
            </a:r>
            <a:br>
              <a:rPr lang="en-US" b="1" dirty="0"/>
            </a:br>
            <a:r>
              <a:rPr lang="en-US" sz="1100" dirty="0"/>
              <a:t>Lorem ipsum dolor sit amet, consectetur adipiscing elit. Curabitur elementum posuere pretium. </a:t>
            </a:r>
          </a:p>
        </p:txBody>
      </p:sp>
      <p:sp>
        <p:nvSpPr>
          <p:cNvPr id="24" name="Content Placeholder 2"/>
          <p:cNvSpPr txBox="1"/>
          <p:nvPr/>
        </p:nvSpPr>
        <p:spPr>
          <a:xfrm>
            <a:off x="1183100" y="4980570"/>
            <a:ext cx="3102239" cy="890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b="1" dirty="0"/>
              <a:t>Final Project</a:t>
            </a:r>
            <a:br>
              <a:rPr lang="en-US" b="1" dirty="0"/>
            </a:br>
            <a:r>
              <a:rPr lang="en-US" sz="1100" dirty="0"/>
              <a:t>Lorem ipsum dolor sit amet, consectetur adipiscing elit. Curabitur elementum posuere pretium.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_effect" descr="C:\Users\marc.h\Desktop\Schatten-TE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818858" y="4732305"/>
            <a:ext cx="6524123" cy="1815385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6184437" y="4209061"/>
            <a:ext cx="3778699" cy="1777303"/>
            <a:chOff x="6724539" y="1872152"/>
            <a:chExt cx="2057954" cy="967954"/>
          </a:xfrm>
        </p:grpSpPr>
        <p:sp>
          <p:nvSpPr>
            <p:cNvPr id="6" name="Freeform 5"/>
            <p:cNvSpPr/>
            <p:nvPr/>
          </p:nvSpPr>
          <p:spPr bwMode="auto">
            <a:xfrm>
              <a:off x="6724539" y="2161336"/>
              <a:ext cx="2057954" cy="678770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id-ID" sz="1350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6724539" y="1872152"/>
              <a:ext cx="2057954" cy="578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id-ID" sz="1350"/>
            </a:p>
          </p:txBody>
        </p:sp>
        <p:sp>
          <p:nvSpPr>
            <p:cNvPr id="8" name="Oval 17"/>
            <p:cNvSpPr>
              <a:spLocks noChangeArrowheads="1"/>
            </p:cNvSpPr>
            <p:nvPr/>
          </p:nvSpPr>
          <p:spPr bwMode="auto">
            <a:xfrm>
              <a:off x="7207013" y="2117595"/>
              <a:ext cx="1093006" cy="22004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id-ID" sz="135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18272" y="3592922"/>
            <a:ext cx="3325296" cy="1564045"/>
            <a:chOff x="6724539" y="1872152"/>
            <a:chExt cx="2057954" cy="967954"/>
          </a:xfrm>
        </p:grpSpPr>
        <p:sp>
          <p:nvSpPr>
            <p:cNvPr id="10" name="Freeform 5"/>
            <p:cNvSpPr/>
            <p:nvPr/>
          </p:nvSpPr>
          <p:spPr bwMode="auto">
            <a:xfrm>
              <a:off x="6724539" y="2161336"/>
              <a:ext cx="2057954" cy="678770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id-ID" sz="1350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6724539" y="1872152"/>
              <a:ext cx="2057954" cy="5783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id-ID" sz="1350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7207013" y="2117595"/>
              <a:ext cx="1093006" cy="22004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id-ID" sz="135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52107" y="2974949"/>
            <a:ext cx="2940007" cy="1382825"/>
            <a:chOff x="6724539" y="1872152"/>
            <a:chExt cx="2057954" cy="967954"/>
          </a:xfrm>
        </p:grpSpPr>
        <p:sp>
          <p:nvSpPr>
            <p:cNvPr id="14" name="Freeform 5"/>
            <p:cNvSpPr/>
            <p:nvPr/>
          </p:nvSpPr>
          <p:spPr bwMode="auto">
            <a:xfrm>
              <a:off x="6724539" y="2161336"/>
              <a:ext cx="2057954" cy="678770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id-ID" sz="1350"/>
            </a:p>
          </p:txBody>
        </p:sp>
        <p:sp>
          <p:nvSpPr>
            <p:cNvPr id="15" name="Oval 9"/>
            <p:cNvSpPr>
              <a:spLocks noChangeArrowheads="1"/>
            </p:cNvSpPr>
            <p:nvPr/>
          </p:nvSpPr>
          <p:spPr bwMode="auto">
            <a:xfrm>
              <a:off x="6724539" y="1872152"/>
              <a:ext cx="2057954" cy="5783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id-ID" sz="1350"/>
            </a:p>
          </p:txBody>
        </p:sp>
        <p:sp>
          <p:nvSpPr>
            <p:cNvPr id="16" name="Oval 17"/>
            <p:cNvSpPr>
              <a:spLocks noChangeArrowheads="1"/>
            </p:cNvSpPr>
            <p:nvPr/>
          </p:nvSpPr>
          <p:spPr bwMode="auto">
            <a:xfrm>
              <a:off x="7207013" y="2117595"/>
              <a:ext cx="1093006" cy="22004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id-ID" sz="135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864926" y="2511292"/>
            <a:ext cx="2514367" cy="1182627"/>
            <a:chOff x="4955522" y="1819842"/>
            <a:chExt cx="2514366" cy="1182626"/>
          </a:xfrm>
        </p:grpSpPr>
        <p:grpSp>
          <p:nvGrpSpPr>
            <p:cNvPr id="18" name="Group 17"/>
            <p:cNvGrpSpPr/>
            <p:nvPr/>
          </p:nvGrpSpPr>
          <p:grpSpPr>
            <a:xfrm>
              <a:off x="4955522" y="1819842"/>
              <a:ext cx="2514366" cy="1182626"/>
              <a:chOff x="7064781" y="1349909"/>
              <a:chExt cx="2057954" cy="967954"/>
            </a:xfrm>
          </p:grpSpPr>
          <p:sp>
            <p:nvSpPr>
              <p:cNvPr id="20" name="Freeform 5"/>
              <p:cNvSpPr/>
              <p:nvPr/>
            </p:nvSpPr>
            <p:spPr bwMode="auto">
              <a:xfrm>
                <a:off x="7064781" y="1639093"/>
                <a:ext cx="2057954" cy="678770"/>
              </a:xfrm>
              <a:custGeom>
                <a:avLst/>
                <a:gdLst>
                  <a:gd name="T0" fmla="*/ 1446 w 1446"/>
                  <a:gd name="T1" fmla="*/ 0 h 475"/>
                  <a:gd name="T2" fmla="*/ 1446 w 1446"/>
                  <a:gd name="T3" fmla="*/ 273 h 475"/>
                  <a:gd name="T4" fmla="*/ 723 w 1446"/>
                  <a:gd name="T5" fmla="*/ 475 h 475"/>
                  <a:gd name="T6" fmla="*/ 0 w 1446"/>
                  <a:gd name="T7" fmla="*/ 273 h 475"/>
                  <a:gd name="T8" fmla="*/ 0 w 1446"/>
                  <a:gd name="T9" fmla="*/ 0 h 475"/>
                  <a:gd name="T10" fmla="*/ 723 w 1446"/>
                  <a:gd name="T11" fmla="*/ 84 h 475"/>
                  <a:gd name="T12" fmla="*/ 1446 w 1446"/>
                  <a:gd name="T13" fmla="*/ 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6" h="475">
                    <a:moveTo>
                      <a:pt x="1446" y="0"/>
                    </a:moveTo>
                    <a:cubicBezTo>
                      <a:pt x="1446" y="273"/>
                      <a:pt x="1446" y="273"/>
                      <a:pt x="1446" y="273"/>
                    </a:cubicBezTo>
                    <a:cubicBezTo>
                      <a:pt x="1446" y="384"/>
                      <a:pt x="1122" y="475"/>
                      <a:pt x="723" y="475"/>
                    </a:cubicBezTo>
                    <a:cubicBezTo>
                      <a:pt x="324" y="475"/>
                      <a:pt x="0" y="384"/>
                      <a:pt x="0" y="27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440" y="84"/>
                      <a:pt x="723" y="84"/>
                    </a:cubicBezTo>
                    <a:cubicBezTo>
                      <a:pt x="967" y="84"/>
                      <a:pt x="1446" y="0"/>
                      <a:pt x="1446" y="0"/>
                    </a:cubicBez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id-ID" sz="1350"/>
              </a:p>
            </p:txBody>
          </p:sp>
          <p:sp>
            <p:nvSpPr>
              <p:cNvPr id="21" name="Oval 9"/>
              <p:cNvSpPr>
                <a:spLocks noChangeArrowheads="1"/>
              </p:cNvSpPr>
              <p:nvPr/>
            </p:nvSpPr>
            <p:spPr bwMode="auto">
              <a:xfrm>
                <a:off x="7064781" y="1349909"/>
                <a:ext cx="2057954" cy="578367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id-ID" sz="1350"/>
              </a:p>
            </p:txBody>
          </p:sp>
        </p:grp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5431967" y="2012041"/>
              <a:ext cx="1561475" cy="314356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id-ID" sz="1350"/>
            </a:p>
          </p:txBody>
        </p:sp>
      </p:grpSp>
      <p:sp>
        <p:nvSpPr>
          <p:cNvPr id="22" name="Content Placeholder 2"/>
          <p:cNvSpPr txBox="1"/>
          <p:nvPr/>
        </p:nvSpPr>
        <p:spPr>
          <a:xfrm>
            <a:off x="1973344" y="2473672"/>
            <a:ext cx="3102239" cy="890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b="1" dirty="0"/>
              <a:t>Final Project</a:t>
            </a:r>
            <a:br>
              <a:rPr lang="en-US" b="1" dirty="0"/>
            </a:br>
            <a:r>
              <a:rPr lang="en-US" sz="1100" dirty="0"/>
              <a:t>Lorem ipsum dolor sit amet, consectetur adipiscing elit. Curabitur elementum posuere pretium. </a:t>
            </a:r>
          </a:p>
        </p:txBody>
      </p:sp>
      <p:sp>
        <p:nvSpPr>
          <p:cNvPr id="23" name="Content Placeholder 2"/>
          <p:cNvSpPr txBox="1"/>
          <p:nvPr/>
        </p:nvSpPr>
        <p:spPr>
          <a:xfrm>
            <a:off x="1973344" y="3768717"/>
            <a:ext cx="3102239" cy="890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b="1" dirty="0"/>
              <a:t>Final Project</a:t>
            </a:r>
            <a:br>
              <a:rPr lang="en-US" b="1" dirty="0"/>
            </a:br>
            <a:r>
              <a:rPr lang="en-US" sz="1100" dirty="0"/>
              <a:t>Lorem ipsum dolor sit amet, consectetur adipiscing elit. Curabitur elementum posuere pretium. </a:t>
            </a:r>
          </a:p>
        </p:txBody>
      </p:sp>
      <p:sp>
        <p:nvSpPr>
          <p:cNvPr id="24" name="Content Placeholder 2"/>
          <p:cNvSpPr txBox="1"/>
          <p:nvPr/>
        </p:nvSpPr>
        <p:spPr>
          <a:xfrm>
            <a:off x="1973344" y="5063762"/>
            <a:ext cx="3102239" cy="890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b="1" dirty="0"/>
              <a:t>Final Project</a:t>
            </a:r>
            <a:br>
              <a:rPr lang="en-US" b="1" dirty="0"/>
            </a:br>
            <a:r>
              <a:rPr lang="en-US" sz="1100" dirty="0"/>
              <a:t>Lorem ipsum dolor sit amet, consectetur adipiscing elit. Curabitur elementum posuere pretium.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"/>
          <p:cNvSpPr/>
          <p:nvPr/>
        </p:nvSpPr>
        <p:spPr bwMode="auto">
          <a:xfrm rot="2700000">
            <a:off x="2664329" y="2178109"/>
            <a:ext cx="2349771" cy="2349769"/>
          </a:xfrm>
          <a:custGeom>
            <a:avLst/>
            <a:gdLst>
              <a:gd name="T0" fmla="*/ 107 w 728"/>
              <a:gd name="T1" fmla="*/ 621 h 727"/>
              <a:gd name="T2" fmla="*/ 364 w 728"/>
              <a:gd name="T3" fmla="*/ 727 h 727"/>
              <a:gd name="T4" fmla="*/ 364 w 728"/>
              <a:gd name="T5" fmla="*/ 556 h 727"/>
              <a:gd name="T6" fmla="*/ 228 w 728"/>
              <a:gd name="T7" fmla="*/ 499 h 727"/>
              <a:gd name="T8" fmla="*/ 172 w 728"/>
              <a:gd name="T9" fmla="*/ 363 h 727"/>
              <a:gd name="T10" fmla="*/ 228 w 728"/>
              <a:gd name="T11" fmla="*/ 227 h 727"/>
              <a:gd name="T12" fmla="*/ 364 w 728"/>
              <a:gd name="T13" fmla="*/ 171 h 727"/>
              <a:gd name="T14" fmla="*/ 500 w 728"/>
              <a:gd name="T15" fmla="*/ 227 h 727"/>
              <a:gd name="T16" fmla="*/ 556 w 728"/>
              <a:gd name="T17" fmla="*/ 363 h 727"/>
              <a:gd name="T18" fmla="*/ 728 w 728"/>
              <a:gd name="T19" fmla="*/ 363 h 727"/>
              <a:gd name="T20" fmla="*/ 621 w 728"/>
              <a:gd name="T21" fmla="*/ 106 h 727"/>
              <a:gd name="T22" fmla="*/ 364 w 728"/>
              <a:gd name="T23" fmla="*/ 0 h 727"/>
              <a:gd name="T24" fmla="*/ 107 w 728"/>
              <a:gd name="T25" fmla="*/ 106 h 727"/>
              <a:gd name="T26" fmla="*/ 0 w 728"/>
              <a:gd name="T27" fmla="*/ 363 h 727"/>
              <a:gd name="T28" fmla="*/ 107 w 728"/>
              <a:gd name="T29" fmla="*/ 621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8" h="727">
                <a:moveTo>
                  <a:pt x="107" y="621"/>
                </a:moveTo>
                <a:cubicBezTo>
                  <a:pt x="176" y="689"/>
                  <a:pt x="267" y="727"/>
                  <a:pt x="364" y="727"/>
                </a:cubicBezTo>
                <a:cubicBezTo>
                  <a:pt x="364" y="556"/>
                  <a:pt x="364" y="556"/>
                  <a:pt x="364" y="556"/>
                </a:cubicBezTo>
                <a:cubicBezTo>
                  <a:pt x="313" y="556"/>
                  <a:pt x="264" y="536"/>
                  <a:pt x="228" y="499"/>
                </a:cubicBezTo>
                <a:cubicBezTo>
                  <a:pt x="192" y="463"/>
                  <a:pt x="172" y="415"/>
                  <a:pt x="172" y="363"/>
                </a:cubicBezTo>
                <a:cubicBezTo>
                  <a:pt x="172" y="312"/>
                  <a:pt x="192" y="264"/>
                  <a:pt x="228" y="227"/>
                </a:cubicBezTo>
                <a:cubicBezTo>
                  <a:pt x="264" y="191"/>
                  <a:pt x="313" y="171"/>
                  <a:pt x="364" y="171"/>
                </a:cubicBezTo>
                <a:cubicBezTo>
                  <a:pt x="415" y="171"/>
                  <a:pt x="464" y="191"/>
                  <a:pt x="500" y="227"/>
                </a:cubicBezTo>
                <a:cubicBezTo>
                  <a:pt x="536" y="264"/>
                  <a:pt x="556" y="312"/>
                  <a:pt x="556" y="363"/>
                </a:cubicBezTo>
                <a:cubicBezTo>
                  <a:pt x="728" y="363"/>
                  <a:pt x="728" y="363"/>
                  <a:pt x="728" y="363"/>
                </a:cubicBezTo>
                <a:cubicBezTo>
                  <a:pt x="728" y="266"/>
                  <a:pt x="690" y="175"/>
                  <a:pt x="621" y="106"/>
                </a:cubicBezTo>
                <a:cubicBezTo>
                  <a:pt x="553" y="38"/>
                  <a:pt x="461" y="0"/>
                  <a:pt x="364" y="0"/>
                </a:cubicBezTo>
                <a:cubicBezTo>
                  <a:pt x="267" y="0"/>
                  <a:pt x="176" y="38"/>
                  <a:pt x="107" y="106"/>
                </a:cubicBezTo>
                <a:cubicBezTo>
                  <a:pt x="38" y="175"/>
                  <a:pt x="0" y="266"/>
                  <a:pt x="0" y="363"/>
                </a:cubicBezTo>
                <a:cubicBezTo>
                  <a:pt x="0" y="461"/>
                  <a:pt x="38" y="552"/>
                  <a:pt x="107" y="62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350"/>
          </a:p>
        </p:txBody>
      </p:sp>
      <p:sp>
        <p:nvSpPr>
          <p:cNvPr id="5" name="Oval 4"/>
          <p:cNvSpPr/>
          <p:nvPr/>
        </p:nvSpPr>
        <p:spPr>
          <a:xfrm rot="13500000">
            <a:off x="4179603" y="3781775"/>
            <a:ext cx="540668" cy="540668"/>
          </a:xfrm>
          <a:prstGeom prst="ellipse">
            <a:avLst/>
          </a:prstGeom>
          <a:solidFill>
            <a:srgbClr val="F9F9F9"/>
          </a:solidFill>
          <a:ln w="1333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6" name="Freeform 9"/>
          <p:cNvSpPr/>
          <p:nvPr/>
        </p:nvSpPr>
        <p:spPr bwMode="auto">
          <a:xfrm rot="2700000">
            <a:off x="98689" y="2178109"/>
            <a:ext cx="2349771" cy="2349769"/>
          </a:xfrm>
          <a:custGeom>
            <a:avLst/>
            <a:gdLst>
              <a:gd name="T0" fmla="*/ 107 w 728"/>
              <a:gd name="T1" fmla="*/ 621 h 727"/>
              <a:gd name="T2" fmla="*/ 364 w 728"/>
              <a:gd name="T3" fmla="*/ 727 h 727"/>
              <a:gd name="T4" fmla="*/ 364 w 728"/>
              <a:gd name="T5" fmla="*/ 556 h 727"/>
              <a:gd name="T6" fmla="*/ 228 w 728"/>
              <a:gd name="T7" fmla="*/ 499 h 727"/>
              <a:gd name="T8" fmla="*/ 172 w 728"/>
              <a:gd name="T9" fmla="*/ 363 h 727"/>
              <a:gd name="T10" fmla="*/ 228 w 728"/>
              <a:gd name="T11" fmla="*/ 227 h 727"/>
              <a:gd name="T12" fmla="*/ 364 w 728"/>
              <a:gd name="T13" fmla="*/ 171 h 727"/>
              <a:gd name="T14" fmla="*/ 500 w 728"/>
              <a:gd name="T15" fmla="*/ 227 h 727"/>
              <a:gd name="T16" fmla="*/ 556 w 728"/>
              <a:gd name="T17" fmla="*/ 363 h 727"/>
              <a:gd name="T18" fmla="*/ 728 w 728"/>
              <a:gd name="T19" fmla="*/ 363 h 727"/>
              <a:gd name="T20" fmla="*/ 621 w 728"/>
              <a:gd name="T21" fmla="*/ 106 h 727"/>
              <a:gd name="T22" fmla="*/ 364 w 728"/>
              <a:gd name="T23" fmla="*/ 0 h 727"/>
              <a:gd name="T24" fmla="*/ 107 w 728"/>
              <a:gd name="T25" fmla="*/ 106 h 727"/>
              <a:gd name="T26" fmla="*/ 0 w 728"/>
              <a:gd name="T27" fmla="*/ 363 h 727"/>
              <a:gd name="T28" fmla="*/ 107 w 728"/>
              <a:gd name="T29" fmla="*/ 621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8" h="727">
                <a:moveTo>
                  <a:pt x="107" y="621"/>
                </a:moveTo>
                <a:cubicBezTo>
                  <a:pt x="176" y="689"/>
                  <a:pt x="267" y="727"/>
                  <a:pt x="364" y="727"/>
                </a:cubicBezTo>
                <a:cubicBezTo>
                  <a:pt x="364" y="556"/>
                  <a:pt x="364" y="556"/>
                  <a:pt x="364" y="556"/>
                </a:cubicBezTo>
                <a:cubicBezTo>
                  <a:pt x="313" y="556"/>
                  <a:pt x="264" y="536"/>
                  <a:pt x="228" y="499"/>
                </a:cubicBezTo>
                <a:cubicBezTo>
                  <a:pt x="192" y="463"/>
                  <a:pt x="172" y="415"/>
                  <a:pt x="172" y="363"/>
                </a:cubicBezTo>
                <a:cubicBezTo>
                  <a:pt x="172" y="312"/>
                  <a:pt x="192" y="264"/>
                  <a:pt x="228" y="227"/>
                </a:cubicBezTo>
                <a:cubicBezTo>
                  <a:pt x="264" y="191"/>
                  <a:pt x="313" y="171"/>
                  <a:pt x="364" y="171"/>
                </a:cubicBezTo>
                <a:cubicBezTo>
                  <a:pt x="415" y="171"/>
                  <a:pt x="464" y="191"/>
                  <a:pt x="500" y="227"/>
                </a:cubicBezTo>
                <a:cubicBezTo>
                  <a:pt x="536" y="264"/>
                  <a:pt x="556" y="312"/>
                  <a:pt x="556" y="363"/>
                </a:cubicBezTo>
                <a:cubicBezTo>
                  <a:pt x="728" y="363"/>
                  <a:pt x="728" y="363"/>
                  <a:pt x="728" y="363"/>
                </a:cubicBezTo>
                <a:cubicBezTo>
                  <a:pt x="728" y="266"/>
                  <a:pt x="690" y="175"/>
                  <a:pt x="621" y="106"/>
                </a:cubicBezTo>
                <a:cubicBezTo>
                  <a:pt x="553" y="38"/>
                  <a:pt x="461" y="0"/>
                  <a:pt x="364" y="0"/>
                </a:cubicBezTo>
                <a:cubicBezTo>
                  <a:pt x="267" y="0"/>
                  <a:pt x="176" y="38"/>
                  <a:pt x="107" y="106"/>
                </a:cubicBezTo>
                <a:cubicBezTo>
                  <a:pt x="38" y="175"/>
                  <a:pt x="0" y="266"/>
                  <a:pt x="0" y="363"/>
                </a:cubicBezTo>
                <a:cubicBezTo>
                  <a:pt x="0" y="461"/>
                  <a:pt x="38" y="552"/>
                  <a:pt x="107" y="6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350"/>
          </a:p>
        </p:txBody>
      </p:sp>
      <p:sp>
        <p:nvSpPr>
          <p:cNvPr id="7" name="Freeform 9"/>
          <p:cNvSpPr/>
          <p:nvPr/>
        </p:nvSpPr>
        <p:spPr bwMode="auto">
          <a:xfrm rot="13500000">
            <a:off x="1385101" y="3428901"/>
            <a:ext cx="2349771" cy="2349771"/>
          </a:xfrm>
          <a:custGeom>
            <a:avLst/>
            <a:gdLst>
              <a:gd name="T0" fmla="*/ 107 w 728"/>
              <a:gd name="T1" fmla="*/ 621 h 727"/>
              <a:gd name="T2" fmla="*/ 364 w 728"/>
              <a:gd name="T3" fmla="*/ 727 h 727"/>
              <a:gd name="T4" fmla="*/ 364 w 728"/>
              <a:gd name="T5" fmla="*/ 556 h 727"/>
              <a:gd name="T6" fmla="*/ 228 w 728"/>
              <a:gd name="T7" fmla="*/ 499 h 727"/>
              <a:gd name="T8" fmla="*/ 172 w 728"/>
              <a:gd name="T9" fmla="*/ 363 h 727"/>
              <a:gd name="T10" fmla="*/ 228 w 728"/>
              <a:gd name="T11" fmla="*/ 227 h 727"/>
              <a:gd name="T12" fmla="*/ 364 w 728"/>
              <a:gd name="T13" fmla="*/ 171 h 727"/>
              <a:gd name="T14" fmla="*/ 500 w 728"/>
              <a:gd name="T15" fmla="*/ 227 h 727"/>
              <a:gd name="T16" fmla="*/ 556 w 728"/>
              <a:gd name="T17" fmla="*/ 363 h 727"/>
              <a:gd name="T18" fmla="*/ 728 w 728"/>
              <a:gd name="T19" fmla="*/ 363 h 727"/>
              <a:gd name="T20" fmla="*/ 621 w 728"/>
              <a:gd name="T21" fmla="*/ 106 h 727"/>
              <a:gd name="T22" fmla="*/ 364 w 728"/>
              <a:gd name="T23" fmla="*/ 0 h 727"/>
              <a:gd name="T24" fmla="*/ 107 w 728"/>
              <a:gd name="T25" fmla="*/ 106 h 727"/>
              <a:gd name="T26" fmla="*/ 0 w 728"/>
              <a:gd name="T27" fmla="*/ 363 h 727"/>
              <a:gd name="T28" fmla="*/ 107 w 728"/>
              <a:gd name="T29" fmla="*/ 621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8" h="727">
                <a:moveTo>
                  <a:pt x="107" y="621"/>
                </a:moveTo>
                <a:cubicBezTo>
                  <a:pt x="176" y="689"/>
                  <a:pt x="267" y="727"/>
                  <a:pt x="364" y="727"/>
                </a:cubicBezTo>
                <a:cubicBezTo>
                  <a:pt x="364" y="556"/>
                  <a:pt x="364" y="556"/>
                  <a:pt x="364" y="556"/>
                </a:cubicBezTo>
                <a:cubicBezTo>
                  <a:pt x="313" y="556"/>
                  <a:pt x="264" y="536"/>
                  <a:pt x="228" y="499"/>
                </a:cubicBezTo>
                <a:cubicBezTo>
                  <a:pt x="192" y="463"/>
                  <a:pt x="172" y="415"/>
                  <a:pt x="172" y="363"/>
                </a:cubicBezTo>
                <a:cubicBezTo>
                  <a:pt x="172" y="312"/>
                  <a:pt x="192" y="264"/>
                  <a:pt x="228" y="227"/>
                </a:cubicBezTo>
                <a:cubicBezTo>
                  <a:pt x="264" y="191"/>
                  <a:pt x="313" y="171"/>
                  <a:pt x="364" y="171"/>
                </a:cubicBezTo>
                <a:cubicBezTo>
                  <a:pt x="415" y="171"/>
                  <a:pt x="464" y="191"/>
                  <a:pt x="500" y="227"/>
                </a:cubicBezTo>
                <a:cubicBezTo>
                  <a:pt x="536" y="264"/>
                  <a:pt x="556" y="312"/>
                  <a:pt x="556" y="363"/>
                </a:cubicBezTo>
                <a:cubicBezTo>
                  <a:pt x="728" y="363"/>
                  <a:pt x="728" y="363"/>
                  <a:pt x="728" y="363"/>
                </a:cubicBezTo>
                <a:cubicBezTo>
                  <a:pt x="728" y="266"/>
                  <a:pt x="690" y="175"/>
                  <a:pt x="621" y="106"/>
                </a:cubicBezTo>
                <a:cubicBezTo>
                  <a:pt x="553" y="38"/>
                  <a:pt x="461" y="0"/>
                  <a:pt x="364" y="0"/>
                </a:cubicBezTo>
                <a:cubicBezTo>
                  <a:pt x="267" y="0"/>
                  <a:pt x="176" y="38"/>
                  <a:pt x="107" y="106"/>
                </a:cubicBezTo>
                <a:cubicBezTo>
                  <a:pt x="38" y="175"/>
                  <a:pt x="0" y="266"/>
                  <a:pt x="0" y="363"/>
                </a:cubicBezTo>
                <a:cubicBezTo>
                  <a:pt x="0" y="461"/>
                  <a:pt x="38" y="552"/>
                  <a:pt x="107" y="6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350"/>
          </a:p>
        </p:txBody>
      </p:sp>
      <p:sp>
        <p:nvSpPr>
          <p:cNvPr id="8" name="Oval 7"/>
          <p:cNvSpPr/>
          <p:nvPr/>
        </p:nvSpPr>
        <p:spPr>
          <a:xfrm rot="13500000">
            <a:off x="2289655" y="5438855"/>
            <a:ext cx="540668" cy="540668"/>
          </a:xfrm>
          <a:prstGeom prst="ellipse">
            <a:avLst/>
          </a:prstGeom>
          <a:solidFill>
            <a:srgbClr val="F9F9F9"/>
          </a:solidFill>
          <a:ln w="133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9" name="Oval 8"/>
          <p:cNvSpPr/>
          <p:nvPr/>
        </p:nvSpPr>
        <p:spPr>
          <a:xfrm rot="13500000">
            <a:off x="1003243" y="1977251"/>
            <a:ext cx="540668" cy="540668"/>
          </a:xfrm>
          <a:prstGeom prst="ellipse">
            <a:avLst/>
          </a:prstGeom>
          <a:solidFill>
            <a:srgbClr val="F9F9F9"/>
          </a:solidFill>
          <a:ln w="133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0" name="Freeform 9"/>
          <p:cNvSpPr/>
          <p:nvPr/>
        </p:nvSpPr>
        <p:spPr>
          <a:xfrm>
            <a:off x="-12080" y="3773017"/>
            <a:ext cx="1169415" cy="2005467"/>
          </a:xfrm>
          <a:custGeom>
            <a:avLst/>
            <a:gdLst>
              <a:gd name="connsiteX0" fmla="*/ 825115 w 1169415"/>
              <a:gd name="connsiteY0" fmla="*/ 0 h 2005467"/>
              <a:gd name="connsiteX1" fmla="*/ 1169415 w 1169415"/>
              <a:gd name="connsiteY1" fmla="*/ 828820 h 2005467"/>
              <a:gd name="connsiteX2" fmla="*/ 823972 w 1169415"/>
              <a:gd name="connsiteY2" fmla="*/ 1662681 h 2005467"/>
              <a:gd name="connsiteX3" fmla="*/ 109526 w 1169415"/>
              <a:gd name="connsiteY3" fmla="*/ 2000123 h 2005467"/>
              <a:gd name="connsiteX4" fmla="*/ 0 w 1169415"/>
              <a:gd name="connsiteY4" fmla="*/ 2005467 h 2005467"/>
              <a:gd name="connsiteX5" fmla="*/ 0 w 1169415"/>
              <a:gd name="connsiteY5" fmla="*/ 1452354 h 2005467"/>
              <a:gd name="connsiteX6" fmla="*/ 115260 w 1169415"/>
              <a:gd name="connsiteY6" fmla="*/ 1439917 h 2005467"/>
              <a:gd name="connsiteX7" fmla="*/ 431411 w 1169415"/>
              <a:gd name="connsiteY7" fmla="*/ 1270120 h 2005467"/>
              <a:gd name="connsiteX8" fmla="*/ 614425 w 1169415"/>
              <a:gd name="connsiteY8" fmla="*/ 831485 h 2005467"/>
              <a:gd name="connsiteX9" fmla="*/ 434299 w 1169415"/>
              <a:gd name="connsiteY9" fmla="*/ 390816 h 2005467"/>
              <a:gd name="connsiteX10" fmla="*/ 825115 w 1169415"/>
              <a:gd name="connsiteY10" fmla="*/ 0 h 200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9415" h="2005467">
                <a:moveTo>
                  <a:pt x="825115" y="0"/>
                </a:moveTo>
                <a:cubicBezTo>
                  <a:pt x="1046501" y="221386"/>
                  <a:pt x="1167346" y="515926"/>
                  <a:pt x="1169415" y="828820"/>
                </a:cubicBezTo>
                <a:cubicBezTo>
                  <a:pt x="1169198" y="1143998"/>
                  <a:pt x="1047949" y="1438705"/>
                  <a:pt x="823972" y="1662681"/>
                </a:cubicBezTo>
                <a:cubicBezTo>
                  <a:pt x="629993" y="1856661"/>
                  <a:pt x="380111" y="1973740"/>
                  <a:pt x="109526" y="2000123"/>
                </a:cubicBezTo>
                <a:lnTo>
                  <a:pt x="0" y="2005467"/>
                </a:lnTo>
                <a:lnTo>
                  <a:pt x="0" y="1452354"/>
                </a:lnTo>
                <a:lnTo>
                  <a:pt x="115260" y="1439917"/>
                </a:lnTo>
                <a:cubicBezTo>
                  <a:pt x="234753" y="1415426"/>
                  <a:pt x="343992" y="1357539"/>
                  <a:pt x="431411" y="1270120"/>
                </a:cubicBezTo>
                <a:cubicBezTo>
                  <a:pt x="550256" y="1151275"/>
                  <a:pt x="614312" y="995926"/>
                  <a:pt x="614425" y="831485"/>
                </a:cubicBezTo>
                <a:cubicBezTo>
                  <a:pt x="616823" y="664759"/>
                  <a:pt x="550698" y="507215"/>
                  <a:pt x="434299" y="390816"/>
                </a:cubicBezTo>
                <a:cubicBezTo>
                  <a:pt x="434299" y="390816"/>
                  <a:pt x="434299" y="390816"/>
                  <a:pt x="8251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1" name="Content Placeholder 2"/>
          <p:cNvSpPr txBox="1"/>
          <p:nvPr/>
        </p:nvSpPr>
        <p:spPr>
          <a:xfrm>
            <a:off x="6962028" y="2686635"/>
            <a:ext cx="3102239" cy="890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b="1" dirty="0"/>
              <a:t>Final Project</a:t>
            </a:r>
            <a:br>
              <a:rPr lang="en-US" b="1" dirty="0"/>
            </a:br>
            <a:r>
              <a:rPr lang="en-US" sz="1100" dirty="0"/>
              <a:t>Lorem ipsum dolor sit amet, consectetur adipiscing elit. Curabitur elementum posuere pretium. </a:t>
            </a:r>
          </a:p>
        </p:txBody>
      </p:sp>
      <p:sp>
        <p:nvSpPr>
          <p:cNvPr id="12" name="Content Placeholder 2"/>
          <p:cNvSpPr txBox="1"/>
          <p:nvPr/>
        </p:nvSpPr>
        <p:spPr>
          <a:xfrm>
            <a:off x="6962028" y="3981680"/>
            <a:ext cx="3102239" cy="890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b="1" dirty="0"/>
              <a:t>Final Project</a:t>
            </a:r>
            <a:br>
              <a:rPr lang="en-US" b="1" dirty="0"/>
            </a:br>
            <a:r>
              <a:rPr lang="en-US" sz="1100" dirty="0"/>
              <a:t>Lorem ipsum dolor sit amet, consectetur adipiscing elit. Curabitur elementum posuere pretium. </a:t>
            </a:r>
          </a:p>
        </p:txBody>
      </p:sp>
      <p:sp>
        <p:nvSpPr>
          <p:cNvPr id="13" name="Content Placeholder 2"/>
          <p:cNvSpPr txBox="1"/>
          <p:nvPr/>
        </p:nvSpPr>
        <p:spPr>
          <a:xfrm>
            <a:off x="6962028" y="5276725"/>
            <a:ext cx="3102239" cy="890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b="1" dirty="0"/>
              <a:t>Final Project</a:t>
            </a:r>
            <a:br>
              <a:rPr lang="en-US" b="1" dirty="0"/>
            </a:br>
            <a:r>
              <a:rPr lang="en-US" sz="1100" dirty="0"/>
              <a:t>Lorem ipsum dolor sit amet, consectetur adipiscing elit. Curabitur elementum posuere pretium.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53433" y="2262143"/>
            <a:ext cx="10035684" cy="4007787"/>
            <a:chOff x="1618209" y="1688402"/>
            <a:chExt cx="10035684" cy="4007787"/>
          </a:xfrm>
        </p:grpSpPr>
        <p:grpSp>
          <p:nvGrpSpPr>
            <p:cNvPr id="5" name="Group 4"/>
            <p:cNvGrpSpPr/>
            <p:nvPr/>
          </p:nvGrpSpPr>
          <p:grpSpPr>
            <a:xfrm>
              <a:off x="1618209" y="1688402"/>
              <a:ext cx="5075916" cy="4002272"/>
              <a:chOff x="7171844" y="2011131"/>
              <a:chExt cx="5075916" cy="4002272"/>
            </a:xfrm>
          </p:grpSpPr>
          <p:sp>
            <p:nvSpPr>
              <p:cNvPr id="23" name="Freeform 9"/>
              <p:cNvSpPr/>
              <p:nvPr/>
            </p:nvSpPr>
            <p:spPr bwMode="auto">
              <a:xfrm rot="2700000">
                <a:off x="9737483" y="2211989"/>
                <a:ext cx="2349771" cy="2349769"/>
              </a:xfrm>
              <a:custGeom>
                <a:avLst/>
                <a:gdLst>
                  <a:gd name="T0" fmla="*/ 107 w 728"/>
                  <a:gd name="T1" fmla="*/ 621 h 727"/>
                  <a:gd name="T2" fmla="*/ 364 w 728"/>
                  <a:gd name="T3" fmla="*/ 727 h 727"/>
                  <a:gd name="T4" fmla="*/ 364 w 728"/>
                  <a:gd name="T5" fmla="*/ 556 h 727"/>
                  <a:gd name="T6" fmla="*/ 228 w 728"/>
                  <a:gd name="T7" fmla="*/ 499 h 727"/>
                  <a:gd name="T8" fmla="*/ 172 w 728"/>
                  <a:gd name="T9" fmla="*/ 363 h 727"/>
                  <a:gd name="T10" fmla="*/ 228 w 728"/>
                  <a:gd name="T11" fmla="*/ 227 h 727"/>
                  <a:gd name="T12" fmla="*/ 364 w 728"/>
                  <a:gd name="T13" fmla="*/ 171 h 727"/>
                  <a:gd name="T14" fmla="*/ 500 w 728"/>
                  <a:gd name="T15" fmla="*/ 227 h 727"/>
                  <a:gd name="T16" fmla="*/ 556 w 728"/>
                  <a:gd name="T17" fmla="*/ 363 h 727"/>
                  <a:gd name="T18" fmla="*/ 728 w 728"/>
                  <a:gd name="T19" fmla="*/ 363 h 727"/>
                  <a:gd name="T20" fmla="*/ 621 w 728"/>
                  <a:gd name="T21" fmla="*/ 106 h 727"/>
                  <a:gd name="T22" fmla="*/ 364 w 728"/>
                  <a:gd name="T23" fmla="*/ 0 h 727"/>
                  <a:gd name="T24" fmla="*/ 107 w 728"/>
                  <a:gd name="T25" fmla="*/ 106 h 727"/>
                  <a:gd name="T26" fmla="*/ 0 w 728"/>
                  <a:gd name="T27" fmla="*/ 363 h 727"/>
                  <a:gd name="T28" fmla="*/ 107 w 728"/>
                  <a:gd name="T29" fmla="*/ 621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28" h="727">
                    <a:moveTo>
                      <a:pt x="107" y="621"/>
                    </a:moveTo>
                    <a:cubicBezTo>
                      <a:pt x="176" y="689"/>
                      <a:pt x="267" y="727"/>
                      <a:pt x="364" y="727"/>
                    </a:cubicBezTo>
                    <a:cubicBezTo>
                      <a:pt x="364" y="556"/>
                      <a:pt x="364" y="556"/>
                      <a:pt x="364" y="556"/>
                    </a:cubicBezTo>
                    <a:cubicBezTo>
                      <a:pt x="313" y="556"/>
                      <a:pt x="264" y="536"/>
                      <a:pt x="228" y="499"/>
                    </a:cubicBezTo>
                    <a:cubicBezTo>
                      <a:pt x="192" y="463"/>
                      <a:pt x="172" y="415"/>
                      <a:pt x="172" y="363"/>
                    </a:cubicBezTo>
                    <a:cubicBezTo>
                      <a:pt x="172" y="312"/>
                      <a:pt x="192" y="264"/>
                      <a:pt x="228" y="227"/>
                    </a:cubicBezTo>
                    <a:cubicBezTo>
                      <a:pt x="264" y="191"/>
                      <a:pt x="313" y="171"/>
                      <a:pt x="364" y="171"/>
                    </a:cubicBezTo>
                    <a:cubicBezTo>
                      <a:pt x="415" y="171"/>
                      <a:pt x="464" y="191"/>
                      <a:pt x="500" y="227"/>
                    </a:cubicBezTo>
                    <a:cubicBezTo>
                      <a:pt x="536" y="264"/>
                      <a:pt x="556" y="312"/>
                      <a:pt x="556" y="363"/>
                    </a:cubicBezTo>
                    <a:cubicBezTo>
                      <a:pt x="728" y="363"/>
                      <a:pt x="728" y="363"/>
                      <a:pt x="728" y="363"/>
                    </a:cubicBezTo>
                    <a:cubicBezTo>
                      <a:pt x="728" y="266"/>
                      <a:pt x="690" y="175"/>
                      <a:pt x="621" y="106"/>
                    </a:cubicBezTo>
                    <a:cubicBezTo>
                      <a:pt x="553" y="38"/>
                      <a:pt x="461" y="0"/>
                      <a:pt x="364" y="0"/>
                    </a:cubicBezTo>
                    <a:cubicBezTo>
                      <a:pt x="267" y="0"/>
                      <a:pt x="176" y="38"/>
                      <a:pt x="107" y="106"/>
                    </a:cubicBezTo>
                    <a:cubicBezTo>
                      <a:pt x="38" y="175"/>
                      <a:pt x="0" y="266"/>
                      <a:pt x="0" y="363"/>
                    </a:cubicBezTo>
                    <a:cubicBezTo>
                      <a:pt x="0" y="461"/>
                      <a:pt x="38" y="552"/>
                      <a:pt x="107" y="6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 rot="2700000">
                <a:off x="7171843" y="2211989"/>
                <a:ext cx="2349771" cy="2349769"/>
              </a:xfrm>
              <a:custGeom>
                <a:avLst/>
                <a:gdLst>
                  <a:gd name="T0" fmla="*/ 107 w 728"/>
                  <a:gd name="T1" fmla="*/ 621 h 727"/>
                  <a:gd name="T2" fmla="*/ 364 w 728"/>
                  <a:gd name="T3" fmla="*/ 727 h 727"/>
                  <a:gd name="T4" fmla="*/ 364 w 728"/>
                  <a:gd name="T5" fmla="*/ 556 h 727"/>
                  <a:gd name="T6" fmla="*/ 228 w 728"/>
                  <a:gd name="T7" fmla="*/ 499 h 727"/>
                  <a:gd name="T8" fmla="*/ 172 w 728"/>
                  <a:gd name="T9" fmla="*/ 363 h 727"/>
                  <a:gd name="T10" fmla="*/ 228 w 728"/>
                  <a:gd name="T11" fmla="*/ 227 h 727"/>
                  <a:gd name="T12" fmla="*/ 364 w 728"/>
                  <a:gd name="T13" fmla="*/ 171 h 727"/>
                  <a:gd name="T14" fmla="*/ 500 w 728"/>
                  <a:gd name="T15" fmla="*/ 227 h 727"/>
                  <a:gd name="T16" fmla="*/ 556 w 728"/>
                  <a:gd name="T17" fmla="*/ 363 h 727"/>
                  <a:gd name="T18" fmla="*/ 728 w 728"/>
                  <a:gd name="T19" fmla="*/ 363 h 727"/>
                  <a:gd name="T20" fmla="*/ 621 w 728"/>
                  <a:gd name="T21" fmla="*/ 106 h 727"/>
                  <a:gd name="T22" fmla="*/ 364 w 728"/>
                  <a:gd name="T23" fmla="*/ 0 h 727"/>
                  <a:gd name="T24" fmla="*/ 107 w 728"/>
                  <a:gd name="T25" fmla="*/ 106 h 727"/>
                  <a:gd name="T26" fmla="*/ 0 w 728"/>
                  <a:gd name="T27" fmla="*/ 363 h 727"/>
                  <a:gd name="T28" fmla="*/ 107 w 728"/>
                  <a:gd name="T29" fmla="*/ 621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28" h="727">
                    <a:moveTo>
                      <a:pt x="107" y="621"/>
                    </a:moveTo>
                    <a:cubicBezTo>
                      <a:pt x="176" y="689"/>
                      <a:pt x="267" y="727"/>
                      <a:pt x="364" y="727"/>
                    </a:cubicBezTo>
                    <a:cubicBezTo>
                      <a:pt x="364" y="556"/>
                      <a:pt x="364" y="556"/>
                      <a:pt x="364" y="556"/>
                    </a:cubicBezTo>
                    <a:cubicBezTo>
                      <a:pt x="313" y="556"/>
                      <a:pt x="264" y="536"/>
                      <a:pt x="228" y="499"/>
                    </a:cubicBezTo>
                    <a:cubicBezTo>
                      <a:pt x="192" y="463"/>
                      <a:pt x="172" y="415"/>
                      <a:pt x="172" y="363"/>
                    </a:cubicBezTo>
                    <a:cubicBezTo>
                      <a:pt x="172" y="312"/>
                      <a:pt x="192" y="264"/>
                      <a:pt x="228" y="227"/>
                    </a:cubicBezTo>
                    <a:cubicBezTo>
                      <a:pt x="264" y="191"/>
                      <a:pt x="313" y="171"/>
                      <a:pt x="364" y="171"/>
                    </a:cubicBezTo>
                    <a:cubicBezTo>
                      <a:pt x="415" y="171"/>
                      <a:pt x="464" y="191"/>
                      <a:pt x="500" y="227"/>
                    </a:cubicBezTo>
                    <a:cubicBezTo>
                      <a:pt x="536" y="264"/>
                      <a:pt x="556" y="312"/>
                      <a:pt x="556" y="363"/>
                    </a:cubicBezTo>
                    <a:cubicBezTo>
                      <a:pt x="728" y="363"/>
                      <a:pt x="728" y="363"/>
                      <a:pt x="728" y="363"/>
                    </a:cubicBezTo>
                    <a:cubicBezTo>
                      <a:pt x="728" y="266"/>
                      <a:pt x="690" y="175"/>
                      <a:pt x="621" y="106"/>
                    </a:cubicBezTo>
                    <a:cubicBezTo>
                      <a:pt x="553" y="38"/>
                      <a:pt x="461" y="0"/>
                      <a:pt x="364" y="0"/>
                    </a:cubicBezTo>
                    <a:cubicBezTo>
                      <a:pt x="267" y="0"/>
                      <a:pt x="176" y="38"/>
                      <a:pt x="107" y="106"/>
                    </a:cubicBezTo>
                    <a:cubicBezTo>
                      <a:pt x="38" y="175"/>
                      <a:pt x="0" y="266"/>
                      <a:pt x="0" y="363"/>
                    </a:cubicBezTo>
                    <a:cubicBezTo>
                      <a:pt x="0" y="461"/>
                      <a:pt x="38" y="552"/>
                      <a:pt x="107" y="62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25" name="Freeform 9"/>
              <p:cNvSpPr/>
              <p:nvPr/>
            </p:nvSpPr>
            <p:spPr bwMode="auto">
              <a:xfrm rot="13500000">
                <a:off x="8458255" y="3462781"/>
                <a:ext cx="2349771" cy="2349771"/>
              </a:xfrm>
              <a:custGeom>
                <a:avLst/>
                <a:gdLst>
                  <a:gd name="T0" fmla="*/ 107 w 728"/>
                  <a:gd name="T1" fmla="*/ 621 h 727"/>
                  <a:gd name="T2" fmla="*/ 364 w 728"/>
                  <a:gd name="T3" fmla="*/ 727 h 727"/>
                  <a:gd name="T4" fmla="*/ 364 w 728"/>
                  <a:gd name="T5" fmla="*/ 556 h 727"/>
                  <a:gd name="T6" fmla="*/ 228 w 728"/>
                  <a:gd name="T7" fmla="*/ 499 h 727"/>
                  <a:gd name="T8" fmla="*/ 172 w 728"/>
                  <a:gd name="T9" fmla="*/ 363 h 727"/>
                  <a:gd name="T10" fmla="*/ 228 w 728"/>
                  <a:gd name="T11" fmla="*/ 227 h 727"/>
                  <a:gd name="T12" fmla="*/ 364 w 728"/>
                  <a:gd name="T13" fmla="*/ 171 h 727"/>
                  <a:gd name="T14" fmla="*/ 500 w 728"/>
                  <a:gd name="T15" fmla="*/ 227 h 727"/>
                  <a:gd name="T16" fmla="*/ 556 w 728"/>
                  <a:gd name="T17" fmla="*/ 363 h 727"/>
                  <a:gd name="T18" fmla="*/ 728 w 728"/>
                  <a:gd name="T19" fmla="*/ 363 h 727"/>
                  <a:gd name="T20" fmla="*/ 621 w 728"/>
                  <a:gd name="T21" fmla="*/ 106 h 727"/>
                  <a:gd name="T22" fmla="*/ 364 w 728"/>
                  <a:gd name="T23" fmla="*/ 0 h 727"/>
                  <a:gd name="T24" fmla="*/ 107 w 728"/>
                  <a:gd name="T25" fmla="*/ 106 h 727"/>
                  <a:gd name="T26" fmla="*/ 0 w 728"/>
                  <a:gd name="T27" fmla="*/ 363 h 727"/>
                  <a:gd name="T28" fmla="*/ 107 w 728"/>
                  <a:gd name="T29" fmla="*/ 621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28" h="727">
                    <a:moveTo>
                      <a:pt x="107" y="621"/>
                    </a:moveTo>
                    <a:cubicBezTo>
                      <a:pt x="176" y="689"/>
                      <a:pt x="267" y="727"/>
                      <a:pt x="364" y="727"/>
                    </a:cubicBezTo>
                    <a:cubicBezTo>
                      <a:pt x="364" y="556"/>
                      <a:pt x="364" y="556"/>
                      <a:pt x="364" y="556"/>
                    </a:cubicBezTo>
                    <a:cubicBezTo>
                      <a:pt x="313" y="556"/>
                      <a:pt x="264" y="536"/>
                      <a:pt x="228" y="499"/>
                    </a:cubicBezTo>
                    <a:cubicBezTo>
                      <a:pt x="192" y="463"/>
                      <a:pt x="172" y="415"/>
                      <a:pt x="172" y="363"/>
                    </a:cubicBezTo>
                    <a:cubicBezTo>
                      <a:pt x="172" y="312"/>
                      <a:pt x="192" y="264"/>
                      <a:pt x="228" y="227"/>
                    </a:cubicBezTo>
                    <a:cubicBezTo>
                      <a:pt x="264" y="191"/>
                      <a:pt x="313" y="171"/>
                      <a:pt x="364" y="171"/>
                    </a:cubicBezTo>
                    <a:cubicBezTo>
                      <a:pt x="415" y="171"/>
                      <a:pt x="464" y="191"/>
                      <a:pt x="500" y="227"/>
                    </a:cubicBezTo>
                    <a:cubicBezTo>
                      <a:pt x="536" y="264"/>
                      <a:pt x="556" y="312"/>
                      <a:pt x="556" y="363"/>
                    </a:cubicBezTo>
                    <a:cubicBezTo>
                      <a:pt x="728" y="363"/>
                      <a:pt x="728" y="363"/>
                      <a:pt x="728" y="363"/>
                    </a:cubicBezTo>
                    <a:cubicBezTo>
                      <a:pt x="728" y="266"/>
                      <a:pt x="690" y="175"/>
                      <a:pt x="621" y="106"/>
                    </a:cubicBezTo>
                    <a:cubicBezTo>
                      <a:pt x="553" y="38"/>
                      <a:pt x="461" y="0"/>
                      <a:pt x="364" y="0"/>
                    </a:cubicBezTo>
                    <a:cubicBezTo>
                      <a:pt x="267" y="0"/>
                      <a:pt x="176" y="38"/>
                      <a:pt x="107" y="106"/>
                    </a:cubicBezTo>
                    <a:cubicBezTo>
                      <a:pt x="38" y="175"/>
                      <a:pt x="0" y="266"/>
                      <a:pt x="0" y="363"/>
                    </a:cubicBezTo>
                    <a:cubicBezTo>
                      <a:pt x="0" y="461"/>
                      <a:pt x="38" y="552"/>
                      <a:pt x="107" y="62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26" name="Oval 25"/>
              <p:cNvSpPr/>
              <p:nvPr/>
            </p:nvSpPr>
            <p:spPr>
              <a:xfrm rot="13500000">
                <a:off x="9362809" y="5472735"/>
                <a:ext cx="540668" cy="540668"/>
              </a:xfrm>
              <a:prstGeom prst="ellipse">
                <a:avLst/>
              </a:prstGeom>
              <a:solidFill>
                <a:srgbClr val="F9F9F9"/>
              </a:solidFill>
              <a:ln w="1333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  <p:sp>
            <p:nvSpPr>
              <p:cNvPr id="27" name="Oval 26"/>
              <p:cNvSpPr/>
              <p:nvPr/>
            </p:nvSpPr>
            <p:spPr>
              <a:xfrm rot="13500000">
                <a:off x="8076397" y="2011131"/>
                <a:ext cx="540668" cy="540668"/>
              </a:xfrm>
              <a:prstGeom prst="ellipse">
                <a:avLst/>
              </a:prstGeom>
              <a:solidFill>
                <a:srgbClr val="F9F9F9"/>
              </a:solidFill>
              <a:ln w="1333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  <p:sp>
            <p:nvSpPr>
              <p:cNvPr id="28" name="Freeform 27"/>
              <p:cNvSpPr/>
              <p:nvPr/>
            </p:nvSpPr>
            <p:spPr>
              <a:xfrm rot="8133569">
                <a:off x="11078345" y="3910656"/>
                <a:ext cx="1169415" cy="2005467"/>
              </a:xfrm>
              <a:custGeom>
                <a:avLst/>
                <a:gdLst>
                  <a:gd name="connsiteX0" fmla="*/ 825115 w 1169415"/>
                  <a:gd name="connsiteY0" fmla="*/ 0 h 2005467"/>
                  <a:gd name="connsiteX1" fmla="*/ 1169415 w 1169415"/>
                  <a:gd name="connsiteY1" fmla="*/ 828820 h 2005467"/>
                  <a:gd name="connsiteX2" fmla="*/ 823972 w 1169415"/>
                  <a:gd name="connsiteY2" fmla="*/ 1662681 h 2005467"/>
                  <a:gd name="connsiteX3" fmla="*/ 109526 w 1169415"/>
                  <a:gd name="connsiteY3" fmla="*/ 2000123 h 2005467"/>
                  <a:gd name="connsiteX4" fmla="*/ 0 w 1169415"/>
                  <a:gd name="connsiteY4" fmla="*/ 2005467 h 2005467"/>
                  <a:gd name="connsiteX5" fmla="*/ 0 w 1169415"/>
                  <a:gd name="connsiteY5" fmla="*/ 1452354 h 2005467"/>
                  <a:gd name="connsiteX6" fmla="*/ 115260 w 1169415"/>
                  <a:gd name="connsiteY6" fmla="*/ 1439917 h 2005467"/>
                  <a:gd name="connsiteX7" fmla="*/ 431411 w 1169415"/>
                  <a:gd name="connsiteY7" fmla="*/ 1270120 h 2005467"/>
                  <a:gd name="connsiteX8" fmla="*/ 614425 w 1169415"/>
                  <a:gd name="connsiteY8" fmla="*/ 831485 h 2005467"/>
                  <a:gd name="connsiteX9" fmla="*/ 434299 w 1169415"/>
                  <a:gd name="connsiteY9" fmla="*/ 390816 h 2005467"/>
                  <a:gd name="connsiteX10" fmla="*/ 825115 w 1169415"/>
                  <a:gd name="connsiteY10" fmla="*/ 0 h 2005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9415" h="2005467">
                    <a:moveTo>
                      <a:pt x="825115" y="0"/>
                    </a:moveTo>
                    <a:cubicBezTo>
                      <a:pt x="1046501" y="221386"/>
                      <a:pt x="1167346" y="515926"/>
                      <a:pt x="1169415" y="828820"/>
                    </a:cubicBezTo>
                    <a:cubicBezTo>
                      <a:pt x="1169198" y="1143998"/>
                      <a:pt x="1047949" y="1438705"/>
                      <a:pt x="823972" y="1662681"/>
                    </a:cubicBezTo>
                    <a:cubicBezTo>
                      <a:pt x="629993" y="1856661"/>
                      <a:pt x="380111" y="1973740"/>
                      <a:pt x="109526" y="2000123"/>
                    </a:cubicBezTo>
                    <a:lnTo>
                      <a:pt x="0" y="2005467"/>
                    </a:lnTo>
                    <a:lnTo>
                      <a:pt x="0" y="1452354"/>
                    </a:lnTo>
                    <a:lnTo>
                      <a:pt x="115260" y="1439917"/>
                    </a:lnTo>
                    <a:cubicBezTo>
                      <a:pt x="234753" y="1415426"/>
                      <a:pt x="343992" y="1357539"/>
                      <a:pt x="431411" y="1270120"/>
                    </a:cubicBezTo>
                    <a:cubicBezTo>
                      <a:pt x="550256" y="1151275"/>
                      <a:pt x="614312" y="995926"/>
                      <a:pt x="614425" y="831485"/>
                    </a:cubicBezTo>
                    <a:cubicBezTo>
                      <a:pt x="616823" y="664759"/>
                      <a:pt x="550698" y="507215"/>
                      <a:pt x="434299" y="390816"/>
                    </a:cubicBezTo>
                    <a:cubicBezTo>
                      <a:pt x="434299" y="390816"/>
                      <a:pt x="434299" y="390816"/>
                      <a:pt x="8251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  <p:sp>
            <p:nvSpPr>
              <p:cNvPr id="31" name="Oval 30"/>
              <p:cNvSpPr/>
              <p:nvPr/>
            </p:nvSpPr>
            <p:spPr>
              <a:xfrm rot="13500000">
                <a:off x="7479126" y="3809244"/>
                <a:ext cx="540668" cy="540668"/>
              </a:xfrm>
              <a:prstGeom prst="ellipse">
                <a:avLst/>
              </a:prstGeom>
              <a:solidFill>
                <a:srgbClr val="F9F9F9"/>
              </a:solidFill>
              <a:ln w="1333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  <p:sp>
            <p:nvSpPr>
              <p:cNvPr id="33" name="Oval 32"/>
              <p:cNvSpPr/>
              <p:nvPr/>
            </p:nvSpPr>
            <p:spPr>
              <a:xfrm rot="13500000">
                <a:off x="8719602" y="3718582"/>
                <a:ext cx="540668" cy="540668"/>
              </a:xfrm>
              <a:prstGeom prst="ellipse">
                <a:avLst/>
              </a:prstGeom>
              <a:solidFill>
                <a:srgbClr val="F9F9F9"/>
              </a:solidFill>
              <a:ln w="1333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  <p:sp>
            <p:nvSpPr>
              <p:cNvPr id="34" name="Oval 33"/>
              <p:cNvSpPr/>
              <p:nvPr/>
            </p:nvSpPr>
            <p:spPr>
              <a:xfrm rot="13500000">
                <a:off x="9998828" y="3779250"/>
                <a:ext cx="540668" cy="540668"/>
              </a:xfrm>
              <a:prstGeom prst="ellipse">
                <a:avLst/>
              </a:prstGeom>
              <a:solidFill>
                <a:srgbClr val="F9F9F9"/>
              </a:solidFill>
              <a:ln w="1333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  <p:sp>
            <p:nvSpPr>
              <p:cNvPr id="35" name="Oval 34"/>
              <p:cNvSpPr/>
              <p:nvPr/>
            </p:nvSpPr>
            <p:spPr>
              <a:xfrm rot="13500000">
                <a:off x="11318062" y="3691592"/>
                <a:ext cx="540668" cy="540668"/>
              </a:xfrm>
              <a:prstGeom prst="ellipse">
                <a:avLst/>
              </a:prstGeom>
              <a:solidFill>
                <a:srgbClr val="F9F9F9"/>
              </a:solidFill>
              <a:ln w="133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 flipH="1">
              <a:off x="6577977" y="1693917"/>
              <a:ext cx="5075916" cy="4002272"/>
              <a:chOff x="7171844" y="2011131"/>
              <a:chExt cx="5075916" cy="4002272"/>
            </a:xfrm>
          </p:grpSpPr>
          <p:sp>
            <p:nvSpPr>
              <p:cNvPr id="7" name="Freeform 9"/>
              <p:cNvSpPr/>
              <p:nvPr/>
            </p:nvSpPr>
            <p:spPr bwMode="auto">
              <a:xfrm rot="2700000">
                <a:off x="9737483" y="2211989"/>
                <a:ext cx="2349771" cy="2349769"/>
              </a:xfrm>
              <a:custGeom>
                <a:avLst/>
                <a:gdLst>
                  <a:gd name="T0" fmla="*/ 107 w 728"/>
                  <a:gd name="T1" fmla="*/ 621 h 727"/>
                  <a:gd name="T2" fmla="*/ 364 w 728"/>
                  <a:gd name="T3" fmla="*/ 727 h 727"/>
                  <a:gd name="T4" fmla="*/ 364 w 728"/>
                  <a:gd name="T5" fmla="*/ 556 h 727"/>
                  <a:gd name="T6" fmla="*/ 228 w 728"/>
                  <a:gd name="T7" fmla="*/ 499 h 727"/>
                  <a:gd name="T8" fmla="*/ 172 w 728"/>
                  <a:gd name="T9" fmla="*/ 363 h 727"/>
                  <a:gd name="T10" fmla="*/ 228 w 728"/>
                  <a:gd name="T11" fmla="*/ 227 h 727"/>
                  <a:gd name="T12" fmla="*/ 364 w 728"/>
                  <a:gd name="T13" fmla="*/ 171 h 727"/>
                  <a:gd name="T14" fmla="*/ 500 w 728"/>
                  <a:gd name="T15" fmla="*/ 227 h 727"/>
                  <a:gd name="T16" fmla="*/ 556 w 728"/>
                  <a:gd name="T17" fmla="*/ 363 h 727"/>
                  <a:gd name="T18" fmla="*/ 728 w 728"/>
                  <a:gd name="T19" fmla="*/ 363 h 727"/>
                  <a:gd name="T20" fmla="*/ 621 w 728"/>
                  <a:gd name="T21" fmla="*/ 106 h 727"/>
                  <a:gd name="T22" fmla="*/ 364 w 728"/>
                  <a:gd name="T23" fmla="*/ 0 h 727"/>
                  <a:gd name="T24" fmla="*/ 107 w 728"/>
                  <a:gd name="T25" fmla="*/ 106 h 727"/>
                  <a:gd name="T26" fmla="*/ 0 w 728"/>
                  <a:gd name="T27" fmla="*/ 363 h 727"/>
                  <a:gd name="T28" fmla="*/ 107 w 728"/>
                  <a:gd name="T29" fmla="*/ 621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28" h="727">
                    <a:moveTo>
                      <a:pt x="107" y="621"/>
                    </a:moveTo>
                    <a:cubicBezTo>
                      <a:pt x="176" y="689"/>
                      <a:pt x="267" y="727"/>
                      <a:pt x="364" y="727"/>
                    </a:cubicBezTo>
                    <a:cubicBezTo>
                      <a:pt x="364" y="556"/>
                      <a:pt x="364" y="556"/>
                      <a:pt x="364" y="556"/>
                    </a:cubicBezTo>
                    <a:cubicBezTo>
                      <a:pt x="313" y="556"/>
                      <a:pt x="264" y="536"/>
                      <a:pt x="228" y="499"/>
                    </a:cubicBezTo>
                    <a:cubicBezTo>
                      <a:pt x="192" y="463"/>
                      <a:pt x="172" y="415"/>
                      <a:pt x="172" y="363"/>
                    </a:cubicBezTo>
                    <a:cubicBezTo>
                      <a:pt x="172" y="312"/>
                      <a:pt x="192" y="264"/>
                      <a:pt x="228" y="227"/>
                    </a:cubicBezTo>
                    <a:cubicBezTo>
                      <a:pt x="264" y="191"/>
                      <a:pt x="313" y="171"/>
                      <a:pt x="364" y="171"/>
                    </a:cubicBezTo>
                    <a:cubicBezTo>
                      <a:pt x="415" y="171"/>
                      <a:pt x="464" y="191"/>
                      <a:pt x="500" y="227"/>
                    </a:cubicBezTo>
                    <a:cubicBezTo>
                      <a:pt x="536" y="264"/>
                      <a:pt x="556" y="312"/>
                      <a:pt x="556" y="363"/>
                    </a:cubicBezTo>
                    <a:cubicBezTo>
                      <a:pt x="728" y="363"/>
                      <a:pt x="728" y="363"/>
                      <a:pt x="728" y="363"/>
                    </a:cubicBezTo>
                    <a:cubicBezTo>
                      <a:pt x="728" y="266"/>
                      <a:pt x="690" y="175"/>
                      <a:pt x="621" y="106"/>
                    </a:cubicBezTo>
                    <a:cubicBezTo>
                      <a:pt x="553" y="38"/>
                      <a:pt x="461" y="0"/>
                      <a:pt x="364" y="0"/>
                    </a:cubicBezTo>
                    <a:cubicBezTo>
                      <a:pt x="267" y="0"/>
                      <a:pt x="176" y="38"/>
                      <a:pt x="107" y="106"/>
                    </a:cubicBezTo>
                    <a:cubicBezTo>
                      <a:pt x="38" y="175"/>
                      <a:pt x="0" y="266"/>
                      <a:pt x="0" y="363"/>
                    </a:cubicBezTo>
                    <a:cubicBezTo>
                      <a:pt x="0" y="461"/>
                      <a:pt x="38" y="552"/>
                      <a:pt x="107" y="6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 rot="2700000">
                <a:off x="7171843" y="2211989"/>
                <a:ext cx="2349771" cy="2349769"/>
              </a:xfrm>
              <a:custGeom>
                <a:avLst/>
                <a:gdLst>
                  <a:gd name="T0" fmla="*/ 107 w 728"/>
                  <a:gd name="T1" fmla="*/ 621 h 727"/>
                  <a:gd name="T2" fmla="*/ 364 w 728"/>
                  <a:gd name="T3" fmla="*/ 727 h 727"/>
                  <a:gd name="T4" fmla="*/ 364 w 728"/>
                  <a:gd name="T5" fmla="*/ 556 h 727"/>
                  <a:gd name="T6" fmla="*/ 228 w 728"/>
                  <a:gd name="T7" fmla="*/ 499 h 727"/>
                  <a:gd name="T8" fmla="*/ 172 w 728"/>
                  <a:gd name="T9" fmla="*/ 363 h 727"/>
                  <a:gd name="T10" fmla="*/ 228 w 728"/>
                  <a:gd name="T11" fmla="*/ 227 h 727"/>
                  <a:gd name="T12" fmla="*/ 364 w 728"/>
                  <a:gd name="T13" fmla="*/ 171 h 727"/>
                  <a:gd name="T14" fmla="*/ 500 w 728"/>
                  <a:gd name="T15" fmla="*/ 227 h 727"/>
                  <a:gd name="T16" fmla="*/ 556 w 728"/>
                  <a:gd name="T17" fmla="*/ 363 h 727"/>
                  <a:gd name="T18" fmla="*/ 728 w 728"/>
                  <a:gd name="T19" fmla="*/ 363 h 727"/>
                  <a:gd name="T20" fmla="*/ 621 w 728"/>
                  <a:gd name="T21" fmla="*/ 106 h 727"/>
                  <a:gd name="T22" fmla="*/ 364 w 728"/>
                  <a:gd name="T23" fmla="*/ 0 h 727"/>
                  <a:gd name="T24" fmla="*/ 107 w 728"/>
                  <a:gd name="T25" fmla="*/ 106 h 727"/>
                  <a:gd name="T26" fmla="*/ 0 w 728"/>
                  <a:gd name="T27" fmla="*/ 363 h 727"/>
                  <a:gd name="T28" fmla="*/ 107 w 728"/>
                  <a:gd name="T29" fmla="*/ 621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28" h="727">
                    <a:moveTo>
                      <a:pt x="107" y="621"/>
                    </a:moveTo>
                    <a:cubicBezTo>
                      <a:pt x="176" y="689"/>
                      <a:pt x="267" y="727"/>
                      <a:pt x="364" y="727"/>
                    </a:cubicBezTo>
                    <a:cubicBezTo>
                      <a:pt x="364" y="556"/>
                      <a:pt x="364" y="556"/>
                      <a:pt x="364" y="556"/>
                    </a:cubicBezTo>
                    <a:cubicBezTo>
                      <a:pt x="313" y="556"/>
                      <a:pt x="264" y="536"/>
                      <a:pt x="228" y="499"/>
                    </a:cubicBezTo>
                    <a:cubicBezTo>
                      <a:pt x="192" y="463"/>
                      <a:pt x="172" y="415"/>
                      <a:pt x="172" y="363"/>
                    </a:cubicBezTo>
                    <a:cubicBezTo>
                      <a:pt x="172" y="312"/>
                      <a:pt x="192" y="264"/>
                      <a:pt x="228" y="227"/>
                    </a:cubicBezTo>
                    <a:cubicBezTo>
                      <a:pt x="264" y="191"/>
                      <a:pt x="313" y="171"/>
                      <a:pt x="364" y="171"/>
                    </a:cubicBezTo>
                    <a:cubicBezTo>
                      <a:pt x="415" y="171"/>
                      <a:pt x="464" y="191"/>
                      <a:pt x="500" y="227"/>
                    </a:cubicBezTo>
                    <a:cubicBezTo>
                      <a:pt x="536" y="264"/>
                      <a:pt x="556" y="312"/>
                      <a:pt x="556" y="363"/>
                    </a:cubicBezTo>
                    <a:cubicBezTo>
                      <a:pt x="728" y="363"/>
                      <a:pt x="728" y="363"/>
                      <a:pt x="728" y="363"/>
                    </a:cubicBezTo>
                    <a:cubicBezTo>
                      <a:pt x="728" y="266"/>
                      <a:pt x="690" y="175"/>
                      <a:pt x="621" y="106"/>
                    </a:cubicBezTo>
                    <a:cubicBezTo>
                      <a:pt x="553" y="38"/>
                      <a:pt x="461" y="0"/>
                      <a:pt x="364" y="0"/>
                    </a:cubicBezTo>
                    <a:cubicBezTo>
                      <a:pt x="267" y="0"/>
                      <a:pt x="176" y="38"/>
                      <a:pt x="107" y="106"/>
                    </a:cubicBezTo>
                    <a:cubicBezTo>
                      <a:pt x="38" y="175"/>
                      <a:pt x="0" y="266"/>
                      <a:pt x="0" y="363"/>
                    </a:cubicBezTo>
                    <a:cubicBezTo>
                      <a:pt x="0" y="461"/>
                      <a:pt x="38" y="552"/>
                      <a:pt x="107" y="62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9" name="Freeform 9"/>
              <p:cNvSpPr/>
              <p:nvPr/>
            </p:nvSpPr>
            <p:spPr bwMode="auto">
              <a:xfrm rot="13500000">
                <a:off x="8458255" y="3462781"/>
                <a:ext cx="2349771" cy="2349771"/>
              </a:xfrm>
              <a:custGeom>
                <a:avLst/>
                <a:gdLst>
                  <a:gd name="T0" fmla="*/ 107 w 728"/>
                  <a:gd name="T1" fmla="*/ 621 h 727"/>
                  <a:gd name="T2" fmla="*/ 364 w 728"/>
                  <a:gd name="T3" fmla="*/ 727 h 727"/>
                  <a:gd name="T4" fmla="*/ 364 w 728"/>
                  <a:gd name="T5" fmla="*/ 556 h 727"/>
                  <a:gd name="T6" fmla="*/ 228 w 728"/>
                  <a:gd name="T7" fmla="*/ 499 h 727"/>
                  <a:gd name="T8" fmla="*/ 172 w 728"/>
                  <a:gd name="T9" fmla="*/ 363 h 727"/>
                  <a:gd name="T10" fmla="*/ 228 w 728"/>
                  <a:gd name="T11" fmla="*/ 227 h 727"/>
                  <a:gd name="T12" fmla="*/ 364 w 728"/>
                  <a:gd name="T13" fmla="*/ 171 h 727"/>
                  <a:gd name="T14" fmla="*/ 500 w 728"/>
                  <a:gd name="T15" fmla="*/ 227 h 727"/>
                  <a:gd name="T16" fmla="*/ 556 w 728"/>
                  <a:gd name="T17" fmla="*/ 363 h 727"/>
                  <a:gd name="T18" fmla="*/ 728 w 728"/>
                  <a:gd name="T19" fmla="*/ 363 h 727"/>
                  <a:gd name="T20" fmla="*/ 621 w 728"/>
                  <a:gd name="T21" fmla="*/ 106 h 727"/>
                  <a:gd name="T22" fmla="*/ 364 w 728"/>
                  <a:gd name="T23" fmla="*/ 0 h 727"/>
                  <a:gd name="T24" fmla="*/ 107 w 728"/>
                  <a:gd name="T25" fmla="*/ 106 h 727"/>
                  <a:gd name="T26" fmla="*/ 0 w 728"/>
                  <a:gd name="T27" fmla="*/ 363 h 727"/>
                  <a:gd name="T28" fmla="*/ 107 w 728"/>
                  <a:gd name="T29" fmla="*/ 621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28" h="727">
                    <a:moveTo>
                      <a:pt x="107" y="621"/>
                    </a:moveTo>
                    <a:cubicBezTo>
                      <a:pt x="176" y="689"/>
                      <a:pt x="267" y="727"/>
                      <a:pt x="364" y="727"/>
                    </a:cubicBezTo>
                    <a:cubicBezTo>
                      <a:pt x="364" y="556"/>
                      <a:pt x="364" y="556"/>
                      <a:pt x="364" y="556"/>
                    </a:cubicBezTo>
                    <a:cubicBezTo>
                      <a:pt x="313" y="556"/>
                      <a:pt x="264" y="536"/>
                      <a:pt x="228" y="499"/>
                    </a:cubicBezTo>
                    <a:cubicBezTo>
                      <a:pt x="192" y="463"/>
                      <a:pt x="172" y="415"/>
                      <a:pt x="172" y="363"/>
                    </a:cubicBezTo>
                    <a:cubicBezTo>
                      <a:pt x="172" y="312"/>
                      <a:pt x="192" y="264"/>
                      <a:pt x="228" y="227"/>
                    </a:cubicBezTo>
                    <a:cubicBezTo>
                      <a:pt x="264" y="191"/>
                      <a:pt x="313" y="171"/>
                      <a:pt x="364" y="171"/>
                    </a:cubicBezTo>
                    <a:cubicBezTo>
                      <a:pt x="415" y="171"/>
                      <a:pt x="464" y="191"/>
                      <a:pt x="500" y="227"/>
                    </a:cubicBezTo>
                    <a:cubicBezTo>
                      <a:pt x="536" y="264"/>
                      <a:pt x="556" y="312"/>
                      <a:pt x="556" y="363"/>
                    </a:cubicBezTo>
                    <a:cubicBezTo>
                      <a:pt x="728" y="363"/>
                      <a:pt x="728" y="363"/>
                      <a:pt x="728" y="363"/>
                    </a:cubicBezTo>
                    <a:cubicBezTo>
                      <a:pt x="728" y="266"/>
                      <a:pt x="690" y="175"/>
                      <a:pt x="621" y="106"/>
                    </a:cubicBezTo>
                    <a:cubicBezTo>
                      <a:pt x="553" y="38"/>
                      <a:pt x="461" y="0"/>
                      <a:pt x="364" y="0"/>
                    </a:cubicBezTo>
                    <a:cubicBezTo>
                      <a:pt x="267" y="0"/>
                      <a:pt x="176" y="38"/>
                      <a:pt x="107" y="106"/>
                    </a:cubicBezTo>
                    <a:cubicBezTo>
                      <a:pt x="38" y="175"/>
                      <a:pt x="0" y="266"/>
                      <a:pt x="0" y="363"/>
                    </a:cubicBezTo>
                    <a:cubicBezTo>
                      <a:pt x="0" y="461"/>
                      <a:pt x="38" y="552"/>
                      <a:pt x="107" y="62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350"/>
              </a:p>
            </p:txBody>
          </p:sp>
          <p:sp>
            <p:nvSpPr>
              <p:cNvPr id="10" name="Oval 9"/>
              <p:cNvSpPr/>
              <p:nvPr/>
            </p:nvSpPr>
            <p:spPr>
              <a:xfrm rot="13500000">
                <a:off x="9362809" y="5472735"/>
                <a:ext cx="540668" cy="540668"/>
              </a:xfrm>
              <a:prstGeom prst="ellipse">
                <a:avLst/>
              </a:prstGeom>
              <a:solidFill>
                <a:srgbClr val="F9F9F9"/>
              </a:solidFill>
              <a:ln w="1333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  <p:sp>
            <p:nvSpPr>
              <p:cNvPr id="11" name="Oval 10"/>
              <p:cNvSpPr/>
              <p:nvPr/>
            </p:nvSpPr>
            <p:spPr>
              <a:xfrm rot="13500000">
                <a:off x="8076397" y="2011131"/>
                <a:ext cx="540668" cy="540668"/>
              </a:xfrm>
              <a:prstGeom prst="ellipse">
                <a:avLst/>
              </a:prstGeom>
              <a:solidFill>
                <a:srgbClr val="F9F9F9"/>
              </a:solidFill>
              <a:ln w="1333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  <p:sp>
            <p:nvSpPr>
              <p:cNvPr id="12" name="Freeform 11"/>
              <p:cNvSpPr/>
              <p:nvPr/>
            </p:nvSpPr>
            <p:spPr>
              <a:xfrm rot="8133569">
                <a:off x="11078345" y="3910656"/>
                <a:ext cx="1169415" cy="2005467"/>
              </a:xfrm>
              <a:custGeom>
                <a:avLst/>
                <a:gdLst>
                  <a:gd name="connsiteX0" fmla="*/ 825115 w 1169415"/>
                  <a:gd name="connsiteY0" fmla="*/ 0 h 2005467"/>
                  <a:gd name="connsiteX1" fmla="*/ 1169415 w 1169415"/>
                  <a:gd name="connsiteY1" fmla="*/ 828820 h 2005467"/>
                  <a:gd name="connsiteX2" fmla="*/ 823972 w 1169415"/>
                  <a:gd name="connsiteY2" fmla="*/ 1662681 h 2005467"/>
                  <a:gd name="connsiteX3" fmla="*/ 109526 w 1169415"/>
                  <a:gd name="connsiteY3" fmla="*/ 2000123 h 2005467"/>
                  <a:gd name="connsiteX4" fmla="*/ 0 w 1169415"/>
                  <a:gd name="connsiteY4" fmla="*/ 2005467 h 2005467"/>
                  <a:gd name="connsiteX5" fmla="*/ 0 w 1169415"/>
                  <a:gd name="connsiteY5" fmla="*/ 1452354 h 2005467"/>
                  <a:gd name="connsiteX6" fmla="*/ 115260 w 1169415"/>
                  <a:gd name="connsiteY6" fmla="*/ 1439917 h 2005467"/>
                  <a:gd name="connsiteX7" fmla="*/ 431411 w 1169415"/>
                  <a:gd name="connsiteY7" fmla="*/ 1270120 h 2005467"/>
                  <a:gd name="connsiteX8" fmla="*/ 614425 w 1169415"/>
                  <a:gd name="connsiteY8" fmla="*/ 831485 h 2005467"/>
                  <a:gd name="connsiteX9" fmla="*/ 434299 w 1169415"/>
                  <a:gd name="connsiteY9" fmla="*/ 390816 h 2005467"/>
                  <a:gd name="connsiteX10" fmla="*/ 825115 w 1169415"/>
                  <a:gd name="connsiteY10" fmla="*/ 0 h 2005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9415" h="2005467">
                    <a:moveTo>
                      <a:pt x="825115" y="0"/>
                    </a:moveTo>
                    <a:cubicBezTo>
                      <a:pt x="1046501" y="221386"/>
                      <a:pt x="1167346" y="515926"/>
                      <a:pt x="1169415" y="828820"/>
                    </a:cubicBezTo>
                    <a:cubicBezTo>
                      <a:pt x="1169198" y="1143998"/>
                      <a:pt x="1047949" y="1438705"/>
                      <a:pt x="823972" y="1662681"/>
                    </a:cubicBezTo>
                    <a:cubicBezTo>
                      <a:pt x="629993" y="1856661"/>
                      <a:pt x="380111" y="1973740"/>
                      <a:pt x="109526" y="2000123"/>
                    </a:cubicBezTo>
                    <a:lnTo>
                      <a:pt x="0" y="2005467"/>
                    </a:lnTo>
                    <a:lnTo>
                      <a:pt x="0" y="1452354"/>
                    </a:lnTo>
                    <a:lnTo>
                      <a:pt x="115260" y="1439917"/>
                    </a:lnTo>
                    <a:cubicBezTo>
                      <a:pt x="234753" y="1415426"/>
                      <a:pt x="343992" y="1357539"/>
                      <a:pt x="431411" y="1270120"/>
                    </a:cubicBezTo>
                    <a:cubicBezTo>
                      <a:pt x="550256" y="1151275"/>
                      <a:pt x="614312" y="995926"/>
                      <a:pt x="614425" y="831485"/>
                    </a:cubicBezTo>
                    <a:cubicBezTo>
                      <a:pt x="616823" y="664759"/>
                      <a:pt x="550698" y="507215"/>
                      <a:pt x="434299" y="390816"/>
                    </a:cubicBezTo>
                    <a:cubicBezTo>
                      <a:pt x="434299" y="390816"/>
                      <a:pt x="434299" y="390816"/>
                      <a:pt x="8251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  <p:sp>
            <p:nvSpPr>
              <p:cNvPr id="15" name="Oval 14"/>
              <p:cNvSpPr/>
              <p:nvPr/>
            </p:nvSpPr>
            <p:spPr>
              <a:xfrm rot="13500000">
                <a:off x="7479126" y="3809244"/>
                <a:ext cx="540668" cy="540668"/>
              </a:xfrm>
              <a:prstGeom prst="ellipse">
                <a:avLst/>
              </a:prstGeom>
              <a:solidFill>
                <a:srgbClr val="F9F9F9"/>
              </a:solidFill>
              <a:ln w="1333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  <p:sp>
            <p:nvSpPr>
              <p:cNvPr id="17" name="Oval 16"/>
              <p:cNvSpPr/>
              <p:nvPr/>
            </p:nvSpPr>
            <p:spPr>
              <a:xfrm rot="13500000">
                <a:off x="8719602" y="3718582"/>
                <a:ext cx="540668" cy="540668"/>
              </a:xfrm>
              <a:prstGeom prst="ellipse">
                <a:avLst/>
              </a:prstGeom>
              <a:solidFill>
                <a:srgbClr val="F9F9F9"/>
              </a:solidFill>
              <a:ln w="1333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  <p:sp>
            <p:nvSpPr>
              <p:cNvPr id="18" name="Oval 17"/>
              <p:cNvSpPr/>
              <p:nvPr/>
            </p:nvSpPr>
            <p:spPr>
              <a:xfrm rot="13500000">
                <a:off x="9998828" y="3779250"/>
                <a:ext cx="540668" cy="540668"/>
              </a:xfrm>
              <a:prstGeom prst="ellipse">
                <a:avLst/>
              </a:prstGeom>
              <a:solidFill>
                <a:srgbClr val="F9F9F9"/>
              </a:solidFill>
              <a:ln w="1333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  <p:sp>
            <p:nvSpPr>
              <p:cNvPr id="19" name="Oval 18"/>
              <p:cNvSpPr/>
              <p:nvPr/>
            </p:nvSpPr>
            <p:spPr>
              <a:xfrm rot="13500000">
                <a:off x="11318062" y="3691592"/>
                <a:ext cx="540668" cy="540668"/>
              </a:xfrm>
              <a:prstGeom prst="ellipse">
                <a:avLst/>
              </a:prstGeom>
              <a:solidFill>
                <a:srgbClr val="F9F9F9"/>
              </a:solidFill>
              <a:ln w="133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534804" y="6370865"/>
            <a:ext cx="320040" cy="320040"/>
            <a:chOff x="11534804" y="6370865"/>
            <a:chExt cx="320040" cy="320040"/>
          </a:xfrm>
          <a:solidFill>
            <a:schemeClr val="bg1">
              <a:lumMod val="50000"/>
            </a:schemeClr>
          </a:solidFill>
        </p:grpSpPr>
        <p:sp>
          <p:nvSpPr>
            <p:cNvPr id="5" name="Freeform 55"/>
            <p:cNvSpPr>
              <a:spLocks noChangeAspect="1" noEditPoints="1"/>
            </p:cNvSpPr>
            <p:nvPr/>
          </p:nvSpPr>
          <p:spPr bwMode="auto">
            <a:xfrm>
              <a:off x="11534804" y="6370865"/>
              <a:ext cx="320040" cy="320040"/>
            </a:xfrm>
            <a:custGeom>
              <a:avLst/>
              <a:gdLst>
                <a:gd name="T0" fmla="*/ 92 w 185"/>
                <a:gd name="T1" fmla="*/ 185 h 185"/>
                <a:gd name="T2" fmla="*/ 0 w 185"/>
                <a:gd name="T3" fmla="*/ 93 h 185"/>
                <a:gd name="T4" fmla="*/ 92 w 185"/>
                <a:gd name="T5" fmla="*/ 0 h 185"/>
                <a:gd name="T6" fmla="*/ 185 w 185"/>
                <a:gd name="T7" fmla="*/ 93 h 185"/>
                <a:gd name="T8" fmla="*/ 92 w 185"/>
                <a:gd name="T9" fmla="*/ 185 h 185"/>
                <a:gd name="T10" fmla="*/ 92 w 185"/>
                <a:gd name="T11" fmla="*/ 8 h 185"/>
                <a:gd name="T12" fmla="*/ 8 w 185"/>
                <a:gd name="T13" fmla="*/ 93 h 185"/>
                <a:gd name="T14" fmla="*/ 92 w 185"/>
                <a:gd name="T15" fmla="*/ 177 h 185"/>
                <a:gd name="T16" fmla="*/ 177 w 185"/>
                <a:gd name="T17" fmla="*/ 93 h 185"/>
                <a:gd name="T18" fmla="*/ 92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2" y="185"/>
                  </a:moveTo>
                  <a:cubicBezTo>
                    <a:pt x="41" y="185"/>
                    <a:pt x="0" y="144"/>
                    <a:pt x="0" y="93"/>
                  </a:cubicBezTo>
                  <a:cubicBezTo>
                    <a:pt x="0" y="42"/>
                    <a:pt x="41" y="0"/>
                    <a:pt x="92" y="0"/>
                  </a:cubicBezTo>
                  <a:cubicBezTo>
                    <a:pt x="143" y="0"/>
                    <a:pt x="185" y="42"/>
                    <a:pt x="185" y="93"/>
                  </a:cubicBezTo>
                  <a:cubicBezTo>
                    <a:pt x="185" y="144"/>
                    <a:pt x="143" y="185"/>
                    <a:pt x="92" y="185"/>
                  </a:cubicBezTo>
                  <a:close/>
                  <a:moveTo>
                    <a:pt x="92" y="8"/>
                  </a:moveTo>
                  <a:cubicBezTo>
                    <a:pt x="46" y="8"/>
                    <a:pt x="8" y="46"/>
                    <a:pt x="8" y="93"/>
                  </a:cubicBezTo>
                  <a:cubicBezTo>
                    <a:pt x="8" y="139"/>
                    <a:pt x="46" y="177"/>
                    <a:pt x="92" y="177"/>
                  </a:cubicBezTo>
                  <a:cubicBezTo>
                    <a:pt x="139" y="177"/>
                    <a:pt x="177" y="139"/>
                    <a:pt x="177" y="93"/>
                  </a:cubicBezTo>
                  <a:cubicBezTo>
                    <a:pt x="177" y="46"/>
                    <a:pt x="139" y="8"/>
                    <a:pt x="9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12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grpSp>
          <p:nvGrpSpPr>
            <p:cNvPr id="6" name="Group 5"/>
            <p:cNvGrpSpPr>
              <a:grpSpLocks noChangeAspect="1"/>
            </p:cNvGrpSpPr>
            <p:nvPr/>
          </p:nvGrpSpPr>
          <p:grpSpPr>
            <a:xfrm>
              <a:off x="11667930" y="6462305"/>
              <a:ext cx="78706" cy="137160"/>
              <a:chOff x="7018252" y="5092010"/>
              <a:chExt cx="211373" cy="368357"/>
            </a:xfrm>
            <a:grpFill/>
          </p:grpSpPr>
          <p:sp>
            <p:nvSpPr>
              <p:cNvPr id="7" name="Freeform 152"/>
              <p:cNvSpPr/>
              <p:nvPr/>
            </p:nvSpPr>
            <p:spPr bwMode="auto">
              <a:xfrm>
                <a:off x="7018252" y="5092010"/>
                <a:ext cx="211373" cy="192831"/>
              </a:xfrm>
              <a:custGeom>
                <a:avLst/>
                <a:gdLst>
                  <a:gd name="T0" fmla="*/ 107 w 111"/>
                  <a:gd name="T1" fmla="*/ 101 h 101"/>
                  <a:gd name="T2" fmla="*/ 104 w 111"/>
                  <a:gd name="T3" fmla="*/ 100 h 101"/>
                  <a:gd name="T4" fmla="*/ 2 w 111"/>
                  <a:gd name="T5" fmla="*/ 8 h 101"/>
                  <a:gd name="T6" fmla="*/ 2 w 111"/>
                  <a:gd name="T7" fmla="*/ 2 h 101"/>
                  <a:gd name="T8" fmla="*/ 7 w 111"/>
                  <a:gd name="T9" fmla="*/ 2 h 101"/>
                  <a:gd name="T10" fmla="*/ 109 w 111"/>
                  <a:gd name="T11" fmla="*/ 94 h 101"/>
                  <a:gd name="T12" fmla="*/ 110 w 111"/>
                  <a:gd name="T13" fmla="*/ 100 h 101"/>
                  <a:gd name="T14" fmla="*/ 107 w 111"/>
                  <a:gd name="T1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" h="101">
                    <a:moveTo>
                      <a:pt x="107" y="101"/>
                    </a:moveTo>
                    <a:cubicBezTo>
                      <a:pt x="106" y="101"/>
                      <a:pt x="105" y="101"/>
                      <a:pt x="104" y="10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6"/>
                      <a:pt x="0" y="4"/>
                      <a:pt x="2" y="2"/>
                    </a:cubicBezTo>
                    <a:cubicBezTo>
                      <a:pt x="3" y="0"/>
                      <a:pt x="6" y="0"/>
                      <a:pt x="7" y="2"/>
                    </a:cubicBezTo>
                    <a:cubicBezTo>
                      <a:pt x="109" y="94"/>
                      <a:pt x="109" y="94"/>
                      <a:pt x="109" y="94"/>
                    </a:cubicBezTo>
                    <a:cubicBezTo>
                      <a:pt x="111" y="95"/>
                      <a:pt x="111" y="98"/>
                      <a:pt x="110" y="100"/>
                    </a:cubicBezTo>
                    <a:cubicBezTo>
                      <a:pt x="109" y="100"/>
                      <a:pt x="108" y="101"/>
                      <a:pt x="107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" name="Freeform 153"/>
              <p:cNvSpPr/>
              <p:nvPr/>
            </p:nvSpPr>
            <p:spPr bwMode="auto">
              <a:xfrm>
                <a:off x="7018252" y="5267536"/>
                <a:ext cx="211373" cy="192831"/>
              </a:xfrm>
              <a:custGeom>
                <a:avLst/>
                <a:gdLst>
                  <a:gd name="T0" fmla="*/ 5 w 111"/>
                  <a:gd name="T1" fmla="*/ 101 h 101"/>
                  <a:gd name="T2" fmla="*/ 2 w 111"/>
                  <a:gd name="T3" fmla="*/ 100 h 101"/>
                  <a:gd name="T4" fmla="*/ 2 w 111"/>
                  <a:gd name="T5" fmla="*/ 94 h 101"/>
                  <a:gd name="T6" fmla="*/ 104 w 111"/>
                  <a:gd name="T7" fmla="*/ 2 h 101"/>
                  <a:gd name="T8" fmla="*/ 110 w 111"/>
                  <a:gd name="T9" fmla="*/ 2 h 101"/>
                  <a:gd name="T10" fmla="*/ 109 w 111"/>
                  <a:gd name="T11" fmla="*/ 8 h 101"/>
                  <a:gd name="T12" fmla="*/ 7 w 111"/>
                  <a:gd name="T13" fmla="*/ 100 h 101"/>
                  <a:gd name="T14" fmla="*/ 5 w 111"/>
                  <a:gd name="T1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" h="101">
                    <a:moveTo>
                      <a:pt x="5" y="101"/>
                    </a:moveTo>
                    <a:cubicBezTo>
                      <a:pt x="4" y="101"/>
                      <a:pt x="3" y="101"/>
                      <a:pt x="2" y="100"/>
                    </a:cubicBezTo>
                    <a:cubicBezTo>
                      <a:pt x="0" y="98"/>
                      <a:pt x="0" y="96"/>
                      <a:pt x="2" y="94"/>
                    </a:cubicBezTo>
                    <a:cubicBezTo>
                      <a:pt x="104" y="2"/>
                      <a:pt x="104" y="2"/>
                      <a:pt x="104" y="2"/>
                    </a:cubicBezTo>
                    <a:cubicBezTo>
                      <a:pt x="106" y="0"/>
                      <a:pt x="108" y="1"/>
                      <a:pt x="110" y="2"/>
                    </a:cubicBezTo>
                    <a:cubicBezTo>
                      <a:pt x="111" y="4"/>
                      <a:pt x="111" y="6"/>
                      <a:pt x="109" y="8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7" y="101"/>
                      <a:pt x="6" y="101"/>
                      <a:pt x="5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11106150" y="6372057"/>
            <a:ext cx="431205" cy="320040"/>
            <a:chOff x="10925647" y="6161744"/>
            <a:chExt cx="431205" cy="320040"/>
          </a:xfrm>
        </p:grpSpPr>
        <p:sp>
          <p:nvSpPr>
            <p:cNvPr id="10" name="Freeform 55"/>
            <p:cNvSpPr>
              <a:spLocks noEditPoints="1"/>
            </p:cNvSpPr>
            <p:nvPr/>
          </p:nvSpPr>
          <p:spPr bwMode="auto">
            <a:xfrm>
              <a:off x="10986442" y="6161744"/>
              <a:ext cx="320040" cy="320040"/>
            </a:xfrm>
            <a:custGeom>
              <a:avLst/>
              <a:gdLst>
                <a:gd name="T0" fmla="*/ 92 w 185"/>
                <a:gd name="T1" fmla="*/ 185 h 185"/>
                <a:gd name="T2" fmla="*/ 0 w 185"/>
                <a:gd name="T3" fmla="*/ 93 h 185"/>
                <a:gd name="T4" fmla="*/ 92 w 185"/>
                <a:gd name="T5" fmla="*/ 0 h 185"/>
                <a:gd name="T6" fmla="*/ 185 w 185"/>
                <a:gd name="T7" fmla="*/ 93 h 185"/>
                <a:gd name="T8" fmla="*/ 92 w 185"/>
                <a:gd name="T9" fmla="*/ 185 h 185"/>
                <a:gd name="T10" fmla="*/ 92 w 185"/>
                <a:gd name="T11" fmla="*/ 8 h 185"/>
                <a:gd name="T12" fmla="*/ 8 w 185"/>
                <a:gd name="T13" fmla="*/ 93 h 185"/>
                <a:gd name="T14" fmla="*/ 92 w 185"/>
                <a:gd name="T15" fmla="*/ 177 h 185"/>
                <a:gd name="T16" fmla="*/ 177 w 185"/>
                <a:gd name="T17" fmla="*/ 93 h 185"/>
                <a:gd name="T18" fmla="*/ 92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2" y="185"/>
                  </a:moveTo>
                  <a:cubicBezTo>
                    <a:pt x="41" y="185"/>
                    <a:pt x="0" y="144"/>
                    <a:pt x="0" y="93"/>
                  </a:cubicBezTo>
                  <a:cubicBezTo>
                    <a:pt x="0" y="42"/>
                    <a:pt x="41" y="0"/>
                    <a:pt x="92" y="0"/>
                  </a:cubicBezTo>
                  <a:cubicBezTo>
                    <a:pt x="143" y="0"/>
                    <a:pt x="185" y="42"/>
                    <a:pt x="185" y="93"/>
                  </a:cubicBezTo>
                  <a:cubicBezTo>
                    <a:pt x="185" y="144"/>
                    <a:pt x="143" y="185"/>
                    <a:pt x="92" y="185"/>
                  </a:cubicBezTo>
                  <a:close/>
                  <a:moveTo>
                    <a:pt x="92" y="8"/>
                  </a:moveTo>
                  <a:cubicBezTo>
                    <a:pt x="46" y="8"/>
                    <a:pt x="8" y="46"/>
                    <a:pt x="8" y="93"/>
                  </a:cubicBezTo>
                  <a:cubicBezTo>
                    <a:pt x="8" y="139"/>
                    <a:pt x="46" y="177"/>
                    <a:pt x="92" y="177"/>
                  </a:cubicBezTo>
                  <a:cubicBezTo>
                    <a:pt x="139" y="177"/>
                    <a:pt x="177" y="139"/>
                    <a:pt x="177" y="93"/>
                  </a:cubicBezTo>
                  <a:cubicBezTo>
                    <a:pt x="177" y="46"/>
                    <a:pt x="139" y="8"/>
                    <a:pt x="92" y="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800" b="1">
                <a:solidFill>
                  <a:schemeClr val="bg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925647" y="6182074"/>
              <a:ext cx="43120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fld id="{28817D7A-DA03-4A0A-8236-EF6196D812A4}" type="slidenum">
                <a:rPr lang="id-ID" sz="1200" b="1">
                  <a:solidFill>
                    <a:schemeClr val="bg1">
                      <a:lumMod val="50000"/>
                    </a:schemeClr>
                  </a:solidFill>
                </a:rPr>
                <a:t>18</a:t>
              </a:fld>
              <a:endParaRPr lang="en-US" sz="1200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 flipH="1">
            <a:off x="10799084" y="6367643"/>
            <a:ext cx="320040" cy="320040"/>
            <a:chOff x="11534804" y="6370865"/>
            <a:chExt cx="320040" cy="320040"/>
          </a:xfrm>
          <a:solidFill>
            <a:schemeClr val="bg1">
              <a:lumMod val="50000"/>
            </a:schemeClr>
          </a:solidFill>
        </p:grpSpPr>
        <p:sp>
          <p:nvSpPr>
            <p:cNvPr id="13" name="Freeform 55"/>
            <p:cNvSpPr>
              <a:spLocks noChangeAspect="1" noEditPoints="1"/>
            </p:cNvSpPr>
            <p:nvPr/>
          </p:nvSpPr>
          <p:spPr bwMode="auto">
            <a:xfrm>
              <a:off x="11534804" y="6370865"/>
              <a:ext cx="320040" cy="320040"/>
            </a:xfrm>
            <a:custGeom>
              <a:avLst/>
              <a:gdLst>
                <a:gd name="T0" fmla="*/ 92 w 185"/>
                <a:gd name="T1" fmla="*/ 185 h 185"/>
                <a:gd name="T2" fmla="*/ 0 w 185"/>
                <a:gd name="T3" fmla="*/ 93 h 185"/>
                <a:gd name="T4" fmla="*/ 92 w 185"/>
                <a:gd name="T5" fmla="*/ 0 h 185"/>
                <a:gd name="T6" fmla="*/ 185 w 185"/>
                <a:gd name="T7" fmla="*/ 93 h 185"/>
                <a:gd name="T8" fmla="*/ 92 w 185"/>
                <a:gd name="T9" fmla="*/ 185 h 185"/>
                <a:gd name="T10" fmla="*/ 92 w 185"/>
                <a:gd name="T11" fmla="*/ 8 h 185"/>
                <a:gd name="T12" fmla="*/ 8 w 185"/>
                <a:gd name="T13" fmla="*/ 93 h 185"/>
                <a:gd name="T14" fmla="*/ 92 w 185"/>
                <a:gd name="T15" fmla="*/ 177 h 185"/>
                <a:gd name="T16" fmla="*/ 177 w 185"/>
                <a:gd name="T17" fmla="*/ 93 h 185"/>
                <a:gd name="T18" fmla="*/ 92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2" y="185"/>
                  </a:moveTo>
                  <a:cubicBezTo>
                    <a:pt x="41" y="185"/>
                    <a:pt x="0" y="144"/>
                    <a:pt x="0" y="93"/>
                  </a:cubicBezTo>
                  <a:cubicBezTo>
                    <a:pt x="0" y="42"/>
                    <a:pt x="41" y="0"/>
                    <a:pt x="92" y="0"/>
                  </a:cubicBezTo>
                  <a:cubicBezTo>
                    <a:pt x="143" y="0"/>
                    <a:pt x="185" y="42"/>
                    <a:pt x="185" y="93"/>
                  </a:cubicBezTo>
                  <a:cubicBezTo>
                    <a:pt x="185" y="144"/>
                    <a:pt x="143" y="185"/>
                    <a:pt x="92" y="185"/>
                  </a:cubicBezTo>
                  <a:close/>
                  <a:moveTo>
                    <a:pt x="92" y="8"/>
                  </a:moveTo>
                  <a:cubicBezTo>
                    <a:pt x="46" y="8"/>
                    <a:pt x="8" y="46"/>
                    <a:pt x="8" y="93"/>
                  </a:cubicBezTo>
                  <a:cubicBezTo>
                    <a:pt x="8" y="139"/>
                    <a:pt x="46" y="177"/>
                    <a:pt x="92" y="177"/>
                  </a:cubicBezTo>
                  <a:cubicBezTo>
                    <a:pt x="139" y="177"/>
                    <a:pt x="177" y="139"/>
                    <a:pt x="177" y="93"/>
                  </a:cubicBezTo>
                  <a:cubicBezTo>
                    <a:pt x="177" y="46"/>
                    <a:pt x="139" y="8"/>
                    <a:pt x="9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12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grpSp>
          <p:nvGrpSpPr>
            <p:cNvPr id="14" name="Group 13"/>
            <p:cNvGrpSpPr>
              <a:grpSpLocks noChangeAspect="1"/>
            </p:cNvGrpSpPr>
            <p:nvPr/>
          </p:nvGrpSpPr>
          <p:grpSpPr>
            <a:xfrm>
              <a:off x="11667930" y="6462305"/>
              <a:ext cx="78706" cy="137160"/>
              <a:chOff x="7018252" y="5092010"/>
              <a:chExt cx="211373" cy="368357"/>
            </a:xfrm>
            <a:grpFill/>
          </p:grpSpPr>
          <p:sp>
            <p:nvSpPr>
              <p:cNvPr id="15" name="Freeform 152"/>
              <p:cNvSpPr/>
              <p:nvPr/>
            </p:nvSpPr>
            <p:spPr bwMode="auto">
              <a:xfrm>
                <a:off x="7018252" y="5092010"/>
                <a:ext cx="211373" cy="192831"/>
              </a:xfrm>
              <a:custGeom>
                <a:avLst/>
                <a:gdLst>
                  <a:gd name="T0" fmla="*/ 107 w 111"/>
                  <a:gd name="T1" fmla="*/ 101 h 101"/>
                  <a:gd name="T2" fmla="*/ 104 w 111"/>
                  <a:gd name="T3" fmla="*/ 100 h 101"/>
                  <a:gd name="T4" fmla="*/ 2 w 111"/>
                  <a:gd name="T5" fmla="*/ 8 h 101"/>
                  <a:gd name="T6" fmla="*/ 2 w 111"/>
                  <a:gd name="T7" fmla="*/ 2 h 101"/>
                  <a:gd name="T8" fmla="*/ 7 w 111"/>
                  <a:gd name="T9" fmla="*/ 2 h 101"/>
                  <a:gd name="T10" fmla="*/ 109 w 111"/>
                  <a:gd name="T11" fmla="*/ 94 h 101"/>
                  <a:gd name="T12" fmla="*/ 110 w 111"/>
                  <a:gd name="T13" fmla="*/ 100 h 101"/>
                  <a:gd name="T14" fmla="*/ 107 w 111"/>
                  <a:gd name="T1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" h="101">
                    <a:moveTo>
                      <a:pt x="107" y="101"/>
                    </a:moveTo>
                    <a:cubicBezTo>
                      <a:pt x="106" y="101"/>
                      <a:pt x="105" y="101"/>
                      <a:pt x="104" y="10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6"/>
                      <a:pt x="0" y="4"/>
                      <a:pt x="2" y="2"/>
                    </a:cubicBezTo>
                    <a:cubicBezTo>
                      <a:pt x="3" y="0"/>
                      <a:pt x="6" y="0"/>
                      <a:pt x="7" y="2"/>
                    </a:cubicBezTo>
                    <a:cubicBezTo>
                      <a:pt x="109" y="94"/>
                      <a:pt x="109" y="94"/>
                      <a:pt x="109" y="94"/>
                    </a:cubicBezTo>
                    <a:cubicBezTo>
                      <a:pt x="111" y="95"/>
                      <a:pt x="111" y="98"/>
                      <a:pt x="110" y="100"/>
                    </a:cubicBezTo>
                    <a:cubicBezTo>
                      <a:pt x="109" y="100"/>
                      <a:pt x="108" y="101"/>
                      <a:pt x="107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6" name="Freeform 153"/>
              <p:cNvSpPr/>
              <p:nvPr/>
            </p:nvSpPr>
            <p:spPr bwMode="auto">
              <a:xfrm>
                <a:off x="7018252" y="5267536"/>
                <a:ext cx="211373" cy="192831"/>
              </a:xfrm>
              <a:custGeom>
                <a:avLst/>
                <a:gdLst>
                  <a:gd name="T0" fmla="*/ 5 w 111"/>
                  <a:gd name="T1" fmla="*/ 101 h 101"/>
                  <a:gd name="T2" fmla="*/ 2 w 111"/>
                  <a:gd name="T3" fmla="*/ 100 h 101"/>
                  <a:gd name="T4" fmla="*/ 2 w 111"/>
                  <a:gd name="T5" fmla="*/ 94 h 101"/>
                  <a:gd name="T6" fmla="*/ 104 w 111"/>
                  <a:gd name="T7" fmla="*/ 2 h 101"/>
                  <a:gd name="T8" fmla="*/ 110 w 111"/>
                  <a:gd name="T9" fmla="*/ 2 h 101"/>
                  <a:gd name="T10" fmla="*/ 109 w 111"/>
                  <a:gd name="T11" fmla="*/ 8 h 101"/>
                  <a:gd name="T12" fmla="*/ 7 w 111"/>
                  <a:gd name="T13" fmla="*/ 100 h 101"/>
                  <a:gd name="T14" fmla="*/ 5 w 111"/>
                  <a:gd name="T1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" h="101">
                    <a:moveTo>
                      <a:pt x="5" y="101"/>
                    </a:moveTo>
                    <a:cubicBezTo>
                      <a:pt x="4" y="101"/>
                      <a:pt x="3" y="101"/>
                      <a:pt x="2" y="100"/>
                    </a:cubicBezTo>
                    <a:cubicBezTo>
                      <a:pt x="0" y="98"/>
                      <a:pt x="0" y="96"/>
                      <a:pt x="2" y="94"/>
                    </a:cubicBezTo>
                    <a:cubicBezTo>
                      <a:pt x="104" y="2"/>
                      <a:pt x="104" y="2"/>
                      <a:pt x="104" y="2"/>
                    </a:cubicBezTo>
                    <a:cubicBezTo>
                      <a:pt x="106" y="0"/>
                      <a:pt x="108" y="1"/>
                      <a:pt x="110" y="2"/>
                    </a:cubicBezTo>
                    <a:cubicBezTo>
                      <a:pt x="111" y="4"/>
                      <a:pt x="111" y="6"/>
                      <a:pt x="109" y="8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7" y="101"/>
                      <a:pt x="6" y="101"/>
                      <a:pt x="5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17" name="Group 4"/>
          <p:cNvGrpSpPr>
            <a:grpSpLocks noChangeAspect="1"/>
          </p:cNvGrpSpPr>
          <p:nvPr/>
        </p:nvGrpSpPr>
        <p:grpSpPr bwMode="auto">
          <a:xfrm>
            <a:off x="450575" y="1989235"/>
            <a:ext cx="4704282" cy="4535206"/>
            <a:chOff x="1612" y="126"/>
            <a:chExt cx="3784" cy="3648"/>
          </a:xfrm>
        </p:grpSpPr>
        <p:sp>
          <p:nvSpPr>
            <p:cNvPr id="18" name="Freeform 5"/>
            <p:cNvSpPr/>
            <p:nvPr/>
          </p:nvSpPr>
          <p:spPr bwMode="auto">
            <a:xfrm>
              <a:off x="5046" y="2710"/>
              <a:ext cx="152" cy="285"/>
            </a:xfrm>
            <a:custGeom>
              <a:avLst/>
              <a:gdLst>
                <a:gd name="T0" fmla="*/ 22 w 152"/>
                <a:gd name="T1" fmla="*/ 0 h 285"/>
                <a:gd name="T2" fmla="*/ 0 w 152"/>
                <a:gd name="T3" fmla="*/ 149 h 285"/>
                <a:gd name="T4" fmla="*/ 139 w 152"/>
                <a:gd name="T5" fmla="*/ 285 h 285"/>
                <a:gd name="T6" fmla="*/ 152 w 152"/>
                <a:gd name="T7" fmla="*/ 131 h 285"/>
                <a:gd name="T8" fmla="*/ 22 w 152"/>
                <a:gd name="T9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85">
                  <a:moveTo>
                    <a:pt x="22" y="0"/>
                  </a:moveTo>
                  <a:lnTo>
                    <a:pt x="0" y="149"/>
                  </a:lnTo>
                  <a:lnTo>
                    <a:pt x="139" y="285"/>
                  </a:lnTo>
                  <a:lnTo>
                    <a:pt x="152" y="13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34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5046" y="2710"/>
              <a:ext cx="152" cy="285"/>
            </a:xfrm>
            <a:custGeom>
              <a:avLst/>
              <a:gdLst>
                <a:gd name="T0" fmla="*/ 22 w 152"/>
                <a:gd name="T1" fmla="*/ 0 h 285"/>
                <a:gd name="T2" fmla="*/ 0 w 152"/>
                <a:gd name="T3" fmla="*/ 149 h 285"/>
                <a:gd name="T4" fmla="*/ 139 w 152"/>
                <a:gd name="T5" fmla="*/ 285 h 285"/>
                <a:gd name="T6" fmla="*/ 152 w 152"/>
                <a:gd name="T7" fmla="*/ 131 h 285"/>
                <a:gd name="T8" fmla="*/ 22 w 152"/>
                <a:gd name="T9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85">
                  <a:moveTo>
                    <a:pt x="22" y="0"/>
                  </a:moveTo>
                  <a:lnTo>
                    <a:pt x="0" y="149"/>
                  </a:lnTo>
                  <a:lnTo>
                    <a:pt x="139" y="285"/>
                  </a:lnTo>
                  <a:lnTo>
                    <a:pt x="152" y="131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7"/>
            <p:cNvSpPr/>
            <p:nvPr/>
          </p:nvSpPr>
          <p:spPr bwMode="auto">
            <a:xfrm>
              <a:off x="5110" y="2646"/>
              <a:ext cx="286" cy="152"/>
            </a:xfrm>
            <a:custGeom>
              <a:avLst/>
              <a:gdLst>
                <a:gd name="T0" fmla="*/ 0 w 286"/>
                <a:gd name="T1" fmla="*/ 22 h 152"/>
                <a:gd name="T2" fmla="*/ 150 w 286"/>
                <a:gd name="T3" fmla="*/ 0 h 152"/>
                <a:gd name="T4" fmla="*/ 286 w 286"/>
                <a:gd name="T5" fmla="*/ 139 h 152"/>
                <a:gd name="T6" fmla="*/ 132 w 286"/>
                <a:gd name="T7" fmla="*/ 152 h 152"/>
                <a:gd name="T8" fmla="*/ 0 w 286"/>
                <a:gd name="T9" fmla="*/ 2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152">
                  <a:moveTo>
                    <a:pt x="0" y="22"/>
                  </a:moveTo>
                  <a:lnTo>
                    <a:pt x="150" y="0"/>
                  </a:lnTo>
                  <a:lnTo>
                    <a:pt x="286" y="139"/>
                  </a:lnTo>
                  <a:lnTo>
                    <a:pt x="132" y="15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34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8"/>
            <p:cNvSpPr/>
            <p:nvPr/>
          </p:nvSpPr>
          <p:spPr bwMode="auto">
            <a:xfrm>
              <a:off x="5110" y="2646"/>
              <a:ext cx="286" cy="152"/>
            </a:xfrm>
            <a:custGeom>
              <a:avLst/>
              <a:gdLst>
                <a:gd name="T0" fmla="*/ 0 w 286"/>
                <a:gd name="T1" fmla="*/ 22 h 152"/>
                <a:gd name="T2" fmla="*/ 150 w 286"/>
                <a:gd name="T3" fmla="*/ 0 h 152"/>
                <a:gd name="T4" fmla="*/ 286 w 286"/>
                <a:gd name="T5" fmla="*/ 139 h 152"/>
                <a:gd name="T6" fmla="*/ 132 w 286"/>
                <a:gd name="T7" fmla="*/ 152 h 152"/>
                <a:gd name="T8" fmla="*/ 0 w 286"/>
                <a:gd name="T9" fmla="*/ 2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152">
                  <a:moveTo>
                    <a:pt x="0" y="22"/>
                  </a:moveTo>
                  <a:lnTo>
                    <a:pt x="150" y="0"/>
                  </a:lnTo>
                  <a:lnTo>
                    <a:pt x="286" y="139"/>
                  </a:lnTo>
                  <a:lnTo>
                    <a:pt x="132" y="152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Freeform 9"/>
            <p:cNvSpPr/>
            <p:nvPr/>
          </p:nvSpPr>
          <p:spPr bwMode="auto">
            <a:xfrm>
              <a:off x="5147" y="2686"/>
              <a:ext cx="159" cy="24"/>
            </a:xfrm>
            <a:custGeom>
              <a:avLst/>
              <a:gdLst>
                <a:gd name="T0" fmla="*/ 154 w 159"/>
                <a:gd name="T1" fmla="*/ 0 h 24"/>
                <a:gd name="T2" fmla="*/ 0 w 159"/>
                <a:gd name="T3" fmla="*/ 17 h 24"/>
                <a:gd name="T4" fmla="*/ 7 w 159"/>
                <a:gd name="T5" fmla="*/ 24 h 24"/>
                <a:gd name="T6" fmla="*/ 159 w 159"/>
                <a:gd name="T7" fmla="*/ 8 h 24"/>
                <a:gd name="T8" fmla="*/ 154 w 159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24">
                  <a:moveTo>
                    <a:pt x="154" y="0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59" y="8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EA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Freeform 10"/>
            <p:cNvSpPr/>
            <p:nvPr/>
          </p:nvSpPr>
          <p:spPr bwMode="auto">
            <a:xfrm>
              <a:off x="5147" y="2686"/>
              <a:ext cx="159" cy="24"/>
            </a:xfrm>
            <a:custGeom>
              <a:avLst/>
              <a:gdLst>
                <a:gd name="T0" fmla="*/ 154 w 159"/>
                <a:gd name="T1" fmla="*/ 0 h 24"/>
                <a:gd name="T2" fmla="*/ 0 w 159"/>
                <a:gd name="T3" fmla="*/ 17 h 24"/>
                <a:gd name="T4" fmla="*/ 7 w 159"/>
                <a:gd name="T5" fmla="*/ 24 h 24"/>
                <a:gd name="T6" fmla="*/ 159 w 159"/>
                <a:gd name="T7" fmla="*/ 8 h 24"/>
                <a:gd name="T8" fmla="*/ 154 w 159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24">
                  <a:moveTo>
                    <a:pt x="154" y="0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59" y="8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11"/>
            <p:cNvSpPr/>
            <p:nvPr/>
          </p:nvSpPr>
          <p:spPr bwMode="auto">
            <a:xfrm>
              <a:off x="4312" y="1914"/>
              <a:ext cx="930" cy="927"/>
            </a:xfrm>
            <a:custGeom>
              <a:avLst/>
              <a:gdLst>
                <a:gd name="T0" fmla="*/ 43 w 507"/>
                <a:gd name="T1" fmla="*/ 17 h 505"/>
                <a:gd name="T2" fmla="*/ 43 w 507"/>
                <a:gd name="T3" fmla="*/ 17 h 505"/>
                <a:gd name="T4" fmla="*/ 0 w 507"/>
                <a:gd name="T5" fmla="*/ 0 h 505"/>
                <a:gd name="T6" fmla="*/ 19 w 507"/>
                <a:gd name="T7" fmla="*/ 43 h 505"/>
                <a:gd name="T8" fmla="*/ 19 w 507"/>
                <a:gd name="T9" fmla="*/ 43 h 505"/>
                <a:gd name="T10" fmla="*/ 483 w 507"/>
                <a:gd name="T11" fmla="*/ 505 h 505"/>
                <a:gd name="T12" fmla="*/ 507 w 507"/>
                <a:gd name="T13" fmla="*/ 482 h 505"/>
                <a:gd name="T14" fmla="*/ 43 w 507"/>
                <a:gd name="T15" fmla="*/ 17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7" h="505">
                  <a:moveTo>
                    <a:pt x="43" y="17"/>
                  </a:moveTo>
                  <a:cubicBezTo>
                    <a:pt x="43" y="17"/>
                    <a:pt x="43" y="17"/>
                    <a:pt x="43" y="17"/>
                  </a:cubicBezTo>
                  <a:cubicBezTo>
                    <a:pt x="40" y="14"/>
                    <a:pt x="0" y="0"/>
                    <a:pt x="0" y="0"/>
                  </a:cubicBezTo>
                  <a:cubicBezTo>
                    <a:pt x="0" y="0"/>
                    <a:pt x="15" y="40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483" y="505"/>
                    <a:pt x="483" y="505"/>
                    <a:pt x="483" y="505"/>
                  </a:cubicBezTo>
                  <a:cubicBezTo>
                    <a:pt x="507" y="482"/>
                    <a:pt x="507" y="482"/>
                    <a:pt x="507" y="482"/>
                  </a:cubicBezTo>
                  <a:cubicBezTo>
                    <a:pt x="43" y="17"/>
                    <a:pt x="43" y="17"/>
                    <a:pt x="43" y="17"/>
                  </a:cubicBezTo>
                </a:path>
              </a:pathLst>
            </a:custGeom>
            <a:solidFill>
              <a:srgbClr val="5D4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4963" y="3488"/>
              <a:ext cx="152" cy="286"/>
            </a:xfrm>
            <a:custGeom>
              <a:avLst/>
              <a:gdLst>
                <a:gd name="T0" fmla="*/ 20 w 152"/>
                <a:gd name="T1" fmla="*/ 0 h 286"/>
                <a:gd name="T2" fmla="*/ 0 w 152"/>
                <a:gd name="T3" fmla="*/ 149 h 286"/>
                <a:gd name="T4" fmla="*/ 139 w 152"/>
                <a:gd name="T5" fmla="*/ 286 h 286"/>
                <a:gd name="T6" fmla="*/ 152 w 152"/>
                <a:gd name="T7" fmla="*/ 132 h 286"/>
                <a:gd name="T8" fmla="*/ 20 w 152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86">
                  <a:moveTo>
                    <a:pt x="20" y="0"/>
                  </a:moveTo>
                  <a:lnTo>
                    <a:pt x="0" y="149"/>
                  </a:lnTo>
                  <a:lnTo>
                    <a:pt x="139" y="286"/>
                  </a:lnTo>
                  <a:lnTo>
                    <a:pt x="152" y="13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34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4963" y="3488"/>
              <a:ext cx="152" cy="286"/>
            </a:xfrm>
            <a:custGeom>
              <a:avLst/>
              <a:gdLst>
                <a:gd name="T0" fmla="*/ 20 w 152"/>
                <a:gd name="T1" fmla="*/ 0 h 286"/>
                <a:gd name="T2" fmla="*/ 0 w 152"/>
                <a:gd name="T3" fmla="*/ 149 h 286"/>
                <a:gd name="T4" fmla="*/ 139 w 152"/>
                <a:gd name="T5" fmla="*/ 286 h 286"/>
                <a:gd name="T6" fmla="*/ 152 w 152"/>
                <a:gd name="T7" fmla="*/ 132 h 286"/>
                <a:gd name="T8" fmla="*/ 20 w 152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86">
                  <a:moveTo>
                    <a:pt x="20" y="0"/>
                  </a:moveTo>
                  <a:lnTo>
                    <a:pt x="0" y="149"/>
                  </a:lnTo>
                  <a:lnTo>
                    <a:pt x="139" y="286"/>
                  </a:lnTo>
                  <a:lnTo>
                    <a:pt x="152" y="132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5027" y="3424"/>
              <a:ext cx="285" cy="152"/>
            </a:xfrm>
            <a:custGeom>
              <a:avLst/>
              <a:gdLst>
                <a:gd name="T0" fmla="*/ 0 w 285"/>
                <a:gd name="T1" fmla="*/ 22 h 152"/>
                <a:gd name="T2" fmla="*/ 149 w 285"/>
                <a:gd name="T3" fmla="*/ 0 h 152"/>
                <a:gd name="T4" fmla="*/ 285 w 285"/>
                <a:gd name="T5" fmla="*/ 139 h 152"/>
                <a:gd name="T6" fmla="*/ 131 w 285"/>
                <a:gd name="T7" fmla="*/ 152 h 152"/>
                <a:gd name="T8" fmla="*/ 0 w 285"/>
                <a:gd name="T9" fmla="*/ 2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152">
                  <a:moveTo>
                    <a:pt x="0" y="22"/>
                  </a:moveTo>
                  <a:lnTo>
                    <a:pt x="149" y="0"/>
                  </a:lnTo>
                  <a:lnTo>
                    <a:pt x="285" y="139"/>
                  </a:lnTo>
                  <a:lnTo>
                    <a:pt x="131" y="15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34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5027" y="3424"/>
              <a:ext cx="285" cy="152"/>
            </a:xfrm>
            <a:custGeom>
              <a:avLst/>
              <a:gdLst>
                <a:gd name="T0" fmla="*/ 0 w 285"/>
                <a:gd name="T1" fmla="*/ 22 h 152"/>
                <a:gd name="T2" fmla="*/ 149 w 285"/>
                <a:gd name="T3" fmla="*/ 0 h 152"/>
                <a:gd name="T4" fmla="*/ 285 w 285"/>
                <a:gd name="T5" fmla="*/ 139 h 152"/>
                <a:gd name="T6" fmla="*/ 131 w 285"/>
                <a:gd name="T7" fmla="*/ 152 h 152"/>
                <a:gd name="T8" fmla="*/ 0 w 285"/>
                <a:gd name="T9" fmla="*/ 2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152">
                  <a:moveTo>
                    <a:pt x="0" y="22"/>
                  </a:moveTo>
                  <a:lnTo>
                    <a:pt x="149" y="0"/>
                  </a:lnTo>
                  <a:lnTo>
                    <a:pt x="285" y="139"/>
                  </a:lnTo>
                  <a:lnTo>
                    <a:pt x="131" y="152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5024" y="3528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5024" y="3528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5003" y="3528"/>
              <a:ext cx="26" cy="156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9 h 156"/>
                <a:gd name="T4" fmla="*/ 8 w 26"/>
                <a:gd name="T5" fmla="*/ 156 h 156"/>
                <a:gd name="T6" fmla="*/ 26 w 26"/>
                <a:gd name="T7" fmla="*/ 8 h 156"/>
                <a:gd name="T8" fmla="*/ 22 w 26"/>
                <a:gd name="T9" fmla="*/ 2 h 156"/>
                <a:gd name="T10" fmla="*/ 21 w 26"/>
                <a:gd name="T1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26" y="8"/>
                  </a:lnTo>
                  <a:lnTo>
                    <a:pt x="22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A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5003" y="3528"/>
              <a:ext cx="26" cy="156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9 h 156"/>
                <a:gd name="T4" fmla="*/ 8 w 26"/>
                <a:gd name="T5" fmla="*/ 156 h 156"/>
                <a:gd name="T6" fmla="*/ 26 w 26"/>
                <a:gd name="T7" fmla="*/ 8 h 156"/>
                <a:gd name="T8" fmla="*/ 22 w 26"/>
                <a:gd name="T9" fmla="*/ 2 h 156"/>
                <a:gd name="T10" fmla="*/ 21 w 26"/>
                <a:gd name="T1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26" y="8"/>
                  </a:lnTo>
                  <a:lnTo>
                    <a:pt x="22" y="2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20"/>
            <p:cNvSpPr>
              <a:spLocks noEditPoints="1"/>
            </p:cNvSpPr>
            <p:nvPr/>
          </p:nvSpPr>
          <p:spPr bwMode="auto">
            <a:xfrm>
              <a:off x="5047" y="3572"/>
              <a:ext cx="24" cy="156"/>
            </a:xfrm>
            <a:custGeom>
              <a:avLst/>
              <a:gdLst>
                <a:gd name="T0" fmla="*/ 0 w 24"/>
                <a:gd name="T1" fmla="*/ 149 h 156"/>
                <a:gd name="T2" fmla="*/ 0 w 24"/>
                <a:gd name="T3" fmla="*/ 149 h 156"/>
                <a:gd name="T4" fmla="*/ 8 w 24"/>
                <a:gd name="T5" fmla="*/ 156 h 156"/>
                <a:gd name="T6" fmla="*/ 8 w 24"/>
                <a:gd name="T7" fmla="*/ 156 h 156"/>
                <a:gd name="T8" fmla="*/ 0 w 24"/>
                <a:gd name="T9" fmla="*/ 149 h 156"/>
                <a:gd name="T10" fmla="*/ 21 w 24"/>
                <a:gd name="T11" fmla="*/ 0 h 156"/>
                <a:gd name="T12" fmla="*/ 21 w 24"/>
                <a:gd name="T13" fmla="*/ 0 h 156"/>
                <a:gd name="T14" fmla="*/ 24 w 24"/>
                <a:gd name="T15" fmla="*/ 4 h 156"/>
                <a:gd name="T16" fmla="*/ 21 w 24"/>
                <a:gd name="T1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56">
                  <a:moveTo>
                    <a:pt x="0" y="149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8" y="156"/>
                  </a:lnTo>
                  <a:lnTo>
                    <a:pt x="0" y="149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24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Freeform 21"/>
            <p:cNvSpPr>
              <a:spLocks noEditPoints="1"/>
            </p:cNvSpPr>
            <p:nvPr/>
          </p:nvSpPr>
          <p:spPr bwMode="auto">
            <a:xfrm>
              <a:off x="5047" y="3572"/>
              <a:ext cx="24" cy="156"/>
            </a:xfrm>
            <a:custGeom>
              <a:avLst/>
              <a:gdLst>
                <a:gd name="T0" fmla="*/ 0 w 24"/>
                <a:gd name="T1" fmla="*/ 149 h 156"/>
                <a:gd name="T2" fmla="*/ 0 w 24"/>
                <a:gd name="T3" fmla="*/ 149 h 156"/>
                <a:gd name="T4" fmla="*/ 8 w 24"/>
                <a:gd name="T5" fmla="*/ 156 h 156"/>
                <a:gd name="T6" fmla="*/ 8 w 24"/>
                <a:gd name="T7" fmla="*/ 156 h 156"/>
                <a:gd name="T8" fmla="*/ 0 w 24"/>
                <a:gd name="T9" fmla="*/ 149 h 156"/>
                <a:gd name="T10" fmla="*/ 21 w 24"/>
                <a:gd name="T11" fmla="*/ 0 h 156"/>
                <a:gd name="T12" fmla="*/ 21 w 24"/>
                <a:gd name="T13" fmla="*/ 0 h 156"/>
                <a:gd name="T14" fmla="*/ 24 w 24"/>
                <a:gd name="T15" fmla="*/ 4 h 156"/>
                <a:gd name="T16" fmla="*/ 21 w 24"/>
                <a:gd name="T1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56">
                  <a:moveTo>
                    <a:pt x="0" y="149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8" y="156"/>
                  </a:lnTo>
                  <a:lnTo>
                    <a:pt x="0" y="149"/>
                  </a:lnTo>
                  <a:moveTo>
                    <a:pt x="21" y="0"/>
                  </a:moveTo>
                  <a:lnTo>
                    <a:pt x="21" y="0"/>
                  </a:lnTo>
                  <a:lnTo>
                    <a:pt x="24" y="4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5047" y="3572"/>
              <a:ext cx="26" cy="156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9 h 156"/>
                <a:gd name="T4" fmla="*/ 8 w 26"/>
                <a:gd name="T5" fmla="*/ 156 h 156"/>
                <a:gd name="T6" fmla="*/ 26 w 26"/>
                <a:gd name="T7" fmla="*/ 8 h 156"/>
                <a:gd name="T8" fmla="*/ 24 w 26"/>
                <a:gd name="T9" fmla="*/ 4 h 156"/>
                <a:gd name="T10" fmla="*/ 21 w 26"/>
                <a:gd name="T1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A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Freeform 23"/>
            <p:cNvSpPr/>
            <p:nvPr/>
          </p:nvSpPr>
          <p:spPr bwMode="auto">
            <a:xfrm>
              <a:off x="5047" y="3572"/>
              <a:ext cx="26" cy="156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9 h 156"/>
                <a:gd name="T4" fmla="*/ 8 w 26"/>
                <a:gd name="T5" fmla="*/ 156 h 156"/>
                <a:gd name="T6" fmla="*/ 26 w 26"/>
                <a:gd name="T7" fmla="*/ 8 h 156"/>
                <a:gd name="T8" fmla="*/ 24 w 26"/>
                <a:gd name="T9" fmla="*/ 4 h 156"/>
                <a:gd name="T10" fmla="*/ 21 w 26"/>
                <a:gd name="T1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Freeform 24"/>
            <p:cNvSpPr>
              <a:spLocks noEditPoints="1"/>
            </p:cNvSpPr>
            <p:nvPr/>
          </p:nvSpPr>
          <p:spPr bwMode="auto">
            <a:xfrm>
              <a:off x="5106" y="3515"/>
              <a:ext cx="163" cy="24"/>
            </a:xfrm>
            <a:custGeom>
              <a:avLst/>
              <a:gdLst>
                <a:gd name="T0" fmla="*/ 7 w 163"/>
                <a:gd name="T1" fmla="*/ 15 h 24"/>
                <a:gd name="T2" fmla="*/ 0 w 163"/>
                <a:gd name="T3" fmla="*/ 17 h 24"/>
                <a:gd name="T4" fmla="*/ 7 w 163"/>
                <a:gd name="T5" fmla="*/ 24 h 24"/>
                <a:gd name="T6" fmla="*/ 15 w 163"/>
                <a:gd name="T7" fmla="*/ 24 h 24"/>
                <a:gd name="T8" fmla="*/ 7 w 163"/>
                <a:gd name="T9" fmla="*/ 15 h 24"/>
                <a:gd name="T10" fmla="*/ 160 w 163"/>
                <a:gd name="T11" fmla="*/ 0 h 24"/>
                <a:gd name="T12" fmla="*/ 160 w 163"/>
                <a:gd name="T13" fmla="*/ 0 h 24"/>
                <a:gd name="T14" fmla="*/ 163 w 163"/>
                <a:gd name="T15" fmla="*/ 4 h 24"/>
                <a:gd name="T16" fmla="*/ 160 w 163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24">
                  <a:moveTo>
                    <a:pt x="7" y="15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5" y="24"/>
                  </a:lnTo>
                  <a:lnTo>
                    <a:pt x="7" y="15"/>
                  </a:lnTo>
                  <a:close/>
                  <a:moveTo>
                    <a:pt x="160" y="0"/>
                  </a:moveTo>
                  <a:lnTo>
                    <a:pt x="160" y="0"/>
                  </a:lnTo>
                  <a:lnTo>
                    <a:pt x="163" y="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Freeform 25"/>
            <p:cNvSpPr>
              <a:spLocks noEditPoints="1"/>
            </p:cNvSpPr>
            <p:nvPr/>
          </p:nvSpPr>
          <p:spPr bwMode="auto">
            <a:xfrm>
              <a:off x="5106" y="3515"/>
              <a:ext cx="163" cy="24"/>
            </a:xfrm>
            <a:custGeom>
              <a:avLst/>
              <a:gdLst>
                <a:gd name="T0" fmla="*/ 7 w 163"/>
                <a:gd name="T1" fmla="*/ 15 h 24"/>
                <a:gd name="T2" fmla="*/ 0 w 163"/>
                <a:gd name="T3" fmla="*/ 17 h 24"/>
                <a:gd name="T4" fmla="*/ 7 w 163"/>
                <a:gd name="T5" fmla="*/ 24 h 24"/>
                <a:gd name="T6" fmla="*/ 15 w 163"/>
                <a:gd name="T7" fmla="*/ 24 h 24"/>
                <a:gd name="T8" fmla="*/ 7 w 163"/>
                <a:gd name="T9" fmla="*/ 15 h 24"/>
                <a:gd name="T10" fmla="*/ 160 w 163"/>
                <a:gd name="T11" fmla="*/ 0 h 24"/>
                <a:gd name="T12" fmla="*/ 160 w 163"/>
                <a:gd name="T13" fmla="*/ 0 h 24"/>
                <a:gd name="T14" fmla="*/ 163 w 163"/>
                <a:gd name="T15" fmla="*/ 4 h 24"/>
                <a:gd name="T16" fmla="*/ 160 w 163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24">
                  <a:moveTo>
                    <a:pt x="7" y="15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5" y="24"/>
                  </a:lnTo>
                  <a:lnTo>
                    <a:pt x="7" y="15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63" y="4"/>
                  </a:lnTo>
                  <a:lnTo>
                    <a:pt x="1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" name="Freeform 26"/>
            <p:cNvSpPr/>
            <p:nvPr/>
          </p:nvSpPr>
          <p:spPr bwMode="auto">
            <a:xfrm>
              <a:off x="5113" y="3515"/>
              <a:ext cx="158" cy="24"/>
            </a:xfrm>
            <a:custGeom>
              <a:avLst/>
              <a:gdLst>
                <a:gd name="T0" fmla="*/ 153 w 158"/>
                <a:gd name="T1" fmla="*/ 0 h 24"/>
                <a:gd name="T2" fmla="*/ 0 w 158"/>
                <a:gd name="T3" fmla="*/ 15 h 24"/>
                <a:gd name="T4" fmla="*/ 8 w 158"/>
                <a:gd name="T5" fmla="*/ 24 h 24"/>
                <a:gd name="T6" fmla="*/ 158 w 158"/>
                <a:gd name="T7" fmla="*/ 6 h 24"/>
                <a:gd name="T8" fmla="*/ 156 w 158"/>
                <a:gd name="T9" fmla="*/ 4 h 24"/>
                <a:gd name="T10" fmla="*/ 153 w 158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24">
                  <a:moveTo>
                    <a:pt x="153" y="0"/>
                  </a:moveTo>
                  <a:lnTo>
                    <a:pt x="0" y="15"/>
                  </a:lnTo>
                  <a:lnTo>
                    <a:pt x="8" y="24"/>
                  </a:lnTo>
                  <a:lnTo>
                    <a:pt x="158" y="6"/>
                  </a:lnTo>
                  <a:lnTo>
                    <a:pt x="156" y="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EA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" name="Freeform 27"/>
            <p:cNvSpPr/>
            <p:nvPr/>
          </p:nvSpPr>
          <p:spPr bwMode="auto">
            <a:xfrm>
              <a:off x="5113" y="3515"/>
              <a:ext cx="158" cy="24"/>
            </a:xfrm>
            <a:custGeom>
              <a:avLst/>
              <a:gdLst>
                <a:gd name="T0" fmla="*/ 153 w 158"/>
                <a:gd name="T1" fmla="*/ 0 h 24"/>
                <a:gd name="T2" fmla="*/ 0 w 158"/>
                <a:gd name="T3" fmla="*/ 15 h 24"/>
                <a:gd name="T4" fmla="*/ 8 w 158"/>
                <a:gd name="T5" fmla="*/ 24 h 24"/>
                <a:gd name="T6" fmla="*/ 158 w 158"/>
                <a:gd name="T7" fmla="*/ 6 h 24"/>
                <a:gd name="T8" fmla="*/ 156 w 158"/>
                <a:gd name="T9" fmla="*/ 4 h 24"/>
                <a:gd name="T10" fmla="*/ 153 w 158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24">
                  <a:moveTo>
                    <a:pt x="153" y="0"/>
                  </a:moveTo>
                  <a:lnTo>
                    <a:pt x="0" y="15"/>
                  </a:lnTo>
                  <a:lnTo>
                    <a:pt x="8" y="24"/>
                  </a:lnTo>
                  <a:lnTo>
                    <a:pt x="158" y="6"/>
                  </a:lnTo>
                  <a:lnTo>
                    <a:pt x="156" y="4"/>
                  </a:lnTo>
                  <a:lnTo>
                    <a:pt x="1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" name="Freeform 28"/>
            <p:cNvSpPr>
              <a:spLocks noEditPoints="1"/>
            </p:cNvSpPr>
            <p:nvPr/>
          </p:nvSpPr>
          <p:spPr bwMode="auto">
            <a:xfrm>
              <a:off x="5057" y="3464"/>
              <a:ext cx="161" cy="24"/>
            </a:xfrm>
            <a:custGeom>
              <a:avLst/>
              <a:gdLst>
                <a:gd name="T0" fmla="*/ 5 w 161"/>
                <a:gd name="T1" fmla="*/ 17 h 24"/>
                <a:gd name="T2" fmla="*/ 0 w 161"/>
                <a:gd name="T3" fmla="*/ 17 h 24"/>
                <a:gd name="T4" fmla="*/ 7 w 161"/>
                <a:gd name="T5" fmla="*/ 24 h 24"/>
                <a:gd name="T6" fmla="*/ 12 w 161"/>
                <a:gd name="T7" fmla="*/ 24 h 24"/>
                <a:gd name="T8" fmla="*/ 5 w 161"/>
                <a:gd name="T9" fmla="*/ 17 h 24"/>
                <a:gd name="T10" fmla="*/ 159 w 161"/>
                <a:gd name="T11" fmla="*/ 0 h 24"/>
                <a:gd name="T12" fmla="*/ 159 w 161"/>
                <a:gd name="T13" fmla="*/ 0 h 24"/>
                <a:gd name="T14" fmla="*/ 161 w 161"/>
                <a:gd name="T15" fmla="*/ 2 h 24"/>
                <a:gd name="T16" fmla="*/ 159 w 161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24">
                  <a:moveTo>
                    <a:pt x="5" y="17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2" y="24"/>
                  </a:lnTo>
                  <a:lnTo>
                    <a:pt x="5" y="17"/>
                  </a:lnTo>
                  <a:close/>
                  <a:moveTo>
                    <a:pt x="159" y="0"/>
                  </a:moveTo>
                  <a:lnTo>
                    <a:pt x="159" y="0"/>
                  </a:lnTo>
                  <a:lnTo>
                    <a:pt x="161" y="2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" name="Freeform 29"/>
            <p:cNvSpPr>
              <a:spLocks noEditPoints="1"/>
            </p:cNvSpPr>
            <p:nvPr/>
          </p:nvSpPr>
          <p:spPr bwMode="auto">
            <a:xfrm>
              <a:off x="5057" y="3464"/>
              <a:ext cx="161" cy="24"/>
            </a:xfrm>
            <a:custGeom>
              <a:avLst/>
              <a:gdLst>
                <a:gd name="T0" fmla="*/ 5 w 161"/>
                <a:gd name="T1" fmla="*/ 17 h 24"/>
                <a:gd name="T2" fmla="*/ 0 w 161"/>
                <a:gd name="T3" fmla="*/ 17 h 24"/>
                <a:gd name="T4" fmla="*/ 7 w 161"/>
                <a:gd name="T5" fmla="*/ 24 h 24"/>
                <a:gd name="T6" fmla="*/ 12 w 161"/>
                <a:gd name="T7" fmla="*/ 24 h 24"/>
                <a:gd name="T8" fmla="*/ 5 w 161"/>
                <a:gd name="T9" fmla="*/ 17 h 24"/>
                <a:gd name="T10" fmla="*/ 159 w 161"/>
                <a:gd name="T11" fmla="*/ 0 h 24"/>
                <a:gd name="T12" fmla="*/ 159 w 161"/>
                <a:gd name="T13" fmla="*/ 0 h 24"/>
                <a:gd name="T14" fmla="*/ 161 w 161"/>
                <a:gd name="T15" fmla="*/ 2 h 24"/>
                <a:gd name="T16" fmla="*/ 159 w 161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24">
                  <a:moveTo>
                    <a:pt x="5" y="17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2" y="24"/>
                  </a:lnTo>
                  <a:lnTo>
                    <a:pt x="5" y="17"/>
                  </a:lnTo>
                  <a:moveTo>
                    <a:pt x="159" y="0"/>
                  </a:moveTo>
                  <a:lnTo>
                    <a:pt x="159" y="0"/>
                  </a:lnTo>
                  <a:lnTo>
                    <a:pt x="161" y="2"/>
                  </a:lnTo>
                  <a:lnTo>
                    <a:pt x="15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Freeform 30"/>
            <p:cNvSpPr/>
            <p:nvPr/>
          </p:nvSpPr>
          <p:spPr bwMode="auto">
            <a:xfrm>
              <a:off x="5062" y="3464"/>
              <a:ext cx="160" cy="24"/>
            </a:xfrm>
            <a:custGeom>
              <a:avLst/>
              <a:gdLst>
                <a:gd name="T0" fmla="*/ 154 w 160"/>
                <a:gd name="T1" fmla="*/ 0 h 24"/>
                <a:gd name="T2" fmla="*/ 0 w 160"/>
                <a:gd name="T3" fmla="*/ 17 h 24"/>
                <a:gd name="T4" fmla="*/ 7 w 160"/>
                <a:gd name="T5" fmla="*/ 24 h 24"/>
                <a:gd name="T6" fmla="*/ 160 w 160"/>
                <a:gd name="T7" fmla="*/ 7 h 24"/>
                <a:gd name="T8" fmla="*/ 156 w 160"/>
                <a:gd name="T9" fmla="*/ 2 h 24"/>
                <a:gd name="T10" fmla="*/ 154 w 160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24">
                  <a:moveTo>
                    <a:pt x="154" y="0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60" y="7"/>
                  </a:lnTo>
                  <a:lnTo>
                    <a:pt x="156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EA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31"/>
            <p:cNvSpPr/>
            <p:nvPr/>
          </p:nvSpPr>
          <p:spPr bwMode="auto">
            <a:xfrm>
              <a:off x="5062" y="3464"/>
              <a:ext cx="160" cy="24"/>
            </a:xfrm>
            <a:custGeom>
              <a:avLst/>
              <a:gdLst>
                <a:gd name="T0" fmla="*/ 154 w 160"/>
                <a:gd name="T1" fmla="*/ 0 h 24"/>
                <a:gd name="T2" fmla="*/ 0 w 160"/>
                <a:gd name="T3" fmla="*/ 17 h 24"/>
                <a:gd name="T4" fmla="*/ 7 w 160"/>
                <a:gd name="T5" fmla="*/ 24 h 24"/>
                <a:gd name="T6" fmla="*/ 160 w 160"/>
                <a:gd name="T7" fmla="*/ 7 h 24"/>
                <a:gd name="T8" fmla="*/ 156 w 160"/>
                <a:gd name="T9" fmla="*/ 2 h 24"/>
                <a:gd name="T10" fmla="*/ 154 w 160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24">
                  <a:moveTo>
                    <a:pt x="154" y="0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60" y="7"/>
                  </a:lnTo>
                  <a:lnTo>
                    <a:pt x="156" y="2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" name="Freeform 32"/>
            <p:cNvSpPr/>
            <p:nvPr/>
          </p:nvSpPr>
          <p:spPr bwMode="auto">
            <a:xfrm>
              <a:off x="4228" y="2692"/>
              <a:ext cx="930" cy="928"/>
            </a:xfrm>
            <a:custGeom>
              <a:avLst/>
              <a:gdLst>
                <a:gd name="T0" fmla="*/ 44 w 507"/>
                <a:gd name="T1" fmla="*/ 17 h 506"/>
                <a:gd name="T2" fmla="*/ 44 w 507"/>
                <a:gd name="T3" fmla="*/ 17 h 506"/>
                <a:gd name="T4" fmla="*/ 0 w 507"/>
                <a:gd name="T5" fmla="*/ 0 h 506"/>
                <a:gd name="T6" fmla="*/ 20 w 507"/>
                <a:gd name="T7" fmla="*/ 43 h 506"/>
                <a:gd name="T8" fmla="*/ 20 w 507"/>
                <a:gd name="T9" fmla="*/ 43 h 506"/>
                <a:gd name="T10" fmla="*/ 484 w 507"/>
                <a:gd name="T11" fmla="*/ 506 h 506"/>
                <a:gd name="T12" fmla="*/ 507 w 507"/>
                <a:gd name="T13" fmla="*/ 482 h 506"/>
                <a:gd name="T14" fmla="*/ 44 w 507"/>
                <a:gd name="T15" fmla="*/ 17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7" h="506">
                  <a:moveTo>
                    <a:pt x="44" y="17"/>
                  </a:moveTo>
                  <a:cubicBezTo>
                    <a:pt x="44" y="17"/>
                    <a:pt x="44" y="17"/>
                    <a:pt x="44" y="17"/>
                  </a:cubicBezTo>
                  <a:cubicBezTo>
                    <a:pt x="41" y="14"/>
                    <a:pt x="0" y="0"/>
                    <a:pt x="0" y="0"/>
                  </a:cubicBezTo>
                  <a:cubicBezTo>
                    <a:pt x="0" y="0"/>
                    <a:pt x="16" y="40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484" y="506"/>
                    <a:pt x="484" y="506"/>
                    <a:pt x="484" y="506"/>
                  </a:cubicBezTo>
                  <a:cubicBezTo>
                    <a:pt x="507" y="482"/>
                    <a:pt x="507" y="482"/>
                    <a:pt x="507" y="482"/>
                  </a:cubicBezTo>
                  <a:lnTo>
                    <a:pt x="44" y="17"/>
                  </a:lnTo>
                  <a:close/>
                </a:path>
              </a:pathLst>
            </a:custGeom>
            <a:solidFill>
              <a:srgbClr val="5D4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" name="Freeform 33"/>
            <p:cNvSpPr/>
            <p:nvPr/>
          </p:nvSpPr>
          <p:spPr bwMode="auto">
            <a:xfrm>
              <a:off x="5086" y="2751"/>
              <a:ext cx="26" cy="156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8 h 156"/>
                <a:gd name="T4" fmla="*/ 7 w 26"/>
                <a:gd name="T5" fmla="*/ 156 h 156"/>
                <a:gd name="T6" fmla="*/ 26 w 26"/>
                <a:gd name="T7" fmla="*/ 7 h 156"/>
                <a:gd name="T8" fmla="*/ 24 w 26"/>
                <a:gd name="T9" fmla="*/ 1 h 156"/>
                <a:gd name="T10" fmla="*/ 20 w 26"/>
                <a:gd name="T1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8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4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A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" name="Freeform 34"/>
            <p:cNvSpPr/>
            <p:nvPr/>
          </p:nvSpPr>
          <p:spPr bwMode="auto">
            <a:xfrm>
              <a:off x="5086" y="2751"/>
              <a:ext cx="26" cy="156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8 h 156"/>
                <a:gd name="T4" fmla="*/ 7 w 26"/>
                <a:gd name="T5" fmla="*/ 156 h 156"/>
                <a:gd name="T6" fmla="*/ 26 w 26"/>
                <a:gd name="T7" fmla="*/ 7 h 156"/>
                <a:gd name="T8" fmla="*/ 24 w 26"/>
                <a:gd name="T9" fmla="*/ 1 h 156"/>
                <a:gd name="T10" fmla="*/ 20 w 26"/>
                <a:gd name="T1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8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4" y="1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" name="Freeform 35"/>
            <p:cNvSpPr/>
            <p:nvPr/>
          </p:nvSpPr>
          <p:spPr bwMode="auto">
            <a:xfrm>
              <a:off x="5106" y="2751"/>
              <a:ext cx="4" cy="1"/>
            </a:xfrm>
            <a:custGeom>
              <a:avLst/>
              <a:gdLst>
                <a:gd name="T0" fmla="*/ 0 w 4"/>
                <a:gd name="T1" fmla="*/ 0 h 1"/>
                <a:gd name="T2" fmla="*/ 0 w 4"/>
                <a:gd name="T3" fmla="*/ 0 h 1"/>
                <a:gd name="T4" fmla="*/ 4 w 4"/>
                <a:gd name="T5" fmla="*/ 1 h 1"/>
                <a:gd name="T6" fmla="*/ 0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1D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9" name="Freeform 36"/>
            <p:cNvSpPr/>
            <p:nvPr/>
          </p:nvSpPr>
          <p:spPr bwMode="auto">
            <a:xfrm>
              <a:off x="5106" y="2751"/>
              <a:ext cx="4" cy="1"/>
            </a:xfrm>
            <a:custGeom>
              <a:avLst/>
              <a:gdLst>
                <a:gd name="T0" fmla="*/ 0 w 4"/>
                <a:gd name="T1" fmla="*/ 0 h 1"/>
                <a:gd name="T2" fmla="*/ 0 w 4"/>
                <a:gd name="T3" fmla="*/ 0 h 1"/>
                <a:gd name="T4" fmla="*/ 4 w 4"/>
                <a:gd name="T5" fmla="*/ 1 h 1"/>
                <a:gd name="T6" fmla="*/ 0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0" name="Freeform 37"/>
            <p:cNvSpPr/>
            <p:nvPr/>
          </p:nvSpPr>
          <p:spPr bwMode="auto">
            <a:xfrm>
              <a:off x="5132" y="2943"/>
              <a:ext cx="7" cy="8"/>
            </a:xfrm>
            <a:custGeom>
              <a:avLst/>
              <a:gdLst>
                <a:gd name="T0" fmla="*/ 0 w 7"/>
                <a:gd name="T1" fmla="*/ 0 h 8"/>
                <a:gd name="T2" fmla="*/ 0 w 7"/>
                <a:gd name="T3" fmla="*/ 0 h 8"/>
                <a:gd name="T4" fmla="*/ 7 w 7"/>
                <a:gd name="T5" fmla="*/ 8 h 8"/>
                <a:gd name="T6" fmla="*/ 7 w 7"/>
                <a:gd name="T7" fmla="*/ 8 h 8"/>
                <a:gd name="T8" fmla="*/ 0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lnTo>
                    <a:pt x="0" y="0"/>
                  </a:lnTo>
                  <a:lnTo>
                    <a:pt x="7" y="8"/>
                  </a:lnTo>
                  <a:lnTo>
                    <a:pt x="7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1" name="Freeform 38"/>
            <p:cNvSpPr/>
            <p:nvPr/>
          </p:nvSpPr>
          <p:spPr bwMode="auto">
            <a:xfrm>
              <a:off x="5132" y="2943"/>
              <a:ext cx="7" cy="8"/>
            </a:xfrm>
            <a:custGeom>
              <a:avLst/>
              <a:gdLst>
                <a:gd name="T0" fmla="*/ 0 w 7"/>
                <a:gd name="T1" fmla="*/ 0 h 8"/>
                <a:gd name="T2" fmla="*/ 0 w 7"/>
                <a:gd name="T3" fmla="*/ 0 h 8"/>
                <a:gd name="T4" fmla="*/ 7 w 7"/>
                <a:gd name="T5" fmla="*/ 8 h 8"/>
                <a:gd name="T6" fmla="*/ 7 w 7"/>
                <a:gd name="T7" fmla="*/ 8 h 8"/>
                <a:gd name="T8" fmla="*/ 0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lnTo>
                    <a:pt x="0" y="0"/>
                  </a:lnTo>
                  <a:lnTo>
                    <a:pt x="7" y="8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2" name="Freeform 39"/>
            <p:cNvSpPr/>
            <p:nvPr/>
          </p:nvSpPr>
          <p:spPr bwMode="auto">
            <a:xfrm>
              <a:off x="5132" y="2795"/>
              <a:ext cx="26" cy="156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8 h 156"/>
                <a:gd name="T4" fmla="*/ 7 w 26"/>
                <a:gd name="T5" fmla="*/ 156 h 156"/>
                <a:gd name="T6" fmla="*/ 26 w 26"/>
                <a:gd name="T7" fmla="*/ 7 h 156"/>
                <a:gd name="T8" fmla="*/ 22 w 26"/>
                <a:gd name="T9" fmla="*/ 3 h 156"/>
                <a:gd name="T10" fmla="*/ 20 w 26"/>
                <a:gd name="T1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8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A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3" name="Freeform 40"/>
            <p:cNvSpPr/>
            <p:nvPr/>
          </p:nvSpPr>
          <p:spPr bwMode="auto">
            <a:xfrm>
              <a:off x="5132" y="2795"/>
              <a:ext cx="26" cy="156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8 h 156"/>
                <a:gd name="T4" fmla="*/ 7 w 26"/>
                <a:gd name="T5" fmla="*/ 156 h 156"/>
                <a:gd name="T6" fmla="*/ 26 w 26"/>
                <a:gd name="T7" fmla="*/ 7 h 156"/>
                <a:gd name="T8" fmla="*/ 22 w 26"/>
                <a:gd name="T9" fmla="*/ 3 h 156"/>
                <a:gd name="T10" fmla="*/ 20 w 26"/>
                <a:gd name="T1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8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" name="Freeform 41"/>
            <p:cNvSpPr/>
            <p:nvPr/>
          </p:nvSpPr>
          <p:spPr bwMode="auto">
            <a:xfrm>
              <a:off x="5152" y="2795"/>
              <a:ext cx="2" cy="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1D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5" name="Freeform 42"/>
            <p:cNvSpPr/>
            <p:nvPr/>
          </p:nvSpPr>
          <p:spPr bwMode="auto">
            <a:xfrm>
              <a:off x="5152" y="2795"/>
              <a:ext cx="2" cy="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6" name="Freeform 43"/>
            <p:cNvSpPr>
              <a:spLocks noEditPoints="1"/>
            </p:cNvSpPr>
            <p:nvPr/>
          </p:nvSpPr>
          <p:spPr bwMode="auto">
            <a:xfrm>
              <a:off x="5196" y="2738"/>
              <a:ext cx="156" cy="24"/>
            </a:xfrm>
            <a:custGeom>
              <a:avLst/>
              <a:gdLst>
                <a:gd name="T0" fmla="*/ 0 w 156"/>
                <a:gd name="T1" fmla="*/ 14 h 24"/>
                <a:gd name="T2" fmla="*/ 0 w 156"/>
                <a:gd name="T3" fmla="*/ 14 h 24"/>
                <a:gd name="T4" fmla="*/ 7 w 156"/>
                <a:gd name="T5" fmla="*/ 24 h 24"/>
                <a:gd name="T6" fmla="*/ 9 w 156"/>
                <a:gd name="T7" fmla="*/ 24 h 24"/>
                <a:gd name="T8" fmla="*/ 0 w 156"/>
                <a:gd name="T9" fmla="*/ 14 h 24"/>
                <a:gd name="T10" fmla="*/ 152 w 156"/>
                <a:gd name="T11" fmla="*/ 0 h 24"/>
                <a:gd name="T12" fmla="*/ 152 w 156"/>
                <a:gd name="T13" fmla="*/ 0 h 24"/>
                <a:gd name="T14" fmla="*/ 156 w 156"/>
                <a:gd name="T15" fmla="*/ 2 h 24"/>
                <a:gd name="T16" fmla="*/ 152 w 156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24">
                  <a:moveTo>
                    <a:pt x="0" y="14"/>
                  </a:moveTo>
                  <a:lnTo>
                    <a:pt x="0" y="14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0" y="14"/>
                  </a:lnTo>
                  <a:close/>
                  <a:moveTo>
                    <a:pt x="152" y="0"/>
                  </a:moveTo>
                  <a:lnTo>
                    <a:pt x="152" y="0"/>
                  </a:lnTo>
                  <a:lnTo>
                    <a:pt x="156" y="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7" name="Freeform 44"/>
            <p:cNvSpPr>
              <a:spLocks noEditPoints="1"/>
            </p:cNvSpPr>
            <p:nvPr/>
          </p:nvSpPr>
          <p:spPr bwMode="auto">
            <a:xfrm>
              <a:off x="5196" y="2738"/>
              <a:ext cx="156" cy="24"/>
            </a:xfrm>
            <a:custGeom>
              <a:avLst/>
              <a:gdLst>
                <a:gd name="T0" fmla="*/ 0 w 156"/>
                <a:gd name="T1" fmla="*/ 14 h 24"/>
                <a:gd name="T2" fmla="*/ 0 w 156"/>
                <a:gd name="T3" fmla="*/ 14 h 24"/>
                <a:gd name="T4" fmla="*/ 7 w 156"/>
                <a:gd name="T5" fmla="*/ 24 h 24"/>
                <a:gd name="T6" fmla="*/ 9 w 156"/>
                <a:gd name="T7" fmla="*/ 24 h 24"/>
                <a:gd name="T8" fmla="*/ 0 w 156"/>
                <a:gd name="T9" fmla="*/ 14 h 24"/>
                <a:gd name="T10" fmla="*/ 152 w 156"/>
                <a:gd name="T11" fmla="*/ 0 h 24"/>
                <a:gd name="T12" fmla="*/ 152 w 156"/>
                <a:gd name="T13" fmla="*/ 0 h 24"/>
                <a:gd name="T14" fmla="*/ 156 w 156"/>
                <a:gd name="T15" fmla="*/ 2 h 24"/>
                <a:gd name="T16" fmla="*/ 152 w 156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24">
                  <a:moveTo>
                    <a:pt x="0" y="14"/>
                  </a:moveTo>
                  <a:lnTo>
                    <a:pt x="0" y="14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0" y="14"/>
                  </a:lnTo>
                  <a:moveTo>
                    <a:pt x="152" y="0"/>
                  </a:moveTo>
                  <a:lnTo>
                    <a:pt x="152" y="0"/>
                  </a:lnTo>
                  <a:lnTo>
                    <a:pt x="156" y="2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8" name="Freeform 45"/>
            <p:cNvSpPr/>
            <p:nvPr/>
          </p:nvSpPr>
          <p:spPr bwMode="auto">
            <a:xfrm>
              <a:off x="5196" y="2738"/>
              <a:ext cx="160" cy="24"/>
            </a:xfrm>
            <a:custGeom>
              <a:avLst/>
              <a:gdLst>
                <a:gd name="T0" fmla="*/ 152 w 160"/>
                <a:gd name="T1" fmla="*/ 0 h 24"/>
                <a:gd name="T2" fmla="*/ 0 w 160"/>
                <a:gd name="T3" fmla="*/ 14 h 24"/>
                <a:gd name="T4" fmla="*/ 9 w 160"/>
                <a:gd name="T5" fmla="*/ 24 h 24"/>
                <a:gd name="T6" fmla="*/ 160 w 160"/>
                <a:gd name="T7" fmla="*/ 5 h 24"/>
                <a:gd name="T8" fmla="*/ 156 w 160"/>
                <a:gd name="T9" fmla="*/ 2 h 24"/>
                <a:gd name="T10" fmla="*/ 152 w 160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24">
                  <a:moveTo>
                    <a:pt x="152" y="0"/>
                  </a:moveTo>
                  <a:lnTo>
                    <a:pt x="0" y="14"/>
                  </a:lnTo>
                  <a:lnTo>
                    <a:pt x="9" y="24"/>
                  </a:lnTo>
                  <a:lnTo>
                    <a:pt x="160" y="5"/>
                  </a:lnTo>
                  <a:lnTo>
                    <a:pt x="156" y="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EA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9" name="Freeform 46"/>
            <p:cNvSpPr/>
            <p:nvPr/>
          </p:nvSpPr>
          <p:spPr bwMode="auto">
            <a:xfrm>
              <a:off x="5196" y="2738"/>
              <a:ext cx="160" cy="24"/>
            </a:xfrm>
            <a:custGeom>
              <a:avLst/>
              <a:gdLst>
                <a:gd name="T0" fmla="*/ 152 w 160"/>
                <a:gd name="T1" fmla="*/ 0 h 24"/>
                <a:gd name="T2" fmla="*/ 0 w 160"/>
                <a:gd name="T3" fmla="*/ 14 h 24"/>
                <a:gd name="T4" fmla="*/ 9 w 160"/>
                <a:gd name="T5" fmla="*/ 24 h 24"/>
                <a:gd name="T6" fmla="*/ 160 w 160"/>
                <a:gd name="T7" fmla="*/ 5 h 24"/>
                <a:gd name="T8" fmla="*/ 156 w 160"/>
                <a:gd name="T9" fmla="*/ 2 h 24"/>
                <a:gd name="T10" fmla="*/ 152 w 160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24">
                  <a:moveTo>
                    <a:pt x="152" y="0"/>
                  </a:moveTo>
                  <a:lnTo>
                    <a:pt x="0" y="14"/>
                  </a:lnTo>
                  <a:lnTo>
                    <a:pt x="9" y="24"/>
                  </a:lnTo>
                  <a:lnTo>
                    <a:pt x="160" y="5"/>
                  </a:lnTo>
                  <a:lnTo>
                    <a:pt x="156" y="2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0" name="Freeform 47"/>
            <p:cNvSpPr/>
            <p:nvPr/>
          </p:nvSpPr>
          <p:spPr bwMode="auto">
            <a:xfrm>
              <a:off x="5191" y="2752"/>
              <a:ext cx="12" cy="10"/>
            </a:xfrm>
            <a:custGeom>
              <a:avLst/>
              <a:gdLst>
                <a:gd name="T0" fmla="*/ 5 w 12"/>
                <a:gd name="T1" fmla="*/ 0 h 10"/>
                <a:gd name="T2" fmla="*/ 0 w 12"/>
                <a:gd name="T3" fmla="*/ 2 h 10"/>
                <a:gd name="T4" fmla="*/ 7 w 12"/>
                <a:gd name="T5" fmla="*/ 10 h 10"/>
                <a:gd name="T6" fmla="*/ 12 w 12"/>
                <a:gd name="T7" fmla="*/ 10 h 10"/>
                <a:gd name="T8" fmla="*/ 5 w 12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5" y="0"/>
                  </a:moveTo>
                  <a:lnTo>
                    <a:pt x="0" y="2"/>
                  </a:lnTo>
                  <a:lnTo>
                    <a:pt x="7" y="10"/>
                  </a:lnTo>
                  <a:lnTo>
                    <a:pt x="12" y="1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01D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1" name="Freeform 48"/>
            <p:cNvSpPr/>
            <p:nvPr/>
          </p:nvSpPr>
          <p:spPr bwMode="auto">
            <a:xfrm>
              <a:off x="5191" y="2752"/>
              <a:ext cx="12" cy="10"/>
            </a:xfrm>
            <a:custGeom>
              <a:avLst/>
              <a:gdLst>
                <a:gd name="T0" fmla="*/ 5 w 12"/>
                <a:gd name="T1" fmla="*/ 0 h 10"/>
                <a:gd name="T2" fmla="*/ 0 w 12"/>
                <a:gd name="T3" fmla="*/ 2 h 10"/>
                <a:gd name="T4" fmla="*/ 7 w 12"/>
                <a:gd name="T5" fmla="*/ 10 h 10"/>
                <a:gd name="T6" fmla="*/ 12 w 12"/>
                <a:gd name="T7" fmla="*/ 10 h 10"/>
                <a:gd name="T8" fmla="*/ 5 w 12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5" y="0"/>
                  </a:moveTo>
                  <a:lnTo>
                    <a:pt x="0" y="2"/>
                  </a:lnTo>
                  <a:lnTo>
                    <a:pt x="7" y="10"/>
                  </a:lnTo>
                  <a:lnTo>
                    <a:pt x="12" y="1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2" name="Freeform 49"/>
            <p:cNvSpPr/>
            <p:nvPr/>
          </p:nvSpPr>
          <p:spPr bwMode="auto">
            <a:xfrm>
              <a:off x="4009" y="3383"/>
              <a:ext cx="152" cy="287"/>
            </a:xfrm>
            <a:custGeom>
              <a:avLst/>
              <a:gdLst>
                <a:gd name="T0" fmla="*/ 22 w 152"/>
                <a:gd name="T1" fmla="*/ 0 h 287"/>
                <a:gd name="T2" fmla="*/ 0 w 152"/>
                <a:gd name="T3" fmla="*/ 149 h 287"/>
                <a:gd name="T4" fmla="*/ 140 w 152"/>
                <a:gd name="T5" fmla="*/ 287 h 287"/>
                <a:gd name="T6" fmla="*/ 152 w 152"/>
                <a:gd name="T7" fmla="*/ 132 h 287"/>
                <a:gd name="T8" fmla="*/ 22 w 152"/>
                <a:gd name="T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87">
                  <a:moveTo>
                    <a:pt x="22" y="0"/>
                  </a:moveTo>
                  <a:lnTo>
                    <a:pt x="0" y="149"/>
                  </a:lnTo>
                  <a:lnTo>
                    <a:pt x="140" y="287"/>
                  </a:lnTo>
                  <a:lnTo>
                    <a:pt x="152" y="13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34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3" name="Freeform 50"/>
            <p:cNvSpPr/>
            <p:nvPr/>
          </p:nvSpPr>
          <p:spPr bwMode="auto">
            <a:xfrm>
              <a:off x="4009" y="3383"/>
              <a:ext cx="152" cy="287"/>
            </a:xfrm>
            <a:custGeom>
              <a:avLst/>
              <a:gdLst>
                <a:gd name="T0" fmla="*/ 22 w 152"/>
                <a:gd name="T1" fmla="*/ 0 h 287"/>
                <a:gd name="T2" fmla="*/ 0 w 152"/>
                <a:gd name="T3" fmla="*/ 149 h 287"/>
                <a:gd name="T4" fmla="*/ 140 w 152"/>
                <a:gd name="T5" fmla="*/ 287 h 287"/>
                <a:gd name="T6" fmla="*/ 152 w 152"/>
                <a:gd name="T7" fmla="*/ 132 h 287"/>
                <a:gd name="T8" fmla="*/ 22 w 152"/>
                <a:gd name="T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87">
                  <a:moveTo>
                    <a:pt x="22" y="0"/>
                  </a:moveTo>
                  <a:lnTo>
                    <a:pt x="0" y="149"/>
                  </a:lnTo>
                  <a:lnTo>
                    <a:pt x="140" y="287"/>
                  </a:lnTo>
                  <a:lnTo>
                    <a:pt x="152" y="132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4" name="Freeform 51"/>
            <p:cNvSpPr/>
            <p:nvPr/>
          </p:nvSpPr>
          <p:spPr bwMode="auto">
            <a:xfrm>
              <a:off x="4073" y="3319"/>
              <a:ext cx="287" cy="152"/>
            </a:xfrm>
            <a:custGeom>
              <a:avLst/>
              <a:gdLst>
                <a:gd name="T0" fmla="*/ 0 w 287"/>
                <a:gd name="T1" fmla="*/ 22 h 152"/>
                <a:gd name="T2" fmla="*/ 151 w 287"/>
                <a:gd name="T3" fmla="*/ 0 h 152"/>
                <a:gd name="T4" fmla="*/ 287 w 287"/>
                <a:gd name="T5" fmla="*/ 140 h 152"/>
                <a:gd name="T6" fmla="*/ 133 w 287"/>
                <a:gd name="T7" fmla="*/ 152 h 152"/>
                <a:gd name="T8" fmla="*/ 0 w 287"/>
                <a:gd name="T9" fmla="*/ 2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152">
                  <a:moveTo>
                    <a:pt x="0" y="22"/>
                  </a:moveTo>
                  <a:lnTo>
                    <a:pt x="151" y="0"/>
                  </a:lnTo>
                  <a:lnTo>
                    <a:pt x="287" y="140"/>
                  </a:lnTo>
                  <a:lnTo>
                    <a:pt x="133" y="15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34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5" name="Freeform 52"/>
            <p:cNvSpPr/>
            <p:nvPr/>
          </p:nvSpPr>
          <p:spPr bwMode="auto">
            <a:xfrm>
              <a:off x="4073" y="3319"/>
              <a:ext cx="287" cy="152"/>
            </a:xfrm>
            <a:custGeom>
              <a:avLst/>
              <a:gdLst>
                <a:gd name="T0" fmla="*/ 0 w 287"/>
                <a:gd name="T1" fmla="*/ 22 h 152"/>
                <a:gd name="T2" fmla="*/ 151 w 287"/>
                <a:gd name="T3" fmla="*/ 0 h 152"/>
                <a:gd name="T4" fmla="*/ 287 w 287"/>
                <a:gd name="T5" fmla="*/ 140 h 152"/>
                <a:gd name="T6" fmla="*/ 133 w 287"/>
                <a:gd name="T7" fmla="*/ 152 h 152"/>
                <a:gd name="T8" fmla="*/ 0 w 287"/>
                <a:gd name="T9" fmla="*/ 2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152">
                  <a:moveTo>
                    <a:pt x="0" y="22"/>
                  </a:moveTo>
                  <a:lnTo>
                    <a:pt x="151" y="0"/>
                  </a:lnTo>
                  <a:lnTo>
                    <a:pt x="287" y="140"/>
                  </a:lnTo>
                  <a:lnTo>
                    <a:pt x="133" y="152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6" name="Freeform 53"/>
            <p:cNvSpPr/>
            <p:nvPr/>
          </p:nvSpPr>
          <p:spPr bwMode="auto">
            <a:xfrm>
              <a:off x="4072" y="3424"/>
              <a:ext cx="0" cy="2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7" name="Freeform 54"/>
            <p:cNvSpPr/>
            <p:nvPr/>
          </p:nvSpPr>
          <p:spPr bwMode="auto">
            <a:xfrm>
              <a:off x="4072" y="3424"/>
              <a:ext cx="0" cy="2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8" name="Freeform 55"/>
            <p:cNvSpPr/>
            <p:nvPr/>
          </p:nvSpPr>
          <p:spPr bwMode="auto">
            <a:xfrm>
              <a:off x="4051" y="3424"/>
              <a:ext cx="26" cy="156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8 h 156"/>
                <a:gd name="T4" fmla="*/ 8 w 26"/>
                <a:gd name="T5" fmla="*/ 156 h 156"/>
                <a:gd name="T6" fmla="*/ 26 w 26"/>
                <a:gd name="T7" fmla="*/ 7 h 156"/>
                <a:gd name="T8" fmla="*/ 21 w 26"/>
                <a:gd name="T9" fmla="*/ 2 h 156"/>
                <a:gd name="T10" fmla="*/ 21 w 26"/>
                <a:gd name="T1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26" y="7"/>
                  </a:lnTo>
                  <a:lnTo>
                    <a:pt x="21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A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9" name="Freeform 56"/>
            <p:cNvSpPr/>
            <p:nvPr/>
          </p:nvSpPr>
          <p:spPr bwMode="auto">
            <a:xfrm>
              <a:off x="4051" y="3424"/>
              <a:ext cx="26" cy="156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8 h 156"/>
                <a:gd name="T4" fmla="*/ 8 w 26"/>
                <a:gd name="T5" fmla="*/ 156 h 156"/>
                <a:gd name="T6" fmla="*/ 26 w 26"/>
                <a:gd name="T7" fmla="*/ 7 h 156"/>
                <a:gd name="T8" fmla="*/ 21 w 26"/>
                <a:gd name="T9" fmla="*/ 2 h 156"/>
                <a:gd name="T10" fmla="*/ 21 w 26"/>
                <a:gd name="T1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26" y="7"/>
                  </a:lnTo>
                  <a:lnTo>
                    <a:pt x="21" y="2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0" name="Freeform 57"/>
            <p:cNvSpPr>
              <a:spLocks noEditPoints="1"/>
            </p:cNvSpPr>
            <p:nvPr/>
          </p:nvSpPr>
          <p:spPr bwMode="auto">
            <a:xfrm>
              <a:off x="4095" y="3468"/>
              <a:ext cx="22" cy="156"/>
            </a:xfrm>
            <a:custGeom>
              <a:avLst/>
              <a:gdLst>
                <a:gd name="T0" fmla="*/ 0 w 22"/>
                <a:gd name="T1" fmla="*/ 148 h 156"/>
                <a:gd name="T2" fmla="*/ 0 w 22"/>
                <a:gd name="T3" fmla="*/ 148 h 156"/>
                <a:gd name="T4" fmla="*/ 8 w 22"/>
                <a:gd name="T5" fmla="*/ 156 h 156"/>
                <a:gd name="T6" fmla="*/ 8 w 22"/>
                <a:gd name="T7" fmla="*/ 156 h 156"/>
                <a:gd name="T8" fmla="*/ 0 w 22"/>
                <a:gd name="T9" fmla="*/ 148 h 156"/>
                <a:gd name="T10" fmla="*/ 21 w 22"/>
                <a:gd name="T11" fmla="*/ 0 h 156"/>
                <a:gd name="T12" fmla="*/ 21 w 22"/>
                <a:gd name="T13" fmla="*/ 0 h 156"/>
                <a:gd name="T14" fmla="*/ 22 w 22"/>
                <a:gd name="T15" fmla="*/ 3 h 156"/>
                <a:gd name="T16" fmla="*/ 21 w 22"/>
                <a:gd name="T1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56">
                  <a:moveTo>
                    <a:pt x="0" y="148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8" y="156"/>
                  </a:lnTo>
                  <a:lnTo>
                    <a:pt x="0" y="148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22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1" name="Freeform 58"/>
            <p:cNvSpPr>
              <a:spLocks noEditPoints="1"/>
            </p:cNvSpPr>
            <p:nvPr/>
          </p:nvSpPr>
          <p:spPr bwMode="auto">
            <a:xfrm>
              <a:off x="4095" y="3468"/>
              <a:ext cx="22" cy="156"/>
            </a:xfrm>
            <a:custGeom>
              <a:avLst/>
              <a:gdLst>
                <a:gd name="T0" fmla="*/ 0 w 22"/>
                <a:gd name="T1" fmla="*/ 148 h 156"/>
                <a:gd name="T2" fmla="*/ 0 w 22"/>
                <a:gd name="T3" fmla="*/ 148 h 156"/>
                <a:gd name="T4" fmla="*/ 8 w 22"/>
                <a:gd name="T5" fmla="*/ 156 h 156"/>
                <a:gd name="T6" fmla="*/ 8 w 22"/>
                <a:gd name="T7" fmla="*/ 156 h 156"/>
                <a:gd name="T8" fmla="*/ 0 w 22"/>
                <a:gd name="T9" fmla="*/ 148 h 156"/>
                <a:gd name="T10" fmla="*/ 21 w 22"/>
                <a:gd name="T11" fmla="*/ 0 h 156"/>
                <a:gd name="T12" fmla="*/ 21 w 22"/>
                <a:gd name="T13" fmla="*/ 0 h 156"/>
                <a:gd name="T14" fmla="*/ 22 w 22"/>
                <a:gd name="T15" fmla="*/ 3 h 156"/>
                <a:gd name="T16" fmla="*/ 21 w 22"/>
                <a:gd name="T1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56">
                  <a:moveTo>
                    <a:pt x="0" y="148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8" y="156"/>
                  </a:lnTo>
                  <a:lnTo>
                    <a:pt x="0" y="148"/>
                  </a:lnTo>
                  <a:moveTo>
                    <a:pt x="21" y="0"/>
                  </a:moveTo>
                  <a:lnTo>
                    <a:pt x="21" y="0"/>
                  </a:lnTo>
                  <a:lnTo>
                    <a:pt x="22" y="3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2" name="Freeform 59"/>
            <p:cNvSpPr/>
            <p:nvPr/>
          </p:nvSpPr>
          <p:spPr bwMode="auto">
            <a:xfrm>
              <a:off x="4095" y="3468"/>
              <a:ext cx="26" cy="156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8 h 156"/>
                <a:gd name="T4" fmla="*/ 8 w 26"/>
                <a:gd name="T5" fmla="*/ 156 h 156"/>
                <a:gd name="T6" fmla="*/ 26 w 26"/>
                <a:gd name="T7" fmla="*/ 7 h 156"/>
                <a:gd name="T8" fmla="*/ 22 w 26"/>
                <a:gd name="T9" fmla="*/ 3 h 156"/>
                <a:gd name="T10" fmla="*/ 21 w 26"/>
                <a:gd name="T1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A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3" name="Freeform 60"/>
            <p:cNvSpPr/>
            <p:nvPr/>
          </p:nvSpPr>
          <p:spPr bwMode="auto">
            <a:xfrm>
              <a:off x="4095" y="3468"/>
              <a:ext cx="26" cy="156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8 h 156"/>
                <a:gd name="T4" fmla="*/ 8 w 26"/>
                <a:gd name="T5" fmla="*/ 156 h 156"/>
                <a:gd name="T6" fmla="*/ 26 w 26"/>
                <a:gd name="T7" fmla="*/ 7 h 156"/>
                <a:gd name="T8" fmla="*/ 22 w 26"/>
                <a:gd name="T9" fmla="*/ 3 h 156"/>
                <a:gd name="T10" fmla="*/ 21 w 26"/>
                <a:gd name="T1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" name="Freeform 61"/>
            <p:cNvSpPr>
              <a:spLocks noEditPoints="1"/>
            </p:cNvSpPr>
            <p:nvPr/>
          </p:nvSpPr>
          <p:spPr bwMode="auto">
            <a:xfrm>
              <a:off x="4154" y="3411"/>
              <a:ext cx="162" cy="24"/>
            </a:xfrm>
            <a:custGeom>
              <a:avLst/>
              <a:gdLst>
                <a:gd name="T0" fmla="*/ 7 w 162"/>
                <a:gd name="T1" fmla="*/ 16 h 24"/>
                <a:gd name="T2" fmla="*/ 0 w 162"/>
                <a:gd name="T3" fmla="*/ 16 h 24"/>
                <a:gd name="T4" fmla="*/ 7 w 162"/>
                <a:gd name="T5" fmla="*/ 24 h 24"/>
                <a:gd name="T6" fmla="*/ 15 w 162"/>
                <a:gd name="T7" fmla="*/ 24 h 24"/>
                <a:gd name="T8" fmla="*/ 7 w 162"/>
                <a:gd name="T9" fmla="*/ 16 h 24"/>
                <a:gd name="T10" fmla="*/ 160 w 162"/>
                <a:gd name="T11" fmla="*/ 0 h 24"/>
                <a:gd name="T12" fmla="*/ 160 w 162"/>
                <a:gd name="T13" fmla="*/ 0 h 24"/>
                <a:gd name="T14" fmla="*/ 162 w 162"/>
                <a:gd name="T15" fmla="*/ 2 h 24"/>
                <a:gd name="T16" fmla="*/ 160 w 162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24">
                  <a:moveTo>
                    <a:pt x="7" y="16"/>
                  </a:moveTo>
                  <a:lnTo>
                    <a:pt x="0" y="16"/>
                  </a:lnTo>
                  <a:lnTo>
                    <a:pt x="7" y="24"/>
                  </a:lnTo>
                  <a:lnTo>
                    <a:pt x="15" y="24"/>
                  </a:lnTo>
                  <a:lnTo>
                    <a:pt x="7" y="16"/>
                  </a:lnTo>
                  <a:close/>
                  <a:moveTo>
                    <a:pt x="160" y="0"/>
                  </a:moveTo>
                  <a:lnTo>
                    <a:pt x="160" y="0"/>
                  </a:lnTo>
                  <a:lnTo>
                    <a:pt x="162" y="2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5" name="Freeform 62"/>
            <p:cNvSpPr>
              <a:spLocks noEditPoints="1"/>
            </p:cNvSpPr>
            <p:nvPr/>
          </p:nvSpPr>
          <p:spPr bwMode="auto">
            <a:xfrm>
              <a:off x="4154" y="3411"/>
              <a:ext cx="162" cy="24"/>
            </a:xfrm>
            <a:custGeom>
              <a:avLst/>
              <a:gdLst>
                <a:gd name="T0" fmla="*/ 7 w 162"/>
                <a:gd name="T1" fmla="*/ 16 h 24"/>
                <a:gd name="T2" fmla="*/ 0 w 162"/>
                <a:gd name="T3" fmla="*/ 16 h 24"/>
                <a:gd name="T4" fmla="*/ 7 w 162"/>
                <a:gd name="T5" fmla="*/ 24 h 24"/>
                <a:gd name="T6" fmla="*/ 15 w 162"/>
                <a:gd name="T7" fmla="*/ 24 h 24"/>
                <a:gd name="T8" fmla="*/ 7 w 162"/>
                <a:gd name="T9" fmla="*/ 16 h 24"/>
                <a:gd name="T10" fmla="*/ 160 w 162"/>
                <a:gd name="T11" fmla="*/ 0 h 24"/>
                <a:gd name="T12" fmla="*/ 160 w 162"/>
                <a:gd name="T13" fmla="*/ 0 h 24"/>
                <a:gd name="T14" fmla="*/ 162 w 162"/>
                <a:gd name="T15" fmla="*/ 2 h 24"/>
                <a:gd name="T16" fmla="*/ 160 w 162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24">
                  <a:moveTo>
                    <a:pt x="7" y="16"/>
                  </a:moveTo>
                  <a:lnTo>
                    <a:pt x="0" y="16"/>
                  </a:lnTo>
                  <a:lnTo>
                    <a:pt x="7" y="24"/>
                  </a:lnTo>
                  <a:lnTo>
                    <a:pt x="15" y="24"/>
                  </a:lnTo>
                  <a:lnTo>
                    <a:pt x="7" y="16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62" y="2"/>
                  </a:lnTo>
                  <a:lnTo>
                    <a:pt x="1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6" name="Freeform 63"/>
            <p:cNvSpPr/>
            <p:nvPr/>
          </p:nvSpPr>
          <p:spPr bwMode="auto">
            <a:xfrm>
              <a:off x="4161" y="3411"/>
              <a:ext cx="158" cy="24"/>
            </a:xfrm>
            <a:custGeom>
              <a:avLst/>
              <a:gdLst>
                <a:gd name="T0" fmla="*/ 153 w 158"/>
                <a:gd name="T1" fmla="*/ 0 h 24"/>
                <a:gd name="T2" fmla="*/ 0 w 158"/>
                <a:gd name="T3" fmla="*/ 16 h 24"/>
                <a:gd name="T4" fmla="*/ 8 w 158"/>
                <a:gd name="T5" fmla="*/ 24 h 24"/>
                <a:gd name="T6" fmla="*/ 158 w 158"/>
                <a:gd name="T7" fmla="*/ 7 h 24"/>
                <a:gd name="T8" fmla="*/ 155 w 158"/>
                <a:gd name="T9" fmla="*/ 2 h 24"/>
                <a:gd name="T10" fmla="*/ 153 w 158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24">
                  <a:moveTo>
                    <a:pt x="153" y="0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158" y="7"/>
                  </a:lnTo>
                  <a:lnTo>
                    <a:pt x="155" y="2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EA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7" name="Freeform 64"/>
            <p:cNvSpPr/>
            <p:nvPr/>
          </p:nvSpPr>
          <p:spPr bwMode="auto">
            <a:xfrm>
              <a:off x="4161" y="3411"/>
              <a:ext cx="158" cy="24"/>
            </a:xfrm>
            <a:custGeom>
              <a:avLst/>
              <a:gdLst>
                <a:gd name="T0" fmla="*/ 153 w 158"/>
                <a:gd name="T1" fmla="*/ 0 h 24"/>
                <a:gd name="T2" fmla="*/ 0 w 158"/>
                <a:gd name="T3" fmla="*/ 16 h 24"/>
                <a:gd name="T4" fmla="*/ 8 w 158"/>
                <a:gd name="T5" fmla="*/ 24 h 24"/>
                <a:gd name="T6" fmla="*/ 158 w 158"/>
                <a:gd name="T7" fmla="*/ 7 h 24"/>
                <a:gd name="T8" fmla="*/ 155 w 158"/>
                <a:gd name="T9" fmla="*/ 2 h 24"/>
                <a:gd name="T10" fmla="*/ 153 w 158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24">
                  <a:moveTo>
                    <a:pt x="153" y="0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158" y="7"/>
                  </a:lnTo>
                  <a:lnTo>
                    <a:pt x="155" y="2"/>
                  </a:lnTo>
                  <a:lnTo>
                    <a:pt x="1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8" name="Freeform 65"/>
            <p:cNvSpPr>
              <a:spLocks noEditPoints="1"/>
            </p:cNvSpPr>
            <p:nvPr/>
          </p:nvSpPr>
          <p:spPr bwMode="auto">
            <a:xfrm>
              <a:off x="4103" y="3361"/>
              <a:ext cx="161" cy="24"/>
            </a:xfrm>
            <a:custGeom>
              <a:avLst/>
              <a:gdLst>
                <a:gd name="T0" fmla="*/ 7 w 161"/>
                <a:gd name="T1" fmla="*/ 15 h 24"/>
                <a:gd name="T2" fmla="*/ 0 w 161"/>
                <a:gd name="T3" fmla="*/ 15 h 24"/>
                <a:gd name="T4" fmla="*/ 9 w 161"/>
                <a:gd name="T5" fmla="*/ 24 h 24"/>
                <a:gd name="T6" fmla="*/ 14 w 161"/>
                <a:gd name="T7" fmla="*/ 22 h 24"/>
                <a:gd name="T8" fmla="*/ 7 w 161"/>
                <a:gd name="T9" fmla="*/ 15 h 24"/>
                <a:gd name="T10" fmla="*/ 161 w 161"/>
                <a:gd name="T11" fmla="*/ 0 h 24"/>
                <a:gd name="T12" fmla="*/ 161 w 161"/>
                <a:gd name="T13" fmla="*/ 0 h 24"/>
                <a:gd name="T14" fmla="*/ 161 w 161"/>
                <a:gd name="T15" fmla="*/ 0 h 24"/>
                <a:gd name="T16" fmla="*/ 161 w 161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24">
                  <a:moveTo>
                    <a:pt x="7" y="15"/>
                  </a:moveTo>
                  <a:lnTo>
                    <a:pt x="0" y="15"/>
                  </a:lnTo>
                  <a:lnTo>
                    <a:pt x="9" y="24"/>
                  </a:lnTo>
                  <a:lnTo>
                    <a:pt x="14" y="22"/>
                  </a:lnTo>
                  <a:lnTo>
                    <a:pt x="7" y="15"/>
                  </a:lnTo>
                  <a:close/>
                  <a:moveTo>
                    <a:pt x="161" y="0"/>
                  </a:moveTo>
                  <a:lnTo>
                    <a:pt x="161" y="0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9" name="Freeform 66"/>
            <p:cNvSpPr>
              <a:spLocks noEditPoints="1"/>
            </p:cNvSpPr>
            <p:nvPr/>
          </p:nvSpPr>
          <p:spPr bwMode="auto">
            <a:xfrm>
              <a:off x="4103" y="3361"/>
              <a:ext cx="161" cy="24"/>
            </a:xfrm>
            <a:custGeom>
              <a:avLst/>
              <a:gdLst>
                <a:gd name="T0" fmla="*/ 7 w 161"/>
                <a:gd name="T1" fmla="*/ 15 h 24"/>
                <a:gd name="T2" fmla="*/ 0 w 161"/>
                <a:gd name="T3" fmla="*/ 15 h 24"/>
                <a:gd name="T4" fmla="*/ 9 w 161"/>
                <a:gd name="T5" fmla="*/ 24 h 24"/>
                <a:gd name="T6" fmla="*/ 14 w 161"/>
                <a:gd name="T7" fmla="*/ 22 h 24"/>
                <a:gd name="T8" fmla="*/ 7 w 161"/>
                <a:gd name="T9" fmla="*/ 15 h 24"/>
                <a:gd name="T10" fmla="*/ 161 w 161"/>
                <a:gd name="T11" fmla="*/ 0 h 24"/>
                <a:gd name="T12" fmla="*/ 161 w 161"/>
                <a:gd name="T13" fmla="*/ 0 h 24"/>
                <a:gd name="T14" fmla="*/ 161 w 161"/>
                <a:gd name="T15" fmla="*/ 0 h 24"/>
                <a:gd name="T16" fmla="*/ 161 w 161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24">
                  <a:moveTo>
                    <a:pt x="7" y="15"/>
                  </a:moveTo>
                  <a:lnTo>
                    <a:pt x="0" y="15"/>
                  </a:lnTo>
                  <a:lnTo>
                    <a:pt x="9" y="24"/>
                  </a:lnTo>
                  <a:lnTo>
                    <a:pt x="14" y="22"/>
                  </a:lnTo>
                  <a:lnTo>
                    <a:pt x="7" y="15"/>
                  </a:lnTo>
                  <a:moveTo>
                    <a:pt x="161" y="0"/>
                  </a:moveTo>
                  <a:lnTo>
                    <a:pt x="161" y="0"/>
                  </a:lnTo>
                  <a:lnTo>
                    <a:pt x="161" y="0"/>
                  </a:lnTo>
                  <a:lnTo>
                    <a:pt x="1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0" name="Freeform 67"/>
            <p:cNvSpPr/>
            <p:nvPr/>
          </p:nvSpPr>
          <p:spPr bwMode="auto">
            <a:xfrm>
              <a:off x="4110" y="3361"/>
              <a:ext cx="160" cy="22"/>
            </a:xfrm>
            <a:custGeom>
              <a:avLst/>
              <a:gdLst>
                <a:gd name="T0" fmla="*/ 154 w 160"/>
                <a:gd name="T1" fmla="*/ 0 h 22"/>
                <a:gd name="T2" fmla="*/ 0 w 160"/>
                <a:gd name="T3" fmla="*/ 15 h 22"/>
                <a:gd name="T4" fmla="*/ 7 w 160"/>
                <a:gd name="T5" fmla="*/ 22 h 22"/>
                <a:gd name="T6" fmla="*/ 160 w 160"/>
                <a:gd name="T7" fmla="*/ 6 h 22"/>
                <a:gd name="T8" fmla="*/ 154 w 160"/>
                <a:gd name="T9" fmla="*/ 0 h 22"/>
                <a:gd name="T10" fmla="*/ 154 w 160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22">
                  <a:moveTo>
                    <a:pt x="154" y="0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160" y="6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EA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1" name="Freeform 68"/>
            <p:cNvSpPr/>
            <p:nvPr/>
          </p:nvSpPr>
          <p:spPr bwMode="auto">
            <a:xfrm>
              <a:off x="4110" y="3361"/>
              <a:ext cx="160" cy="22"/>
            </a:xfrm>
            <a:custGeom>
              <a:avLst/>
              <a:gdLst>
                <a:gd name="T0" fmla="*/ 154 w 160"/>
                <a:gd name="T1" fmla="*/ 0 h 22"/>
                <a:gd name="T2" fmla="*/ 0 w 160"/>
                <a:gd name="T3" fmla="*/ 15 h 22"/>
                <a:gd name="T4" fmla="*/ 7 w 160"/>
                <a:gd name="T5" fmla="*/ 22 h 22"/>
                <a:gd name="T6" fmla="*/ 160 w 160"/>
                <a:gd name="T7" fmla="*/ 6 h 22"/>
                <a:gd name="T8" fmla="*/ 154 w 160"/>
                <a:gd name="T9" fmla="*/ 0 h 22"/>
                <a:gd name="T10" fmla="*/ 154 w 160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22">
                  <a:moveTo>
                    <a:pt x="154" y="0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160" y="6"/>
                  </a:lnTo>
                  <a:lnTo>
                    <a:pt x="154" y="0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2" name="Freeform 69"/>
            <p:cNvSpPr/>
            <p:nvPr/>
          </p:nvSpPr>
          <p:spPr bwMode="auto">
            <a:xfrm>
              <a:off x="3276" y="2587"/>
              <a:ext cx="930" cy="928"/>
            </a:xfrm>
            <a:custGeom>
              <a:avLst/>
              <a:gdLst>
                <a:gd name="T0" fmla="*/ 44 w 507"/>
                <a:gd name="T1" fmla="*/ 18 h 506"/>
                <a:gd name="T2" fmla="*/ 44 w 507"/>
                <a:gd name="T3" fmla="*/ 18 h 506"/>
                <a:gd name="T4" fmla="*/ 0 w 507"/>
                <a:gd name="T5" fmla="*/ 0 h 506"/>
                <a:gd name="T6" fmla="*/ 19 w 507"/>
                <a:gd name="T7" fmla="*/ 44 h 506"/>
                <a:gd name="T8" fmla="*/ 19 w 507"/>
                <a:gd name="T9" fmla="*/ 44 h 506"/>
                <a:gd name="T10" fmla="*/ 483 w 507"/>
                <a:gd name="T11" fmla="*/ 506 h 506"/>
                <a:gd name="T12" fmla="*/ 507 w 507"/>
                <a:gd name="T13" fmla="*/ 482 h 506"/>
                <a:gd name="T14" fmla="*/ 44 w 507"/>
                <a:gd name="T15" fmla="*/ 18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7" h="506">
                  <a:moveTo>
                    <a:pt x="44" y="18"/>
                  </a:moveTo>
                  <a:cubicBezTo>
                    <a:pt x="44" y="18"/>
                    <a:pt x="44" y="18"/>
                    <a:pt x="44" y="18"/>
                  </a:cubicBezTo>
                  <a:cubicBezTo>
                    <a:pt x="40" y="14"/>
                    <a:pt x="0" y="0"/>
                    <a:pt x="0" y="0"/>
                  </a:cubicBezTo>
                  <a:cubicBezTo>
                    <a:pt x="0" y="0"/>
                    <a:pt x="16" y="40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483" y="506"/>
                    <a:pt x="483" y="506"/>
                    <a:pt x="483" y="506"/>
                  </a:cubicBezTo>
                  <a:cubicBezTo>
                    <a:pt x="507" y="482"/>
                    <a:pt x="507" y="482"/>
                    <a:pt x="507" y="482"/>
                  </a:cubicBezTo>
                  <a:lnTo>
                    <a:pt x="44" y="18"/>
                  </a:lnTo>
                  <a:close/>
                </a:path>
              </a:pathLst>
            </a:custGeom>
            <a:solidFill>
              <a:srgbClr val="5D4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3" name="Oval 70"/>
            <p:cNvSpPr>
              <a:spLocks noChangeArrowheads="1"/>
            </p:cNvSpPr>
            <p:nvPr/>
          </p:nvSpPr>
          <p:spPr bwMode="auto">
            <a:xfrm>
              <a:off x="1612" y="126"/>
              <a:ext cx="2311" cy="2309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4" name="Oval 71"/>
            <p:cNvSpPr>
              <a:spLocks noChangeArrowheads="1"/>
            </p:cNvSpPr>
            <p:nvPr/>
          </p:nvSpPr>
          <p:spPr bwMode="auto">
            <a:xfrm>
              <a:off x="1848" y="363"/>
              <a:ext cx="1838" cy="18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5" name="Freeform 72"/>
            <p:cNvSpPr>
              <a:spLocks noEditPoints="1"/>
            </p:cNvSpPr>
            <p:nvPr/>
          </p:nvSpPr>
          <p:spPr bwMode="auto">
            <a:xfrm>
              <a:off x="1806" y="319"/>
              <a:ext cx="1923" cy="1924"/>
            </a:xfrm>
            <a:custGeom>
              <a:avLst/>
              <a:gdLst>
                <a:gd name="T0" fmla="*/ 524 w 1048"/>
                <a:gd name="T1" fmla="*/ 0 h 1049"/>
                <a:gd name="T2" fmla="*/ 0 w 1048"/>
                <a:gd name="T3" fmla="*/ 525 h 1049"/>
                <a:gd name="T4" fmla="*/ 506 w 1048"/>
                <a:gd name="T5" fmla="*/ 1049 h 1049"/>
                <a:gd name="T6" fmla="*/ 524 w 1048"/>
                <a:gd name="T7" fmla="*/ 1049 h 1049"/>
                <a:gd name="T8" fmla="*/ 547 w 1048"/>
                <a:gd name="T9" fmla="*/ 1048 h 1049"/>
                <a:gd name="T10" fmla="*/ 1048 w 1048"/>
                <a:gd name="T11" fmla="*/ 525 h 1049"/>
                <a:gd name="T12" fmla="*/ 524 w 1048"/>
                <a:gd name="T13" fmla="*/ 0 h 1049"/>
                <a:gd name="T14" fmla="*/ 547 w 1048"/>
                <a:gd name="T15" fmla="*/ 1001 h 1049"/>
                <a:gd name="T16" fmla="*/ 524 w 1048"/>
                <a:gd name="T17" fmla="*/ 1002 h 1049"/>
                <a:gd name="T18" fmla="*/ 506 w 1048"/>
                <a:gd name="T19" fmla="*/ 1002 h 1049"/>
                <a:gd name="T20" fmla="*/ 47 w 1048"/>
                <a:gd name="T21" fmla="*/ 525 h 1049"/>
                <a:gd name="T22" fmla="*/ 524 w 1048"/>
                <a:gd name="T23" fmla="*/ 47 h 1049"/>
                <a:gd name="T24" fmla="*/ 1002 w 1048"/>
                <a:gd name="T25" fmla="*/ 525 h 1049"/>
                <a:gd name="T26" fmla="*/ 547 w 1048"/>
                <a:gd name="T27" fmla="*/ 1001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8" h="1049">
                  <a:moveTo>
                    <a:pt x="524" y="0"/>
                  </a:moveTo>
                  <a:cubicBezTo>
                    <a:pt x="235" y="0"/>
                    <a:pt x="0" y="235"/>
                    <a:pt x="0" y="525"/>
                  </a:cubicBezTo>
                  <a:cubicBezTo>
                    <a:pt x="0" y="808"/>
                    <a:pt x="225" y="1039"/>
                    <a:pt x="506" y="1049"/>
                  </a:cubicBezTo>
                  <a:cubicBezTo>
                    <a:pt x="512" y="1049"/>
                    <a:pt x="518" y="1049"/>
                    <a:pt x="524" y="1049"/>
                  </a:cubicBezTo>
                  <a:cubicBezTo>
                    <a:pt x="532" y="1049"/>
                    <a:pt x="539" y="1049"/>
                    <a:pt x="547" y="1048"/>
                  </a:cubicBezTo>
                  <a:cubicBezTo>
                    <a:pt x="826" y="1036"/>
                    <a:pt x="1048" y="806"/>
                    <a:pt x="1048" y="525"/>
                  </a:cubicBezTo>
                  <a:cubicBezTo>
                    <a:pt x="1048" y="235"/>
                    <a:pt x="813" y="0"/>
                    <a:pt x="524" y="0"/>
                  </a:cubicBezTo>
                  <a:moveTo>
                    <a:pt x="547" y="1001"/>
                  </a:moveTo>
                  <a:cubicBezTo>
                    <a:pt x="539" y="1002"/>
                    <a:pt x="532" y="1002"/>
                    <a:pt x="524" y="1002"/>
                  </a:cubicBezTo>
                  <a:cubicBezTo>
                    <a:pt x="518" y="1002"/>
                    <a:pt x="512" y="1002"/>
                    <a:pt x="506" y="1002"/>
                  </a:cubicBezTo>
                  <a:cubicBezTo>
                    <a:pt x="251" y="992"/>
                    <a:pt x="47" y="782"/>
                    <a:pt x="47" y="525"/>
                  </a:cubicBezTo>
                  <a:cubicBezTo>
                    <a:pt x="47" y="261"/>
                    <a:pt x="261" y="47"/>
                    <a:pt x="524" y="47"/>
                  </a:cubicBezTo>
                  <a:cubicBezTo>
                    <a:pt x="788" y="47"/>
                    <a:pt x="1002" y="261"/>
                    <a:pt x="1002" y="525"/>
                  </a:cubicBezTo>
                  <a:cubicBezTo>
                    <a:pt x="1002" y="780"/>
                    <a:pt x="800" y="989"/>
                    <a:pt x="547" y="10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6" name="Freeform 73"/>
            <p:cNvSpPr>
              <a:spLocks noEditPoints="1"/>
            </p:cNvSpPr>
            <p:nvPr/>
          </p:nvSpPr>
          <p:spPr bwMode="auto">
            <a:xfrm>
              <a:off x="2023" y="539"/>
              <a:ext cx="1489" cy="1484"/>
            </a:xfrm>
            <a:custGeom>
              <a:avLst/>
              <a:gdLst>
                <a:gd name="T0" fmla="*/ 406 w 812"/>
                <a:gd name="T1" fmla="*/ 0 h 809"/>
                <a:gd name="T2" fmla="*/ 0 w 812"/>
                <a:gd name="T3" fmla="*/ 405 h 809"/>
                <a:gd name="T4" fmla="*/ 406 w 812"/>
                <a:gd name="T5" fmla="*/ 809 h 809"/>
                <a:gd name="T6" fmla="*/ 812 w 812"/>
                <a:gd name="T7" fmla="*/ 405 h 809"/>
                <a:gd name="T8" fmla="*/ 406 w 812"/>
                <a:gd name="T9" fmla="*/ 0 h 809"/>
                <a:gd name="T10" fmla="*/ 406 w 812"/>
                <a:gd name="T11" fmla="*/ 762 h 809"/>
                <a:gd name="T12" fmla="*/ 47 w 812"/>
                <a:gd name="T13" fmla="*/ 405 h 809"/>
                <a:gd name="T14" fmla="*/ 406 w 812"/>
                <a:gd name="T15" fmla="*/ 47 h 809"/>
                <a:gd name="T16" fmla="*/ 766 w 812"/>
                <a:gd name="T17" fmla="*/ 405 h 809"/>
                <a:gd name="T18" fmla="*/ 406 w 812"/>
                <a:gd name="T19" fmla="*/ 762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2" h="809">
                  <a:moveTo>
                    <a:pt x="406" y="0"/>
                  </a:moveTo>
                  <a:cubicBezTo>
                    <a:pt x="182" y="0"/>
                    <a:pt x="0" y="182"/>
                    <a:pt x="0" y="405"/>
                  </a:cubicBezTo>
                  <a:cubicBezTo>
                    <a:pt x="0" y="627"/>
                    <a:pt x="182" y="809"/>
                    <a:pt x="406" y="809"/>
                  </a:cubicBezTo>
                  <a:cubicBezTo>
                    <a:pt x="630" y="809"/>
                    <a:pt x="812" y="627"/>
                    <a:pt x="812" y="405"/>
                  </a:cubicBezTo>
                  <a:cubicBezTo>
                    <a:pt x="812" y="182"/>
                    <a:pt x="630" y="0"/>
                    <a:pt x="406" y="0"/>
                  </a:cubicBezTo>
                  <a:moveTo>
                    <a:pt x="406" y="762"/>
                  </a:moveTo>
                  <a:cubicBezTo>
                    <a:pt x="208" y="762"/>
                    <a:pt x="47" y="602"/>
                    <a:pt x="47" y="405"/>
                  </a:cubicBezTo>
                  <a:cubicBezTo>
                    <a:pt x="47" y="207"/>
                    <a:pt x="208" y="47"/>
                    <a:pt x="406" y="47"/>
                  </a:cubicBezTo>
                  <a:cubicBezTo>
                    <a:pt x="604" y="47"/>
                    <a:pt x="766" y="207"/>
                    <a:pt x="766" y="405"/>
                  </a:cubicBezTo>
                  <a:cubicBezTo>
                    <a:pt x="766" y="602"/>
                    <a:pt x="604" y="762"/>
                    <a:pt x="406" y="76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7" name="Freeform 74"/>
            <p:cNvSpPr>
              <a:spLocks noEditPoints="1"/>
            </p:cNvSpPr>
            <p:nvPr/>
          </p:nvSpPr>
          <p:spPr bwMode="auto">
            <a:xfrm>
              <a:off x="2239" y="761"/>
              <a:ext cx="1057" cy="1040"/>
            </a:xfrm>
            <a:custGeom>
              <a:avLst/>
              <a:gdLst>
                <a:gd name="T0" fmla="*/ 288 w 576"/>
                <a:gd name="T1" fmla="*/ 0 h 567"/>
                <a:gd name="T2" fmla="*/ 0 w 576"/>
                <a:gd name="T3" fmla="*/ 284 h 567"/>
                <a:gd name="T4" fmla="*/ 288 w 576"/>
                <a:gd name="T5" fmla="*/ 567 h 567"/>
                <a:gd name="T6" fmla="*/ 576 w 576"/>
                <a:gd name="T7" fmla="*/ 284 h 567"/>
                <a:gd name="T8" fmla="*/ 288 w 576"/>
                <a:gd name="T9" fmla="*/ 0 h 567"/>
                <a:gd name="T10" fmla="*/ 288 w 576"/>
                <a:gd name="T11" fmla="*/ 521 h 567"/>
                <a:gd name="T12" fmla="*/ 47 w 576"/>
                <a:gd name="T13" fmla="*/ 284 h 567"/>
                <a:gd name="T14" fmla="*/ 288 w 576"/>
                <a:gd name="T15" fmla="*/ 46 h 567"/>
                <a:gd name="T16" fmla="*/ 529 w 576"/>
                <a:gd name="T17" fmla="*/ 284 h 567"/>
                <a:gd name="T18" fmla="*/ 288 w 576"/>
                <a:gd name="T19" fmla="*/ 521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" h="567">
                  <a:moveTo>
                    <a:pt x="288" y="0"/>
                  </a:moveTo>
                  <a:cubicBezTo>
                    <a:pt x="129" y="0"/>
                    <a:pt x="0" y="127"/>
                    <a:pt x="0" y="284"/>
                  </a:cubicBezTo>
                  <a:cubicBezTo>
                    <a:pt x="0" y="440"/>
                    <a:pt x="129" y="567"/>
                    <a:pt x="288" y="567"/>
                  </a:cubicBezTo>
                  <a:cubicBezTo>
                    <a:pt x="447" y="567"/>
                    <a:pt x="576" y="440"/>
                    <a:pt x="576" y="284"/>
                  </a:cubicBezTo>
                  <a:cubicBezTo>
                    <a:pt x="576" y="127"/>
                    <a:pt x="447" y="0"/>
                    <a:pt x="288" y="0"/>
                  </a:cubicBezTo>
                  <a:moveTo>
                    <a:pt x="288" y="521"/>
                  </a:moveTo>
                  <a:cubicBezTo>
                    <a:pt x="155" y="521"/>
                    <a:pt x="47" y="414"/>
                    <a:pt x="47" y="284"/>
                  </a:cubicBezTo>
                  <a:cubicBezTo>
                    <a:pt x="47" y="153"/>
                    <a:pt x="155" y="46"/>
                    <a:pt x="288" y="46"/>
                  </a:cubicBezTo>
                  <a:cubicBezTo>
                    <a:pt x="421" y="46"/>
                    <a:pt x="529" y="153"/>
                    <a:pt x="529" y="284"/>
                  </a:cubicBezTo>
                  <a:cubicBezTo>
                    <a:pt x="529" y="414"/>
                    <a:pt x="421" y="521"/>
                    <a:pt x="288" y="52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8" name="Freeform 75"/>
            <p:cNvSpPr>
              <a:spLocks noEditPoints="1"/>
            </p:cNvSpPr>
            <p:nvPr/>
          </p:nvSpPr>
          <p:spPr bwMode="auto">
            <a:xfrm>
              <a:off x="2456" y="981"/>
              <a:ext cx="623" cy="600"/>
            </a:xfrm>
            <a:custGeom>
              <a:avLst/>
              <a:gdLst>
                <a:gd name="T0" fmla="*/ 170 w 340"/>
                <a:gd name="T1" fmla="*/ 0 h 327"/>
                <a:gd name="T2" fmla="*/ 0 w 340"/>
                <a:gd name="T3" fmla="*/ 164 h 327"/>
                <a:gd name="T4" fmla="*/ 170 w 340"/>
                <a:gd name="T5" fmla="*/ 327 h 327"/>
                <a:gd name="T6" fmla="*/ 340 w 340"/>
                <a:gd name="T7" fmla="*/ 164 h 327"/>
                <a:gd name="T8" fmla="*/ 170 w 340"/>
                <a:gd name="T9" fmla="*/ 0 h 327"/>
                <a:gd name="T10" fmla="*/ 170 w 340"/>
                <a:gd name="T11" fmla="*/ 281 h 327"/>
                <a:gd name="T12" fmla="*/ 47 w 340"/>
                <a:gd name="T13" fmla="*/ 164 h 327"/>
                <a:gd name="T14" fmla="*/ 170 w 340"/>
                <a:gd name="T15" fmla="*/ 47 h 327"/>
                <a:gd name="T16" fmla="*/ 293 w 340"/>
                <a:gd name="T17" fmla="*/ 164 h 327"/>
                <a:gd name="T18" fmla="*/ 170 w 340"/>
                <a:gd name="T19" fmla="*/ 281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327">
                  <a:moveTo>
                    <a:pt x="170" y="0"/>
                  </a:moveTo>
                  <a:cubicBezTo>
                    <a:pt x="76" y="0"/>
                    <a:pt x="0" y="73"/>
                    <a:pt x="0" y="164"/>
                  </a:cubicBezTo>
                  <a:cubicBezTo>
                    <a:pt x="0" y="254"/>
                    <a:pt x="76" y="327"/>
                    <a:pt x="170" y="327"/>
                  </a:cubicBezTo>
                  <a:cubicBezTo>
                    <a:pt x="264" y="327"/>
                    <a:pt x="340" y="254"/>
                    <a:pt x="340" y="164"/>
                  </a:cubicBezTo>
                  <a:cubicBezTo>
                    <a:pt x="340" y="73"/>
                    <a:pt x="264" y="0"/>
                    <a:pt x="170" y="0"/>
                  </a:cubicBezTo>
                  <a:moveTo>
                    <a:pt x="170" y="281"/>
                  </a:moveTo>
                  <a:cubicBezTo>
                    <a:pt x="102" y="281"/>
                    <a:pt x="47" y="228"/>
                    <a:pt x="47" y="164"/>
                  </a:cubicBezTo>
                  <a:cubicBezTo>
                    <a:pt x="47" y="99"/>
                    <a:pt x="102" y="47"/>
                    <a:pt x="170" y="47"/>
                  </a:cubicBezTo>
                  <a:cubicBezTo>
                    <a:pt x="238" y="47"/>
                    <a:pt x="293" y="99"/>
                    <a:pt x="293" y="164"/>
                  </a:cubicBezTo>
                  <a:cubicBezTo>
                    <a:pt x="293" y="228"/>
                    <a:pt x="238" y="281"/>
                    <a:pt x="170" y="28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9" name="Oval 76"/>
            <p:cNvSpPr>
              <a:spLocks noChangeArrowheads="1"/>
            </p:cNvSpPr>
            <p:nvPr/>
          </p:nvSpPr>
          <p:spPr bwMode="auto">
            <a:xfrm>
              <a:off x="2659" y="1168"/>
              <a:ext cx="228" cy="2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0" name="Freeform 77"/>
            <p:cNvSpPr/>
            <p:nvPr/>
          </p:nvSpPr>
          <p:spPr bwMode="auto">
            <a:xfrm>
              <a:off x="3450" y="2023"/>
              <a:ext cx="152" cy="284"/>
            </a:xfrm>
            <a:custGeom>
              <a:avLst/>
              <a:gdLst>
                <a:gd name="T0" fmla="*/ 20 w 152"/>
                <a:gd name="T1" fmla="*/ 0 h 284"/>
                <a:gd name="T2" fmla="*/ 0 w 152"/>
                <a:gd name="T3" fmla="*/ 148 h 284"/>
                <a:gd name="T4" fmla="*/ 139 w 152"/>
                <a:gd name="T5" fmla="*/ 284 h 284"/>
                <a:gd name="T6" fmla="*/ 152 w 152"/>
                <a:gd name="T7" fmla="*/ 130 h 284"/>
                <a:gd name="T8" fmla="*/ 20 w 152"/>
                <a:gd name="T9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84">
                  <a:moveTo>
                    <a:pt x="20" y="0"/>
                  </a:moveTo>
                  <a:lnTo>
                    <a:pt x="0" y="148"/>
                  </a:lnTo>
                  <a:lnTo>
                    <a:pt x="139" y="284"/>
                  </a:lnTo>
                  <a:lnTo>
                    <a:pt x="152" y="13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34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1" name="Freeform 78"/>
            <p:cNvSpPr/>
            <p:nvPr/>
          </p:nvSpPr>
          <p:spPr bwMode="auto">
            <a:xfrm>
              <a:off x="3450" y="2023"/>
              <a:ext cx="152" cy="284"/>
            </a:xfrm>
            <a:custGeom>
              <a:avLst/>
              <a:gdLst>
                <a:gd name="T0" fmla="*/ 20 w 152"/>
                <a:gd name="T1" fmla="*/ 0 h 284"/>
                <a:gd name="T2" fmla="*/ 0 w 152"/>
                <a:gd name="T3" fmla="*/ 148 h 284"/>
                <a:gd name="T4" fmla="*/ 139 w 152"/>
                <a:gd name="T5" fmla="*/ 284 h 284"/>
                <a:gd name="T6" fmla="*/ 152 w 152"/>
                <a:gd name="T7" fmla="*/ 130 h 284"/>
                <a:gd name="T8" fmla="*/ 20 w 152"/>
                <a:gd name="T9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84">
                  <a:moveTo>
                    <a:pt x="20" y="0"/>
                  </a:moveTo>
                  <a:lnTo>
                    <a:pt x="0" y="148"/>
                  </a:lnTo>
                  <a:lnTo>
                    <a:pt x="139" y="284"/>
                  </a:lnTo>
                  <a:lnTo>
                    <a:pt x="152" y="13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2" name="Freeform 79"/>
            <p:cNvSpPr/>
            <p:nvPr/>
          </p:nvSpPr>
          <p:spPr bwMode="auto">
            <a:xfrm>
              <a:off x="3514" y="1956"/>
              <a:ext cx="284" cy="153"/>
            </a:xfrm>
            <a:custGeom>
              <a:avLst/>
              <a:gdLst>
                <a:gd name="T0" fmla="*/ 0 w 284"/>
                <a:gd name="T1" fmla="*/ 23 h 153"/>
                <a:gd name="T2" fmla="*/ 149 w 284"/>
                <a:gd name="T3" fmla="*/ 0 h 153"/>
                <a:gd name="T4" fmla="*/ 284 w 284"/>
                <a:gd name="T5" fmla="*/ 142 h 153"/>
                <a:gd name="T6" fmla="*/ 130 w 284"/>
                <a:gd name="T7" fmla="*/ 153 h 153"/>
                <a:gd name="T8" fmla="*/ 0 w 284"/>
                <a:gd name="T9" fmla="*/ 2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153">
                  <a:moveTo>
                    <a:pt x="0" y="23"/>
                  </a:moveTo>
                  <a:lnTo>
                    <a:pt x="149" y="0"/>
                  </a:lnTo>
                  <a:lnTo>
                    <a:pt x="284" y="142"/>
                  </a:lnTo>
                  <a:lnTo>
                    <a:pt x="130" y="15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34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3" name="Freeform 80"/>
            <p:cNvSpPr/>
            <p:nvPr/>
          </p:nvSpPr>
          <p:spPr bwMode="auto">
            <a:xfrm>
              <a:off x="3514" y="1956"/>
              <a:ext cx="284" cy="153"/>
            </a:xfrm>
            <a:custGeom>
              <a:avLst/>
              <a:gdLst>
                <a:gd name="T0" fmla="*/ 0 w 284"/>
                <a:gd name="T1" fmla="*/ 23 h 153"/>
                <a:gd name="T2" fmla="*/ 149 w 284"/>
                <a:gd name="T3" fmla="*/ 0 h 153"/>
                <a:gd name="T4" fmla="*/ 284 w 284"/>
                <a:gd name="T5" fmla="*/ 142 h 153"/>
                <a:gd name="T6" fmla="*/ 130 w 284"/>
                <a:gd name="T7" fmla="*/ 153 h 153"/>
                <a:gd name="T8" fmla="*/ 0 w 284"/>
                <a:gd name="T9" fmla="*/ 2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153">
                  <a:moveTo>
                    <a:pt x="0" y="23"/>
                  </a:moveTo>
                  <a:lnTo>
                    <a:pt x="149" y="0"/>
                  </a:lnTo>
                  <a:lnTo>
                    <a:pt x="284" y="142"/>
                  </a:lnTo>
                  <a:lnTo>
                    <a:pt x="130" y="153"/>
                  </a:lnTo>
                  <a:lnTo>
                    <a:pt x="0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4" name="Freeform 81"/>
            <p:cNvSpPr/>
            <p:nvPr/>
          </p:nvSpPr>
          <p:spPr bwMode="auto">
            <a:xfrm>
              <a:off x="3490" y="2061"/>
              <a:ext cx="26" cy="156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9 h 156"/>
                <a:gd name="T4" fmla="*/ 7 w 26"/>
                <a:gd name="T5" fmla="*/ 156 h 156"/>
                <a:gd name="T6" fmla="*/ 26 w 26"/>
                <a:gd name="T7" fmla="*/ 7 h 156"/>
                <a:gd name="T8" fmla="*/ 22 w 26"/>
                <a:gd name="T9" fmla="*/ 4 h 156"/>
                <a:gd name="T10" fmla="*/ 20 w 26"/>
                <a:gd name="T1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9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2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A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5" name="Freeform 82"/>
            <p:cNvSpPr/>
            <p:nvPr/>
          </p:nvSpPr>
          <p:spPr bwMode="auto">
            <a:xfrm>
              <a:off x="3490" y="2061"/>
              <a:ext cx="26" cy="156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9 h 156"/>
                <a:gd name="T4" fmla="*/ 7 w 26"/>
                <a:gd name="T5" fmla="*/ 156 h 156"/>
                <a:gd name="T6" fmla="*/ 26 w 26"/>
                <a:gd name="T7" fmla="*/ 7 h 156"/>
                <a:gd name="T8" fmla="*/ 22 w 26"/>
                <a:gd name="T9" fmla="*/ 4 h 156"/>
                <a:gd name="T10" fmla="*/ 20 w 26"/>
                <a:gd name="T1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9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2" y="4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6" name="Freeform 83"/>
            <p:cNvSpPr/>
            <p:nvPr/>
          </p:nvSpPr>
          <p:spPr bwMode="auto">
            <a:xfrm>
              <a:off x="3534" y="2254"/>
              <a:ext cx="7" cy="7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7 w 7"/>
                <a:gd name="T5" fmla="*/ 7 h 7"/>
                <a:gd name="T6" fmla="*/ 7 w 7"/>
                <a:gd name="T7" fmla="*/ 7 h 7"/>
                <a:gd name="T8" fmla="*/ 0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7" name="Freeform 84"/>
            <p:cNvSpPr/>
            <p:nvPr/>
          </p:nvSpPr>
          <p:spPr bwMode="auto">
            <a:xfrm>
              <a:off x="3534" y="2254"/>
              <a:ext cx="7" cy="7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7 w 7"/>
                <a:gd name="T5" fmla="*/ 7 h 7"/>
                <a:gd name="T6" fmla="*/ 7 w 7"/>
                <a:gd name="T7" fmla="*/ 7 h 7"/>
                <a:gd name="T8" fmla="*/ 0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7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8" name="Freeform 85"/>
            <p:cNvSpPr/>
            <p:nvPr/>
          </p:nvSpPr>
          <p:spPr bwMode="auto">
            <a:xfrm>
              <a:off x="3534" y="2107"/>
              <a:ext cx="26" cy="154"/>
            </a:xfrm>
            <a:custGeom>
              <a:avLst/>
              <a:gdLst>
                <a:gd name="T0" fmla="*/ 20 w 26"/>
                <a:gd name="T1" fmla="*/ 0 h 154"/>
                <a:gd name="T2" fmla="*/ 0 w 26"/>
                <a:gd name="T3" fmla="*/ 147 h 154"/>
                <a:gd name="T4" fmla="*/ 7 w 26"/>
                <a:gd name="T5" fmla="*/ 154 h 154"/>
                <a:gd name="T6" fmla="*/ 26 w 26"/>
                <a:gd name="T7" fmla="*/ 5 h 154"/>
                <a:gd name="T8" fmla="*/ 24 w 26"/>
                <a:gd name="T9" fmla="*/ 2 h 154"/>
                <a:gd name="T10" fmla="*/ 20 w 26"/>
                <a:gd name="T1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54">
                  <a:moveTo>
                    <a:pt x="20" y="0"/>
                  </a:moveTo>
                  <a:lnTo>
                    <a:pt x="0" y="147"/>
                  </a:lnTo>
                  <a:lnTo>
                    <a:pt x="7" y="154"/>
                  </a:lnTo>
                  <a:lnTo>
                    <a:pt x="26" y="5"/>
                  </a:lnTo>
                  <a:lnTo>
                    <a:pt x="24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A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9" name="Freeform 86"/>
            <p:cNvSpPr/>
            <p:nvPr/>
          </p:nvSpPr>
          <p:spPr bwMode="auto">
            <a:xfrm>
              <a:off x="3534" y="2107"/>
              <a:ext cx="26" cy="154"/>
            </a:xfrm>
            <a:custGeom>
              <a:avLst/>
              <a:gdLst>
                <a:gd name="T0" fmla="*/ 20 w 26"/>
                <a:gd name="T1" fmla="*/ 0 h 154"/>
                <a:gd name="T2" fmla="*/ 0 w 26"/>
                <a:gd name="T3" fmla="*/ 147 h 154"/>
                <a:gd name="T4" fmla="*/ 7 w 26"/>
                <a:gd name="T5" fmla="*/ 154 h 154"/>
                <a:gd name="T6" fmla="*/ 26 w 26"/>
                <a:gd name="T7" fmla="*/ 5 h 154"/>
                <a:gd name="T8" fmla="*/ 24 w 26"/>
                <a:gd name="T9" fmla="*/ 2 h 154"/>
                <a:gd name="T10" fmla="*/ 20 w 26"/>
                <a:gd name="T1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54">
                  <a:moveTo>
                    <a:pt x="20" y="0"/>
                  </a:moveTo>
                  <a:lnTo>
                    <a:pt x="0" y="147"/>
                  </a:lnTo>
                  <a:lnTo>
                    <a:pt x="7" y="154"/>
                  </a:lnTo>
                  <a:lnTo>
                    <a:pt x="26" y="5"/>
                  </a:lnTo>
                  <a:lnTo>
                    <a:pt x="24" y="2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0" name="Freeform 87"/>
            <p:cNvSpPr/>
            <p:nvPr/>
          </p:nvSpPr>
          <p:spPr bwMode="auto">
            <a:xfrm>
              <a:off x="3752" y="2048"/>
              <a:ext cx="13" cy="8"/>
            </a:xfrm>
            <a:custGeom>
              <a:avLst/>
              <a:gdLst>
                <a:gd name="T0" fmla="*/ 4 w 13"/>
                <a:gd name="T1" fmla="*/ 0 h 8"/>
                <a:gd name="T2" fmla="*/ 0 w 13"/>
                <a:gd name="T3" fmla="*/ 0 h 8"/>
                <a:gd name="T4" fmla="*/ 6 w 13"/>
                <a:gd name="T5" fmla="*/ 8 h 8"/>
                <a:gd name="T6" fmla="*/ 13 w 13"/>
                <a:gd name="T7" fmla="*/ 6 h 8"/>
                <a:gd name="T8" fmla="*/ 4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4" y="0"/>
                  </a:moveTo>
                  <a:lnTo>
                    <a:pt x="0" y="0"/>
                  </a:lnTo>
                  <a:lnTo>
                    <a:pt x="6" y="8"/>
                  </a:lnTo>
                  <a:lnTo>
                    <a:pt x="13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1" name="Freeform 88"/>
            <p:cNvSpPr/>
            <p:nvPr/>
          </p:nvSpPr>
          <p:spPr bwMode="auto">
            <a:xfrm>
              <a:off x="3752" y="2048"/>
              <a:ext cx="13" cy="8"/>
            </a:xfrm>
            <a:custGeom>
              <a:avLst/>
              <a:gdLst>
                <a:gd name="T0" fmla="*/ 4 w 13"/>
                <a:gd name="T1" fmla="*/ 0 h 8"/>
                <a:gd name="T2" fmla="*/ 0 w 13"/>
                <a:gd name="T3" fmla="*/ 0 h 8"/>
                <a:gd name="T4" fmla="*/ 6 w 13"/>
                <a:gd name="T5" fmla="*/ 8 h 8"/>
                <a:gd name="T6" fmla="*/ 13 w 13"/>
                <a:gd name="T7" fmla="*/ 6 h 8"/>
                <a:gd name="T8" fmla="*/ 4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4" y="0"/>
                  </a:moveTo>
                  <a:lnTo>
                    <a:pt x="0" y="0"/>
                  </a:lnTo>
                  <a:lnTo>
                    <a:pt x="6" y="8"/>
                  </a:lnTo>
                  <a:lnTo>
                    <a:pt x="13" y="6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2" name="Freeform 89"/>
            <p:cNvSpPr/>
            <p:nvPr/>
          </p:nvSpPr>
          <p:spPr bwMode="auto">
            <a:xfrm>
              <a:off x="3600" y="2065"/>
              <a:ext cx="8" cy="7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0 h 7"/>
                <a:gd name="T4" fmla="*/ 8 w 8"/>
                <a:gd name="T5" fmla="*/ 7 h 7"/>
                <a:gd name="T6" fmla="*/ 8 w 8"/>
                <a:gd name="T7" fmla="*/ 7 h 7"/>
                <a:gd name="T8" fmla="*/ 0 w 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0"/>
                  </a:lnTo>
                  <a:lnTo>
                    <a:pt x="8" y="7"/>
                  </a:lnTo>
                  <a:lnTo>
                    <a:pt x="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3" name="Freeform 90"/>
            <p:cNvSpPr/>
            <p:nvPr/>
          </p:nvSpPr>
          <p:spPr bwMode="auto">
            <a:xfrm>
              <a:off x="3600" y="2065"/>
              <a:ext cx="8" cy="7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0 h 7"/>
                <a:gd name="T4" fmla="*/ 8 w 8"/>
                <a:gd name="T5" fmla="*/ 7 h 7"/>
                <a:gd name="T6" fmla="*/ 8 w 8"/>
                <a:gd name="T7" fmla="*/ 7 h 7"/>
                <a:gd name="T8" fmla="*/ 0 w 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0"/>
                  </a:lnTo>
                  <a:lnTo>
                    <a:pt x="8" y="7"/>
                  </a:lnTo>
                  <a:lnTo>
                    <a:pt x="8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4" name="Freeform 91"/>
            <p:cNvSpPr/>
            <p:nvPr/>
          </p:nvSpPr>
          <p:spPr bwMode="auto">
            <a:xfrm>
              <a:off x="3600" y="2048"/>
              <a:ext cx="158" cy="24"/>
            </a:xfrm>
            <a:custGeom>
              <a:avLst/>
              <a:gdLst>
                <a:gd name="T0" fmla="*/ 152 w 158"/>
                <a:gd name="T1" fmla="*/ 0 h 24"/>
                <a:gd name="T2" fmla="*/ 0 w 158"/>
                <a:gd name="T3" fmla="*/ 17 h 24"/>
                <a:gd name="T4" fmla="*/ 8 w 158"/>
                <a:gd name="T5" fmla="*/ 24 h 24"/>
                <a:gd name="T6" fmla="*/ 158 w 158"/>
                <a:gd name="T7" fmla="*/ 8 h 24"/>
                <a:gd name="T8" fmla="*/ 152 w 158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24">
                  <a:moveTo>
                    <a:pt x="152" y="0"/>
                  </a:moveTo>
                  <a:lnTo>
                    <a:pt x="0" y="17"/>
                  </a:lnTo>
                  <a:lnTo>
                    <a:pt x="8" y="24"/>
                  </a:lnTo>
                  <a:lnTo>
                    <a:pt x="158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EA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5" name="Freeform 92"/>
            <p:cNvSpPr/>
            <p:nvPr/>
          </p:nvSpPr>
          <p:spPr bwMode="auto">
            <a:xfrm>
              <a:off x="3600" y="2048"/>
              <a:ext cx="158" cy="24"/>
            </a:xfrm>
            <a:custGeom>
              <a:avLst/>
              <a:gdLst>
                <a:gd name="T0" fmla="*/ 152 w 158"/>
                <a:gd name="T1" fmla="*/ 0 h 24"/>
                <a:gd name="T2" fmla="*/ 0 w 158"/>
                <a:gd name="T3" fmla="*/ 17 h 24"/>
                <a:gd name="T4" fmla="*/ 8 w 158"/>
                <a:gd name="T5" fmla="*/ 24 h 24"/>
                <a:gd name="T6" fmla="*/ 158 w 158"/>
                <a:gd name="T7" fmla="*/ 8 h 24"/>
                <a:gd name="T8" fmla="*/ 152 w 158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24">
                  <a:moveTo>
                    <a:pt x="152" y="0"/>
                  </a:moveTo>
                  <a:lnTo>
                    <a:pt x="0" y="17"/>
                  </a:lnTo>
                  <a:lnTo>
                    <a:pt x="8" y="24"/>
                  </a:lnTo>
                  <a:lnTo>
                    <a:pt x="158" y="8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6" name="Freeform 93"/>
            <p:cNvSpPr/>
            <p:nvPr/>
          </p:nvSpPr>
          <p:spPr bwMode="auto">
            <a:xfrm>
              <a:off x="3703" y="1999"/>
              <a:ext cx="11" cy="5"/>
            </a:xfrm>
            <a:custGeom>
              <a:avLst/>
              <a:gdLst>
                <a:gd name="T0" fmla="*/ 4 w 11"/>
                <a:gd name="T1" fmla="*/ 0 h 5"/>
                <a:gd name="T2" fmla="*/ 0 w 11"/>
                <a:gd name="T3" fmla="*/ 0 h 5"/>
                <a:gd name="T4" fmla="*/ 5 w 11"/>
                <a:gd name="T5" fmla="*/ 5 h 5"/>
                <a:gd name="T6" fmla="*/ 11 w 11"/>
                <a:gd name="T7" fmla="*/ 5 h 5"/>
                <a:gd name="T8" fmla="*/ 4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4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11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7" name="Freeform 94"/>
            <p:cNvSpPr/>
            <p:nvPr/>
          </p:nvSpPr>
          <p:spPr bwMode="auto">
            <a:xfrm>
              <a:off x="3703" y="1999"/>
              <a:ext cx="11" cy="5"/>
            </a:xfrm>
            <a:custGeom>
              <a:avLst/>
              <a:gdLst>
                <a:gd name="T0" fmla="*/ 4 w 11"/>
                <a:gd name="T1" fmla="*/ 0 h 5"/>
                <a:gd name="T2" fmla="*/ 0 w 11"/>
                <a:gd name="T3" fmla="*/ 0 h 5"/>
                <a:gd name="T4" fmla="*/ 5 w 11"/>
                <a:gd name="T5" fmla="*/ 5 h 5"/>
                <a:gd name="T6" fmla="*/ 11 w 11"/>
                <a:gd name="T7" fmla="*/ 5 h 5"/>
                <a:gd name="T8" fmla="*/ 4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4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11" y="5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8" name="Freeform 95"/>
            <p:cNvSpPr/>
            <p:nvPr/>
          </p:nvSpPr>
          <p:spPr bwMode="auto">
            <a:xfrm>
              <a:off x="3549" y="1999"/>
              <a:ext cx="159" cy="22"/>
            </a:xfrm>
            <a:custGeom>
              <a:avLst/>
              <a:gdLst>
                <a:gd name="T0" fmla="*/ 154 w 159"/>
                <a:gd name="T1" fmla="*/ 0 h 22"/>
                <a:gd name="T2" fmla="*/ 0 w 159"/>
                <a:gd name="T3" fmla="*/ 14 h 22"/>
                <a:gd name="T4" fmla="*/ 7 w 159"/>
                <a:gd name="T5" fmla="*/ 22 h 22"/>
                <a:gd name="T6" fmla="*/ 159 w 159"/>
                <a:gd name="T7" fmla="*/ 5 h 22"/>
                <a:gd name="T8" fmla="*/ 154 w 159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22">
                  <a:moveTo>
                    <a:pt x="154" y="0"/>
                  </a:moveTo>
                  <a:lnTo>
                    <a:pt x="0" y="14"/>
                  </a:lnTo>
                  <a:lnTo>
                    <a:pt x="7" y="22"/>
                  </a:lnTo>
                  <a:lnTo>
                    <a:pt x="159" y="5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EA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9" name="Freeform 96"/>
            <p:cNvSpPr/>
            <p:nvPr/>
          </p:nvSpPr>
          <p:spPr bwMode="auto">
            <a:xfrm>
              <a:off x="3549" y="1999"/>
              <a:ext cx="159" cy="22"/>
            </a:xfrm>
            <a:custGeom>
              <a:avLst/>
              <a:gdLst>
                <a:gd name="T0" fmla="*/ 154 w 159"/>
                <a:gd name="T1" fmla="*/ 0 h 22"/>
                <a:gd name="T2" fmla="*/ 0 w 159"/>
                <a:gd name="T3" fmla="*/ 14 h 22"/>
                <a:gd name="T4" fmla="*/ 7 w 159"/>
                <a:gd name="T5" fmla="*/ 22 h 22"/>
                <a:gd name="T6" fmla="*/ 159 w 159"/>
                <a:gd name="T7" fmla="*/ 5 h 22"/>
                <a:gd name="T8" fmla="*/ 154 w 159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22">
                  <a:moveTo>
                    <a:pt x="154" y="0"/>
                  </a:moveTo>
                  <a:lnTo>
                    <a:pt x="0" y="14"/>
                  </a:lnTo>
                  <a:lnTo>
                    <a:pt x="7" y="22"/>
                  </a:lnTo>
                  <a:lnTo>
                    <a:pt x="159" y="5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0" name="Freeform 97"/>
            <p:cNvSpPr/>
            <p:nvPr/>
          </p:nvSpPr>
          <p:spPr bwMode="auto">
            <a:xfrm>
              <a:off x="2740" y="1249"/>
              <a:ext cx="904" cy="904"/>
            </a:xfrm>
            <a:custGeom>
              <a:avLst/>
              <a:gdLst>
                <a:gd name="T0" fmla="*/ 30 w 493"/>
                <a:gd name="T1" fmla="*/ 5 h 493"/>
                <a:gd name="T2" fmla="*/ 30 w 493"/>
                <a:gd name="T3" fmla="*/ 5 h 493"/>
                <a:gd name="T4" fmla="*/ 17 w 493"/>
                <a:gd name="T5" fmla="*/ 0 h 493"/>
                <a:gd name="T6" fmla="*/ 0 w 493"/>
                <a:gd name="T7" fmla="*/ 17 h 493"/>
                <a:gd name="T8" fmla="*/ 6 w 493"/>
                <a:gd name="T9" fmla="*/ 31 h 493"/>
                <a:gd name="T10" fmla="*/ 6 w 493"/>
                <a:gd name="T11" fmla="*/ 31 h 493"/>
                <a:gd name="T12" fmla="*/ 470 w 493"/>
                <a:gd name="T13" fmla="*/ 493 h 493"/>
                <a:gd name="T14" fmla="*/ 493 w 493"/>
                <a:gd name="T15" fmla="*/ 469 h 493"/>
                <a:gd name="T16" fmla="*/ 30 w 493"/>
                <a:gd name="T17" fmla="*/ 5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3" h="493">
                  <a:moveTo>
                    <a:pt x="30" y="5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7" y="2"/>
                    <a:pt x="22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3"/>
                    <a:pt x="2" y="28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470" y="493"/>
                    <a:pt x="470" y="493"/>
                    <a:pt x="470" y="493"/>
                  </a:cubicBezTo>
                  <a:cubicBezTo>
                    <a:pt x="493" y="469"/>
                    <a:pt x="493" y="469"/>
                    <a:pt x="493" y="469"/>
                  </a:cubicBezTo>
                  <a:cubicBezTo>
                    <a:pt x="30" y="5"/>
                    <a:pt x="30" y="5"/>
                    <a:pt x="30" y="5"/>
                  </a:cubicBezTo>
                </a:path>
              </a:pathLst>
            </a:custGeom>
            <a:solidFill>
              <a:srgbClr val="5D4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1" name="Freeform 98"/>
            <p:cNvSpPr/>
            <p:nvPr/>
          </p:nvSpPr>
          <p:spPr bwMode="auto">
            <a:xfrm>
              <a:off x="1924" y="2074"/>
              <a:ext cx="58" cy="59"/>
            </a:xfrm>
            <a:custGeom>
              <a:avLst/>
              <a:gdLst>
                <a:gd name="T0" fmla="*/ 3 w 32"/>
                <a:gd name="T1" fmla="*/ 0 h 32"/>
                <a:gd name="T2" fmla="*/ 0 w 32"/>
                <a:gd name="T3" fmla="*/ 3 h 32"/>
                <a:gd name="T4" fmla="*/ 13 w 32"/>
                <a:gd name="T5" fmla="*/ 17 h 32"/>
                <a:gd name="T6" fmla="*/ 29 w 32"/>
                <a:gd name="T7" fmla="*/ 32 h 32"/>
                <a:gd name="T8" fmla="*/ 32 w 32"/>
                <a:gd name="T9" fmla="*/ 29 h 32"/>
                <a:gd name="T10" fmla="*/ 3 w 32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2">
                  <a:moveTo>
                    <a:pt x="3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4" y="8"/>
                    <a:pt x="8" y="12"/>
                    <a:pt x="13" y="17"/>
                  </a:cubicBezTo>
                  <a:cubicBezTo>
                    <a:pt x="18" y="22"/>
                    <a:pt x="24" y="27"/>
                    <a:pt x="29" y="32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22" y="20"/>
                    <a:pt x="12" y="10"/>
                    <a:pt x="3" y="0"/>
                  </a:cubicBezTo>
                </a:path>
              </a:pathLst>
            </a:custGeom>
            <a:solidFill>
              <a:srgbClr val="C9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2" name="Freeform 106"/>
            <p:cNvSpPr/>
            <p:nvPr/>
          </p:nvSpPr>
          <p:spPr bwMode="auto">
            <a:xfrm>
              <a:off x="2740" y="1267"/>
              <a:ext cx="49" cy="62"/>
            </a:xfrm>
            <a:custGeom>
              <a:avLst/>
              <a:gdLst>
                <a:gd name="T0" fmla="*/ 2 w 27"/>
                <a:gd name="T1" fmla="*/ 0 h 34"/>
                <a:gd name="T2" fmla="*/ 0 w 27"/>
                <a:gd name="T3" fmla="*/ 2 h 34"/>
                <a:gd name="T4" fmla="*/ 0 w 27"/>
                <a:gd name="T5" fmla="*/ 7 h 34"/>
                <a:gd name="T6" fmla="*/ 6 w 27"/>
                <a:gd name="T7" fmla="*/ 21 h 34"/>
                <a:gd name="T8" fmla="*/ 6 w 27"/>
                <a:gd name="T9" fmla="*/ 21 h 34"/>
                <a:gd name="T10" fmla="*/ 19 w 27"/>
                <a:gd name="T11" fmla="*/ 34 h 34"/>
                <a:gd name="T12" fmla="*/ 27 w 27"/>
                <a:gd name="T13" fmla="*/ 25 h 34"/>
                <a:gd name="T14" fmla="*/ 15 w 27"/>
                <a:gd name="T15" fmla="*/ 15 h 34"/>
                <a:gd name="T16" fmla="*/ 2 w 27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4">
                  <a:moveTo>
                    <a:pt x="2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5"/>
                    <a:pt x="0" y="7"/>
                  </a:cubicBezTo>
                  <a:cubicBezTo>
                    <a:pt x="0" y="13"/>
                    <a:pt x="2" y="18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D4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5830026" y="3095917"/>
            <a:ext cx="4824437" cy="2938374"/>
            <a:chOff x="6468288" y="2439939"/>
            <a:chExt cx="4824437" cy="2938374"/>
          </a:xfrm>
        </p:grpSpPr>
        <p:grpSp>
          <p:nvGrpSpPr>
            <p:cNvPr id="115" name="Group 343"/>
            <p:cNvGrpSpPr/>
            <p:nvPr/>
          </p:nvGrpSpPr>
          <p:grpSpPr>
            <a:xfrm>
              <a:off x="6468288" y="2439939"/>
              <a:ext cx="4824437" cy="1095854"/>
              <a:chOff x="4571999" y="1643056"/>
              <a:chExt cx="4824437" cy="1095854"/>
            </a:xfrm>
          </p:grpSpPr>
          <p:sp>
            <p:nvSpPr>
              <p:cNvPr id="136" name="Rectangle 135"/>
              <p:cNvSpPr/>
              <p:nvPr/>
            </p:nvSpPr>
            <p:spPr>
              <a:xfrm>
                <a:off x="4572000" y="1643056"/>
                <a:ext cx="23051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itchFamily="34" charset="0"/>
                  </a:rPr>
                  <a:t>How This Work ? </a:t>
                </a: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4571999" y="2000246"/>
                <a:ext cx="4824437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ms-MY" sz="1400" dirty="0">
                    <a:solidFill>
                      <a:schemeClr val="tx2"/>
                    </a:solidFill>
                    <a:ea typeface="Open Sans Light" pitchFamily="34" charset="0"/>
                    <a:cs typeface="Open Sans Light" pitchFamily="34" charset="0"/>
                  </a:rPr>
                  <a:t>Lorem ipsum dolor sit amet, consectetur adipiscing elit. Praesent sodales odio sit amet odio tristique quis tempus odio Lorem ipsum dolor sit amet</a:t>
                </a:r>
              </a:p>
            </p:txBody>
          </p:sp>
        </p:grpSp>
        <p:grpSp>
          <p:nvGrpSpPr>
            <p:cNvPr id="116" name="Group 344"/>
            <p:cNvGrpSpPr/>
            <p:nvPr/>
          </p:nvGrpSpPr>
          <p:grpSpPr>
            <a:xfrm>
              <a:off x="6539727" y="3784652"/>
              <a:ext cx="4510066" cy="307777"/>
              <a:chOff x="4643438" y="2786064"/>
              <a:chExt cx="4510066" cy="307777"/>
            </a:xfrm>
          </p:grpSpPr>
          <p:sp>
            <p:nvSpPr>
              <p:cNvPr id="132" name="Rectangle 131"/>
              <p:cNvSpPr/>
              <p:nvPr/>
            </p:nvSpPr>
            <p:spPr>
              <a:xfrm>
                <a:off x="5072066" y="2786064"/>
                <a:ext cx="408143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chemeClr val="tx2"/>
                    </a:solidFill>
                  </a:rPr>
                  <a:t>Lorem ipsum </a:t>
                </a:r>
                <a:r>
                  <a:rPr lang="ms-MY" sz="1400">
                    <a:solidFill>
                      <a:schemeClr val="tx2"/>
                    </a:solidFill>
                  </a:rPr>
                  <a:t>odio </a:t>
                </a:r>
                <a:r>
                  <a:rPr lang="ms-MY" sz="1400" dirty="0">
                    <a:solidFill>
                      <a:schemeClr val="tx2"/>
                    </a:solidFill>
                  </a:rPr>
                  <a:t>sit amet odio tristique quis tempus</a:t>
                </a:r>
                <a:endParaRPr lang="en-US" sz="1400" dirty="0">
                  <a:solidFill>
                    <a:schemeClr val="tx2"/>
                  </a:solidFill>
                  <a:ea typeface="Open Sans" pitchFamily="34" charset="0"/>
                  <a:cs typeface="Open Sans" pitchFamily="34" charset="0"/>
                </a:endParaRPr>
              </a:p>
            </p:txBody>
          </p:sp>
          <p:grpSp>
            <p:nvGrpSpPr>
              <p:cNvPr id="133" name="Group 332"/>
              <p:cNvGrpSpPr/>
              <p:nvPr/>
            </p:nvGrpSpPr>
            <p:grpSpPr>
              <a:xfrm>
                <a:off x="4643438" y="2786064"/>
                <a:ext cx="288476" cy="288476"/>
                <a:chOff x="4643438" y="2786064"/>
                <a:chExt cx="288476" cy="288476"/>
              </a:xfrm>
            </p:grpSpPr>
            <p:sp>
              <p:nvSpPr>
                <p:cNvPr id="134" name="Oval 133"/>
                <p:cNvSpPr/>
                <p:nvPr/>
              </p:nvSpPr>
              <p:spPr>
                <a:xfrm>
                  <a:off x="4643438" y="2786064"/>
                  <a:ext cx="288476" cy="288476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35" name="Freeform 26"/>
                <p:cNvSpPr/>
                <p:nvPr/>
              </p:nvSpPr>
              <p:spPr bwMode="auto">
                <a:xfrm>
                  <a:off x="4735506" y="2871746"/>
                  <a:ext cx="114518" cy="118766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400" dirty="0">
                    <a:solidFill>
                      <a:schemeClr val="tx2"/>
                    </a:solidFill>
                  </a:endParaRPr>
                </a:p>
              </p:txBody>
            </p:sp>
          </p:grpSp>
        </p:grpSp>
        <p:grpSp>
          <p:nvGrpSpPr>
            <p:cNvPr id="117" name="Group 347"/>
            <p:cNvGrpSpPr/>
            <p:nvPr/>
          </p:nvGrpSpPr>
          <p:grpSpPr>
            <a:xfrm>
              <a:off x="6539727" y="5070536"/>
              <a:ext cx="4510066" cy="307777"/>
              <a:chOff x="4643438" y="4071948"/>
              <a:chExt cx="4510066" cy="307777"/>
            </a:xfrm>
          </p:grpSpPr>
          <p:sp>
            <p:nvSpPr>
              <p:cNvPr id="128" name="Rectangle 127"/>
              <p:cNvSpPr/>
              <p:nvPr/>
            </p:nvSpPr>
            <p:spPr>
              <a:xfrm>
                <a:off x="5072066" y="4071948"/>
                <a:ext cx="408143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chemeClr val="tx2"/>
                    </a:solidFill>
                  </a:rPr>
                  <a:t>Lorem ipsum </a:t>
                </a:r>
                <a:r>
                  <a:rPr lang="ms-MY" sz="1400">
                    <a:solidFill>
                      <a:schemeClr val="tx2"/>
                    </a:solidFill>
                  </a:rPr>
                  <a:t>odio sit amet odio tristique quis tempus</a:t>
                </a:r>
                <a:endParaRPr lang="en-US" sz="1400" dirty="0">
                  <a:solidFill>
                    <a:schemeClr val="tx2"/>
                  </a:solidFill>
                  <a:ea typeface="Open Sans" pitchFamily="34" charset="0"/>
                  <a:cs typeface="Open Sans" pitchFamily="34" charset="0"/>
                </a:endParaRPr>
              </a:p>
            </p:txBody>
          </p:sp>
          <p:grpSp>
            <p:nvGrpSpPr>
              <p:cNvPr id="129" name="Group 342"/>
              <p:cNvGrpSpPr/>
              <p:nvPr/>
            </p:nvGrpSpPr>
            <p:grpSpPr>
              <a:xfrm>
                <a:off x="4643438" y="4071948"/>
                <a:ext cx="288476" cy="288476"/>
                <a:chOff x="4643438" y="4071948"/>
                <a:chExt cx="288476" cy="288476"/>
              </a:xfrm>
            </p:grpSpPr>
            <p:sp>
              <p:nvSpPr>
                <p:cNvPr id="130" name="Oval 129"/>
                <p:cNvSpPr/>
                <p:nvPr/>
              </p:nvSpPr>
              <p:spPr>
                <a:xfrm>
                  <a:off x="4643438" y="4071948"/>
                  <a:ext cx="288476" cy="288476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31" name="Freeform 105"/>
                <p:cNvSpPr/>
                <p:nvPr/>
              </p:nvSpPr>
              <p:spPr bwMode="auto">
                <a:xfrm>
                  <a:off x="4742079" y="4165806"/>
                  <a:ext cx="105018" cy="105018"/>
                </a:xfrm>
                <a:custGeom>
                  <a:avLst/>
                  <a:gdLst/>
                  <a:ahLst/>
                  <a:cxnLst>
                    <a:cxn ang="0">
                      <a:pos x="255" y="58"/>
                    </a:cxn>
                    <a:cxn ang="0">
                      <a:pos x="257" y="53"/>
                    </a:cxn>
                    <a:cxn ang="0">
                      <a:pos x="262" y="38"/>
                    </a:cxn>
                    <a:cxn ang="0">
                      <a:pos x="257" y="24"/>
                    </a:cxn>
                    <a:cxn ang="0">
                      <a:pos x="244" y="9"/>
                    </a:cxn>
                    <a:cxn ang="0">
                      <a:pos x="241" y="5"/>
                    </a:cxn>
                    <a:cxn ang="0">
                      <a:pos x="224" y="0"/>
                    </a:cxn>
                    <a:cxn ang="0">
                      <a:pos x="210" y="5"/>
                    </a:cxn>
                    <a:cxn ang="0">
                      <a:pos x="132" y="82"/>
                    </a:cxn>
                    <a:cxn ang="0">
                      <a:pos x="58" y="9"/>
                    </a:cxn>
                    <a:cxn ang="0">
                      <a:pos x="49" y="2"/>
                    </a:cxn>
                    <a:cxn ang="0">
                      <a:pos x="27" y="2"/>
                    </a:cxn>
                    <a:cxn ang="0">
                      <a:pos x="18" y="9"/>
                    </a:cxn>
                    <a:cxn ang="0">
                      <a:pos x="9" y="18"/>
                    </a:cxn>
                    <a:cxn ang="0">
                      <a:pos x="3" y="27"/>
                    </a:cxn>
                    <a:cxn ang="0">
                      <a:pos x="3" y="49"/>
                    </a:cxn>
                    <a:cxn ang="0">
                      <a:pos x="9" y="58"/>
                    </a:cxn>
                    <a:cxn ang="0">
                      <a:pos x="9" y="205"/>
                    </a:cxn>
                    <a:cxn ang="0">
                      <a:pos x="5" y="210"/>
                    </a:cxn>
                    <a:cxn ang="0">
                      <a:pos x="0" y="225"/>
                    </a:cxn>
                    <a:cxn ang="0">
                      <a:pos x="5" y="241"/>
                    </a:cxn>
                    <a:cxn ang="0">
                      <a:pos x="18" y="254"/>
                    </a:cxn>
                    <a:cxn ang="0">
                      <a:pos x="23" y="257"/>
                    </a:cxn>
                    <a:cxn ang="0">
                      <a:pos x="38" y="263"/>
                    </a:cxn>
                    <a:cxn ang="0">
                      <a:pos x="54" y="257"/>
                    </a:cxn>
                    <a:cxn ang="0">
                      <a:pos x="132" y="181"/>
                    </a:cxn>
                    <a:cxn ang="0">
                      <a:pos x="204" y="254"/>
                    </a:cxn>
                    <a:cxn ang="0">
                      <a:pos x="214" y="261"/>
                    </a:cxn>
                    <a:cxn ang="0">
                      <a:pos x="235" y="261"/>
                    </a:cxn>
                    <a:cxn ang="0">
                      <a:pos x="244" y="254"/>
                    </a:cxn>
                    <a:cxn ang="0">
                      <a:pos x="255" y="245"/>
                    </a:cxn>
                    <a:cxn ang="0">
                      <a:pos x="261" y="236"/>
                    </a:cxn>
                    <a:cxn ang="0">
                      <a:pos x="261" y="214"/>
                    </a:cxn>
                    <a:cxn ang="0">
                      <a:pos x="255" y="205"/>
                    </a:cxn>
                  </a:cxnLst>
                  <a:rect l="0" t="0" r="r" b="b"/>
                  <a:pathLst>
                    <a:path w="262" h="263">
                      <a:moveTo>
                        <a:pt x="181" y="132"/>
                      </a:moveTo>
                      <a:lnTo>
                        <a:pt x="255" y="58"/>
                      </a:lnTo>
                      <a:lnTo>
                        <a:pt x="255" y="58"/>
                      </a:lnTo>
                      <a:lnTo>
                        <a:pt x="257" y="53"/>
                      </a:lnTo>
                      <a:lnTo>
                        <a:pt x="261" y="49"/>
                      </a:lnTo>
                      <a:lnTo>
                        <a:pt x="262" y="38"/>
                      </a:lnTo>
                      <a:lnTo>
                        <a:pt x="261" y="27"/>
                      </a:lnTo>
                      <a:lnTo>
                        <a:pt x="257" y="24"/>
                      </a:lnTo>
                      <a:lnTo>
                        <a:pt x="255" y="18"/>
                      </a:lnTo>
                      <a:lnTo>
                        <a:pt x="244" y="9"/>
                      </a:lnTo>
                      <a:lnTo>
                        <a:pt x="244" y="9"/>
                      </a:lnTo>
                      <a:lnTo>
                        <a:pt x="241" y="5"/>
                      </a:lnTo>
                      <a:lnTo>
                        <a:pt x="235" y="2"/>
                      </a:lnTo>
                      <a:lnTo>
                        <a:pt x="224" y="0"/>
                      </a:lnTo>
                      <a:lnTo>
                        <a:pt x="214" y="2"/>
                      </a:lnTo>
                      <a:lnTo>
                        <a:pt x="210" y="5"/>
                      </a:lnTo>
                      <a:lnTo>
                        <a:pt x="204" y="9"/>
                      </a:lnTo>
                      <a:lnTo>
                        <a:pt x="132" y="82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54" y="5"/>
                      </a:lnTo>
                      <a:lnTo>
                        <a:pt x="49" y="2"/>
                      </a:lnTo>
                      <a:lnTo>
                        <a:pt x="38" y="0"/>
                      </a:lnTo>
                      <a:lnTo>
                        <a:pt x="27" y="2"/>
                      </a:lnTo>
                      <a:lnTo>
                        <a:pt x="23" y="5"/>
                      </a:lnTo>
                      <a:lnTo>
                        <a:pt x="18" y="9"/>
                      </a:lnTo>
                      <a:lnTo>
                        <a:pt x="9" y="18"/>
                      </a:lnTo>
                      <a:lnTo>
                        <a:pt x="9" y="18"/>
                      </a:lnTo>
                      <a:lnTo>
                        <a:pt x="5" y="24"/>
                      </a:lnTo>
                      <a:lnTo>
                        <a:pt x="3" y="27"/>
                      </a:lnTo>
                      <a:lnTo>
                        <a:pt x="0" y="38"/>
                      </a:lnTo>
                      <a:lnTo>
                        <a:pt x="3" y="49"/>
                      </a:lnTo>
                      <a:lnTo>
                        <a:pt x="5" y="53"/>
                      </a:lnTo>
                      <a:lnTo>
                        <a:pt x="9" y="58"/>
                      </a:lnTo>
                      <a:lnTo>
                        <a:pt x="83" y="132"/>
                      </a:lnTo>
                      <a:lnTo>
                        <a:pt x="9" y="205"/>
                      </a:lnTo>
                      <a:lnTo>
                        <a:pt x="9" y="205"/>
                      </a:lnTo>
                      <a:lnTo>
                        <a:pt x="5" y="210"/>
                      </a:lnTo>
                      <a:lnTo>
                        <a:pt x="3" y="214"/>
                      </a:lnTo>
                      <a:lnTo>
                        <a:pt x="0" y="225"/>
                      </a:lnTo>
                      <a:lnTo>
                        <a:pt x="3" y="236"/>
                      </a:lnTo>
                      <a:lnTo>
                        <a:pt x="5" y="241"/>
                      </a:lnTo>
                      <a:lnTo>
                        <a:pt x="9" y="245"/>
                      </a:lnTo>
                      <a:lnTo>
                        <a:pt x="18" y="254"/>
                      </a:lnTo>
                      <a:lnTo>
                        <a:pt x="18" y="254"/>
                      </a:lnTo>
                      <a:lnTo>
                        <a:pt x="23" y="257"/>
                      </a:lnTo>
                      <a:lnTo>
                        <a:pt x="27" y="261"/>
                      </a:lnTo>
                      <a:lnTo>
                        <a:pt x="38" y="263"/>
                      </a:lnTo>
                      <a:lnTo>
                        <a:pt x="49" y="261"/>
                      </a:lnTo>
                      <a:lnTo>
                        <a:pt x="54" y="257"/>
                      </a:lnTo>
                      <a:lnTo>
                        <a:pt x="58" y="254"/>
                      </a:lnTo>
                      <a:lnTo>
                        <a:pt x="132" y="181"/>
                      </a:lnTo>
                      <a:lnTo>
                        <a:pt x="204" y="254"/>
                      </a:lnTo>
                      <a:lnTo>
                        <a:pt x="204" y="254"/>
                      </a:lnTo>
                      <a:lnTo>
                        <a:pt x="210" y="257"/>
                      </a:lnTo>
                      <a:lnTo>
                        <a:pt x="214" y="261"/>
                      </a:lnTo>
                      <a:lnTo>
                        <a:pt x="224" y="263"/>
                      </a:lnTo>
                      <a:lnTo>
                        <a:pt x="235" y="261"/>
                      </a:lnTo>
                      <a:lnTo>
                        <a:pt x="241" y="257"/>
                      </a:lnTo>
                      <a:lnTo>
                        <a:pt x="244" y="254"/>
                      </a:lnTo>
                      <a:lnTo>
                        <a:pt x="255" y="245"/>
                      </a:lnTo>
                      <a:lnTo>
                        <a:pt x="255" y="245"/>
                      </a:lnTo>
                      <a:lnTo>
                        <a:pt x="257" y="241"/>
                      </a:lnTo>
                      <a:lnTo>
                        <a:pt x="261" y="236"/>
                      </a:lnTo>
                      <a:lnTo>
                        <a:pt x="262" y="225"/>
                      </a:lnTo>
                      <a:lnTo>
                        <a:pt x="261" y="214"/>
                      </a:lnTo>
                      <a:lnTo>
                        <a:pt x="257" y="210"/>
                      </a:lnTo>
                      <a:lnTo>
                        <a:pt x="255" y="205"/>
                      </a:lnTo>
                      <a:lnTo>
                        <a:pt x="181" y="1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400">
                    <a:solidFill>
                      <a:schemeClr val="tx2"/>
                    </a:solidFill>
                  </a:endParaRPr>
                </a:p>
              </p:txBody>
            </p:sp>
          </p:grpSp>
        </p:grpSp>
        <p:grpSp>
          <p:nvGrpSpPr>
            <p:cNvPr id="118" name="Group 346"/>
            <p:cNvGrpSpPr/>
            <p:nvPr/>
          </p:nvGrpSpPr>
          <p:grpSpPr>
            <a:xfrm>
              <a:off x="6539727" y="4641908"/>
              <a:ext cx="4510066" cy="307777"/>
              <a:chOff x="4643438" y="3643320"/>
              <a:chExt cx="4510066" cy="307777"/>
            </a:xfrm>
          </p:grpSpPr>
          <p:sp>
            <p:nvSpPr>
              <p:cNvPr id="124" name="Rectangle 123"/>
              <p:cNvSpPr/>
              <p:nvPr/>
            </p:nvSpPr>
            <p:spPr>
              <a:xfrm>
                <a:off x="5072066" y="3643320"/>
                <a:ext cx="408143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chemeClr val="tx2"/>
                    </a:solidFill>
                  </a:rPr>
                  <a:t>Lorem ipsum </a:t>
                </a:r>
                <a:r>
                  <a:rPr lang="ms-MY" sz="1400">
                    <a:solidFill>
                      <a:schemeClr val="tx2"/>
                    </a:solidFill>
                  </a:rPr>
                  <a:t>odio sit amet odio tristique quis tempus</a:t>
                </a:r>
                <a:endParaRPr lang="en-US" sz="1400" dirty="0">
                  <a:solidFill>
                    <a:schemeClr val="tx2"/>
                  </a:solidFill>
                  <a:ea typeface="Open Sans" pitchFamily="34" charset="0"/>
                  <a:cs typeface="Open Sans" pitchFamily="34" charset="0"/>
                </a:endParaRPr>
              </a:p>
            </p:txBody>
          </p:sp>
          <p:grpSp>
            <p:nvGrpSpPr>
              <p:cNvPr id="125" name="Group 341"/>
              <p:cNvGrpSpPr/>
              <p:nvPr/>
            </p:nvGrpSpPr>
            <p:grpSpPr>
              <a:xfrm>
                <a:off x="4643438" y="3643320"/>
                <a:ext cx="288476" cy="288476"/>
                <a:chOff x="4643438" y="3643320"/>
                <a:chExt cx="288476" cy="288476"/>
              </a:xfrm>
            </p:grpSpPr>
            <p:sp>
              <p:nvSpPr>
                <p:cNvPr id="126" name="Oval 125"/>
                <p:cNvSpPr/>
                <p:nvPr/>
              </p:nvSpPr>
              <p:spPr>
                <a:xfrm>
                  <a:off x="4643438" y="3643320"/>
                  <a:ext cx="288476" cy="288476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27" name="Freeform 26"/>
                <p:cNvSpPr/>
                <p:nvPr/>
              </p:nvSpPr>
              <p:spPr bwMode="auto">
                <a:xfrm>
                  <a:off x="4735506" y="3729002"/>
                  <a:ext cx="114518" cy="118766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400" dirty="0">
                    <a:solidFill>
                      <a:schemeClr val="tx2"/>
                    </a:solidFill>
                  </a:endParaRPr>
                </a:p>
              </p:txBody>
            </p:sp>
          </p:grpSp>
        </p:grpSp>
        <p:grpSp>
          <p:nvGrpSpPr>
            <p:cNvPr id="119" name="Group 345"/>
            <p:cNvGrpSpPr/>
            <p:nvPr/>
          </p:nvGrpSpPr>
          <p:grpSpPr>
            <a:xfrm>
              <a:off x="6539727" y="4213280"/>
              <a:ext cx="4510066" cy="307777"/>
              <a:chOff x="4643438" y="3214692"/>
              <a:chExt cx="4510066" cy="307777"/>
            </a:xfrm>
          </p:grpSpPr>
          <p:sp>
            <p:nvSpPr>
              <p:cNvPr id="120" name="Rectangle 119"/>
              <p:cNvSpPr/>
              <p:nvPr/>
            </p:nvSpPr>
            <p:spPr>
              <a:xfrm>
                <a:off x="5072066" y="3214692"/>
                <a:ext cx="408143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chemeClr val="tx2"/>
                    </a:solidFill>
                  </a:rPr>
                  <a:t>Lorem ipsum </a:t>
                </a:r>
                <a:r>
                  <a:rPr lang="ms-MY" sz="1400">
                    <a:solidFill>
                      <a:schemeClr val="tx2"/>
                    </a:solidFill>
                  </a:rPr>
                  <a:t>odio sit amet odio tristique quis tempus</a:t>
                </a:r>
                <a:endParaRPr lang="en-US" sz="1400" dirty="0">
                  <a:solidFill>
                    <a:schemeClr val="tx2"/>
                  </a:solidFill>
                  <a:ea typeface="Open Sans" pitchFamily="34" charset="0"/>
                  <a:cs typeface="Open Sans" pitchFamily="34" charset="0"/>
                </a:endParaRPr>
              </a:p>
            </p:txBody>
          </p:sp>
          <p:grpSp>
            <p:nvGrpSpPr>
              <p:cNvPr id="121" name="Group 333"/>
              <p:cNvGrpSpPr/>
              <p:nvPr/>
            </p:nvGrpSpPr>
            <p:grpSpPr>
              <a:xfrm>
                <a:off x="4643438" y="3214692"/>
                <a:ext cx="288476" cy="288476"/>
                <a:chOff x="4643438" y="3214692"/>
                <a:chExt cx="288476" cy="288476"/>
              </a:xfrm>
            </p:grpSpPr>
            <p:sp>
              <p:nvSpPr>
                <p:cNvPr id="122" name="Oval 121"/>
                <p:cNvSpPr/>
                <p:nvPr/>
              </p:nvSpPr>
              <p:spPr>
                <a:xfrm>
                  <a:off x="4643438" y="3214692"/>
                  <a:ext cx="288476" cy="288476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23" name="Freeform 105"/>
                <p:cNvSpPr/>
                <p:nvPr/>
              </p:nvSpPr>
              <p:spPr bwMode="auto">
                <a:xfrm>
                  <a:off x="4739688" y="3310676"/>
                  <a:ext cx="105018" cy="105018"/>
                </a:xfrm>
                <a:custGeom>
                  <a:avLst/>
                  <a:gdLst/>
                  <a:ahLst/>
                  <a:cxnLst>
                    <a:cxn ang="0">
                      <a:pos x="255" y="58"/>
                    </a:cxn>
                    <a:cxn ang="0">
                      <a:pos x="257" y="53"/>
                    </a:cxn>
                    <a:cxn ang="0">
                      <a:pos x="262" y="38"/>
                    </a:cxn>
                    <a:cxn ang="0">
                      <a:pos x="257" y="24"/>
                    </a:cxn>
                    <a:cxn ang="0">
                      <a:pos x="244" y="9"/>
                    </a:cxn>
                    <a:cxn ang="0">
                      <a:pos x="241" y="5"/>
                    </a:cxn>
                    <a:cxn ang="0">
                      <a:pos x="224" y="0"/>
                    </a:cxn>
                    <a:cxn ang="0">
                      <a:pos x="210" y="5"/>
                    </a:cxn>
                    <a:cxn ang="0">
                      <a:pos x="132" y="82"/>
                    </a:cxn>
                    <a:cxn ang="0">
                      <a:pos x="58" y="9"/>
                    </a:cxn>
                    <a:cxn ang="0">
                      <a:pos x="49" y="2"/>
                    </a:cxn>
                    <a:cxn ang="0">
                      <a:pos x="27" y="2"/>
                    </a:cxn>
                    <a:cxn ang="0">
                      <a:pos x="18" y="9"/>
                    </a:cxn>
                    <a:cxn ang="0">
                      <a:pos x="9" y="18"/>
                    </a:cxn>
                    <a:cxn ang="0">
                      <a:pos x="3" y="27"/>
                    </a:cxn>
                    <a:cxn ang="0">
                      <a:pos x="3" y="49"/>
                    </a:cxn>
                    <a:cxn ang="0">
                      <a:pos x="9" y="58"/>
                    </a:cxn>
                    <a:cxn ang="0">
                      <a:pos x="9" y="205"/>
                    </a:cxn>
                    <a:cxn ang="0">
                      <a:pos x="5" y="210"/>
                    </a:cxn>
                    <a:cxn ang="0">
                      <a:pos x="0" y="225"/>
                    </a:cxn>
                    <a:cxn ang="0">
                      <a:pos x="5" y="241"/>
                    </a:cxn>
                    <a:cxn ang="0">
                      <a:pos x="18" y="254"/>
                    </a:cxn>
                    <a:cxn ang="0">
                      <a:pos x="23" y="257"/>
                    </a:cxn>
                    <a:cxn ang="0">
                      <a:pos x="38" y="263"/>
                    </a:cxn>
                    <a:cxn ang="0">
                      <a:pos x="54" y="257"/>
                    </a:cxn>
                    <a:cxn ang="0">
                      <a:pos x="132" y="181"/>
                    </a:cxn>
                    <a:cxn ang="0">
                      <a:pos x="204" y="254"/>
                    </a:cxn>
                    <a:cxn ang="0">
                      <a:pos x="214" y="261"/>
                    </a:cxn>
                    <a:cxn ang="0">
                      <a:pos x="235" y="261"/>
                    </a:cxn>
                    <a:cxn ang="0">
                      <a:pos x="244" y="254"/>
                    </a:cxn>
                    <a:cxn ang="0">
                      <a:pos x="255" y="245"/>
                    </a:cxn>
                    <a:cxn ang="0">
                      <a:pos x="261" y="236"/>
                    </a:cxn>
                    <a:cxn ang="0">
                      <a:pos x="261" y="214"/>
                    </a:cxn>
                    <a:cxn ang="0">
                      <a:pos x="255" y="205"/>
                    </a:cxn>
                  </a:cxnLst>
                  <a:rect l="0" t="0" r="r" b="b"/>
                  <a:pathLst>
                    <a:path w="262" h="263">
                      <a:moveTo>
                        <a:pt x="181" y="132"/>
                      </a:moveTo>
                      <a:lnTo>
                        <a:pt x="255" y="58"/>
                      </a:lnTo>
                      <a:lnTo>
                        <a:pt x="255" y="58"/>
                      </a:lnTo>
                      <a:lnTo>
                        <a:pt x="257" y="53"/>
                      </a:lnTo>
                      <a:lnTo>
                        <a:pt x="261" y="49"/>
                      </a:lnTo>
                      <a:lnTo>
                        <a:pt x="262" y="38"/>
                      </a:lnTo>
                      <a:lnTo>
                        <a:pt x="261" y="27"/>
                      </a:lnTo>
                      <a:lnTo>
                        <a:pt x="257" y="24"/>
                      </a:lnTo>
                      <a:lnTo>
                        <a:pt x="255" y="18"/>
                      </a:lnTo>
                      <a:lnTo>
                        <a:pt x="244" y="9"/>
                      </a:lnTo>
                      <a:lnTo>
                        <a:pt x="244" y="9"/>
                      </a:lnTo>
                      <a:lnTo>
                        <a:pt x="241" y="5"/>
                      </a:lnTo>
                      <a:lnTo>
                        <a:pt x="235" y="2"/>
                      </a:lnTo>
                      <a:lnTo>
                        <a:pt x="224" y="0"/>
                      </a:lnTo>
                      <a:lnTo>
                        <a:pt x="214" y="2"/>
                      </a:lnTo>
                      <a:lnTo>
                        <a:pt x="210" y="5"/>
                      </a:lnTo>
                      <a:lnTo>
                        <a:pt x="204" y="9"/>
                      </a:lnTo>
                      <a:lnTo>
                        <a:pt x="132" y="82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54" y="5"/>
                      </a:lnTo>
                      <a:lnTo>
                        <a:pt x="49" y="2"/>
                      </a:lnTo>
                      <a:lnTo>
                        <a:pt x="38" y="0"/>
                      </a:lnTo>
                      <a:lnTo>
                        <a:pt x="27" y="2"/>
                      </a:lnTo>
                      <a:lnTo>
                        <a:pt x="23" y="5"/>
                      </a:lnTo>
                      <a:lnTo>
                        <a:pt x="18" y="9"/>
                      </a:lnTo>
                      <a:lnTo>
                        <a:pt x="9" y="18"/>
                      </a:lnTo>
                      <a:lnTo>
                        <a:pt x="9" y="18"/>
                      </a:lnTo>
                      <a:lnTo>
                        <a:pt x="5" y="24"/>
                      </a:lnTo>
                      <a:lnTo>
                        <a:pt x="3" y="27"/>
                      </a:lnTo>
                      <a:lnTo>
                        <a:pt x="0" y="38"/>
                      </a:lnTo>
                      <a:lnTo>
                        <a:pt x="3" y="49"/>
                      </a:lnTo>
                      <a:lnTo>
                        <a:pt x="5" y="53"/>
                      </a:lnTo>
                      <a:lnTo>
                        <a:pt x="9" y="58"/>
                      </a:lnTo>
                      <a:lnTo>
                        <a:pt x="83" y="132"/>
                      </a:lnTo>
                      <a:lnTo>
                        <a:pt x="9" y="205"/>
                      </a:lnTo>
                      <a:lnTo>
                        <a:pt x="9" y="205"/>
                      </a:lnTo>
                      <a:lnTo>
                        <a:pt x="5" y="210"/>
                      </a:lnTo>
                      <a:lnTo>
                        <a:pt x="3" y="214"/>
                      </a:lnTo>
                      <a:lnTo>
                        <a:pt x="0" y="225"/>
                      </a:lnTo>
                      <a:lnTo>
                        <a:pt x="3" y="236"/>
                      </a:lnTo>
                      <a:lnTo>
                        <a:pt x="5" y="241"/>
                      </a:lnTo>
                      <a:lnTo>
                        <a:pt x="9" y="245"/>
                      </a:lnTo>
                      <a:lnTo>
                        <a:pt x="18" y="254"/>
                      </a:lnTo>
                      <a:lnTo>
                        <a:pt x="18" y="254"/>
                      </a:lnTo>
                      <a:lnTo>
                        <a:pt x="23" y="257"/>
                      </a:lnTo>
                      <a:lnTo>
                        <a:pt x="27" y="261"/>
                      </a:lnTo>
                      <a:lnTo>
                        <a:pt x="38" y="263"/>
                      </a:lnTo>
                      <a:lnTo>
                        <a:pt x="49" y="261"/>
                      </a:lnTo>
                      <a:lnTo>
                        <a:pt x="54" y="257"/>
                      </a:lnTo>
                      <a:lnTo>
                        <a:pt x="58" y="254"/>
                      </a:lnTo>
                      <a:lnTo>
                        <a:pt x="132" y="181"/>
                      </a:lnTo>
                      <a:lnTo>
                        <a:pt x="204" y="254"/>
                      </a:lnTo>
                      <a:lnTo>
                        <a:pt x="204" y="254"/>
                      </a:lnTo>
                      <a:lnTo>
                        <a:pt x="210" y="257"/>
                      </a:lnTo>
                      <a:lnTo>
                        <a:pt x="214" y="261"/>
                      </a:lnTo>
                      <a:lnTo>
                        <a:pt x="224" y="263"/>
                      </a:lnTo>
                      <a:lnTo>
                        <a:pt x="235" y="261"/>
                      </a:lnTo>
                      <a:lnTo>
                        <a:pt x="241" y="257"/>
                      </a:lnTo>
                      <a:lnTo>
                        <a:pt x="244" y="254"/>
                      </a:lnTo>
                      <a:lnTo>
                        <a:pt x="255" y="245"/>
                      </a:lnTo>
                      <a:lnTo>
                        <a:pt x="255" y="245"/>
                      </a:lnTo>
                      <a:lnTo>
                        <a:pt x="257" y="241"/>
                      </a:lnTo>
                      <a:lnTo>
                        <a:pt x="261" y="236"/>
                      </a:lnTo>
                      <a:lnTo>
                        <a:pt x="262" y="225"/>
                      </a:lnTo>
                      <a:lnTo>
                        <a:pt x="261" y="214"/>
                      </a:lnTo>
                      <a:lnTo>
                        <a:pt x="257" y="210"/>
                      </a:lnTo>
                      <a:lnTo>
                        <a:pt x="255" y="205"/>
                      </a:lnTo>
                      <a:lnTo>
                        <a:pt x="181" y="1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400">
                    <a:solidFill>
                      <a:schemeClr val="tx2"/>
                    </a:solidFill>
                  </a:endParaRPr>
                </a:p>
              </p:txBody>
            </p:sp>
          </p:grpSp>
        </p:grpSp>
      </p:grpSp>
      <p:sp>
        <p:nvSpPr>
          <p:cNvPr id="138" name="Title 13"/>
          <p:cNvSpPr txBox="1"/>
          <p:nvPr/>
        </p:nvSpPr>
        <p:spPr>
          <a:xfrm>
            <a:off x="5742893" y="2118812"/>
            <a:ext cx="6096680" cy="63447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id-ID" sz="4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Business Target</a:t>
            </a:r>
            <a:endParaRPr lang="en-US" sz="48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5"/>
          <p:cNvSpPr>
            <a:spLocks noChangeAspect="1" noEditPoints="1"/>
          </p:cNvSpPr>
          <p:nvPr/>
        </p:nvSpPr>
        <p:spPr bwMode="auto">
          <a:xfrm>
            <a:off x="11534804" y="6370865"/>
            <a:ext cx="320040" cy="320040"/>
          </a:xfrm>
          <a:custGeom>
            <a:avLst/>
            <a:gdLst>
              <a:gd name="T0" fmla="*/ 92 w 185"/>
              <a:gd name="T1" fmla="*/ 185 h 185"/>
              <a:gd name="T2" fmla="*/ 0 w 185"/>
              <a:gd name="T3" fmla="*/ 93 h 185"/>
              <a:gd name="T4" fmla="*/ 92 w 185"/>
              <a:gd name="T5" fmla="*/ 0 h 185"/>
              <a:gd name="T6" fmla="*/ 185 w 185"/>
              <a:gd name="T7" fmla="*/ 93 h 185"/>
              <a:gd name="T8" fmla="*/ 92 w 185"/>
              <a:gd name="T9" fmla="*/ 185 h 185"/>
              <a:gd name="T10" fmla="*/ 92 w 185"/>
              <a:gd name="T11" fmla="*/ 8 h 185"/>
              <a:gd name="T12" fmla="*/ 8 w 185"/>
              <a:gd name="T13" fmla="*/ 93 h 185"/>
              <a:gd name="T14" fmla="*/ 92 w 185"/>
              <a:gd name="T15" fmla="*/ 177 h 185"/>
              <a:gd name="T16" fmla="*/ 177 w 185"/>
              <a:gd name="T17" fmla="*/ 93 h 185"/>
              <a:gd name="T18" fmla="*/ 92 w 185"/>
              <a:gd name="T19" fmla="*/ 8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5" h="185">
                <a:moveTo>
                  <a:pt x="92" y="185"/>
                </a:moveTo>
                <a:cubicBezTo>
                  <a:pt x="41" y="185"/>
                  <a:pt x="0" y="144"/>
                  <a:pt x="0" y="93"/>
                </a:cubicBezTo>
                <a:cubicBezTo>
                  <a:pt x="0" y="42"/>
                  <a:pt x="41" y="0"/>
                  <a:pt x="92" y="0"/>
                </a:cubicBezTo>
                <a:cubicBezTo>
                  <a:pt x="143" y="0"/>
                  <a:pt x="185" y="42"/>
                  <a:pt x="185" y="93"/>
                </a:cubicBezTo>
                <a:cubicBezTo>
                  <a:pt x="185" y="144"/>
                  <a:pt x="143" y="185"/>
                  <a:pt x="92" y="185"/>
                </a:cubicBezTo>
                <a:close/>
                <a:moveTo>
                  <a:pt x="92" y="8"/>
                </a:moveTo>
                <a:cubicBezTo>
                  <a:pt x="46" y="8"/>
                  <a:pt x="8" y="46"/>
                  <a:pt x="8" y="93"/>
                </a:cubicBezTo>
                <a:cubicBezTo>
                  <a:pt x="8" y="139"/>
                  <a:pt x="46" y="177"/>
                  <a:pt x="92" y="177"/>
                </a:cubicBezTo>
                <a:cubicBezTo>
                  <a:pt x="139" y="177"/>
                  <a:pt x="177" y="139"/>
                  <a:pt x="177" y="93"/>
                </a:cubicBezTo>
                <a:cubicBezTo>
                  <a:pt x="177" y="46"/>
                  <a:pt x="139" y="8"/>
                  <a:pt x="92" y="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US" sz="105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1667930" y="6462305"/>
            <a:ext cx="78706" cy="137160"/>
            <a:chOff x="7018252" y="5092010"/>
            <a:chExt cx="211373" cy="368357"/>
          </a:xfrm>
          <a:solidFill>
            <a:schemeClr val="bg1">
              <a:lumMod val="50000"/>
            </a:schemeClr>
          </a:solidFill>
        </p:grpSpPr>
        <p:sp>
          <p:nvSpPr>
            <p:cNvPr id="7" name="Freeform 152"/>
            <p:cNvSpPr/>
            <p:nvPr/>
          </p:nvSpPr>
          <p:spPr bwMode="auto">
            <a:xfrm>
              <a:off x="7018252" y="5092010"/>
              <a:ext cx="211373" cy="192831"/>
            </a:xfrm>
            <a:custGeom>
              <a:avLst/>
              <a:gdLst>
                <a:gd name="T0" fmla="*/ 107 w 111"/>
                <a:gd name="T1" fmla="*/ 101 h 101"/>
                <a:gd name="T2" fmla="*/ 104 w 111"/>
                <a:gd name="T3" fmla="*/ 100 h 101"/>
                <a:gd name="T4" fmla="*/ 2 w 111"/>
                <a:gd name="T5" fmla="*/ 8 h 101"/>
                <a:gd name="T6" fmla="*/ 2 w 111"/>
                <a:gd name="T7" fmla="*/ 2 h 101"/>
                <a:gd name="T8" fmla="*/ 7 w 111"/>
                <a:gd name="T9" fmla="*/ 2 h 101"/>
                <a:gd name="T10" fmla="*/ 109 w 111"/>
                <a:gd name="T11" fmla="*/ 94 h 101"/>
                <a:gd name="T12" fmla="*/ 110 w 111"/>
                <a:gd name="T13" fmla="*/ 100 h 101"/>
                <a:gd name="T14" fmla="*/ 107 w 111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101">
                  <a:moveTo>
                    <a:pt x="107" y="101"/>
                  </a:moveTo>
                  <a:cubicBezTo>
                    <a:pt x="106" y="101"/>
                    <a:pt x="105" y="101"/>
                    <a:pt x="104" y="10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09" y="94"/>
                    <a:pt x="109" y="94"/>
                    <a:pt x="109" y="94"/>
                  </a:cubicBezTo>
                  <a:cubicBezTo>
                    <a:pt x="111" y="95"/>
                    <a:pt x="111" y="98"/>
                    <a:pt x="110" y="100"/>
                  </a:cubicBezTo>
                  <a:cubicBezTo>
                    <a:pt x="109" y="100"/>
                    <a:pt x="108" y="101"/>
                    <a:pt x="107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  <p:sp>
          <p:nvSpPr>
            <p:cNvPr id="8" name="Freeform 153"/>
            <p:cNvSpPr/>
            <p:nvPr/>
          </p:nvSpPr>
          <p:spPr bwMode="auto">
            <a:xfrm>
              <a:off x="7018252" y="5267536"/>
              <a:ext cx="211373" cy="192831"/>
            </a:xfrm>
            <a:custGeom>
              <a:avLst/>
              <a:gdLst>
                <a:gd name="T0" fmla="*/ 5 w 111"/>
                <a:gd name="T1" fmla="*/ 101 h 101"/>
                <a:gd name="T2" fmla="*/ 2 w 111"/>
                <a:gd name="T3" fmla="*/ 100 h 101"/>
                <a:gd name="T4" fmla="*/ 2 w 111"/>
                <a:gd name="T5" fmla="*/ 94 h 101"/>
                <a:gd name="T6" fmla="*/ 104 w 111"/>
                <a:gd name="T7" fmla="*/ 2 h 101"/>
                <a:gd name="T8" fmla="*/ 110 w 111"/>
                <a:gd name="T9" fmla="*/ 2 h 101"/>
                <a:gd name="T10" fmla="*/ 109 w 111"/>
                <a:gd name="T11" fmla="*/ 8 h 101"/>
                <a:gd name="T12" fmla="*/ 7 w 111"/>
                <a:gd name="T13" fmla="*/ 100 h 101"/>
                <a:gd name="T14" fmla="*/ 5 w 111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101">
                  <a:moveTo>
                    <a:pt x="5" y="101"/>
                  </a:moveTo>
                  <a:cubicBezTo>
                    <a:pt x="4" y="101"/>
                    <a:pt x="3" y="101"/>
                    <a:pt x="2" y="100"/>
                  </a:cubicBezTo>
                  <a:cubicBezTo>
                    <a:pt x="0" y="98"/>
                    <a:pt x="0" y="96"/>
                    <a:pt x="2" y="94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6" y="0"/>
                    <a:pt x="108" y="1"/>
                    <a:pt x="110" y="2"/>
                  </a:cubicBezTo>
                  <a:cubicBezTo>
                    <a:pt x="111" y="4"/>
                    <a:pt x="111" y="6"/>
                    <a:pt x="109" y="8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7" y="101"/>
                    <a:pt x="6" y="101"/>
                    <a:pt x="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</p:grpSp>
      <p:sp>
        <p:nvSpPr>
          <p:cNvPr id="10" name="Freeform 55"/>
          <p:cNvSpPr>
            <a:spLocks noEditPoints="1"/>
          </p:cNvSpPr>
          <p:nvPr/>
        </p:nvSpPr>
        <p:spPr bwMode="auto">
          <a:xfrm>
            <a:off x="11166945" y="6372060"/>
            <a:ext cx="320040" cy="320040"/>
          </a:xfrm>
          <a:custGeom>
            <a:avLst/>
            <a:gdLst>
              <a:gd name="T0" fmla="*/ 92 w 185"/>
              <a:gd name="T1" fmla="*/ 185 h 185"/>
              <a:gd name="T2" fmla="*/ 0 w 185"/>
              <a:gd name="T3" fmla="*/ 93 h 185"/>
              <a:gd name="T4" fmla="*/ 92 w 185"/>
              <a:gd name="T5" fmla="*/ 0 h 185"/>
              <a:gd name="T6" fmla="*/ 185 w 185"/>
              <a:gd name="T7" fmla="*/ 93 h 185"/>
              <a:gd name="T8" fmla="*/ 92 w 185"/>
              <a:gd name="T9" fmla="*/ 185 h 185"/>
              <a:gd name="T10" fmla="*/ 92 w 185"/>
              <a:gd name="T11" fmla="*/ 8 h 185"/>
              <a:gd name="T12" fmla="*/ 8 w 185"/>
              <a:gd name="T13" fmla="*/ 93 h 185"/>
              <a:gd name="T14" fmla="*/ 92 w 185"/>
              <a:gd name="T15" fmla="*/ 177 h 185"/>
              <a:gd name="T16" fmla="*/ 177 w 185"/>
              <a:gd name="T17" fmla="*/ 93 h 185"/>
              <a:gd name="T18" fmla="*/ 92 w 185"/>
              <a:gd name="T19" fmla="*/ 8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5" h="185">
                <a:moveTo>
                  <a:pt x="92" y="185"/>
                </a:moveTo>
                <a:cubicBezTo>
                  <a:pt x="41" y="185"/>
                  <a:pt x="0" y="144"/>
                  <a:pt x="0" y="93"/>
                </a:cubicBezTo>
                <a:cubicBezTo>
                  <a:pt x="0" y="42"/>
                  <a:pt x="41" y="0"/>
                  <a:pt x="92" y="0"/>
                </a:cubicBezTo>
                <a:cubicBezTo>
                  <a:pt x="143" y="0"/>
                  <a:pt x="185" y="42"/>
                  <a:pt x="185" y="93"/>
                </a:cubicBezTo>
                <a:cubicBezTo>
                  <a:pt x="185" y="144"/>
                  <a:pt x="143" y="185"/>
                  <a:pt x="92" y="185"/>
                </a:cubicBezTo>
                <a:close/>
                <a:moveTo>
                  <a:pt x="92" y="8"/>
                </a:moveTo>
                <a:cubicBezTo>
                  <a:pt x="46" y="8"/>
                  <a:pt x="8" y="46"/>
                  <a:pt x="8" y="93"/>
                </a:cubicBezTo>
                <a:cubicBezTo>
                  <a:pt x="8" y="139"/>
                  <a:pt x="46" y="177"/>
                  <a:pt x="92" y="177"/>
                </a:cubicBezTo>
                <a:cubicBezTo>
                  <a:pt x="139" y="177"/>
                  <a:pt x="177" y="139"/>
                  <a:pt x="177" y="93"/>
                </a:cubicBezTo>
                <a:cubicBezTo>
                  <a:pt x="177" y="46"/>
                  <a:pt x="139" y="8"/>
                  <a:pt x="92" y="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US" sz="600" b="1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06150" y="6400084"/>
            <a:ext cx="431205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8817D7A-DA03-4A0A-8236-EF6196D812A4}" type="slidenum">
              <a:rPr lang="id-ID" sz="1050" b="1">
                <a:solidFill>
                  <a:schemeClr val="bg1">
                    <a:lumMod val="50000"/>
                  </a:schemeClr>
                </a:solidFill>
              </a:rPr>
              <a:t>19</a:t>
            </a:fld>
            <a:endParaRPr lang="en-US" sz="105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Freeform 55"/>
          <p:cNvSpPr>
            <a:spLocks noChangeAspect="1" noEditPoints="1"/>
          </p:cNvSpPr>
          <p:nvPr/>
        </p:nvSpPr>
        <p:spPr bwMode="auto">
          <a:xfrm flipH="1">
            <a:off x="10799084" y="6367643"/>
            <a:ext cx="320040" cy="320040"/>
          </a:xfrm>
          <a:custGeom>
            <a:avLst/>
            <a:gdLst>
              <a:gd name="T0" fmla="*/ 92 w 185"/>
              <a:gd name="T1" fmla="*/ 185 h 185"/>
              <a:gd name="T2" fmla="*/ 0 w 185"/>
              <a:gd name="T3" fmla="*/ 93 h 185"/>
              <a:gd name="T4" fmla="*/ 92 w 185"/>
              <a:gd name="T5" fmla="*/ 0 h 185"/>
              <a:gd name="T6" fmla="*/ 185 w 185"/>
              <a:gd name="T7" fmla="*/ 93 h 185"/>
              <a:gd name="T8" fmla="*/ 92 w 185"/>
              <a:gd name="T9" fmla="*/ 185 h 185"/>
              <a:gd name="T10" fmla="*/ 92 w 185"/>
              <a:gd name="T11" fmla="*/ 8 h 185"/>
              <a:gd name="T12" fmla="*/ 8 w 185"/>
              <a:gd name="T13" fmla="*/ 93 h 185"/>
              <a:gd name="T14" fmla="*/ 92 w 185"/>
              <a:gd name="T15" fmla="*/ 177 h 185"/>
              <a:gd name="T16" fmla="*/ 177 w 185"/>
              <a:gd name="T17" fmla="*/ 93 h 185"/>
              <a:gd name="T18" fmla="*/ 92 w 185"/>
              <a:gd name="T19" fmla="*/ 8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5" h="185">
                <a:moveTo>
                  <a:pt x="92" y="185"/>
                </a:moveTo>
                <a:cubicBezTo>
                  <a:pt x="41" y="185"/>
                  <a:pt x="0" y="144"/>
                  <a:pt x="0" y="93"/>
                </a:cubicBezTo>
                <a:cubicBezTo>
                  <a:pt x="0" y="42"/>
                  <a:pt x="41" y="0"/>
                  <a:pt x="92" y="0"/>
                </a:cubicBezTo>
                <a:cubicBezTo>
                  <a:pt x="143" y="0"/>
                  <a:pt x="185" y="42"/>
                  <a:pt x="185" y="93"/>
                </a:cubicBezTo>
                <a:cubicBezTo>
                  <a:pt x="185" y="144"/>
                  <a:pt x="143" y="185"/>
                  <a:pt x="92" y="185"/>
                </a:cubicBezTo>
                <a:close/>
                <a:moveTo>
                  <a:pt x="92" y="8"/>
                </a:moveTo>
                <a:cubicBezTo>
                  <a:pt x="46" y="8"/>
                  <a:pt x="8" y="46"/>
                  <a:pt x="8" y="93"/>
                </a:cubicBezTo>
                <a:cubicBezTo>
                  <a:pt x="8" y="139"/>
                  <a:pt x="46" y="177"/>
                  <a:pt x="92" y="177"/>
                </a:cubicBezTo>
                <a:cubicBezTo>
                  <a:pt x="139" y="177"/>
                  <a:pt x="177" y="139"/>
                  <a:pt x="177" y="93"/>
                </a:cubicBezTo>
                <a:cubicBezTo>
                  <a:pt x="177" y="46"/>
                  <a:pt x="139" y="8"/>
                  <a:pt x="92" y="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US" sz="105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 flipH="1">
            <a:off x="10907292" y="6459083"/>
            <a:ext cx="78706" cy="137160"/>
            <a:chOff x="7018252" y="5092010"/>
            <a:chExt cx="211373" cy="368357"/>
          </a:xfrm>
          <a:solidFill>
            <a:schemeClr val="bg1">
              <a:lumMod val="50000"/>
            </a:schemeClr>
          </a:solidFill>
        </p:grpSpPr>
        <p:sp>
          <p:nvSpPr>
            <p:cNvPr id="15" name="Freeform 152"/>
            <p:cNvSpPr/>
            <p:nvPr/>
          </p:nvSpPr>
          <p:spPr bwMode="auto">
            <a:xfrm>
              <a:off x="7018252" y="5092010"/>
              <a:ext cx="211373" cy="192831"/>
            </a:xfrm>
            <a:custGeom>
              <a:avLst/>
              <a:gdLst>
                <a:gd name="T0" fmla="*/ 107 w 111"/>
                <a:gd name="T1" fmla="*/ 101 h 101"/>
                <a:gd name="T2" fmla="*/ 104 w 111"/>
                <a:gd name="T3" fmla="*/ 100 h 101"/>
                <a:gd name="T4" fmla="*/ 2 w 111"/>
                <a:gd name="T5" fmla="*/ 8 h 101"/>
                <a:gd name="T6" fmla="*/ 2 w 111"/>
                <a:gd name="T7" fmla="*/ 2 h 101"/>
                <a:gd name="T8" fmla="*/ 7 w 111"/>
                <a:gd name="T9" fmla="*/ 2 h 101"/>
                <a:gd name="T10" fmla="*/ 109 w 111"/>
                <a:gd name="T11" fmla="*/ 94 h 101"/>
                <a:gd name="T12" fmla="*/ 110 w 111"/>
                <a:gd name="T13" fmla="*/ 100 h 101"/>
                <a:gd name="T14" fmla="*/ 107 w 111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101">
                  <a:moveTo>
                    <a:pt x="107" y="101"/>
                  </a:moveTo>
                  <a:cubicBezTo>
                    <a:pt x="106" y="101"/>
                    <a:pt x="105" y="101"/>
                    <a:pt x="104" y="10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09" y="94"/>
                    <a:pt x="109" y="94"/>
                    <a:pt x="109" y="94"/>
                  </a:cubicBezTo>
                  <a:cubicBezTo>
                    <a:pt x="111" y="95"/>
                    <a:pt x="111" y="98"/>
                    <a:pt x="110" y="100"/>
                  </a:cubicBezTo>
                  <a:cubicBezTo>
                    <a:pt x="109" y="100"/>
                    <a:pt x="108" y="101"/>
                    <a:pt x="107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  <p:sp>
          <p:nvSpPr>
            <p:cNvPr id="16" name="Freeform 153"/>
            <p:cNvSpPr/>
            <p:nvPr/>
          </p:nvSpPr>
          <p:spPr bwMode="auto">
            <a:xfrm>
              <a:off x="7018252" y="5267536"/>
              <a:ext cx="211373" cy="192831"/>
            </a:xfrm>
            <a:custGeom>
              <a:avLst/>
              <a:gdLst>
                <a:gd name="T0" fmla="*/ 5 w 111"/>
                <a:gd name="T1" fmla="*/ 101 h 101"/>
                <a:gd name="T2" fmla="*/ 2 w 111"/>
                <a:gd name="T3" fmla="*/ 100 h 101"/>
                <a:gd name="T4" fmla="*/ 2 w 111"/>
                <a:gd name="T5" fmla="*/ 94 h 101"/>
                <a:gd name="T6" fmla="*/ 104 w 111"/>
                <a:gd name="T7" fmla="*/ 2 h 101"/>
                <a:gd name="T8" fmla="*/ 110 w 111"/>
                <a:gd name="T9" fmla="*/ 2 h 101"/>
                <a:gd name="T10" fmla="*/ 109 w 111"/>
                <a:gd name="T11" fmla="*/ 8 h 101"/>
                <a:gd name="T12" fmla="*/ 7 w 111"/>
                <a:gd name="T13" fmla="*/ 100 h 101"/>
                <a:gd name="T14" fmla="*/ 5 w 111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101">
                  <a:moveTo>
                    <a:pt x="5" y="101"/>
                  </a:moveTo>
                  <a:cubicBezTo>
                    <a:pt x="4" y="101"/>
                    <a:pt x="3" y="101"/>
                    <a:pt x="2" y="100"/>
                  </a:cubicBezTo>
                  <a:cubicBezTo>
                    <a:pt x="0" y="98"/>
                    <a:pt x="0" y="96"/>
                    <a:pt x="2" y="94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6" y="0"/>
                    <a:pt x="108" y="1"/>
                    <a:pt x="110" y="2"/>
                  </a:cubicBezTo>
                  <a:cubicBezTo>
                    <a:pt x="111" y="4"/>
                    <a:pt x="111" y="6"/>
                    <a:pt x="109" y="8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7" y="101"/>
                    <a:pt x="6" y="101"/>
                    <a:pt x="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</p:grpSp>
      <p:sp>
        <p:nvSpPr>
          <p:cNvPr id="18" name="Oval 17"/>
          <p:cNvSpPr/>
          <p:nvPr/>
        </p:nvSpPr>
        <p:spPr>
          <a:xfrm>
            <a:off x="1951318" y="2381326"/>
            <a:ext cx="1828800" cy="18288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Content Placeholder 2"/>
          <p:cNvSpPr txBox="1"/>
          <p:nvPr/>
        </p:nvSpPr>
        <p:spPr>
          <a:xfrm>
            <a:off x="1951319" y="3905326"/>
            <a:ext cx="1828800" cy="502291"/>
          </a:xfrm>
          <a:prstGeom prst="roundRect">
            <a:avLst/>
          </a:prstGeom>
          <a:solidFill>
            <a:schemeClr val="tx2"/>
          </a:solidFill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 sz="1800" dirty="0">
                <a:solidFill>
                  <a:schemeClr val="bg1">
                    <a:lumMod val="95000"/>
                  </a:schemeClr>
                </a:solidFill>
                <a:ea typeface="Open Sans" pitchFamily="34" charset="0"/>
                <a:cs typeface="Open Sans" pitchFamily="34" charset="0"/>
              </a:rPr>
              <a:t>Jim 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id-ID" sz="1800" dirty="0">
                <a:solidFill>
                  <a:schemeClr val="bg1">
                    <a:lumMod val="95000"/>
                  </a:schemeClr>
                </a:solidFill>
                <a:ea typeface="Open Sans" pitchFamily="34" charset="0"/>
                <a:cs typeface="Open Sans" pitchFamily="34" charset="0"/>
              </a:rPr>
              <a:t>Males</a:t>
            </a:r>
            <a:endParaRPr lang="en-US" sz="1800" dirty="0">
              <a:solidFill>
                <a:schemeClr val="bg1">
                  <a:lumMod val="95000"/>
                </a:schemeClr>
              </a:solidFill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0" name="Content Placeholder 2"/>
          <p:cNvSpPr txBox="1"/>
          <p:nvPr/>
        </p:nvSpPr>
        <p:spPr>
          <a:xfrm>
            <a:off x="1953483" y="4413326"/>
            <a:ext cx="1828800" cy="1219200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00" i="1" dirty="0" err="1"/>
              <a:t>Lorem</a:t>
            </a:r>
            <a:r>
              <a:rPr lang="en-US" sz="1100" i="1" dirty="0"/>
              <a:t> ipsum dolor sit amet, consectetur adipiscing elit. Curabitur elementum posuere pretium.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409601" y="5122073"/>
            <a:ext cx="914903" cy="369332"/>
            <a:chOff x="1600200" y="4248150"/>
            <a:chExt cx="686177" cy="276999"/>
          </a:xfrm>
        </p:grpSpPr>
        <p:sp>
          <p:nvSpPr>
            <p:cNvPr id="22" name="Rectangle 21"/>
            <p:cNvSpPr/>
            <p:nvPr/>
          </p:nvSpPr>
          <p:spPr>
            <a:xfrm>
              <a:off x="1600200" y="4248150"/>
              <a:ext cx="3116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85000"/>
                    </a:schemeClr>
                  </a:solidFill>
                  <a:latin typeface="FontAwesome" pitchFamily="2" charset="0"/>
                </a:rPr>
                <a:t></a:t>
              </a:r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986776" y="4248150"/>
              <a:ext cx="2996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FontAwesome" pitchFamily="2" charset="0"/>
                </a:rPr>
                <a:t></a:t>
              </a:r>
            </a:p>
          </p:txBody>
        </p:sp>
      </p:grpSp>
      <p:sp>
        <p:nvSpPr>
          <p:cNvPr id="25" name="Oval 24"/>
          <p:cNvSpPr/>
          <p:nvPr/>
        </p:nvSpPr>
        <p:spPr>
          <a:xfrm>
            <a:off x="4084918" y="2381326"/>
            <a:ext cx="1828800" cy="18288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Content Placeholder 2"/>
          <p:cNvSpPr txBox="1"/>
          <p:nvPr/>
        </p:nvSpPr>
        <p:spPr>
          <a:xfrm>
            <a:off x="4110859" y="3905326"/>
            <a:ext cx="1828800" cy="502291"/>
          </a:xfrm>
          <a:prstGeom prst="roundRect">
            <a:avLst/>
          </a:prstGeom>
          <a:solidFill>
            <a:schemeClr val="accent1"/>
          </a:solidFill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 sz="1800" dirty="0">
                <a:solidFill>
                  <a:schemeClr val="bg1">
                    <a:lumMod val="95000"/>
                  </a:schemeClr>
                </a:solidFill>
                <a:ea typeface="Open Sans" pitchFamily="34" charset="0"/>
                <a:cs typeface="Open Sans" pitchFamily="34" charset="0"/>
              </a:rPr>
              <a:t>Ron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id-ID" sz="1800" dirty="0">
                <a:solidFill>
                  <a:schemeClr val="bg1">
                    <a:lumMod val="95000"/>
                  </a:schemeClr>
                </a:solidFill>
                <a:ea typeface="Open Sans" pitchFamily="34" charset="0"/>
                <a:cs typeface="Open Sans" pitchFamily="34" charset="0"/>
              </a:rPr>
              <a:t>Tock</a:t>
            </a:r>
            <a:endParaRPr lang="en-US" sz="1800" dirty="0">
              <a:solidFill>
                <a:schemeClr val="bg1">
                  <a:lumMod val="95000"/>
                </a:schemeClr>
              </a:solidFill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4084918" y="4413326"/>
            <a:ext cx="1828800" cy="1219200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00" i="1" dirty="0" err="1"/>
              <a:t>Lorem</a:t>
            </a:r>
            <a:r>
              <a:rPr lang="en-US" sz="1100" i="1" dirty="0"/>
              <a:t> ipsum dolor sit amet, consectetur adipiscing elit. Curabitur elementum posuere pretium. </a:t>
            </a:r>
          </a:p>
        </p:txBody>
      </p:sp>
      <p:grpSp>
        <p:nvGrpSpPr>
          <p:cNvPr id="28" name="Group 24"/>
          <p:cNvGrpSpPr/>
          <p:nvPr/>
        </p:nvGrpSpPr>
        <p:grpSpPr>
          <a:xfrm>
            <a:off x="4541094" y="5120273"/>
            <a:ext cx="914903" cy="369332"/>
            <a:chOff x="1600200" y="4248150"/>
            <a:chExt cx="686177" cy="276999"/>
          </a:xfrm>
        </p:grpSpPr>
        <p:sp>
          <p:nvSpPr>
            <p:cNvPr id="29" name="Rectangle 28"/>
            <p:cNvSpPr/>
            <p:nvPr/>
          </p:nvSpPr>
          <p:spPr>
            <a:xfrm>
              <a:off x="1600200" y="4248150"/>
              <a:ext cx="3116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85000"/>
                    </a:schemeClr>
                  </a:solidFill>
                  <a:latin typeface="FontAwesome" pitchFamily="2" charset="0"/>
                </a:rPr>
                <a:t></a:t>
              </a:r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986776" y="4248150"/>
              <a:ext cx="2996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FontAwesome" pitchFamily="2" charset="0"/>
                </a:rPr>
                <a:t></a:t>
              </a:r>
            </a:p>
          </p:txBody>
        </p:sp>
      </p:grpSp>
      <p:sp>
        <p:nvSpPr>
          <p:cNvPr id="32" name="Oval 31"/>
          <p:cNvSpPr/>
          <p:nvPr/>
        </p:nvSpPr>
        <p:spPr>
          <a:xfrm>
            <a:off x="6218519" y="2381326"/>
            <a:ext cx="1828800" cy="18288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3" name="Content Placeholder 2"/>
          <p:cNvSpPr txBox="1"/>
          <p:nvPr/>
        </p:nvSpPr>
        <p:spPr>
          <a:xfrm>
            <a:off x="6207714" y="3905326"/>
            <a:ext cx="1828800" cy="502291"/>
          </a:xfrm>
          <a:prstGeom prst="roundRect">
            <a:avLst/>
          </a:prstGeom>
          <a:solidFill>
            <a:schemeClr val="accent3"/>
          </a:solidFill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 dirty="0">
                <a:solidFill>
                  <a:schemeClr val="bg1">
                    <a:lumMod val="95000"/>
                  </a:schemeClr>
                </a:solidFill>
                <a:ea typeface="Open Sans" pitchFamily="34" charset="0"/>
                <a:cs typeface="Open Sans" pitchFamily="34" charset="0"/>
              </a:rPr>
              <a:t>Malinda Dee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id-ID" dirty="0">
                <a:solidFill>
                  <a:schemeClr val="bg1">
                    <a:lumMod val="95000"/>
                  </a:schemeClr>
                </a:solidFill>
                <a:ea typeface="Open Sans" pitchFamily="34" charset="0"/>
                <a:cs typeface="Open Sans" pitchFamily="34" charset="0"/>
              </a:rPr>
              <a:t>Cute</a:t>
            </a:r>
            <a:endParaRPr lang="en-US" dirty="0">
              <a:solidFill>
                <a:schemeClr val="bg1">
                  <a:lumMod val="95000"/>
                </a:schemeClr>
              </a:solidFill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4" name="Content Placeholder 2"/>
          <p:cNvSpPr txBox="1"/>
          <p:nvPr/>
        </p:nvSpPr>
        <p:spPr>
          <a:xfrm>
            <a:off x="6218519" y="4413326"/>
            <a:ext cx="1828800" cy="1219200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00" i="1" dirty="0" err="1"/>
              <a:t>Lorem</a:t>
            </a:r>
            <a:r>
              <a:rPr lang="en-US" sz="1100" i="1" dirty="0"/>
              <a:t> ipsum dolor sit amet, consectetur adipiscing elit. Curabitur elementum posuere pretium. </a:t>
            </a:r>
          </a:p>
        </p:txBody>
      </p:sp>
      <p:grpSp>
        <p:nvGrpSpPr>
          <p:cNvPr id="35" name="Group 27"/>
          <p:cNvGrpSpPr/>
          <p:nvPr/>
        </p:nvGrpSpPr>
        <p:grpSpPr>
          <a:xfrm>
            <a:off x="6673221" y="5530926"/>
            <a:ext cx="914903" cy="369332"/>
            <a:chOff x="1600200" y="4248150"/>
            <a:chExt cx="686177" cy="276999"/>
          </a:xfrm>
        </p:grpSpPr>
        <p:sp>
          <p:nvSpPr>
            <p:cNvPr id="36" name="Rectangle 35"/>
            <p:cNvSpPr/>
            <p:nvPr/>
          </p:nvSpPr>
          <p:spPr>
            <a:xfrm>
              <a:off x="1600200" y="4248150"/>
              <a:ext cx="3116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85000"/>
                    </a:schemeClr>
                  </a:solidFill>
                  <a:latin typeface="FontAwesome" pitchFamily="2" charset="0"/>
                </a:rPr>
                <a:t></a:t>
              </a:r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986776" y="4248150"/>
              <a:ext cx="2996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FontAwesome" pitchFamily="2" charset="0"/>
                </a:rPr>
                <a:t></a:t>
              </a:r>
            </a:p>
          </p:txBody>
        </p:sp>
      </p:grpSp>
      <p:sp>
        <p:nvSpPr>
          <p:cNvPr id="39" name="Oval 38"/>
          <p:cNvSpPr/>
          <p:nvPr/>
        </p:nvSpPr>
        <p:spPr>
          <a:xfrm>
            <a:off x="8352119" y="2381326"/>
            <a:ext cx="1828800" cy="18288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0" name="Content Placeholder 2"/>
          <p:cNvSpPr txBox="1"/>
          <p:nvPr/>
        </p:nvSpPr>
        <p:spPr>
          <a:xfrm>
            <a:off x="8365090" y="3905326"/>
            <a:ext cx="1828800" cy="502291"/>
          </a:xfrm>
          <a:prstGeom prst="roundRect">
            <a:avLst/>
          </a:prstGeom>
          <a:solidFill>
            <a:schemeClr val="accent5"/>
          </a:solidFill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 sz="1800" dirty="0">
                <a:solidFill>
                  <a:schemeClr val="bg1">
                    <a:lumMod val="95000"/>
                  </a:schemeClr>
                </a:solidFill>
                <a:ea typeface="Open Sans" pitchFamily="34" charset="0"/>
                <a:cs typeface="Open Sans" pitchFamily="34" charset="0"/>
              </a:rPr>
              <a:t>Mat Once</a:t>
            </a:r>
            <a:endParaRPr lang="en-US" sz="1800" dirty="0">
              <a:solidFill>
                <a:schemeClr val="bg1">
                  <a:lumMod val="95000"/>
                </a:schemeClr>
              </a:solidFill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1" name="Content Placeholder 2"/>
          <p:cNvSpPr txBox="1"/>
          <p:nvPr/>
        </p:nvSpPr>
        <p:spPr>
          <a:xfrm>
            <a:off x="8352119" y="4413326"/>
            <a:ext cx="1828800" cy="1219200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00" i="1" dirty="0" err="1"/>
              <a:t>Lorem</a:t>
            </a:r>
            <a:r>
              <a:rPr lang="en-US" sz="1100" i="1" dirty="0"/>
              <a:t> ipsum dolor sit amet, consectetur adipiscing elit. Curabitur elementum posuere pretium. 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8825538" y="5530926"/>
            <a:ext cx="914903" cy="369332"/>
            <a:chOff x="1600200" y="4248150"/>
            <a:chExt cx="686177" cy="276999"/>
          </a:xfrm>
        </p:grpSpPr>
        <p:sp>
          <p:nvSpPr>
            <p:cNvPr id="43" name="Rectangle 42"/>
            <p:cNvSpPr/>
            <p:nvPr/>
          </p:nvSpPr>
          <p:spPr>
            <a:xfrm>
              <a:off x="1600200" y="4248150"/>
              <a:ext cx="3116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85000"/>
                    </a:schemeClr>
                  </a:solidFill>
                  <a:latin typeface="FontAwesome" pitchFamily="2" charset="0"/>
                </a:rPr>
                <a:t></a:t>
              </a:r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986776" y="4248150"/>
              <a:ext cx="2996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FontAwesome" pitchFamily="2" charset="0"/>
                </a:rPr>
                <a:t></a:t>
              </a:r>
            </a:p>
          </p:txBody>
        </p:sp>
      </p:grpSp>
      <p:sp>
        <p:nvSpPr>
          <p:cNvPr id="46" name="Oval 45"/>
          <p:cNvSpPr/>
          <p:nvPr/>
        </p:nvSpPr>
        <p:spPr>
          <a:xfrm>
            <a:off x="5306812" y="2262870"/>
            <a:ext cx="641240" cy="641241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Sosa" pitchFamily="2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5329921" y="2216651"/>
            <a:ext cx="641240" cy="641242"/>
          </a:xfrm>
          <a:prstGeom prst="ellipse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>
                <a:solidFill>
                  <a:schemeClr val="bg1"/>
                </a:solidFill>
                <a:latin typeface="Sosa" pitchFamily="2" charset="0"/>
              </a:rPr>
              <a:t>p</a:t>
            </a:r>
            <a:endParaRPr lang="en-US" sz="2400" dirty="0">
              <a:solidFill>
                <a:schemeClr val="bg1"/>
              </a:solidFill>
              <a:latin typeface="Sosa" pitchFamily="2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7443226" y="2281691"/>
            <a:ext cx="641240" cy="641242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Sosa" pitchFamily="2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7438938" y="2262870"/>
            <a:ext cx="641240" cy="641242"/>
          </a:xfrm>
          <a:prstGeom prst="ellipse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>
                <a:solidFill>
                  <a:schemeClr val="bg1"/>
                </a:solidFill>
                <a:latin typeface="Sosa" pitchFamily="2" charset="0"/>
              </a:rPr>
              <a:t>D</a:t>
            </a:r>
            <a:endParaRPr lang="en-US" sz="2400" dirty="0">
              <a:solidFill>
                <a:schemeClr val="bg1"/>
              </a:solidFill>
              <a:latin typeface="Sosa" pitchFamily="2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3138880" y="2237005"/>
            <a:ext cx="664348" cy="660063"/>
            <a:chOff x="904776" y="4574850"/>
            <a:chExt cx="909210" cy="903342"/>
          </a:xfrm>
        </p:grpSpPr>
        <p:sp>
          <p:nvSpPr>
            <p:cNvPr id="54" name="Oval 53"/>
            <p:cNvSpPr/>
            <p:nvPr/>
          </p:nvSpPr>
          <p:spPr>
            <a:xfrm>
              <a:off x="904776" y="4600608"/>
              <a:ext cx="877585" cy="877584"/>
            </a:xfrm>
            <a:prstGeom prst="ellipse">
              <a:avLst/>
            </a:prstGeom>
            <a:solidFill>
              <a:schemeClr val="tx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Sosa" pitchFamily="2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936402" y="4574850"/>
              <a:ext cx="877584" cy="877584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</p:grp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3173553" y="2316416"/>
            <a:ext cx="5928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sz="2400" dirty="0">
                <a:solidFill>
                  <a:schemeClr val="bg1">
                    <a:lumMod val="95000"/>
                  </a:schemeClr>
                </a:solidFill>
                <a:latin typeface="Sosa" pitchFamily="2" charset="0"/>
              </a:rPr>
              <a:t>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Sosa" pitchFamily="2" charset="0"/>
              </a:rPr>
              <a:t> 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9591256" y="2248721"/>
            <a:ext cx="664348" cy="660063"/>
            <a:chOff x="904776" y="4574850"/>
            <a:chExt cx="909210" cy="903342"/>
          </a:xfrm>
        </p:grpSpPr>
        <p:sp>
          <p:nvSpPr>
            <p:cNvPr id="59" name="Oval 58"/>
            <p:cNvSpPr/>
            <p:nvPr/>
          </p:nvSpPr>
          <p:spPr>
            <a:xfrm>
              <a:off x="904776" y="4600608"/>
              <a:ext cx="877585" cy="877584"/>
            </a:xfrm>
            <a:prstGeom prst="ellipse">
              <a:avLst/>
            </a:prstGeom>
            <a:solidFill>
              <a:schemeClr val="accent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Sosa" pitchFamily="2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936402" y="4574850"/>
              <a:ext cx="877584" cy="877584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Sosa" pitchFamily="2" charset="0"/>
              </a:endParaRPr>
            </a:p>
          </p:txBody>
        </p:sp>
      </p:grpSp>
      <p:sp>
        <p:nvSpPr>
          <p:cNvPr id="58" name="Rectangle 5"/>
          <p:cNvSpPr>
            <a:spLocks noChangeArrowheads="1"/>
          </p:cNvSpPr>
          <p:nvPr/>
        </p:nvSpPr>
        <p:spPr bwMode="auto">
          <a:xfrm>
            <a:off x="9653326" y="2314433"/>
            <a:ext cx="5928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sz="2400">
                <a:solidFill>
                  <a:schemeClr val="bg1">
                    <a:lumMod val="95000"/>
                  </a:schemeClr>
                </a:solidFill>
                <a:latin typeface="Sosa" pitchFamily="2" charset="0"/>
              </a:rPr>
              <a:t>l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latin typeface="Sosa" pitchFamily="2" charset="0"/>
              </a:rPr>
              <a:t> 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Sosa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9D7D8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5" name="文本框 2"/>
          <p:cNvSpPr txBox="1"/>
          <p:nvPr/>
        </p:nvSpPr>
        <p:spPr>
          <a:xfrm>
            <a:off x="953181" y="1352948"/>
            <a:ext cx="37160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儿童童通用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本框 2"/>
          <p:cNvSpPr txBox="1"/>
          <p:nvPr/>
        </p:nvSpPr>
        <p:spPr>
          <a:xfrm>
            <a:off x="953181" y="2404508"/>
            <a:ext cx="37160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儿童童通用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文本框 2"/>
          <p:cNvSpPr txBox="1"/>
          <p:nvPr/>
        </p:nvSpPr>
        <p:spPr>
          <a:xfrm>
            <a:off x="953181" y="3456068"/>
            <a:ext cx="37160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儿童童通用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文本框 2"/>
          <p:cNvSpPr txBox="1"/>
          <p:nvPr/>
        </p:nvSpPr>
        <p:spPr>
          <a:xfrm>
            <a:off x="953181" y="4507628"/>
            <a:ext cx="37160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儿童童通用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矩形 5"/>
          <p:cNvSpPr/>
          <p:nvPr/>
        </p:nvSpPr>
        <p:spPr>
          <a:xfrm>
            <a:off x="6485848" y="1183582"/>
            <a:ext cx="2564037" cy="192881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1"/>
          <p:cNvSpPr/>
          <p:nvPr/>
        </p:nvSpPr>
        <p:spPr>
          <a:xfrm>
            <a:off x="6527269" y="2466065"/>
            <a:ext cx="24811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1"/>
                </a:solidFill>
              </a:rPr>
              <a:t>CONTENTS</a:t>
            </a:r>
          </a:p>
        </p:txBody>
      </p:sp>
      <p:sp>
        <p:nvSpPr>
          <p:cNvPr id="11" name="矩形 14"/>
          <p:cNvSpPr/>
          <p:nvPr/>
        </p:nvSpPr>
        <p:spPr>
          <a:xfrm>
            <a:off x="6444427" y="1107187"/>
            <a:ext cx="26468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9600" b="1" dirty="0">
                <a:solidFill>
                  <a:schemeClr val="accent1"/>
                </a:solidFill>
              </a:rPr>
              <a:t>目录</a:t>
            </a:r>
            <a:endParaRPr lang="en-US" altLang="zh-CN" sz="96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534804" y="6370865"/>
            <a:ext cx="320040" cy="320040"/>
            <a:chOff x="11534804" y="6370865"/>
            <a:chExt cx="320040" cy="320040"/>
          </a:xfrm>
          <a:solidFill>
            <a:schemeClr val="bg1">
              <a:lumMod val="50000"/>
            </a:schemeClr>
          </a:solidFill>
        </p:grpSpPr>
        <p:sp>
          <p:nvSpPr>
            <p:cNvPr id="5" name="Freeform 55"/>
            <p:cNvSpPr>
              <a:spLocks noChangeAspect="1" noEditPoints="1"/>
            </p:cNvSpPr>
            <p:nvPr/>
          </p:nvSpPr>
          <p:spPr bwMode="auto">
            <a:xfrm>
              <a:off x="11534804" y="6370865"/>
              <a:ext cx="320040" cy="320040"/>
            </a:xfrm>
            <a:custGeom>
              <a:avLst/>
              <a:gdLst>
                <a:gd name="T0" fmla="*/ 92 w 185"/>
                <a:gd name="T1" fmla="*/ 185 h 185"/>
                <a:gd name="T2" fmla="*/ 0 w 185"/>
                <a:gd name="T3" fmla="*/ 93 h 185"/>
                <a:gd name="T4" fmla="*/ 92 w 185"/>
                <a:gd name="T5" fmla="*/ 0 h 185"/>
                <a:gd name="T6" fmla="*/ 185 w 185"/>
                <a:gd name="T7" fmla="*/ 93 h 185"/>
                <a:gd name="T8" fmla="*/ 92 w 185"/>
                <a:gd name="T9" fmla="*/ 185 h 185"/>
                <a:gd name="T10" fmla="*/ 92 w 185"/>
                <a:gd name="T11" fmla="*/ 8 h 185"/>
                <a:gd name="T12" fmla="*/ 8 w 185"/>
                <a:gd name="T13" fmla="*/ 93 h 185"/>
                <a:gd name="T14" fmla="*/ 92 w 185"/>
                <a:gd name="T15" fmla="*/ 177 h 185"/>
                <a:gd name="T16" fmla="*/ 177 w 185"/>
                <a:gd name="T17" fmla="*/ 93 h 185"/>
                <a:gd name="T18" fmla="*/ 92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2" y="185"/>
                  </a:moveTo>
                  <a:cubicBezTo>
                    <a:pt x="41" y="185"/>
                    <a:pt x="0" y="144"/>
                    <a:pt x="0" y="93"/>
                  </a:cubicBezTo>
                  <a:cubicBezTo>
                    <a:pt x="0" y="42"/>
                    <a:pt x="41" y="0"/>
                    <a:pt x="92" y="0"/>
                  </a:cubicBezTo>
                  <a:cubicBezTo>
                    <a:pt x="143" y="0"/>
                    <a:pt x="185" y="42"/>
                    <a:pt x="185" y="93"/>
                  </a:cubicBezTo>
                  <a:cubicBezTo>
                    <a:pt x="185" y="144"/>
                    <a:pt x="143" y="185"/>
                    <a:pt x="92" y="185"/>
                  </a:cubicBezTo>
                  <a:close/>
                  <a:moveTo>
                    <a:pt x="92" y="8"/>
                  </a:moveTo>
                  <a:cubicBezTo>
                    <a:pt x="46" y="8"/>
                    <a:pt x="8" y="46"/>
                    <a:pt x="8" y="93"/>
                  </a:cubicBezTo>
                  <a:cubicBezTo>
                    <a:pt x="8" y="139"/>
                    <a:pt x="46" y="177"/>
                    <a:pt x="92" y="177"/>
                  </a:cubicBezTo>
                  <a:cubicBezTo>
                    <a:pt x="139" y="177"/>
                    <a:pt x="177" y="139"/>
                    <a:pt x="177" y="93"/>
                  </a:cubicBezTo>
                  <a:cubicBezTo>
                    <a:pt x="177" y="46"/>
                    <a:pt x="139" y="8"/>
                    <a:pt x="9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105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grpSp>
          <p:nvGrpSpPr>
            <p:cNvPr id="6" name="Group 5"/>
            <p:cNvGrpSpPr>
              <a:grpSpLocks noChangeAspect="1"/>
            </p:cNvGrpSpPr>
            <p:nvPr/>
          </p:nvGrpSpPr>
          <p:grpSpPr>
            <a:xfrm>
              <a:off x="11667930" y="6462305"/>
              <a:ext cx="78706" cy="137160"/>
              <a:chOff x="7018252" y="5092010"/>
              <a:chExt cx="211373" cy="368357"/>
            </a:xfrm>
            <a:grpFill/>
          </p:grpSpPr>
          <p:sp>
            <p:nvSpPr>
              <p:cNvPr id="7" name="Freeform 152"/>
              <p:cNvSpPr/>
              <p:nvPr/>
            </p:nvSpPr>
            <p:spPr bwMode="auto">
              <a:xfrm>
                <a:off x="7018252" y="5092010"/>
                <a:ext cx="211373" cy="192831"/>
              </a:xfrm>
              <a:custGeom>
                <a:avLst/>
                <a:gdLst>
                  <a:gd name="T0" fmla="*/ 107 w 111"/>
                  <a:gd name="T1" fmla="*/ 101 h 101"/>
                  <a:gd name="T2" fmla="*/ 104 w 111"/>
                  <a:gd name="T3" fmla="*/ 100 h 101"/>
                  <a:gd name="T4" fmla="*/ 2 w 111"/>
                  <a:gd name="T5" fmla="*/ 8 h 101"/>
                  <a:gd name="T6" fmla="*/ 2 w 111"/>
                  <a:gd name="T7" fmla="*/ 2 h 101"/>
                  <a:gd name="T8" fmla="*/ 7 w 111"/>
                  <a:gd name="T9" fmla="*/ 2 h 101"/>
                  <a:gd name="T10" fmla="*/ 109 w 111"/>
                  <a:gd name="T11" fmla="*/ 94 h 101"/>
                  <a:gd name="T12" fmla="*/ 110 w 111"/>
                  <a:gd name="T13" fmla="*/ 100 h 101"/>
                  <a:gd name="T14" fmla="*/ 107 w 111"/>
                  <a:gd name="T1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" h="101">
                    <a:moveTo>
                      <a:pt x="107" y="101"/>
                    </a:moveTo>
                    <a:cubicBezTo>
                      <a:pt x="106" y="101"/>
                      <a:pt x="105" y="101"/>
                      <a:pt x="104" y="10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6"/>
                      <a:pt x="0" y="4"/>
                      <a:pt x="2" y="2"/>
                    </a:cubicBezTo>
                    <a:cubicBezTo>
                      <a:pt x="3" y="0"/>
                      <a:pt x="6" y="0"/>
                      <a:pt x="7" y="2"/>
                    </a:cubicBezTo>
                    <a:cubicBezTo>
                      <a:pt x="109" y="94"/>
                      <a:pt x="109" y="94"/>
                      <a:pt x="109" y="94"/>
                    </a:cubicBezTo>
                    <a:cubicBezTo>
                      <a:pt x="111" y="95"/>
                      <a:pt x="111" y="98"/>
                      <a:pt x="110" y="100"/>
                    </a:cubicBezTo>
                    <a:cubicBezTo>
                      <a:pt x="109" y="100"/>
                      <a:pt x="108" y="101"/>
                      <a:pt x="107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/>
              </a:p>
            </p:txBody>
          </p:sp>
          <p:sp>
            <p:nvSpPr>
              <p:cNvPr id="8" name="Freeform 153"/>
              <p:cNvSpPr/>
              <p:nvPr/>
            </p:nvSpPr>
            <p:spPr bwMode="auto">
              <a:xfrm>
                <a:off x="7018252" y="5267536"/>
                <a:ext cx="211373" cy="192831"/>
              </a:xfrm>
              <a:custGeom>
                <a:avLst/>
                <a:gdLst>
                  <a:gd name="T0" fmla="*/ 5 w 111"/>
                  <a:gd name="T1" fmla="*/ 101 h 101"/>
                  <a:gd name="T2" fmla="*/ 2 w 111"/>
                  <a:gd name="T3" fmla="*/ 100 h 101"/>
                  <a:gd name="T4" fmla="*/ 2 w 111"/>
                  <a:gd name="T5" fmla="*/ 94 h 101"/>
                  <a:gd name="T6" fmla="*/ 104 w 111"/>
                  <a:gd name="T7" fmla="*/ 2 h 101"/>
                  <a:gd name="T8" fmla="*/ 110 w 111"/>
                  <a:gd name="T9" fmla="*/ 2 h 101"/>
                  <a:gd name="T10" fmla="*/ 109 w 111"/>
                  <a:gd name="T11" fmla="*/ 8 h 101"/>
                  <a:gd name="T12" fmla="*/ 7 w 111"/>
                  <a:gd name="T13" fmla="*/ 100 h 101"/>
                  <a:gd name="T14" fmla="*/ 5 w 111"/>
                  <a:gd name="T1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" h="101">
                    <a:moveTo>
                      <a:pt x="5" y="101"/>
                    </a:moveTo>
                    <a:cubicBezTo>
                      <a:pt x="4" y="101"/>
                      <a:pt x="3" y="101"/>
                      <a:pt x="2" y="100"/>
                    </a:cubicBezTo>
                    <a:cubicBezTo>
                      <a:pt x="0" y="98"/>
                      <a:pt x="0" y="96"/>
                      <a:pt x="2" y="94"/>
                    </a:cubicBezTo>
                    <a:cubicBezTo>
                      <a:pt x="104" y="2"/>
                      <a:pt x="104" y="2"/>
                      <a:pt x="104" y="2"/>
                    </a:cubicBezTo>
                    <a:cubicBezTo>
                      <a:pt x="106" y="0"/>
                      <a:pt x="108" y="1"/>
                      <a:pt x="110" y="2"/>
                    </a:cubicBezTo>
                    <a:cubicBezTo>
                      <a:pt x="111" y="4"/>
                      <a:pt x="111" y="6"/>
                      <a:pt x="109" y="8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7" y="101"/>
                      <a:pt x="6" y="101"/>
                      <a:pt x="5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11106150" y="6372060"/>
            <a:ext cx="431205" cy="320040"/>
            <a:chOff x="10925647" y="6161744"/>
            <a:chExt cx="431205" cy="320040"/>
          </a:xfrm>
        </p:grpSpPr>
        <p:sp>
          <p:nvSpPr>
            <p:cNvPr id="10" name="Freeform 55"/>
            <p:cNvSpPr>
              <a:spLocks noEditPoints="1"/>
            </p:cNvSpPr>
            <p:nvPr/>
          </p:nvSpPr>
          <p:spPr bwMode="auto">
            <a:xfrm>
              <a:off x="10986442" y="6161744"/>
              <a:ext cx="320040" cy="320040"/>
            </a:xfrm>
            <a:custGeom>
              <a:avLst/>
              <a:gdLst>
                <a:gd name="T0" fmla="*/ 92 w 185"/>
                <a:gd name="T1" fmla="*/ 185 h 185"/>
                <a:gd name="T2" fmla="*/ 0 w 185"/>
                <a:gd name="T3" fmla="*/ 93 h 185"/>
                <a:gd name="T4" fmla="*/ 92 w 185"/>
                <a:gd name="T5" fmla="*/ 0 h 185"/>
                <a:gd name="T6" fmla="*/ 185 w 185"/>
                <a:gd name="T7" fmla="*/ 93 h 185"/>
                <a:gd name="T8" fmla="*/ 92 w 185"/>
                <a:gd name="T9" fmla="*/ 185 h 185"/>
                <a:gd name="T10" fmla="*/ 92 w 185"/>
                <a:gd name="T11" fmla="*/ 8 h 185"/>
                <a:gd name="T12" fmla="*/ 8 w 185"/>
                <a:gd name="T13" fmla="*/ 93 h 185"/>
                <a:gd name="T14" fmla="*/ 92 w 185"/>
                <a:gd name="T15" fmla="*/ 177 h 185"/>
                <a:gd name="T16" fmla="*/ 177 w 185"/>
                <a:gd name="T17" fmla="*/ 93 h 185"/>
                <a:gd name="T18" fmla="*/ 92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2" y="185"/>
                  </a:moveTo>
                  <a:cubicBezTo>
                    <a:pt x="41" y="185"/>
                    <a:pt x="0" y="144"/>
                    <a:pt x="0" y="93"/>
                  </a:cubicBezTo>
                  <a:cubicBezTo>
                    <a:pt x="0" y="42"/>
                    <a:pt x="41" y="0"/>
                    <a:pt x="92" y="0"/>
                  </a:cubicBezTo>
                  <a:cubicBezTo>
                    <a:pt x="143" y="0"/>
                    <a:pt x="185" y="42"/>
                    <a:pt x="185" y="93"/>
                  </a:cubicBezTo>
                  <a:cubicBezTo>
                    <a:pt x="185" y="144"/>
                    <a:pt x="143" y="185"/>
                    <a:pt x="92" y="185"/>
                  </a:cubicBezTo>
                  <a:close/>
                  <a:moveTo>
                    <a:pt x="92" y="8"/>
                  </a:moveTo>
                  <a:cubicBezTo>
                    <a:pt x="46" y="8"/>
                    <a:pt x="8" y="46"/>
                    <a:pt x="8" y="93"/>
                  </a:cubicBezTo>
                  <a:cubicBezTo>
                    <a:pt x="8" y="139"/>
                    <a:pt x="46" y="177"/>
                    <a:pt x="92" y="177"/>
                  </a:cubicBezTo>
                  <a:cubicBezTo>
                    <a:pt x="139" y="177"/>
                    <a:pt x="177" y="139"/>
                    <a:pt x="177" y="93"/>
                  </a:cubicBezTo>
                  <a:cubicBezTo>
                    <a:pt x="177" y="46"/>
                    <a:pt x="139" y="8"/>
                    <a:pt x="92" y="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600" b="1">
                <a:solidFill>
                  <a:schemeClr val="bg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925647" y="6189768"/>
              <a:ext cx="431205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fld id="{28817D7A-DA03-4A0A-8236-EF6196D812A4}" type="slidenum">
                <a:rPr lang="id-ID" sz="1050" b="1">
                  <a:solidFill>
                    <a:schemeClr val="bg1">
                      <a:lumMod val="50000"/>
                    </a:schemeClr>
                  </a:solidFill>
                </a:rPr>
                <a:t>20</a:t>
              </a:fld>
              <a:endParaRPr lang="en-US" sz="1050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 flipH="1">
            <a:off x="10799084" y="6367643"/>
            <a:ext cx="320040" cy="320040"/>
            <a:chOff x="11534804" y="6370865"/>
            <a:chExt cx="320040" cy="320040"/>
          </a:xfrm>
          <a:solidFill>
            <a:schemeClr val="bg1">
              <a:lumMod val="50000"/>
            </a:schemeClr>
          </a:solidFill>
        </p:grpSpPr>
        <p:sp>
          <p:nvSpPr>
            <p:cNvPr id="13" name="Freeform 55"/>
            <p:cNvSpPr>
              <a:spLocks noChangeAspect="1" noEditPoints="1"/>
            </p:cNvSpPr>
            <p:nvPr/>
          </p:nvSpPr>
          <p:spPr bwMode="auto">
            <a:xfrm>
              <a:off x="11534804" y="6370865"/>
              <a:ext cx="320040" cy="320040"/>
            </a:xfrm>
            <a:custGeom>
              <a:avLst/>
              <a:gdLst>
                <a:gd name="T0" fmla="*/ 92 w 185"/>
                <a:gd name="T1" fmla="*/ 185 h 185"/>
                <a:gd name="T2" fmla="*/ 0 w 185"/>
                <a:gd name="T3" fmla="*/ 93 h 185"/>
                <a:gd name="T4" fmla="*/ 92 w 185"/>
                <a:gd name="T5" fmla="*/ 0 h 185"/>
                <a:gd name="T6" fmla="*/ 185 w 185"/>
                <a:gd name="T7" fmla="*/ 93 h 185"/>
                <a:gd name="T8" fmla="*/ 92 w 185"/>
                <a:gd name="T9" fmla="*/ 185 h 185"/>
                <a:gd name="T10" fmla="*/ 92 w 185"/>
                <a:gd name="T11" fmla="*/ 8 h 185"/>
                <a:gd name="T12" fmla="*/ 8 w 185"/>
                <a:gd name="T13" fmla="*/ 93 h 185"/>
                <a:gd name="T14" fmla="*/ 92 w 185"/>
                <a:gd name="T15" fmla="*/ 177 h 185"/>
                <a:gd name="T16" fmla="*/ 177 w 185"/>
                <a:gd name="T17" fmla="*/ 93 h 185"/>
                <a:gd name="T18" fmla="*/ 92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2" y="185"/>
                  </a:moveTo>
                  <a:cubicBezTo>
                    <a:pt x="41" y="185"/>
                    <a:pt x="0" y="144"/>
                    <a:pt x="0" y="93"/>
                  </a:cubicBezTo>
                  <a:cubicBezTo>
                    <a:pt x="0" y="42"/>
                    <a:pt x="41" y="0"/>
                    <a:pt x="92" y="0"/>
                  </a:cubicBezTo>
                  <a:cubicBezTo>
                    <a:pt x="143" y="0"/>
                    <a:pt x="185" y="42"/>
                    <a:pt x="185" y="93"/>
                  </a:cubicBezTo>
                  <a:cubicBezTo>
                    <a:pt x="185" y="144"/>
                    <a:pt x="143" y="185"/>
                    <a:pt x="92" y="185"/>
                  </a:cubicBezTo>
                  <a:close/>
                  <a:moveTo>
                    <a:pt x="92" y="8"/>
                  </a:moveTo>
                  <a:cubicBezTo>
                    <a:pt x="46" y="8"/>
                    <a:pt x="8" y="46"/>
                    <a:pt x="8" y="93"/>
                  </a:cubicBezTo>
                  <a:cubicBezTo>
                    <a:pt x="8" y="139"/>
                    <a:pt x="46" y="177"/>
                    <a:pt x="92" y="177"/>
                  </a:cubicBezTo>
                  <a:cubicBezTo>
                    <a:pt x="139" y="177"/>
                    <a:pt x="177" y="139"/>
                    <a:pt x="177" y="93"/>
                  </a:cubicBezTo>
                  <a:cubicBezTo>
                    <a:pt x="177" y="46"/>
                    <a:pt x="139" y="8"/>
                    <a:pt x="9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105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grpSp>
          <p:nvGrpSpPr>
            <p:cNvPr id="14" name="Group 13"/>
            <p:cNvGrpSpPr>
              <a:grpSpLocks noChangeAspect="1"/>
            </p:cNvGrpSpPr>
            <p:nvPr/>
          </p:nvGrpSpPr>
          <p:grpSpPr>
            <a:xfrm>
              <a:off x="11667930" y="6462305"/>
              <a:ext cx="78706" cy="137160"/>
              <a:chOff x="7018252" y="5092010"/>
              <a:chExt cx="211373" cy="368357"/>
            </a:xfrm>
            <a:grpFill/>
          </p:grpSpPr>
          <p:sp>
            <p:nvSpPr>
              <p:cNvPr id="15" name="Freeform 152"/>
              <p:cNvSpPr/>
              <p:nvPr/>
            </p:nvSpPr>
            <p:spPr bwMode="auto">
              <a:xfrm>
                <a:off x="7018252" y="5092010"/>
                <a:ext cx="211373" cy="192831"/>
              </a:xfrm>
              <a:custGeom>
                <a:avLst/>
                <a:gdLst>
                  <a:gd name="T0" fmla="*/ 107 w 111"/>
                  <a:gd name="T1" fmla="*/ 101 h 101"/>
                  <a:gd name="T2" fmla="*/ 104 w 111"/>
                  <a:gd name="T3" fmla="*/ 100 h 101"/>
                  <a:gd name="T4" fmla="*/ 2 w 111"/>
                  <a:gd name="T5" fmla="*/ 8 h 101"/>
                  <a:gd name="T6" fmla="*/ 2 w 111"/>
                  <a:gd name="T7" fmla="*/ 2 h 101"/>
                  <a:gd name="T8" fmla="*/ 7 w 111"/>
                  <a:gd name="T9" fmla="*/ 2 h 101"/>
                  <a:gd name="T10" fmla="*/ 109 w 111"/>
                  <a:gd name="T11" fmla="*/ 94 h 101"/>
                  <a:gd name="T12" fmla="*/ 110 w 111"/>
                  <a:gd name="T13" fmla="*/ 100 h 101"/>
                  <a:gd name="T14" fmla="*/ 107 w 111"/>
                  <a:gd name="T1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" h="101">
                    <a:moveTo>
                      <a:pt x="107" y="101"/>
                    </a:moveTo>
                    <a:cubicBezTo>
                      <a:pt x="106" y="101"/>
                      <a:pt x="105" y="101"/>
                      <a:pt x="104" y="10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6"/>
                      <a:pt x="0" y="4"/>
                      <a:pt x="2" y="2"/>
                    </a:cubicBezTo>
                    <a:cubicBezTo>
                      <a:pt x="3" y="0"/>
                      <a:pt x="6" y="0"/>
                      <a:pt x="7" y="2"/>
                    </a:cubicBezTo>
                    <a:cubicBezTo>
                      <a:pt x="109" y="94"/>
                      <a:pt x="109" y="94"/>
                      <a:pt x="109" y="94"/>
                    </a:cubicBezTo>
                    <a:cubicBezTo>
                      <a:pt x="111" y="95"/>
                      <a:pt x="111" y="98"/>
                      <a:pt x="110" y="100"/>
                    </a:cubicBezTo>
                    <a:cubicBezTo>
                      <a:pt x="109" y="100"/>
                      <a:pt x="108" y="101"/>
                      <a:pt x="107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/>
              </a:p>
            </p:txBody>
          </p:sp>
          <p:sp>
            <p:nvSpPr>
              <p:cNvPr id="16" name="Freeform 153"/>
              <p:cNvSpPr/>
              <p:nvPr/>
            </p:nvSpPr>
            <p:spPr bwMode="auto">
              <a:xfrm>
                <a:off x="7018252" y="5267536"/>
                <a:ext cx="211373" cy="192831"/>
              </a:xfrm>
              <a:custGeom>
                <a:avLst/>
                <a:gdLst>
                  <a:gd name="T0" fmla="*/ 5 w 111"/>
                  <a:gd name="T1" fmla="*/ 101 h 101"/>
                  <a:gd name="T2" fmla="*/ 2 w 111"/>
                  <a:gd name="T3" fmla="*/ 100 h 101"/>
                  <a:gd name="T4" fmla="*/ 2 w 111"/>
                  <a:gd name="T5" fmla="*/ 94 h 101"/>
                  <a:gd name="T6" fmla="*/ 104 w 111"/>
                  <a:gd name="T7" fmla="*/ 2 h 101"/>
                  <a:gd name="T8" fmla="*/ 110 w 111"/>
                  <a:gd name="T9" fmla="*/ 2 h 101"/>
                  <a:gd name="T10" fmla="*/ 109 w 111"/>
                  <a:gd name="T11" fmla="*/ 8 h 101"/>
                  <a:gd name="T12" fmla="*/ 7 w 111"/>
                  <a:gd name="T13" fmla="*/ 100 h 101"/>
                  <a:gd name="T14" fmla="*/ 5 w 111"/>
                  <a:gd name="T1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" h="101">
                    <a:moveTo>
                      <a:pt x="5" y="101"/>
                    </a:moveTo>
                    <a:cubicBezTo>
                      <a:pt x="4" y="101"/>
                      <a:pt x="3" y="101"/>
                      <a:pt x="2" y="100"/>
                    </a:cubicBezTo>
                    <a:cubicBezTo>
                      <a:pt x="0" y="98"/>
                      <a:pt x="0" y="96"/>
                      <a:pt x="2" y="94"/>
                    </a:cubicBezTo>
                    <a:cubicBezTo>
                      <a:pt x="104" y="2"/>
                      <a:pt x="104" y="2"/>
                      <a:pt x="104" y="2"/>
                    </a:cubicBezTo>
                    <a:cubicBezTo>
                      <a:pt x="106" y="0"/>
                      <a:pt x="108" y="1"/>
                      <a:pt x="110" y="2"/>
                    </a:cubicBezTo>
                    <a:cubicBezTo>
                      <a:pt x="111" y="4"/>
                      <a:pt x="111" y="6"/>
                      <a:pt x="109" y="8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7" y="101"/>
                      <a:pt x="6" y="101"/>
                      <a:pt x="5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920581" y="1729535"/>
            <a:ext cx="4225925" cy="5141912"/>
            <a:chOff x="3920581" y="1729535"/>
            <a:chExt cx="4225925" cy="5141912"/>
          </a:xfrm>
        </p:grpSpPr>
        <p:grpSp>
          <p:nvGrpSpPr>
            <p:cNvPr id="101" name="Group 100"/>
            <p:cNvGrpSpPr/>
            <p:nvPr/>
          </p:nvGrpSpPr>
          <p:grpSpPr>
            <a:xfrm>
              <a:off x="3920581" y="1729535"/>
              <a:ext cx="4225925" cy="5141912"/>
              <a:chOff x="5328117" y="1745254"/>
              <a:chExt cx="4225925" cy="5141912"/>
            </a:xfrm>
          </p:grpSpPr>
          <p:sp>
            <p:nvSpPr>
              <p:cNvPr id="102" name="Freeform 5"/>
              <p:cNvSpPr/>
              <p:nvPr/>
            </p:nvSpPr>
            <p:spPr bwMode="auto">
              <a:xfrm>
                <a:off x="5655142" y="1745254"/>
                <a:ext cx="2609850" cy="1939925"/>
              </a:xfrm>
              <a:custGeom>
                <a:avLst/>
                <a:gdLst>
                  <a:gd name="T0" fmla="*/ 820 w 886"/>
                  <a:gd name="T1" fmla="*/ 261 h 659"/>
                  <a:gd name="T2" fmla="*/ 750 w 886"/>
                  <a:gd name="T3" fmla="*/ 290 h 659"/>
                  <a:gd name="T4" fmla="*/ 724 w 886"/>
                  <a:gd name="T5" fmla="*/ 251 h 659"/>
                  <a:gd name="T6" fmla="*/ 723 w 886"/>
                  <a:gd name="T7" fmla="*/ 251 h 659"/>
                  <a:gd name="T8" fmla="*/ 723 w 886"/>
                  <a:gd name="T9" fmla="*/ 5 h 659"/>
                  <a:gd name="T10" fmla="*/ 644 w 886"/>
                  <a:gd name="T11" fmla="*/ 0 h 659"/>
                  <a:gd name="T12" fmla="*/ 148 w 886"/>
                  <a:gd name="T13" fmla="*/ 189 h 659"/>
                  <a:gd name="T14" fmla="*/ 7 w 886"/>
                  <a:gd name="T15" fmla="*/ 573 h 659"/>
                  <a:gd name="T16" fmla="*/ 6 w 886"/>
                  <a:gd name="T17" fmla="*/ 586 h 659"/>
                  <a:gd name="T18" fmla="*/ 0 w 886"/>
                  <a:gd name="T19" fmla="*/ 659 h 659"/>
                  <a:gd name="T20" fmla="*/ 175 w 886"/>
                  <a:gd name="T21" fmla="*/ 659 h 659"/>
                  <a:gd name="T22" fmla="*/ 175 w 886"/>
                  <a:gd name="T23" fmla="*/ 659 h 659"/>
                  <a:gd name="T24" fmla="*/ 214 w 886"/>
                  <a:gd name="T25" fmla="*/ 632 h 659"/>
                  <a:gd name="T26" fmla="*/ 185 w 886"/>
                  <a:gd name="T27" fmla="*/ 563 h 659"/>
                  <a:gd name="T28" fmla="*/ 311 w 886"/>
                  <a:gd name="T29" fmla="*/ 563 h 659"/>
                  <a:gd name="T30" fmla="*/ 282 w 886"/>
                  <a:gd name="T31" fmla="*/ 632 h 659"/>
                  <a:gd name="T32" fmla="*/ 336 w 886"/>
                  <a:gd name="T33" fmla="*/ 659 h 659"/>
                  <a:gd name="T34" fmla="*/ 723 w 886"/>
                  <a:gd name="T35" fmla="*/ 659 h 659"/>
                  <a:gd name="T36" fmla="*/ 723 w 886"/>
                  <a:gd name="T37" fmla="*/ 412 h 659"/>
                  <a:gd name="T38" fmla="*/ 750 w 886"/>
                  <a:gd name="T39" fmla="*/ 358 h 659"/>
                  <a:gd name="T40" fmla="*/ 820 w 886"/>
                  <a:gd name="T41" fmla="*/ 387 h 659"/>
                  <a:gd name="T42" fmla="*/ 820 w 886"/>
                  <a:gd name="T43" fmla="*/ 26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86" h="659">
                    <a:moveTo>
                      <a:pt x="820" y="261"/>
                    </a:moveTo>
                    <a:cubicBezTo>
                      <a:pt x="781" y="255"/>
                      <a:pt x="777" y="277"/>
                      <a:pt x="750" y="290"/>
                    </a:cubicBezTo>
                    <a:cubicBezTo>
                      <a:pt x="737" y="296"/>
                      <a:pt x="726" y="287"/>
                      <a:pt x="724" y="251"/>
                    </a:cubicBezTo>
                    <a:cubicBezTo>
                      <a:pt x="723" y="251"/>
                      <a:pt x="723" y="251"/>
                      <a:pt x="723" y="251"/>
                    </a:cubicBezTo>
                    <a:cubicBezTo>
                      <a:pt x="723" y="5"/>
                      <a:pt x="723" y="5"/>
                      <a:pt x="723" y="5"/>
                    </a:cubicBezTo>
                    <a:cubicBezTo>
                      <a:pt x="697" y="1"/>
                      <a:pt x="671" y="0"/>
                      <a:pt x="644" y="0"/>
                    </a:cubicBezTo>
                    <a:cubicBezTo>
                      <a:pt x="416" y="0"/>
                      <a:pt x="259" y="60"/>
                      <a:pt x="148" y="189"/>
                    </a:cubicBezTo>
                    <a:cubicBezTo>
                      <a:pt x="36" y="319"/>
                      <a:pt x="16" y="497"/>
                      <a:pt x="7" y="573"/>
                    </a:cubicBezTo>
                    <a:cubicBezTo>
                      <a:pt x="7" y="578"/>
                      <a:pt x="6" y="583"/>
                      <a:pt x="6" y="586"/>
                    </a:cubicBezTo>
                    <a:cubicBezTo>
                      <a:pt x="2" y="616"/>
                      <a:pt x="0" y="640"/>
                      <a:pt x="0" y="659"/>
                    </a:cubicBezTo>
                    <a:cubicBezTo>
                      <a:pt x="175" y="659"/>
                      <a:pt x="175" y="659"/>
                      <a:pt x="175" y="659"/>
                    </a:cubicBezTo>
                    <a:cubicBezTo>
                      <a:pt x="175" y="659"/>
                      <a:pt x="175" y="659"/>
                      <a:pt x="175" y="659"/>
                    </a:cubicBezTo>
                    <a:cubicBezTo>
                      <a:pt x="211" y="656"/>
                      <a:pt x="220" y="645"/>
                      <a:pt x="214" y="632"/>
                    </a:cubicBezTo>
                    <a:cubicBezTo>
                      <a:pt x="202" y="605"/>
                      <a:pt x="179" y="601"/>
                      <a:pt x="185" y="563"/>
                    </a:cubicBezTo>
                    <a:cubicBezTo>
                      <a:pt x="195" y="496"/>
                      <a:pt x="301" y="496"/>
                      <a:pt x="311" y="563"/>
                    </a:cubicBezTo>
                    <a:cubicBezTo>
                      <a:pt x="317" y="601"/>
                      <a:pt x="295" y="605"/>
                      <a:pt x="282" y="632"/>
                    </a:cubicBezTo>
                    <a:cubicBezTo>
                      <a:pt x="276" y="647"/>
                      <a:pt x="287" y="659"/>
                      <a:pt x="336" y="659"/>
                    </a:cubicBezTo>
                    <a:cubicBezTo>
                      <a:pt x="723" y="659"/>
                      <a:pt x="723" y="659"/>
                      <a:pt x="723" y="659"/>
                    </a:cubicBezTo>
                    <a:cubicBezTo>
                      <a:pt x="723" y="412"/>
                      <a:pt x="723" y="412"/>
                      <a:pt x="723" y="412"/>
                    </a:cubicBezTo>
                    <a:cubicBezTo>
                      <a:pt x="723" y="363"/>
                      <a:pt x="735" y="352"/>
                      <a:pt x="750" y="358"/>
                    </a:cubicBezTo>
                    <a:cubicBezTo>
                      <a:pt x="777" y="370"/>
                      <a:pt x="781" y="393"/>
                      <a:pt x="820" y="387"/>
                    </a:cubicBezTo>
                    <a:cubicBezTo>
                      <a:pt x="886" y="377"/>
                      <a:pt x="886" y="271"/>
                      <a:pt x="820" y="26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400"/>
              </a:p>
            </p:txBody>
          </p:sp>
          <p:sp>
            <p:nvSpPr>
              <p:cNvPr id="103" name="Freeform 6"/>
              <p:cNvSpPr/>
              <p:nvPr/>
            </p:nvSpPr>
            <p:spPr bwMode="auto">
              <a:xfrm>
                <a:off x="5696417" y="4878979"/>
                <a:ext cx="3819525" cy="2008187"/>
              </a:xfrm>
              <a:custGeom>
                <a:avLst/>
                <a:gdLst>
                  <a:gd name="T0" fmla="*/ 424 w 1297"/>
                  <a:gd name="T1" fmla="*/ 682 h 682"/>
                  <a:gd name="T2" fmla="*/ 1297 w 1297"/>
                  <a:gd name="T3" fmla="*/ 682 h 682"/>
                  <a:gd name="T4" fmla="*/ 1128 w 1297"/>
                  <a:gd name="T5" fmla="*/ 516 h 682"/>
                  <a:gd name="T6" fmla="*/ 1040 w 1297"/>
                  <a:gd name="T7" fmla="*/ 198 h 682"/>
                  <a:gd name="T8" fmla="*/ 1048 w 1297"/>
                  <a:gd name="T9" fmla="*/ 162 h 682"/>
                  <a:gd name="T10" fmla="*/ 782 w 1297"/>
                  <a:gd name="T11" fmla="*/ 162 h 682"/>
                  <a:gd name="T12" fmla="*/ 728 w 1297"/>
                  <a:gd name="T13" fmla="*/ 136 h 682"/>
                  <a:gd name="T14" fmla="*/ 757 w 1297"/>
                  <a:gd name="T15" fmla="*/ 66 h 682"/>
                  <a:gd name="T16" fmla="*/ 631 w 1297"/>
                  <a:gd name="T17" fmla="*/ 66 h 682"/>
                  <a:gd name="T18" fmla="*/ 660 w 1297"/>
                  <a:gd name="T19" fmla="*/ 136 h 682"/>
                  <a:gd name="T20" fmla="*/ 621 w 1297"/>
                  <a:gd name="T21" fmla="*/ 162 h 682"/>
                  <a:gd name="T22" fmla="*/ 621 w 1297"/>
                  <a:gd name="T23" fmla="*/ 162 h 682"/>
                  <a:gd name="T24" fmla="*/ 539 w 1297"/>
                  <a:gd name="T25" fmla="*/ 162 h 682"/>
                  <a:gd name="T26" fmla="*/ 308 w 1297"/>
                  <a:gd name="T27" fmla="*/ 162 h 682"/>
                  <a:gd name="T28" fmla="*/ 308 w 1297"/>
                  <a:gd name="T29" fmla="*/ 163 h 682"/>
                  <a:gd name="T30" fmla="*/ 270 w 1297"/>
                  <a:gd name="T31" fmla="*/ 189 h 682"/>
                  <a:gd name="T32" fmla="*/ 299 w 1297"/>
                  <a:gd name="T33" fmla="*/ 259 h 682"/>
                  <a:gd name="T34" fmla="*/ 173 w 1297"/>
                  <a:gd name="T35" fmla="*/ 259 h 682"/>
                  <a:gd name="T36" fmla="*/ 202 w 1297"/>
                  <a:gd name="T37" fmla="*/ 189 h 682"/>
                  <a:gd name="T38" fmla="*/ 147 w 1297"/>
                  <a:gd name="T39" fmla="*/ 162 h 682"/>
                  <a:gd name="T40" fmla="*/ 0 w 1297"/>
                  <a:gd name="T41" fmla="*/ 162 h 682"/>
                  <a:gd name="T42" fmla="*/ 8 w 1297"/>
                  <a:gd name="T43" fmla="*/ 173 h 682"/>
                  <a:gd name="T44" fmla="*/ 28 w 1297"/>
                  <a:gd name="T45" fmla="*/ 249 h 682"/>
                  <a:gd name="T46" fmla="*/ 35 w 1297"/>
                  <a:gd name="T47" fmla="*/ 256 h 682"/>
                  <a:gd name="T48" fmla="*/ 45 w 1297"/>
                  <a:gd name="T49" fmla="*/ 288 h 682"/>
                  <a:gd name="T50" fmla="*/ 103 w 1297"/>
                  <a:gd name="T51" fmla="*/ 473 h 682"/>
                  <a:gd name="T52" fmla="*/ 202 w 1297"/>
                  <a:gd name="T53" fmla="*/ 491 h 682"/>
                  <a:gd name="T54" fmla="*/ 323 w 1297"/>
                  <a:gd name="T55" fmla="*/ 478 h 682"/>
                  <a:gd name="T56" fmla="*/ 358 w 1297"/>
                  <a:gd name="T57" fmla="*/ 473 h 682"/>
                  <a:gd name="T58" fmla="*/ 392 w 1297"/>
                  <a:gd name="T59" fmla="*/ 468 h 682"/>
                  <a:gd name="T60" fmla="*/ 396 w 1297"/>
                  <a:gd name="T61" fmla="*/ 467 h 682"/>
                  <a:gd name="T62" fmla="*/ 431 w 1297"/>
                  <a:gd name="T63" fmla="*/ 571 h 682"/>
                  <a:gd name="T64" fmla="*/ 441 w 1297"/>
                  <a:gd name="T65" fmla="*/ 633 h 682"/>
                  <a:gd name="T66" fmla="*/ 424 w 1297"/>
                  <a:gd name="T67" fmla="*/ 682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97" h="682">
                    <a:moveTo>
                      <a:pt x="424" y="682"/>
                    </a:moveTo>
                    <a:cubicBezTo>
                      <a:pt x="1297" y="682"/>
                      <a:pt x="1297" y="682"/>
                      <a:pt x="1297" y="682"/>
                    </a:cubicBezTo>
                    <a:cubicBezTo>
                      <a:pt x="1254" y="649"/>
                      <a:pt x="1161" y="573"/>
                      <a:pt x="1128" y="516"/>
                    </a:cubicBezTo>
                    <a:cubicBezTo>
                      <a:pt x="1102" y="473"/>
                      <a:pt x="1020" y="321"/>
                      <a:pt x="1040" y="198"/>
                    </a:cubicBezTo>
                    <a:cubicBezTo>
                      <a:pt x="1042" y="185"/>
                      <a:pt x="1045" y="173"/>
                      <a:pt x="1048" y="162"/>
                    </a:cubicBezTo>
                    <a:cubicBezTo>
                      <a:pt x="782" y="162"/>
                      <a:pt x="782" y="162"/>
                      <a:pt x="782" y="162"/>
                    </a:cubicBezTo>
                    <a:cubicBezTo>
                      <a:pt x="733" y="162"/>
                      <a:pt x="722" y="150"/>
                      <a:pt x="728" y="136"/>
                    </a:cubicBezTo>
                    <a:cubicBezTo>
                      <a:pt x="741" y="108"/>
                      <a:pt x="763" y="105"/>
                      <a:pt x="757" y="66"/>
                    </a:cubicBezTo>
                    <a:cubicBezTo>
                      <a:pt x="747" y="0"/>
                      <a:pt x="641" y="0"/>
                      <a:pt x="631" y="66"/>
                    </a:cubicBezTo>
                    <a:cubicBezTo>
                      <a:pt x="625" y="105"/>
                      <a:pt x="648" y="108"/>
                      <a:pt x="660" y="136"/>
                    </a:cubicBezTo>
                    <a:cubicBezTo>
                      <a:pt x="666" y="149"/>
                      <a:pt x="657" y="159"/>
                      <a:pt x="621" y="162"/>
                    </a:cubicBezTo>
                    <a:cubicBezTo>
                      <a:pt x="621" y="162"/>
                      <a:pt x="621" y="162"/>
                      <a:pt x="621" y="162"/>
                    </a:cubicBezTo>
                    <a:cubicBezTo>
                      <a:pt x="539" y="162"/>
                      <a:pt x="539" y="162"/>
                      <a:pt x="539" y="162"/>
                    </a:cubicBezTo>
                    <a:cubicBezTo>
                      <a:pt x="308" y="162"/>
                      <a:pt x="308" y="162"/>
                      <a:pt x="308" y="162"/>
                    </a:cubicBezTo>
                    <a:cubicBezTo>
                      <a:pt x="308" y="163"/>
                      <a:pt x="308" y="163"/>
                      <a:pt x="308" y="163"/>
                    </a:cubicBezTo>
                    <a:cubicBezTo>
                      <a:pt x="273" y="165"/>
                      <a:pt x="264" y="176"/>
                      <a:pt x="270" y="189"/>
                    </a:cubicBezTo>
                    <a:cubicBezTo>
                      <a:pt x="282" y="216"/>
                      <a:pt x="305" y="220"/>
                      <a:pt x="299" y="259"/>
                    </a:cubicBezTo>
                    <a:cubicBezTo>
                      <a:pt x="288" y="325"/>
                      <a:pt x="183" y="325"/>
                      <a:pt x="173" y="259"/>
                    </a:cubicBezTo>
                    <a:cubicBezTo>
                      <a:pt x="167" y="220"/>
                      <a:pt x="189" y="216"/>
                      <a:pt x="202" y="189"/>
                    </a:cubicBezTo>
                    <a:cubicBezTo>
                      <a:pt x="208" y="174"/>
                      <a:pt x="197" y="162"/>
                      <a:pt x="147" y="162"/>
                    </a:cubicBezTo>
                    <a:cubicBezTo>
                      <a:pt x="0" y="162"/>
                      <a:pt x="0" y="162"/>
                      <a:pt x="0" y="162"/>
                    </a:cubicBezTo>
                    <a:cubicBezTo>
                      <a:pt x="8" y="173"/>
                      <a:pt x="8" y="173"/>
                      <a:pt x="8" y="173"/>
                    </a:cubicBezTo>
                    <a:cubicBezTo>
                      <a:pt x="6" y="193"/>
                      <a:pt x="5" y="227"/>
                      <a:pt x="28" y="249"/>
                    </a:cubicBezTo>
                    <a:cubicBezTo>
                      <a:pt x="30" y="252"/>
                      <a:pt x="33" y="254"/>
                      <a:pt x="35" y="256"/>
                    </a:cubicBezTo>
                    <a:cubicBezTo>
                      <a:pt x="50" y="271"/>
                      <a:pt x="50" y="271"/>
                      <a:pt x="45" y="288"/>
                    </a:cubicBezTo>
                    <a:cubicBezTo>
                      <a:pt x="7" y="403"/>
                      <a:pt x="55" y="452"/>
                      <a:pt x="103" y="473"/>
                    </a:cubicBezTo>
                    <a:cubicBezTo>
                      <a:pt x="130" y="485"/>
                      <a:pt x="163" y="491"/>
                      <a:pt x="202" y="491"/>
                    </a:cubicBezTo>
                    <a:cubicBezTo>
                      <a:pt x="246" y="491"/>
                      <a:pt x="289" y="484"/>
                      <a:pt x="323" y="478"/>
                    </a:cubicBezTo>
                    <a:cubicBezTo>
                      <a:pt x="337" y="476"/>
                      <a:pt x="349" y="474"/>
                      <a:pt x="358" y="473"/>
                    </a:cubicBezTo>
                    <a:cubicBezTo>
                      <a:pt x="372" y="471"/>
                      <a:pt x="383" y="469"/>
                      <a:pt x="392" y="468"/>
                    </a:cubicBezTo>
                    <a:cubicBezTo>
                      <a:pt x="394" y="467"/>
                      <a:pt x="395" y="467"/>
                      <a:pt x="396" y="467"/>
                    </a:cubicBezTo>
                    <a:cubicBezTo>
                      <a:pt x="402" y="498"/>
                      <a:pt x="417" y="548"/>
                      <a:pt x="431" y="571"/>
                    </a:cubicBezTo>
                    <a:cubicBezTo>
                      <a:pt x="442" y="589"/>
                      <a:pt x="446" y="613"/>
                      <a:pt x="441" y="633"/>
                    </a:cubicBezTo>
                    <a:cubicBezTo>
                      <a:pt x="437" y="647"/>
                      <a:pt x="430" y="666"/>
                      <a:pt x="424" y="68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400"/>
              </a:p>
            </p:txBody>
          </p:sp>
          <p:sp>
            <p:nvSpPr>
              <p:cNvPr id="104" name="Freeform 7"/>
              <p:cNvSpPr/>
              <p:nvPr/>
            </p:nvSpPr>
            <p:spPr bwMode="auto">
              <a:xfrm>
                <a:off x="7783979" y="1759541"/>
                <a:ext cx="1770063" cy="2405062"/>
              </a:xfrm>
              <a:custGeom>
                <a:avLst/>
                <a:gdLst>
                  <a:gd name="T0" fmla="*/ 533 w 601"/>
                  <a:gd name="T1" fmla="*/ 343 h 817"/>
                  <a:gd name="T2" fmla="*/ 400 w 601"/>
                  <a:gd name="T3" fmla="*/ 173 h 817"/>
                  <a:gd name="T4" fmla="*/ 0 w 601"/>
                  <a:gd name="T5" fmla="*/ 0 h 817"/>
                  <a:gd name="T6" fmla="*/ 0 w 601"/>
                  <a:gd name="T7" fmla="*/ 246 h 817"/>
                  <a:gd name="T8" fmla="*/ 1 w 601"/>
                  <a:gd name="T9" fmla="*/ 246 h 817"/>
                  <a:gd name="T10" fmla="*/ 27 w 601"/>
                  <a:gd name="T11" fmla="*/ 285 h 817"/>
                  <a:gd name="T12" fmla="*/ 97 w 601"/>
                  <a:gd name="T13" fmla="*/ 256 h 817"/>
                  <a:gd name="T14" fmla="*/ 97 w 601"/>
                  <a:gd name="T15" fmla="*/ 382 h 817"/>
                  <a:gd name="T16" fmla="*/ 27 w 601"/>
                  <a:gd name="T17" fmla="*/ 353 h 817"/>
                  <a:gd name="T18" fmla="*/ 0 w 601"/>
                  <a:gd name="T19" fmla="*/ 407 h 817"/>
                  <a:gd name="T20" fmla="*/ 0 w 601"/>
                  <a:gd name="T21" fmla="*/ 654 h 817"/>
                  <a:gd name="T22" fmla="*/ 327 w 601"/>
                  <a:gd name="T23" fmla="*/ 654 h 817"/>
                  <a:gd name="T24" fmla="*/ 381 w 601"/>
                  <a:gd name="T25" fmla="*/ 681 h 817"/>
                  <a:gd name="T26" fmla="*/ 352 w 601"/>
                  <a:gd name="T27" fmla="*/ 750 h 817"/>
                  <a:gd name="T28" fmla="*/ 478 w 601"/>
                  <a:gd name="T29" fmla="*/ 750 h 817"/>
                  <a:gd name="T30" fmla="*/ 449 w 601"/>
                  <a:gd name="T31" fmla="*/ 681 h 817"/>
                  <a:gd name="T32" fmla="*/ 488 w 601"/>
                  <a:gd name="T33" fmla="*/ 654 h 817"/>
                  <a:gd name="T34" fmla="*/ 488 w 601"/>
                  <a:gd name="T35" fmla="*/ 654 h 817"/>
                  <a:gd name="T36" fmla="*/ 591 w 601"/>
                  <a:gd name="T37" fmla="*/ 654 h 817"/>
                  <a:gd name="T38" fmla="*/ 594 w 601"/>
                  <a:gd name="T39" fmla="*/ 616 h 817"/>
                  <a:gd name="T40" fmla="*/ 533 w 601"/>
                  <a:gd name="T41" fmla="*/ 343 h 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01" h="817">
                    <a:moveTo>
                      <a:pt x="533" y="343"/>
                    </a:moveTo>
                    <a:cubicBezTo>
                      <a:pt x="488" y="260"/>
                      <a:pt x="431" y="201"/>
                      <a:pt x="400" y="173"/>
                    </a:cubicBezTo>
                    <a:cubicBezTo>
                      <a:pt x="333" y="110"/>
                      <a:pt x="179" y="21"/>
                      <a:pt x="0" y="0"/>
                    </a:cubicBezTo>
                    <a:cubicBezTo>
                      <a:pt x="0" y="246"/>
                      <a:pt x="0" y="246"/>
                      <a:pt x="0" y="246"/>
                    </a:cubicBezTo>
                    <a:cubicBezTo>
                      <a:pt x="1" y="246"/>
                      <a:pt x="1" y="246"/>
                      <a:pt x="1" y="246"/>
                    </a:cubicBezTo>
                    <a:cubicBezTo>
                      <a:pt x="3" y="282"/>
                      <a:pt x="14" y="291"/>
                      <a:pt x="27" y="285"/>
                    </a:cubicBezTo>
                    <a:cubicBezTo>
                      <a:pt x="54" y="272"/>
                      <a:pt x="58" y="250"/>
                      <a:pt x="97" y="256"/>
                    </a:cubicBezTo>
                    <a:cubicBezTo>
                      <a:pt x="163" y="266"/>
                      <a:pt x="163" y="372"/>
                      <a:pt x="97" y="382"/>
                    </a:cubicBezTo>
                    <a:cubicBezTo>
                      <a:pt x="58" y="388"/>
                      <a:pt x="54" y="365"/>
                      <a:pt x="27" y="353"/>
                    </a:cubicBezTo>
                    <a:cubicBezTo>
                      <a:pt x="12" y="347"/>
                      <a:pt x="0" y="358"/>
                      <a:pt x="0" y="407"/>
                    </a:cubicBezTo>
                    <a:cubicBezTo>
                      <a:pt x="0" y="654"/>
                      <a:pt x="0" y="654"/>
                      <a:pt x="0" y="654"/>
                    </a:cubicBezTo>
                    <a:cubicBezTo>
                      <a:pt x="327" y="654"/>
                      <a:pt x="327" y="654"/>
                      <a:pt x="327" y="654"/>
                    </a:cubicBezTo>
                    <a:cubicBezTo>
                      <a:pt x="376" y="654"/>
                      <a:pt x="388" y="666"/>
                      <a:pt x="381" y="681"/>
                    </a:cubicBezTo>
                    <a:cubicBezTo>
                      <a:pt x="369" y="708"/>
                      <a:pt x="346" y="712"/>
                      <a:pt x="352" y="750"/>
                    </a:cubicBezTo>
                    <a:cubicBezTo>
                      <a:pt x="363" y="817"/>
                      <a:pt x="468" y="817"/>
                      <a:pt x="478" y="750"/>
                    </a:cubicBezTo>
                    <a:cubicBezTo>
                      <a:pt x="484" y="712"/>
                      <a:pt x="462" y="708"/>
                      <a:pt x="449" y="681"/>
                    </a:cubicBezTo>
                    <a:cubicBezTo>
                      <a:pt x="444" y="668"/>
                      <a:pt x="452" y="657"/>
                      <a:pt x="488" y="654"/>
                    </a:cubicBezTo>
                    <a:cubicBezTo>
                      <a:pt x="488" y="654"/>
                      <a:pt x="488" y="654"/>
                      <a:pt x="488" y="654"/>
                    </a:cubicBezTo>
                    <a:cubicBezTo>
                      <a:pt x="591" y="654"/>
                      <a:pt x="591" y="654"/>
                      <a:pt x="591" y="654"/>
                    </a:cubicBezTo>
                    <a:cubicBezTo>
                      <a:pt x="592" y="642"/>
                      <a:pt x="593" y="629"/>
                      <a:pt x="594" y="616"/>
                    </a:cubicBezTo>
                    <a:cubicBezTo>
                      <a:pt x="601" y="524"/>
                      <a:pt x="580" y="432"/>
                      <a:pt x="533" y="34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810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400"/>
              </a:p>
            </p:txBody>
          </p:sp>
          <p:sp>
            <p:nvSpPr>
              <p:cNvPr id="105" name="Freeform 8"/>
              <p:cNvSpPr/>
              <p:nvPr/>
            </p:nvSpPr>
            <p:spPr bwMode="auto">
              <a:xfrm>
                <a:off x="6804492" y="3685179"/>
                <a:ext cx="2720975" cy="1671637"/>
              </a:xfrm>
              <a:custGeom>
                <a:avLst/>
                <a:gdLst>
                  <a:gd name="T0" fmla="*/ 821 w 924"/>
                  <a:gd name="T1" fmla="*/ 0 h 568"/>
                  <a:gd name="T2" fmla="*/ 821 w 924"/>
                  <a:gd name="T3" fmla="*/ 0 h 568"/>
                  <a:gd name="T4" fmla="*/ 782 w 924"/>
                  <a:gd name="T5" fmla="*/ 27 h 568"/>
                  <a:gd name="T6" fmla="*/ 811 w 924"/>
                  <a:gd name="T7" fmla="*/ 96 h 568"/>
                  <a:gd name="T8" fmla="*/ 685 w 924"/>
                  <a:gd name="T9" fmla="*/ 96 h 568"/>
                  <a:gd name="T10" fmla="*/ 714 w 924"/>
                  <a:gd name="T11" fmla="*/ 27 h 568"/>
                  <a:gd name="T12" fmla="*/ 660 w 924"/>
                  <a:gd name="T13" fmla="*/ 0 h 568"/>
                  <a:gd name="T14" fmla="*/ 333 w 924"/>
                  <a:gd name="T15" fmla="*/ 0 h 568"/>
                  <a:gd name="T16" fmla="*/ 163 w 924"/>
                  <a:gd name="T17" fmla="*/ 0 h 568"/>
                  <a:gd name="T18" fmla="*/ 163 w 924"/>
                  <a:gd name="T19" fmla="*/ 194 h 568"/>
                  <a:gd name="T20" fmla="*/ 136 w 924"/>
                  <a:gd name="T21" fmla="*/ 248 h 568"/>
                  <a:gd name="T22" fmla="*/ 66 w 924"/>
                  <a:gd name="T23" fmla="*/ 219 h 568"/>
                  <a:gd name="T24" fmla="*/ 66 w 924"/>
                  <a:gd name="T25" fmla="*/ 345 h 568"/>
                  <a:gd name="T26" fmla="*/ 136 w 924"/>
                  <a:gd name="T27" fmla="*/ 317 h 568"/>
                  <a:gd name="T28" fmla="*/ 162 w 924"/>
                  <a:gd name="T29" fmla="*/ 355 h 568"/>
                  <a:gd name="T30" fmla="*/ 163 w 924"/>
                  <a:gd name="T31" fmla="*/ 355 h 568"/>
                  <a:gd name="T32" fmla="*/ 163 w 924"/>
                  <a:gd name="T33" fmla="*/ 568 h 568"/>
                  <a:gd name="T34" fmla="*/ 245 w 924"/>
                  <a:gd name="T35" fmla="*/ 568 h 568"/>
                  <a:gd name="T36" fmla="*/ 245 w 924"/>
                  <a:gd name="T37" fmla="*/ 568 h 568"/>
                  <a:gd name="T38" fmla="*/ 284 w 924"/>
                  <a:gd name="T39" fmla="*/ 542 h 568"/>
                  <a:gd name="T40" fmla="*/ 255 w 924"/>
                  <a:gd name="T41" fmla="*/ 472 h 568"/>
                  <a:gd name="T42" fmla="*/ 381 w 924"/>
                  <a:gd name="T43" fmla="*/ 472 h 568"/>
                  <a:gd name="T44" fmla="*/ 352 w 924"/>
                  <a:gd name="T45" fmla="*/ 542 h 568"/>
                  <a:gd name="T46" fmla="*/ 406 w 924"/>
                  <a:gd name="T47" fmla="*/ 568 h 568"/>
                  <a:gd name="T48" fmla="*/ 672 w 924"/>
                  <a:gd name="T49" fmla="*/ 568 h 568"/>
                  <a:gd name="T50" fmla="*/ 730 w 924"/>
                  <a:gd name="T51" fmla="*/ 477 h 568"/>
                  <a:gd name="T52" fmla="*/ 797 w 924"/>
                  <a:gd name="T53" fmla="*/ 385 h 568"/>
                  <a:gd name="T54" fmla="*/ 924 w 924"/>
                  <a:gd name="T55" fmla="*/ 0 h 568"/>
                  <a:gd name="T56" fmla="*/ 821 w 924"/>
                  <a:gd name="T57" fmla="*/ 0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24" h="568">
                    <a:moveTo>
                      <a:pt x="821" y="0"/>
                    </a:moveTo>
                    <a:cubicBezTo>
                      <a:pt x="821" y="0"/>
                      <a:pt x="821" y="0"/>
                      <a:pt x="821" y="0"/>
                    </a:cubicBezTo>
                    <a:cubicBezTo>
                      <a:pt x="785" y="3"/>
                      <a:pt x="777" y="14"/>
                      <a:pt x="782" y="27"/>
                    </a:cubicBezTo>
                    <a:cubicBezTo>
                      <a:pt x="795" y="54"/>
                      <a:pt x="817" y="58"/>
                      <a:pt x="811" y="96"/>
                    </a:cubicBezTo>
                    <a:cubicBezTo>
                      <a:pt x="801" y="163"/>
                      <a:pt x="696" y="163"/>
                      <a:pt x="685" y="96"/>
                    </a:cubicBezTo>
                    <a:cubicBezTo>
                      <a:pt x="679" y="58"/>
                      <a:pt x="702" y="54"/>
                      <a:pt x="714" y="27"/>
                    </a:cubicBezTo>
                    <a:cubicBezTo>
                      <a:pt x="721" y="12"/>
                      <a:pt x="709" y="0"/>
                      <a:pt x="660" y="0"/>
                    </a:cubicBezTo>
                    <a:cubicBezTo>
                      <a:pt x="333" y="0"/>
                      <a:pt x="333" y="0"/>
                      <a:pt x="333" y="0"/>
                    </a:cubicBezTo>
                    <a:cubicBezTo>
                      <a:pt x="163" y="0"/>
                      <a:pt x="163" y="0"/>
                      <a:pt x="163" y="0"/>
                    </a:cubicBezTo>
                    <a:cubicBezTo>
                      <a:pt x="163" y="194"/>
                      <a:pt x="163" y="194"/>
                      <a:pt x="163" y="194"/>
                    </a:cubicBezTo>
                    <a:cubicBezTo>
                      <a:pt x="163" y="243"/>
                      <a:pt x="151" y="255"/>
                      <a:pt x="136" y="248"/>
                    </a:cubicBezTo>
                    <a:cubicBezTo>
                      <a:pt x="109" y="236"/>
                      <a:pt x="105" y="213"/>
                      <a:pt x="66" y="219"/>
                    </a:cubicBezTo>
                    <a:cubicBezTo>
                      <a:pt x="0" y="230"/>
                      <a:pt x="0" y="335"/>
                      <a:pt x="66" y="345"/>
                    </a:cubicBezTo>
                    <a:cubicBezTo>
                      <a:pt x="105" y="351"/>
                      <a:pt x="109" y="329"/>
                      <a:pt x="136" y="317"/>
                    </a:cubicBezTo>
                    <a:cubicBezTo>
                      <a:pt x="149" y="311"/>
                      <a:pt x="160" y="319"/>
                      <a:pt x="162" y="355"/>
                    </a:cubicBezTo>
                    <a:cubicBezTo>
                      <a:pt x="163" y="355"/>
                      <a:pt x="163" y="355"/>
                      <a:pt x="163" y="355"/>
                    </a:cubicBezTo>
                    <a:cubicBezTo>
                      <a:pt x="163" y="568"/>
                      <a:pt x="163" y="568"/>
                      <a:pt x="163" y="568"/>
                    </a:cubicBezTo>
                    <a:cubicBezTo>
                      <a:pt x="245" y="568"/>
                      <a:pt x="245" y="568"/>
                      <a:pt x="245" y="568"/>
                    </a:cubicBezTo>
                    <a:cubicBezTo>
                      <a:pt x="245" y="568"/>
                      <a:pt x="245" y="568"/>
                      <a:pt x="245" y="568"/>
                    </a:cubicBezTo>
                    <a:cubicBezTo>
                      <a:pt x="281" y="565"/>
                      <a:pt x="290" y="555"/>
                      <a:pt x="284" y="542"/>
                    </a:cubicBezTo>
                    <a:cubicBezTo>
                      <a:pt x="272" y="514"/>
                      <a:pt x="249" y="511"/>
                      <a:pt x="255" y="472"/>
                    </a:cubicBezTo>
                    <a:cubicBezTo>
                      <a:pt x="265" y="406"/>
                      <a:pt x="371" y="406"/>
                      <a:pt x="381" y="472"/>
                    </a:cubicBezTo>
                    <a:cubicBezTo>
                      <a:pt x="387" y="511"/>
                      <a:pt x="365" y="514"/>
                      <a:pt x="352" y="542"/>
                    </a:cubicBezTo>
                    <a:cubicBezTo>
                      <a:pt x="346" y="556"/>
                      <a:pt x="357" y="568"/>
                      <a:pt x="406" y="568"/>
                    </a:cubicBezTo>
                    <a:cubicBezTo>
                      <a:pt x="672" y="568"/>
                      <a:pt x="672" y="568"/>
                      <a:pt x="672" y="568"/>
                    </a:cubicBezTo>
                    <a:cubicBezTo>
                      <a:pt x="685" y="529"/>
                      <a:pt x="705" y="505"/>
                      <a:pt x="730" y="477"/>
                    </a:cubicBezTo>
                    <a:cubicBezTo>
                      <a:pt x="751" y="453"/>
                      <a:pt x="775" y="425"/>
                      <a:pt x="797" y="385"/>
                    </a:cubicBezTo>
                    <a:cubicBezTo>
                      <a:pt x="851" y="285"/>
                      <a:pt x="905" y="173"/>
                      <a:pt x="924" y="0"/>
                    </a:cubicBezTo>
                    <a:lnTo>
                      <a:pt x="821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3810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400"/>
              </a:p>
            </p:txBody>
          </p:sp>
          <p:sp>
            <p:nvSpPr>
              <p:cNvPr id="106" name="Freeform 9"/>
              <p:cNvSpPr/>
              <p:nvPr/>
            </p:nvSpPr>
            <p:spPr bwMode="auto">
              <a:xfrm>
                <a:off x="5328117" y="3205754"/>
                <a:ext cx="1955800" cy="2630487"/>
              </a:xfrm>
              <a:custGeom>
                <a:avLst/>
                <a:gdLst>
                  <a:gd name="T0" fmla="*/ 567 w 664"/>
                  <a:gd name="T1" fmla="*/ 382 h 894"/>
                  <a:gd name="T2" fmla="*/ 637 w 664"/>
                  <a:gd name="T3" fmla="*/ 411 h 894"/>
                  <a:gd name="T4" fmla="*/ 664 w 664"/>
                  <a:gd name="T5" fmla="*/ 357 h 894"/>
                  <a:gd name="T6" fmla="*/ 664 w 664"/>
                  <a:gd name="T7" fmla="*/ 163 h 894"/>
                  <a:gd name="T8" fmla="*/ 447 w 664"/>
                  <a:gd name="T9" fmla="*/ 163 h 894"/>
                  <a:gd name="T10" fmla="*/ 393 w 664"/>
                  <a:gd name="T11" fmla="*/ 136 h 894"/>
                  <a:gd name="T12" fmla="*/ 422 w 664"/>
                  <a:gd name="T13" fmla="*/ 67 h 894"/>
                  <a:gd name="T14" fmla="*/ 296 w 664"/>
                  <a:gd name="T15" fmla="*/ 67 h 894"/>
                  <a:gd name="T16" fmla="*/ 325 w 664"/>
                  <a:gd name="T17" fmla="*/ 136 h 894"/>
                  <a:gd name="T18" fmla="*/ 286 w 664"/>
                  <a:gd name="T19" fmla="*/ 163 h 894"/>
                  <a:gd name="T20" fmla="*/ 286 w 664"/>
                  <a:gd name="T21" fmla="*/ 163 h 894"/>
                  <a:gd name="T22" fmla="*/ 111 w 664"/>
                  <a:gd name="T23" fmla="*/ 163 h 894"/>
                  <a:gd name="T24" fmla="*/ 130 w 664"/>
                  <a:gd name="T25" fmla="*/ 225 h 894"/>
                  <a:gd name="T26" fmla="*/ 135 w 664"/>
                  <a:gd name="T27" fmla="*/ 285 h 894"/>
                  <a:gd name="T28" fmla="*/ 29 w 664"/>
                  <a:gd name="T29" fmla="*/ 465 h 894"/>
                  <a:gd name="T30" fmla="*/ 14 w 664"/>
                  <a:gd name="T31" fmla="*/ 558 h 894"/>
                  <a:gd name="T32" fmla="*/ 65 w 664"/>
                  <a:gd name="T33" fmla="*/ 598 h 894"/>
                  <a:gd name="T34" fmla="*/ 132 w 664"/>
                  <a:gd name="T35" fmla="*/ 632 h 894"/>
                  <a:gd name="T36" fmla="*/ 123 w 664"/>
                  <a:gd name="T37" fmla="*/ 658 h 894"/>
                  <a:gd name="T38" fmla="*/ 125 w 664"/>
                  <a:gd name="T39" fmla="*/ 731 h 894"/>
                  <a:gd name="T40" fmla="*/ 272 w 664"/>
                  <a:gd name="T41" fmla="*/ 731 h 894"/>
                  <a:gd name="T42" fmla="*/ 327 w 664"/>
                  <a:gd name="T43" fmla="*/ 758 h 894"/>
                  <a:gd name="T44" fmla="*/ 298 w 664"/>
                  <a:gd name="T45" fmla="*/ 828 h 894"/>
                  <a:gd name="T46" fmla="*/ 424 w 664"/>
                  <a:gd name="T47" fmla="*/ 828 h 894"/>
                  <a:gd name="T48" fmla="*/ 395 w 664"/>
                  <a:gd name="T49" fmla="*/ 758 h 894"/>
                  <a:gd name="T50" fmla="*/ 433 w 664"/>
                  <a:gd name="T51" fmla="*/ 732 h 894"/>
                  <a:gd name="T52" fmla="*/ 433 w 664"/>
                  <a:gd name="T53" fmla="*/ 731 h 894"/>
                  <a:gd name="T54" fmla="*/ 664 w 664"/>
                  <a:gd name="T55" fmla="*/ 731 h 894"/>
                  <a:gd name="T56" fmla="*/ 664 w 664"/>
                  <a:gd name="T57" fmla="*/ 518 h 894"/>
                  <a:gd name="T58" fmla="*/ 663 w 664"/>
                  <a:gd name="T59" fmla="*/ 518 h 894"/>
                  <a:gd name="T60" fmla="*/ 637 w 664"/>
                  <a:gd name="T61" fmla="*/ 480 h 894"/>
                  <a:gd name="T62" fmla="*/ 567 w 664"/>
                  <a:gd name="T63" fmla="*/ 508 h 894"/>
                  <a:gd name="T64" fmla="*/ 567 w 664"/>
                  <a:gd name="T65" fmla="*/ 382 h 8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64" h="894">
                    <a:moveTo>
                      <a:pt x="567" y="382"/>
                    </a:moveTo>
                    <a:cubicBezTo>
                      <a:pt x="606" y="376"/>
                      <a:pt x="610" y="399"/>
                      <a:pt x="637" y="411"/>
                    </a:cubicBezTo>
                    <a:cubicBezTo>
                      <a:pt x="652" y="418"/>
                      <a:pt x="664" y="406"/>
                      <a:pt x="664" y="357"/>
                    </a:cubicBezTo>
                    <a:cubicBezTo>
                      <a:pt x="664" y="163"/>
                      <a:pt x="664" y="163"/>
                      <a:pt x="664" y="163"/>
                    </a:cubicBezTo>
                    <a:cubicBezTo>
                      <a:pt x="447" y="163"/>
                      <a:pt x="447" y="163"/>
                      <a:pt x="447" y="163"/>
                    </a:cubicBezTo>
                    <a:cubicBezTo>
                      <a:pt x="398" y="163"/>
                      <a:pt x="387" y="151"/>
                      <a:pt x="393" y="136"/>
                    </a:cubicBezTo>
                    <a:cubicBezTo>
                      <a:pt x="406" y="109"/>
                      <a:pt x="428" y="105"/>
                      <a:pt x="422" y="67"/>
                    </a:cubicBezTo>
                    <a:cubicBezTo>
                      <a:pt x="412" y="0"/>
                      <a:pt x="306" y="0"/>
                      <a:pt x="296" y="67"/>
                    </a:cubicBezTo>
                    <a:cubicBezTo>
                      <a:pt x="290" y="105"/>
                      <a:pt x="313" y="109"/>
                      <a:pt x="325" y="136"/>
                    </a:cubicBezTo>
                    <a:cubicBezTo>
                      <a:pt x="331" y="149"/>
                      <a:pt x="322" y="160"/>
                      <a:pt x="286" y="163"/>
                    </a:cubicBezTo>
                    <a:cubicBezTo>
                      <a:pt x="286" y="163"/>
                      <a:pt x="286" y="163"/>
                      <a:pt x="286" y="163"/>
                    </a:cubicBezTo>
                    <a:cubicBezTo>
                      <a:pt x="111" y="163"/>
                      <a:pt x="111" y="163"/>
                      <a:pt x="111" y="163"/>
                    </a:cubicBezTo>
                    <a:cubicBezTo>
                      <a:pt x="111" y="192"/>
                      <a:pt x="116" y="212"/>
                      <a:pt x="130" y="225"/>
                    </a:cubicBezTo>
                    <a:cubicBezTo>
                      <a:pt x="150" y="245"/>
                      <a:pt x="151" y="263"/>
                      <a:pt x="135" y="285"/>
                    </a:cubicBezTo>
                    <a:cubicBezTo>
                      <a:pt x="98" y="338"/>
                      <a:pt x="43" y="437"/>
                      <a:pt x="29" y="465"/>
                    </a:cubicBezTo>
                    <a:cubicBezTo>
                      <a:pt x="19" y="486"/>
                      <a:pt x="0" y="524"/>
                      <a:pt x="14" y="558"/>
                    </a:cubicBezTo>
                    <a:cubicBezTo>
                      <a:pt x="20" y="571"/>
                      <a:pt x="34" y="589"/>
                      <a:pt x="65" y="598"/>
                    </a:cubicBezTo>
                    <a:cubicBezTo>
                      <a:pt x="132" y="619"/>
                      <a:pt x="132" y="631"/>
                      <a:pt x="132" y="632"/>
                    </a:cubicBezTo>
                    <a:cubicBezTo>
                      <a:pt x="130" y="642"/>
                      <a:pt x="126" y="650"/>
                      <a:pt x="123" y="658"/>
                    </a:cubicBezTo>
                    <a:cubicBezTo>
                      <a:pt x="115" y="677"/>
                      <a:pt x="105" y="704"/>
                      <a:pt x="125" y="731"/>
                    </a:cubicBezTo>
                    <a:cubicBezTo>
                      <a:pt x="272" y="731"/>
                      <a:pt x="272" y="731"/>
                      <a:pt x="272" y="731"/>
                    </a:cubicBezTo>
                    <a:cubicBezTo>
                      <a:pt x="322" y="731"/>
                      <a:pt x="333" y="743"/>
                      <a:pt x="327" y="758"/>
                    </a:cubicBezTo>
                    <a:cubicBezTo>
                      <a:pt x="314" y="785"/>
                      <a:pt x="292" y="789"/>
                      <a:pt x="298" y="828"/>
                    </a:cubicBezTo>
                    <a:cubicBezTo>
                      <a:pt x="308" y="894"/>
                      <a:pt x="413" y="894"/>
                      <a:pt x="424" y="828"/>
                    </a:cubicBezTo>
                    <a:cubicBezTo>
                      <a:pt x="430" y="789"/>
                      <a:pt x="407" y="785"/>
                      <a:pt x="395" y="758"/>
                    </a:cubicBezTo>
                    <a:cubicBezTo>
                      <a:pt x="389" y="745"/>
                      <a:pt x="398" y="734"/>
                      <a:pt x="433" y="732"/>
                    </a:cubicBezTo>
                    <a:cubicBezTo>
                      <a:pt x="433" y="731"/>
                      <a:pt x="433" y="731"/>
                      <a:pt x="433" y="731"/>
                    </a:cubicBezTo>
                    <a:cubicBezTo>
                      <a:pt x="664" y="731"/>
                      <a:pt x="664" y="731"/>
                      <a:pt x="664" y="731"/>
                    </a:cubicBezTo>
                    <a:cubicBezTo>
                      <a:pt x="664" y="518"/>
                      <a:pt x="664" y="518"/>
                      <a:pt x="664" y="518"/>
                    </a:cubicBezTo>
                    <a:cubicBezTo>
                      <a:pt x="663" y="518"/>
                      <a:pt x="663" y="518"/>
                      <a:pt x="663" y="518"/>
                    </a:cubicBezTo>
                    <a:cubicBezTo>
                      <a:pt x="661" y="482"/>
                      <a:pt x="650" y="474"/>
                      <a:pt x="637" y="480"/>
                    </a:cubicBezTo>
                    <a:cubicBezTo>
                      <a:pt x="610" y="492"/>
                      <a:pt x="606" y="514"/>
                      <a:pt x="567" y="508"/>
                    </a:cubicBezTo>
                    <a:cubicBezTo>
                      <a:pt x="501" y="498"/>
                      <a:pt x="501" y="393"/>
                      <a:pt x="567" y="38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810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400"/>
              </a:p>
            </p:txBody>
          </p:sp>
        </p:grpSp>
        <p:sp>
          <p:nvSpPr>
            <p:cNvPr id="107" name="Rectangle 106"/>
            <p:cNvSpPr/>
            <p:nvPr/>
          </p:nvSpPr>
          <p:spPr>
            <a:xfrm>
              <a:off x="5325133" y="1978840"/>
              <a:ext cx="46839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40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a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6032875" y="5442875"/>
              <a:ext cx="38824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40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J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566861" y="3735361"/>
              <a:ext cx="74516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32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I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6506155" y="3626061"/>
              <a:ext cx="32092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40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i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6935632" y="2112514"/>
              <a:ext cx="42191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40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s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  <p:sp>
          <p:nvSpPr>
            <p:cNvPr id="112" name="Rectangle 1436"/>
            <p:cNvSpPr>
              <a:spLocks noChangeArrowheads="1"/>
            </p:cNvSpPr>
            <p:nvPr/>
          </p:nvSpPr>
          <p:spPr bwMode="auto">
            <a:xfrm>
              <a:off x="5250047" y="2712574"/>
              <a:ext cx="95423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sz="1200" b="1">
                  <a:solidFill>
                    <a:schemeClr val="bg1"/>
                  </a:solidFill>
                  <a:cs typeface="Arial" panose="020B0604020202020204" pitchFamily="34" charset="0"/>
                </a:rPr>
                <a:t>Web Coding</a:t>
              </a:r>
              <a:endParaRPr lang="en-US" sz="12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3" name="Rectangle 1436"/>
            <p:cNvSpPr>
              <a:spLocks noChangeArrowheads="1"/>
            </p:cNvSpPr>
            <p:nvPr/>
          </p:nvSpPr>
          <p:spPr bwMode="auto">
            <a:xfrm>
              <a:off x="6675624" y="2970231"/>
              <a:ext cx="101771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sz="1200" b="1">
                  <a:solidFill>
                    <a:schemeClr val="bg1"/>
                  </a:solidFill>
                  <a:cs typeface="Arial" panose="020B0604020202020204" pitchFamily="34" charset="0"/>
                </a:rPr>
                <a:t>Globalization</a:t>
              </a:r>
              <a:endParaRPr lang="en-US" sz="12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4" name="Rectangle 1436"/>
            <p:cNvSpPr>
              <a:spLocks noChangeArrowheads="1"/>
            </p:cNvSpPr>
            <p:nvPr/>
          </p:nvSpPr>
          <p:spPr bwMode="auto">
            <a:xfrm>
              <a:off x="6005561" y="6150762"/>
              <a:ext cx="70096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sz="1200" b="1">
                  <a:solidFill>
                    <a:schemeClr val="bg1"/>
                  </a:solidFill>
                  <a:cs typeface="Arial" panose="020B0604020202020204" pitchFamily="34" charset="0"/>
                </a:rPr>
                <a:t>Price Tag</a:t>
              </a:r>
              <a:endParaRPr lang="en-US" sz="12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5" name="Rectangle 1436"/>
            <p:cNvSpPr>
              <a:spLocks noChangeArrowheads="1"/>
            </p:cNvSpPr>
            <p:nvPr/>
          </p:nvSpPr>
          <p:spPr bwMode="auto">
            <a:xfrm>
              <a:off x="6508195" y="4353108"/>
              <a:ext cx="7688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sz="1200" b="1">
                  <a:solidFill>
                    <a:schemeClr val="bg1"/>
                  </a:solidFill>
                  <a:cs typeface="Arial" panose="020B0604020202020204" pitchFamily="34" charset="0"/>
                </a:rPr>
                <a:t>Trolly Boy</a:t>
              </a:r>
              <a:endParaRPr lang="en-US" sz="12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6" name="Rectangle 1436"/>
            <p:cNvSpPr>
              <a:spLocks noChangeArrowheads="1"/>
            </p:cNvSpPr>
            <p:nvPr/>
          </p:nvSpPr>
          <p:spPr bwMode="auto">
            <a:xfrm>
              <a:off x="4444289" y="4406278"/>
              <a:ext cx="81188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sz="1200" b="1">
                  <a:solidFill>
                    <a:schemeClr val="bg1"/>
                  </a:solidFill>
                  <a:cs typeface="Arial" panose="020B0604020202020204" pitchFamily="34" charset="0"/>
                </a:rPr>
                <a:t>Big Basket</a:t>
              </a:r>
              <a:endParaRPr lang="en-US" sz="12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8664143" y="2401463"/>
            <a:ext cx="2659477" cy="3780430"/>
            <a:chOff x="8375770" y="2401463"/>
            <a:chExt cx="2659477" cy="3780430"/>
          </a:xfrm>
        </p:grpSpPr>
        <p:sp>
          <p:nvSpPr>
            <p:cNvPr id="118" name="Freeform 117"/>
            <p:cNvSpPr>
              <a:spLocks noEditPoints="1"/>
            </p:cNvSpPr>
            <p:nvPr/>
          </p:nvSpPr>
          <p:spPr bwMode="auto">
            <a:xfrm>
              <a:off x="8375770" y="2475433"/>
              <a:ext cx="558800" cy="536575"/>
            </a:xfrm>
            <a:custGeom>
              <a:avLst/>
              <a:gdLst>
                <a:gd name="T0" fmla="*/ 175 w 296"/>
                <a:gd name="T1" fmla="*/ 126 h 284"/>
                <a:gd name="T2" fmla="*/ 263 w 296"/>
                <a:gd name="T3" fmla="*/ 42 h 284"/>
                <a:gd name="T4" fmla="*/ 268 w 296"/>
                <a:gd name="T5" fmla="*/ 15 h 284"/>
                <a:gd name="T6" fmla="*/ 241 w 296"/>
                <a:gd name="T7" fmla="*/ 22 h 284"/>
                <a:gd name="T8" fmla="*/ 164 w 296"/>
                <a:gd name="T9" fmla="*/ 116 h 284"/>
                <a:gd name="T10" fmla="*/ 141 w 296"/>
                <a:gd name="T11" fmla="*/ 95 h 284"/>
                <a:gd name="T12" fmla="*/ 91 w 296"/>
                <a:gd name="T13" fmla="*/ 12 h 284"/>
                <a:gd name="T14" fmla="*/ 42 w 296"/>
                <a:gd name="T15" fmla="*/ 4 h 284"/>
                <a:gd name="T16" fmla="*/ 42 w 296"/>
                <a:gd name="T17" fmla="*/ 14 h 284"/>
                <a:gd name="T18" fmla="*/ 76 w 296"/>
                <a:gd name="T19" fmla="*/ 45 h 284"/>
                <a:gd name="T20" fmla="*/ 62 w 296"/>
                <a:gd name="T21" fmla="*/ 78 h 284"/>
                <a:gd name="T22" fmla="*/ 22 w 296"/>
                <a:gd name="T23" fmla="*/ 46 h 284"/>
                <a:gd name="T24" fmla="*/ 12 w 296"/>
                <a:gd name="T25" fmla="*/ 36 h 284"/>
                <a:gd name="T26" fmla="*/ 7 w 296"/>
                <a:gd name="T27" fmla="*/ 39 h 284"/>
                <a:gd name="T28" fmla="*/ 56 w 296"/>
                <a:gd name="T29" fmla="*/ 126 h 284"/>
                <a:gd name="T30" fmla="*/ 100 w 296"/>
                <a:gd name="T31" fmla="*/ 136 h 284"/>
                <a:gd name="T32" fmla="*/ 33 w 296"/>
                <a:gd name="T33" fmla="*/ 224 h 284"/>
                <a:gd name="T34" fmla="*/ 29 w 296"/>
                <a:gd name="T35" fmla="*/ 272 h 284"/>
                <a:gd name="T36" fmla="*/ 149 w 296"/>
                <a:gd name="T37" fmla="*/ 186 h 284"/>
                <a:gd name="T38" fmla="*/ 266 w 296"/>
                <a:gd name="T39" fmla="*/ 284 h 284"/>
                <a:gd name="T40" fmla="*/ 284 w 296"/>
                <a:gd name="T41" fmla="*/ 277 h 284"/>
                <a:gd name="T42" fmla="*/ 103 w 296"/>
                <a:gd name="T43" fmla="*/ 123 h 284"/>
                <a:gd name="T44" fmla="*/ 86 w 296"/>
                <a:gd name="T45" fmla="*/ 127 h 284"/>
                <a:gd name="T46" fmla="*/ 25 w 296"/>
                <a:gd name="T47" fmla="*/ 80 h 284"/>
                <a:gd name="T48" fmla="*/ 41 w 296"/>
                <a:gd name="T49" fmla="*/ 80 h 284"/>
                <a:gd name="T50" fmla="*/ 84 w 296"/>
                <a:gd name="T51" fmla="*/ 80 h 284"/>
                <a:gd name="T52" fmla="*/ 58 w 296"/>
                <a:gd name="T53" fmla="*/ 11 h 284"/>
                <a:gd name="T54" fmla="*/ 122 w 296"/>
                <a:gd name="T55" fmla="*/ 59 h 284"/>
                <a:gd name="T56" fmla="*/ 128 w 296"/>
                <a:gd name="T57" fmla="*/ 100 h 284"/>
                <a:gd name="T58" fmla="*/ 144 w 296"/>
                <a:gd name="T59" fmla="*/ 112 h 284"/>
                <a:gd name="T60" fmla="*/ 152 w 296"/>
                <a:gd name="T61" fmla="*/ 129 h 284"/>
                <a:gd name="T62" fmla="*/ 108 w 296"/>
                <a:gd name="T63" fmla="*/ 127 h 284"/>
                <a:gd name="T64" fmla="*/ 103 w 296"/>
                <a:gd name="T65" fmla="*/ 123 h 284"/>
                <a:gd name="T66" fmla="*/ 36 w 296"/>
                <a:gd name="T67" fmla="*/ 264 h 284"/>
                <a:gd name="T68" fmla="*/ 42 w 296"/>
                <a:gd name="T69" fmla="*/ 232 h 284"/>
                <a:gd name="T70" fmla="*/ 150 w 296"/>
                <a:gd name="T71" fmla="*/ 141 h 284"/>
                <a:gd name="T72" fmla="*/ 145 w 296"/>
                <a:gd name="T73" fmla="*/ 173 h 284"/>
                <a:gd name="T74" fmla="*/ 276 w 296"/>
                <a:gd name="T75" fmla="*/ 269 h 284"/>
                <a:gd name="T76" fmla="*/ 241 w 296"/>
                <a:gd name="T77" fmla="*/ 261 h 284"/>
                <a:gd name="T78" fmla="*/ 162 w 296"/>
                <a:gd name="T79" fmla="*/ 139 h 284"/>
                <a:gd name="T80" fmla="*/ 268 w 296"/>
                <a:gd name="T81" fmla="*/ 23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6" h="284">
                  <a:moveTo>
                    <a:pt x="276" y="226"/>
                  </a:moveTo>
                  <a:cubicBezTo>
                    <a:pt x="175" y="126"/>
                    <a:pt x="175" y="126"/>
                    <a:pt x="175" y="126"/>
                  </a:cubicBezTo>
                  <a:cubicBezTo>
                    <a:pt x="246" y="49"/>
                    <a:pt x="246" y="49"/>
                    <a:pt x="246" y="49"/>
                  </a:cubicBezTo>
                  <a:cubicBezTo>
                    <a:pt x="252" y="49"/>
                    <a:pt x="258" y="47"/>
                    <a:pt x="263" y="42"/>
                  </a:cubicBezTo>
                  <a:cubicBezTo>
                    <a:pt x="271" y="34"/>
                    <a:pt x="271" y="34"/>
                    <a:pt x="271" y="34"/>
                  </a:cubicBezTo>
                  <a:cubicBezTo>
                    <a:pt x="278" y="26"/>
                    <a:pt x="274" y="20"/>
                    <a:pt x="268" y="15"/>
                  </a:cubicBezTo>
                  <a:cubicBezTo>
                    <a:pt x="262" y="9"/>
                    <a:pt x="256" y="6"/>
                    <a:pt x="249" y="13"/>
                  </a:cubicBezTo>
                  <a:cubicBezTo>
                    <a:pt x="241" y="22"/>
                    <a:pt x="241" y="22"/>
                    <a:pt x="241" y="22"/>
                  </a:cubicBezTo>
                  <a:cubicBezTo>
                    <a:pt x="237" y="27"/>
                    <a:pt x="235" y="33"/>
                    <a:pt x="236" y="39"/>
                  </a:cubicBezTo>
                  <a:cubicBezTo>
                    <a:pt x="164" y="116"/>
                    <a:pt x="164" y="116"/>
                    <a:pt x="164" y="116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49" y="100"/>
                    <a:pt x="145" y="97"/>
                    <a:pt x="141" y="95"/>
                  </a:cubicBezTo>
                  <a:cubicBezTo>
                    <a:pt x="146" y="80"/>
                    <a:pt x="142" y="62"/>
                    <a:pt x="130" y="51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83" y="4"/>
                    <a:pt x="72" y="0"/>
                    <a:pt x="60" y="0"/>
                  </a:cubicBezTo>
                  <a:cubicBezTo>
                    <a:pt x="54" y="0"/>
                    <a:pt x="48" y="1"/>
                    <a:pt x="42" y="4"/>
                  </a:cubicBezTo>
                  <a:cubicBezTo>
                    <a:pt x="40" y="4"/>
                    <a:pt x="39" y="7"/>
                    <a:pt x="39" y="9"/>
                  </a:cubicBezTo>
                  <a:cubicBezTo>
                    <a:pt x="39" y="11"/>
                    <a:pt x="40" y="13"/>
                    <a:pt x="42" y="14"/>
                  </a:cubicBezTo>
                  <a:cubicBezTo>
                    <a:pt x="45" y="15"/>
                    <a:pt x="47" y="16"/>
                    <a:pt x="49" y="18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83" y="52"/>
                    <a:pt x="84" y="64"/>
                    <a:pt x="76" y="72"/>
                  </a:cubicBezTo>
                  <a:cubicBezTo>
                    <a:pt x="72" y="76"/>
                    <a:pt x="68" y="78"/>
                    <a:pt x="62" y="78"/>
                  </a:cubicBezTo>
                  <a:cubicBezTo>
                    <a:pt x="57" y="78"/>
                    <a:pt x="53" y="76"/>
                    <a:pt x="49" y="72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0" y="44"/>
                    <a:pt x="19" y="42"/>
                    <a:pt x="18" y="39"/>
                  </a:cubicBezTo>
                  <a:cubicBezTo>
                    <a:pt x="17" y="37"/>
                    <a:pt x="15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0" y="36"/>
                    <a:pt x="8" y="37"/>
                    <a:pt x="7" y="39"/>
                  </a:cubicBezTo>
                  <a:cubicBezTo>
                    <a:pt x="0" y="56"/>
                    <a:pt x="4" y="75"/>
                    <a:pt x="17" y="88"/>
                  </a:cubicBezTo>
                  <a:cubicBezTo>
                    <a:pt x="56" y="126"/>
                    <a:pt x="56" y="126"/>
                    <a:pt x="56" y="126"/>
                  </a:cubicBezTo>
                  <a:cubicBezTo>
                    <a:pt x="64" y="134"/>
                    <a:pt x="75" y="139"/>
                    <a:pt x="86" y="139"/>
                  </a:cubicBezTo>
                  <a:cubicBezTo>
                    <a:pt x="91" y="139"/>
                    <a:pt x="96" y="138"/>
                    <a:pt x="100" y="136"/>
                  </a:cubicBezTo>
                  <a:cubicBezTo>
                    <a:pt x="102" y="139"/>
                    <a:pt x="104" y="142"/>
                    <a:pt x="107" y="145"/>
                  </a:cubicBezTo>
                  <a:cubicBezTo>
                    <a:pt x="33" y="224"/>
                    <a:pt x="33" y="224"/>
                    <a:pt x="33" y="224"/>
                  </a:cubicBezTo>
                  <a:cubicBezTo>
                    <a:pt x="19" y="239"/>
                    <a:pt x="17" y="261"/>
                    <a:pt x="28" y="272"/>
                  </a:cubicBezTo>
                  <a:cubicBezTo>
                    <a:pt x="29" y="272"/>
                    <a:pt x="29" y="272"/>
                    <a:pt x="29" y="272"/>
                  </a:cubicBezTo>
                  <a:cubicBezTo>
                    <a:pt x="40" y="283"/>
                    <a:pt x="62" y="279"/>
                    <a:pt x="76" y="264"/>
                  </a:cubicBezTo>
                  <a:cubicBezTo>
                    <a:pt x="149" y="186"/>
                    <a:pt x="149" y="186"/>
                    <a:pt x="149" y="186"/>
                  </a:cubicBezTo>
                  <a:cubicBezTo>
                    <a:pt x="233" y="269"/>
                    <a:pt x="233" y="269"/>
                    <a:pt x="233" y="269"/>
                  </a:cubicBezTo>
                  <a:cubicBezTo>
                    <a:pt x="243" y="279"/>
                    <a:pt x="255" y="284"/>
                    <a:pt x="266" y="284"/>
                  </a:cubicBezTo>
                  <a:cubicBezTo>
                    <a:pt x="266" y="284"/>
                    <a:pt x="266" y="284"/>
                    <a:pt x="266" y="284"/>
                  </a:cubicBezTo>
                  <a:cubicBezTo>
                    <a:pt x="273" y="284"/>
                    <a:pt x="280" y="281"/>
                    <a:pt x="284" y="277"/>
                  </a:cubicBezTo>
                  <a:cubicBezTo>
                    <a:pt x="296" y="264"/>
                    <a:pt x="293" y="242"/>
                    <a:pt x="276" y="226"/>
                  </a:cubicBezTo>
                  <a:close/>
                  <a:moveTo>
                    <a:pt x="103" y="123"/>
                  </a:moveTo>
                  <a:cubicBezTo>
                    <a:pt x="102" y="123"/>
                    <a:pt x="101" y="123"/>
                    <a:pt x="101" y="124"/>
                  </a:cubicBezTo>
                  <a:cubicBezTo>
                    <a:pt x="96" y="126"/>
                    <a:pt x="91" y="127"/>
                    <a:pt x="86" y="127"/>
                  </a:cubicBezTo>
                  <a:cubicBezTo>
                    <a:pt x="78" y="127"/>
                    <a:pt x="70" y="124"/>
                    <a:pt x="64" y="118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18" y="73"/>
                    <a:pt x="15" y="64"/>
                    <a:pt x="15" y="55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7" y="86"/>
                    <a:pt x="54" y="89"/>
                    <a:pt x="62" y="89"/>
                  </a:cubicBezTo>
                  <a:cubicBezTo>
                    <a:pt x="71" y="89"/>
                    <a:pt x="78" y="86"/>
                    <a:pt x="84" y="80"/>
                  </a:cubicBezTo>
                  <a:cubicBezTo>
                    <a:pt x="96" y="68"/>
                    <a:pt x="96" y="49"/>
                    <a:pt x="84" y="37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67" y="11"/>
                    <a:pt x="76" y="14"/>
                    <a:pt x="83" y="21"/>
                  </a:cubicBezTo>
                  <a:cubicBezTo>
                    <a:pt x="122" y="59"/>
                    <a:pt x="122" y="59"/>
                    <a:pt x="122" y="59"/>
                  </a:cubicBezTo>
                  <a:cubicBezTo>
                    <a:pt x="131" y="68"/>
                    <a:pt x="134" y="83"/>
                    <a:pt x="128" y="96"/>
                  </a:cubicBezTo>
                  <a:cubicBezTo>
                    <a:pt x="128" y="97"/>
                    <a:pt x="128" y="99"/>
                    <a:pt x="128" y="100"/>
                  </a:cubicBezTo>
                  <a:cubicBezTo>
                    <a:pt x="129" y="101"/>
                    <a:pt x="130" y="103"/>
                    <a:pt x="131" y="103"/>
                  </a:cubicBezTo>
                  <a:cubicBezTo>
                    <a:pt x="136" y="105"/>
                    <a:pt x="140" y="108"/>
                    <a:pt x="144" y="112"/>
                  </a:cubicBezTo>
                  <a:cubicBezTo>
                    <a:pt x="156" y="124"/>
                    <a:pt x="156" y="124"/>
                    <a:pt x="156" y="124"/>
                  </a:cubicBezTo>
                  <a:cubicBezTo>
                    <a:pt x="152" y="129"/>
                    <a:pt x="152" y="129"/>
                    <a:pt x="152" y="129"/>
                  </a:cubicBezTo>
                  <a:cubicBezTo>
                    <a:pt x="141" y="124"/>
                    <a:pt x="127" y="127"/>
                    <a:pt x="115" y="137"/>
                  </a:cubicBezTo>
                  <a:cubicBezTo>
                    <a:pt x="112" y="134"/>
                    <a:pt x="110" y="130"/>
                    <a:pt x="108" y="127"/>
                  </a:cubicBezTo>
                  <a:cubicBezTo>
                    <a:pt x="108" y="125"/>
                    <a:pt x="107" y="124"/>
                    <a:pt x="105" y="124"/>
                  </a:cubicBezTo>
                  <a:cubicBezTo>
                    <a:pt x="104" y="123"/>
                    <a:pt x="104" y="123"/>
                    <a:pt x="103" y="123"/>
                  </a:cubicBezTo>
                  <a:close/>
                  <a:moveTo>
                    <a:pt x="68" y="256"/>
                  </a:moveTo>
                  <a:cubicBezTo>
                    <a:pt x="58" y="267"/>
                    <a:pt x="43" y="270"/>
                    <a:pt x="36" y="264"/>
                  </a:cubicBezTo>
                  <a:cubicBezTo>
                    <a:pt x="36" y="263"/>
                    <a:pt x="36" y="263"/>
                    <a:pt x="36" y="263"/>
                  </a:cubicBezTo>
                  <a:cubicBezTo>
                    <a:pt x="29" y="257"/>
                    <a:pt x="32" y="242"/>
                    <a:pt x="42" y="232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28" y="138"/>
                    <a:pt x="143" y="135"/>
                    <a:pt x="150" y="141"/>
                  </a:cubicBezTo>
                  <a:cubicBezTo>
                    <a:pt x="150" y="142"/>
                    <a:pt x="150" y="142"/>
                    <a:pt x="150" y="142"/>
                  </a:cubicBezTo>
                  <a:cubicBezTo>
                    <a:pt x="157" y="148"/>
                    <a:pt x="155" y="163"/>
                    <a:pt x="145" y="173"/>
                  </a:cubicBezTo>
                  <a:lnTo>
                    <a:pt x="68" y="256"/>
                  </a:lnTo>
                  <a:close/>
                  <a:moveTo>
                    <a:pt x="276" y="269"/>
                  </a:moveTo>
                  <a:cubicBezTo>
                    <a:pt x="273" y="272"/>
                    <a:pt x="269" y="273"/>
                    <a:pt x="266" y="273"/>
                  </a:cubicBezTo>
                  <a:cubicBezTo>
                    <a:pt x="258" y="273"/>
                    <a:pt x="249" y="268"/>
                    <a:pt x="241" y="261"/>
                  </a:cubicBezTo>
                  <a:cubicBezTo>
                    <a:pt x="156" y="178"/>
                    <a:pt x="156" y="178"/>
                    <a:pt x="156" y="178"/>
                  </a:cubicBezTo>
                  <a:cubicBezTo>
                    <a:pt x="166" y="165"/>
                    <a:pt x="168" y="150"/>
                    <a:pt x="162" y="139"/>
                  </a:cubicBezTo>
                  <a:cubicBezTo>
                    <a:pt x="167" y="134"/>
                    <a:pt x="167" y="134"/>
                    <a:pt x="167" y="134"/>
                  </a:cubicBezTo>
                  <a:cubicBezTo>
                    <a:pt x="268" y="234"/>
                    <a:pt x="268" y="234"/>
                    <a:pt x="268" y="234"/>
                  </a:cubicBezTo>
                  <a:cubicBezTo>
                    <a:pt x="280" y="245"/>
                    <a:pt x="284" y="261"/>
                    <a:pt x="276" y="2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  <p:grpSp>
          <p:nvGrpSpPr>
            <p:cNvPr id="119" name="Group 118"/>
            <p:cNvGrpSpPr/>
            <p:nvPr/>
          </p:nvGrpSpPr>
          <p:grpSpPr>
            <a:xfrm>
              <a:off x="8383125" y="3429478"/>
              <a:ext cx="568325" cy="530225"/>
              <a:chOff x="4775200" y="5180013"/>
              <a:chExt cx="568325" cy="530225"/>
            </a:xfrm>
            <a:solidFill>
              <a:schemeClr val="accent2"/>
            </a:solidFill>
          </p:grpSpPr>
          <p:sp>
            <p:nvSpPr>
              <p:cNvPr id="128" name="Freeform 61"/>
              <p:cNvSpPr>
                <a:spLocks noEditPoints="1"/>
              </p:cNvSpPr>
              <p:nvPr/>
            </p:nvSpPr>
            <p:spPr bwMode="auto">
              <a:xfrm>
                <a:off x="4775200" y="5180013"/>
                <a:ext cx="568325" cy="530225"/>
              </a:xfrm>
              <a:custGeom>
                <a:avLst/>
                <a:gdLst>
                  <a:gd name="T0" fmla="*/ 215 w 301"/>
                  <a:gd name="T1" fmla="*/ 0 h 281"/>
                  <a:gd name="T2" fmla="*/ 129 w 301"/>
                  <a:gd name="T3" fmla="*/ 86 h 281"/>
                  <a:gd name="T4" fmla="*/ 134 w 301"/>
                  <a:gd name="T5" fmla="*/ 115 h 281"/>
                  <a:gd name="T6" fmla="*/ 1 w 301"/>
                  <a:gd name="T7" fmla="*/ 248 h 281"/>
                  <a:gd name="T8" fmla="*/ 0 w 301"/>
                  <a:gd name="T9" fmla="*/ 252 h 281"/>
                  <a:gd name="T10" fmla="*/ 1 w 301"/>
                  <a:gd name="T11" fmla="*/ 275 h 281"/>
                  <a:gd name="T12" fmla="*/ 7 w 301"/>
                  <a:gd name="T13" fmla="*/ 281 h 281"/>
                  <a:gd name="T14" fmla="*/ 7 w 301"/>
                  <a:gd name="T15" fmla="*/ 281 h 281"/>
                  <a:gd name="T16" fmla="*/ 55 w 301"/>
                  <a:gd name="T17" fmla="*/ 279 h 281"/>
                  <a:gd name="T18" fmla="*/ 60 w 301"/>
                  <a:gd name="T19" fmla="*/ 275 h 281"/>
                  <a:gd name="T20" fmla="*/ 66 w 301"/>
                  <a:gd name="T21" fmla="*/ 255 h 281"/>
                  <a:gd name="T22" fmla="*/ 87 w 301"/>
                  <a:gd name="T23" fmla="*/ 250 h 281"/>
                  <a:gd name="T24" fmla="*/ 92 w 301"/>
                  <a:gd name="T25" fmla="*/ 246 h 281"/>
                  <a:gd name="T26" fmla="*/ 95 w 301"/>
                  <a:gd name="T27" fmla="*/ 227 h 281"/>
                  <a:gd name="T28" fmla="*/ 115 w 301"/>
                  <a:gd name="T29" fmla="*/ 222 h 281"/>
                  <a:gd name="T30" fmla="*/ 120 w 301"/>
                  <a:gd name="T31" fmla="*/ 217 h 281"/>
                  <a:gd name="T32" fmla="*/ 121 w 301"/>
                  <a:gd name="T33" fmla="*/ 196 h 281"/>
                  <a:gd name="T34" fmla="*/ 137 w 301"/>
                  <a:gd name="T35" fmla="*/ 195 h 281"/>
                  <a:gd name="T36" fmla="*/ 142 w 301"/>
                  <a:gd name="T37" fmla="*/ 190 h 281"/>
                  <a:gd name="T38" fmla="*/ 147 w 301"/>
                  <a:gd name="T39" fmla="*/ 170 h 281"/>
                  <a:gd name="T40" fmla="*/ 149 w 301"/>
                  <a:gd name="T41" fmla="*/ 170 h 281"/>
                  <a:gd name="T42" fmla="*/ 174 w 301"/>
                  <a:gd name="T43" fmla="*/ 162 h 281"/>
                  <a:gd name="T44" fmla="*/ 215 w 301"/>
                  <a:gd name="T45" fmla="*/ 172 h 281"/>
                  <a:gd name="T46" fmla="*/ 301 w 301"/>
                  <a:gd name="T47" fmla="*/ 86 h 281"/>
                  <a:gd name="T48" fmla="*/ 215 w 301"/>
                  <a:gd name="T49" fmla="*/ 0 h 281"/>
                  <a:gd name="T50" fmla="*/ 215 w 301"/>
                  <a:gd name="T51" fmla="*/ 160 h 281"/>
                  <a:gd name="T52" fmla="*/ 177 w 301"/>
                  <a:gd name="T53" fmla="*/ 150 h 281"/>
                  <a:gd name="T54" fmla="*/ 171 w 301"/>
                  <a:gd name="T55" fmla="*/ 150 h 281"/>
                  <a:gd name="T56" fmla="*/ 149 w 301"/>
                  <a:gd name="T57" fmla="*/ 158 h 281"/>
                  <a:gd name="T58" fmla="*/ 144 w 301"/>
                  <a:gd name="T59" fmla="*/ 158 h 281"/>
                  <a:gd name="T60" fmla="*/ 144 w 301"/>
                  <a:gd name="T61" fmla="*/ 158 h 281"/>
                  <a:gd name="T62" fmla="*/ 140 w 301"/>
                  <a:gd name="T63" fmla="*/ 158 h 281"/>
                  <a:gd name="T64" fmla="*/ 137 w 301"/>
                  <a:gd name="T65" fmla="*/ 162 h 281"/>
                  <a:gd name="T66" fmla="*/ 132 w 301"/>
                  <a:gd name="T67" fmla="*/ 184 h 281"/>
                  <a:gd name="T68" fmla="*/ 115 w 301"/>
                  <a:gd name="T69" fmla="*/ 186 h 281"/>
                  <a:gd name="T70" fmla="*/ 110 w 301"/>
                  <a:gd name="T71" fmla="*/ 191 h 281"/>
                  <a:gd name="T72" fmla="*/ 108 w 301"/>
                  <a:gd name="T73" fmla="*/ 212 h 281"/>
                  <a:gd name="T74" fmla="*/ 89 w 301"/>
                  <a:gd name="T75" fmla="*/ 217 h 281"/>
                  <a:gd name="T76" fmla="*/ 85 w 301"/>
                  <a:gd name="T77" fmla="*/ 221 h 281"/>
                  <a:gd name="T78" fmla="*/ 81 w 301"/>
                  <a:gd name="T79" fmla="*/ 240 h 281"/>
                  <a:gd name="T80" fmla="*/ 60 w 301"/>
                  <a:gd name="T81" fmla="*/ 244 h 281"/>
                  <a:gd name="T82" fmla="*/ 55 w 301"/>
                  <a:gd name="T83" fmla="*/ 248 h 281"/>
                  <a:gd name="T84" fmla="*/ 50 w 301"/>
                  <a:gd name="T85" fmla="*/ 268 h 281"/>
                  <a:gd name="T86" fmla="*/ 12 w 301"/>
                  <a:gd name="T87" fmla="*/ 269 h 281"/>
                  <a:gd name="T88" fmla="*/ 11 w 301"/>
                  <a:gd name="T89" fmla="*/ 254 h 281"/>
                  <a:gd name="T90" fmla="*/ 145 w 301"/>
                  <a:gd name="T91" fmla="*/ 120 h 281"/>
                  <a:gd name="T92" fmla="*/ 146 w 301"/>
                  <a:gd name="T93" fmla="*/ 114 h 281"/>
                  <a:gd name="T94" fmla="*/ 141 w 301"/>
                  <a:gd name="T95" fmla="*/ 86 h 281"/>
                  <a:gd name="T96" fmla="*/ 215 w 301"/>
                  <a:gd name="T97" fmla="*/ 12 h 281"/>
                  <a:gd name="T98" fmla="*/ 289 w 301"/>
                  <a:gd name="T99" fmla="*/ 86 h 281"/>
                  <a:gd name="T100" fmla="*/ 215 w 301"/>
                  <a:gd name="T101" fmla="*/ 16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01" h="281">
                    <a:moveTo>
                      <a:pt x="215" y="0"/>
                    </a:moveTo>
                    <a:cubicBezTo>
                      <a:pt x="168" y="0"/>
                      <a:pt x="129" y="39"/>
                      <a:pt x="129" y="86"/>
                    </a:cubicBezTo>
                    <a:cubicBezTo>
                      <a:pt x="129" y="96"/>
                      <a:pt x="131" y="106"/>
                      <a:pt x="134" y="115"/>
                    </a:cubicBezTo>
                    <a:cubicBezTo>
                      <a:pt x="1" y="248"/>
                      <a:pt x="1" y="248"/>
                      <a:pt x="1" y="248"/>
                    </a:cubicBezTo>
                    <a:cubicBezTo>
                      <a:pt x="0" y="249"/>
                      <a:pt x="0" y="250"/>
                      <a:pt x="0" y="252"/>
                    </a:cubicBezTo>
                    <a:cubicBezTo>
                      <a:pt x="1" y="275"/>
                      <a:pt x="1" y="275"/>
                      <a:pt x="1" y="275"/>
                    </a:cubicBezTo>
                    <a:cubicBezTo>
                      <a:pt x="1" y="278"/>
                      <a:pt x="4" y="281"/>
                      <a:pt x="7" y="281"/>
                    </a:cubicBezTo>
                    <a:cubicBezTo>
                      <a:pt x="7" y="281"/>
                      <a:pt x="7" y="281"/>
                      <a:pt x="7" y="281"/>
                    </a:cubicBezTo>
                    <a:cubicBezTo>
                      <a:pt x="55" y="279"/>
                      <a:pt x="55" y="279"/>
                      <a:pt x="55" y="279"/>
                    </a:cubicBezTo>
                    <a:cubicBezTo>
                      <a:pt x="57" y="279"/>
                      <a:pt x="59" y="277"/>
                      <a:pt x="60" y="275"/>
                    </a:cubicBezTo>
                    <a:cubicBezTo>
                      <a:pt x="66" y="255"/>
                      <a:pt x="66" y="255"/>
                      <a:pt x="66" y="255"/>
                    </a:cubicBezTo>
                    <a:cubicBezTo>
                      <a:pt x="87" y="250"/>
                      <a:pt x="87" y="250"/>
                      <a:pt x="87" y="250"/>
                    </a:cubicBezTo>
                    <a:cubicBezTo>
                      <a:pt x="90" y="250"/>
                      <a:pt x="91" y="248"/>
                      <a:pt x="92" y="246"/>
                    </a:cubicBezTo>
                    <a:cubicBezTo>
                      <a:pt x="95" y="227"/>
                      <a:pt x="95" y="227"/>
                      <a:pt x="95" y="227"/>
                    </a:cubicBezTo>
                    <a:cubicBezTo>
                      <a:pt x="115" y="222"/>
                      <a:pt x="115" y="222"/>
                      <a:pt x="115" y="222"/>
                    </a:cubicBezTo>
                    <a:cubicBezTo>
                      <a:pt x="118" y="221"/>
                      <a:pt x="119" y="219"/>
                      <a:pt x="120" y="217"/>
                    </a:cubicBezTo>
                    <a:cubicBezTo>
                      <a:pt x="121" y="196"/>
                      <a:pt x="121" y="196"/>
                      <a:pt x="121" y="196"/>
                    </a:cubicBezTo>
                    <a:cubicBezTo>
                      <a:pt x="137" y="195"/>
                      <a:pt x="137" y="195"/>
                      <a:pt x="137" y="195"/>
                    </a:cubicBezTo>
                    <a:cubicBezTo>
                      <a:pt x="140" y="194"/>
                      <a:pt x="142" y="192"/>
                      <a:pt x="142" y="190"/>
                    </a:cubicBezTo>
                    <a:cubicBezTo>
                      <a:pt x="147" y="170"/>
                      <a:pt x="147" y="170"/>
                      <a:pt x="147" y="170"/>
                    </a:cubicBezTo>
                    <a:cubicBezTo>
                      <a:pt x="147" y="170"/>
                      <a:pt x="148" y="170"/>
                      <a:pt x="149" y="170"/>
                    </a:cubicBezTo>
                    <a:cubicBezTo>
                      <a:pt x="155" y="170"/>
                      <a:pt x="164" y="168"/>
                      <a:pt x="174" y="162"/>
                    </a:cubicBezTo>
                    <a:cubicBezTo>
                      <a:pt x="187" y="168"/>
                      <a:pt x="201" y="172"/>
                      <a:pt x="215" y="172"/>
                    </a:cubicBezTo>
                    <a:cubicBezTo>
                      <a:pt x="262" y="172"/>
                      <a:pt x="301" y="133"/>
                      <a:pt x="301" y="86"/>
                    </a:cubicBezTo>
                    <a:cubicBezTo>
                      <a:pt x="301" y="39"/>
                      <a:pt x="262" y="0"/>
                      <a:pt x="215" y="0"/>
                    </a:cubicBezTo>
                    <a:close/>
                    <a:moveTo>
                      <a:pt x="215" y="160"/>
                    </a:moveTo>
                    <a:cubicBezTo>
                      <a:pt x="202" y="160"/>
                      <a:pt x="188" y="157"/>
                      <a:pt x="177" y="150"/>
                    </a:cubicBezTo>
                    <a:cubicBezTo>
                      <a:pt x="175" y="149"/>
                      <a:pt x="173" y="149"/>
                      <a:pt x="171" y="150"/>
                    </a:cubicBezTo>
                    <a:cubicBezTo>
                      <a:pt x="161" y="157"/>
                      <a:pt x="154" y="158"/>
                      <a:pt x="149" y="158"/>
                    </a:cubicBezTo>
                    <a:cubicBezTo>
                      <a:pt x="146" y="158"/>
                      <a:pt x="144" y="158"/>
                      <a:pt x="144" y="158"/>
                    </a:cubicBezTo>
                    <a:cubicBezTo>
                      <a:pt x="144" y="158"/>
                      <a:pt x="144" y="158"/>
                      <a:pt x="144" y="158"/>
                    </a:cubicBezTo>
                    <a:cubicBezTo>
                      <a:pt x="143" y="157"/>
                      <a:pt x="141" y="157"/>
                      <a:pt x="140" y="158"/>
                    </a:cubicBezTo>
                    <a:cubicBezTo>
                      <a:pt x="138" y="158"/>
                      <a:pt x="137" y="160"/>
                      <a:pt x="137" y="162"/>
                    </a:cubicBezTo>
                    <a:cubicBezTo>
                      <a:pt x="132" y="184"/>
                      <a:pt x="132" y="184"/>
                      <a:pt x="132" y="184"/>
                    </a:cubicBezTo>
                    <a:cubicBezTo>
                      <a:pt x="115" y="186"/>
                      <a:pt x="115" y="186"/>
                      <a:pt x="115" y="186"/>
                    </a:cubicBezTo>
                    <a:cubicBezTo>
                      <a:pt x="112" y="186"/>
                      <a:pt x="110" y="188"/>
                      <a:pt x="110" y="191"/>
                    </a:cubicBezTo>
                    <a:cubicBezTo>
                      <a:pt x="108" y="212"/>
                      <a:pt x="108" y="212"/>
                      <a:pt x="108" y="212"/>
                    </a:cubicBezTo>
                    <a:cubicBezTo>
                      <a:pt x="89" y="217"/>
                      <a:pt x="89" y="217"/>
                      <a:pt x="89" y="217"/>
                    </a:cubicBezTo>
                    <a:cubicBezTo>
                      <a:pt x="87" y="217"/>
                      <a:pt x="85" y="219"/>
                      <a:pt x="85" y="221"/>
                    </a:cubicBezTo>
                    <a:cubicBezTo>
                      <a:pt x="81" y="240"/>
                      <a:pt x="81" y="240"/>
                      <a:pt x="81" y="240"/>
                    </a:cubicBezTo>
                    <a:cubicBezTo>
                      <a:pt x="60" y="244"/>
                      <a:pt x="60" y="244"/>
                      <a:pt x="60" y="244"/>
                    </a:cubicBezTo>
                    <a:cubicBezTo>
                      <a:pt x="58" y="244"/>
                      <a:pt x="56" y="246"/>
                      <a:pt x="55" y="248"/>
                    </a:cubicBezTo>
                    <a:cubicBezTo>
                      <a:pt x="50" y="268"/>
                      <a:pt x="50" y="268"/>
                      <a:pt x="50" y="268"/>
                    </a:cubicBezTo>
                    <a:cubicBezTo>
                      <a:pt x="12" y="269"/>
                      <a:pt x="12" y="269"/>
                      <a:pt x="12" y="269"/>
                    </a:cubicBezTo>
                    <a:cubicBezTo>
                      <a:pt x="11" y="254"/>
                      <a:pt x="11" y="254"/>
                      <a:pt x="11" y="254"/>
                    </a:cubicBezTo>
                    <a:cubicBezTo>
                      <a:pt x="145" y="120"/>
                      <a:pt x="145" y="120"/>
                      <a:pt x="145" y="120"/>
                    </a:cubicBezTo>
                    <a:cubicBezTo>
                      <a:pt x="147" y="119"/>
                      <a:pt x="147" y="116"/>
                      <a:pt x="146" y="114"/>
                    </a:cubicBezTo>
                    <a:cubicBezTo>
                      <a:pt x="142" y="105"/>
                      <a:pt x="141" y="96"/>
                      <a:pt x="141" y="86"/>
                    </a:cubicBezTo>
                    <a:cubicBezTo>
                      <a:pt x="141" y="45"/>
                      <a:pt x="174" y="12"/>
                      <a:pt x="215" y="12"/>
                    </a:cubicBezTo>
                    <a:cubicBezTo>
                      <a:pt x="256" y="12"/>
                      <a:pt x="289" y="45"/>
                      <a:pt x="289" y="86"/>
                    </a:cubicBezTo>
                    <a:cubicBezTo>
                      <a:pt x="289" y="127"/>
                      <a:pt x="256" y="160"/>
                      <a:pt x="215" y="1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/>
              </a:p>
            </p:txBody>
          </p:sp>
          <p:sp>
            <p:nvSpPr>
              <p:cNvPr id="129" name="Freeform 62"/>
              <p:cNvSpPr>
                <a:spLocks noEditPoints="1"/>
              </p:cNvSpPr>
              <p:nvPr/>
            </p:nvSpPr>
            <p:spPr bwMode="auto">
              <a:xfrm>
                <a:off x="5119688" y="5253038"/>
                <a:ext cx="96838" cy="98425"/>
              </a:xfrm>
              <a:custGeom>
                <a:avLst/>
                <a:gdLst>
                  <a:gd name="T0" fmla="*/ 26 w 52"/>
                  <a:gd name="T1" fmla="*/ 0 h 52"/>
                  <a:gd name="T2" fmla="*/ 0 w 52"/>
                  <a:gd name="T3" fmla="*/ 26 h 52"/>
                  <a:gd name="T4" fmla="*/ 26 w 52"/>
                  <a:gd name="T5" fmla="*/ 52 h 52"/>
                  <a:gd name="T6" fmla="*/ 52 w 52"/>
                  <a:gd name="T7" fmla="*/ 26 h 52"/>
                  <a:gd name="T8" fmla="*/ 26 w 52"/>
                  <a:gd name="T9" fmla="*/ 0 h 52"/>
                  <a:gd name="T10" fmla="*/ 26 w 52"/>
                  <a:gd name="T11" fmla="*/ 42 h 52"/>
                  <a:gd name="T12" fmla="*/ 10 w 52"/>
                  <a:gd name="T13" fmla="*/ 26 h 52"/>
                  <a:gd name="T14" fmla="*/ 26 w 52"/>
                  <a:gd name="T15" fmla="*/ 10 h 52"/>
                  <a:gd name="T16" fmla="*/ 42 w 52"/>
                  <a:gd name="T17" fmla="*/ 26 h 52"/>
                  <a:gd name="T18" fmla="*/ 26 w 52"/>
                  <a:gd name="T19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cubicBezTo>
                      <a:pt x="12" y="0"/>
                      <a:pt x="0" y="11"/>
                      <a:pt x="0" y="26"/>
                    </a:cubicBezTo>
                    <a:cubicBezTo>
                      <a:pt x="0" y="40"/>
                      <a:pt x="12" y="52"/>
                      <a:pt x="26" y="52"/>
                    </a:cubicBezTo>
                    <a:cubicBezTo>
                      <a:pt x="40" y="52"/>
                      <a:pt x="52" y="40"/>
                      <a:pt x="52" y="26"/>
                    </a:cubicBezTo>
                    <a:cubicBezTo>
                      <a:pt x="52" y="11"/>
                      <a:pt x="40" y="0"/>
                      <a:pt x="26" y="0"/>
                    </a:cubicBezTo>
                    <a:close/>
                    <a:moveTo>
                      <a:pt x="26" y="42"/>
                    </a:moveTo>
                    <a:cubicBezTo>
                      <a:pt x="17" y="42"/>
                      <a:pt x="10" y="34"/>
                      <a:pt x="10" y="26"/>
                    </a:cubicBezTo>
                    <a:cubicBezTo>
                      <a:pt x="10" y="17"/>
                      <a:pt x="17" y="10"/>
                      <a:pt x="26" y="10"/>
                    </a:cubicBezTo>
                    <a:cubicBezTo>
                      <a:pt x="35" y="10"/>
                      <a:pt x="42" y="17"/>
                      <a:pt x="42" y="26"/>
                    </a:cubicBezTo>
                    <a:cubicBezTo>
                      <a:pt x="42" y="34"/>
                      <a:pt x="35" y="42"/>
                      <a:pt x="26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/>
              </a:p>
            </p:txBody>
          </p:sp>
        </p:grpSp>
        <p:sp>
          <p:nvSpPr>
            <p:cNvPr id="120" name="Freeform 159"/>
            <p:cNvSpPr>
              <a:spLocks noEditPoints="1"/>
            </p:cNvSpPr>
            <p:nvPr/>
          </p:nvSpPr>
          <p:spPr bwMode="auto">
            <a:xfrm>
              <a:off x="8410378" y="4416423"/>
              <a:ext cx="534988" cy="571500"/>
            </a:xfrm>
            <a:custGeom>
              <a:avLst/>
              <a:gdLst>
                <a:gd name="T0" fmla="*/ 196 w 283"/>
                <a:gd name="T1" fmla="*/ 190 h 303"/>
                <a:gd name="T2" fmla="*/ 240 w 283"/>
                <a:gd name="T3" fmla="*/ 123 h 303"/>
                <a:gd name="T4" fmla="*/ 184 w 283"/>
                <a:gd name="T5" fmla="*/ 16 h 303"/>
                <a:gd name="T6" fmla="*/ 69 w 283"/>
                <a:gd name="T7" fmla="*/ 63 h 303"/>
                <a:gd name="T8" fmla="*/ 83 w 283"/>
                <a:gd name="T9" fmla="*/ 109 h 303"/>
                <a:gd name="T10" fmla="*/ 87 w 283"/>
                <a:gd name="T11" fmla="*/ 190 h 303"/>
                <a:gd name="T12" fmla="*/ 0 w 283"/>
                <a:gd name="T13" fmla="*/ 192 h 303"/>
                <a:gd name="T14" fmla="*/ 98 w 283"/>
                <a:gd name="T15" fmla="*/ 303 h 303"/>
                <a:gd name="T16" fmla="*/ 283 w 283"/>
                <a:gd name="T17" fmla="*/ 198 h 303"/>
                <a:gd name="T18" fmla="*/ 196 w 283"/>
                <a:gd name="T19" fmla="*/ 192 h 303"/>
                <a:gd name="T20" fmla="*/ 234 w 283"/>
                <a:gd name="T21" fmla="*/ 99 h 303"/>
                <a:gd name="T22" fmla="*/ 96 w 283"/>
                <a:gd name="T23" fmla="*/ 45 h 303"/>
                <a:gd name="T24" fmla="*/ 91 w 283"/>
                <a:gd name="T25" fmla="*/ 100 h 303"/>
                <a:gd name="T26" fmla="*/ 119 w 283"/>
                <a:gd name="T27" fmla="*/ 54 h 303"/>
                <a:gd name="T28" fmla="*/ 216 w 283"/>
                <a:gd name="T29" fmla="*/ 91 h 303"/>
                <a:gd name="T30" fmla="*/ 188 w 283"/>
                <a:gd name="T31" fmla="*/ 137 h 303"/>
                <a:gd name="T32" fmla="*/ 149 w 283"/>
                <a:gd name="T33" fmla="*/ 88 h 303"/>
                <a:gd name="T34" fmla="*/ 142 w 283"/>
                <a:gd name="T35" fmla="*/ 87 h 303"/>
                <a:gd name="T36" fmla="*/ 141 w 283"/>
                <a:gd name="T37" fmla="*/ 87 h 303"/>
                <a:gd name="T38" fmla="*/ 91 w 283"/>
                <a:gd name="T39" fmla="*/ 100 h 303"/>
                <a:gd name="T40" fmla="*/ 184 w 283"/>
                <a:gd name="T41" fmla="*/ 192 h 303"/>
                <a:gd name="T42" fmla="*/ 164 w 283"/>
                <a:gd name="T43" fmla="*/ 115 h 303"/>
                <a:gd name="T44" fmla="*/ 163 w 283"/>
                <a:gd name="T45" fmla="*/ 192 h 303"/>
                <a:gd name="T46" fmla="*/ 126 w 283"/>
                <a:gd name="T47" fmla="*/ 166 h 303"/>
                <a:gd name="T48" fmla="*/ 144 w 283"/>
                <a:gd name="T49" fmla="*/ 99 h 303"/>
                <a:gd name="T50" fmla="*/ 162 w 283"/>
                <a:gd name="T51" fmla="*/ 166 h 303"/>
                <a:gd name="T52" fmla="*/ 128 w 283"/>
                <a:gd name="T53" fmla="*/ 104 h 303"/>
                <a:gd name="T54" fmla="*/ 99 w 283"/>
                <a:gd name="T55" fmla="*/ 192 h 303"/>
                <a:gd name="T56" fmla="*/ 128 w 283"/>
                <a:gd name="T57" fmla="*/ 104 h 303"/>
                <a:gd name="T58" fmla="*/ 98 w 283"/>
                <a:gd name="T59" fmla="*/ 292 h 303"/>
                <a:gd name="T60" fmla="*/ 168 w 283"/>
                <a:gd name="T61" fmla="*/ 204 h 303"/>
                <a:gd name="T62" fmla="*/ 169 w 283"/>
                <a:gd name="T63" fmla="*/ 204 h 303"/>
                <a:gd name="T64" fmla="*/ 271 w 283"/>
                <a:gd name="T65" fmla="*/ 204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3" h="303">
                  <a:moveTo>
                    <a:pt x="196" y="192"/>
                  </a:moveTo>
                  <a:cubicBezTo>
                    <a:pt x="196" y="192"/>
                    <a:pt x="196" y="191"/>
                    <a:pt x="196" y="190"/>
                  </a:cubicBezTo>
                  <a:cubicBezTo>
                    <a:pt x="196" y="176"/>
                    <a:pt x="194" y="162"/>
                    <a:pt x="190" y="148"/>
                  </a:cubicBezTo>
                  <a:cubicBezTo>
                    <a:pt x="217" y="148"/>
                    <a:pt x="235" y="138"/>
                    <a:pt x="240" y="123"/>
                  </a:cubicBezTo>
                  <a:cubicBezTo>
                    <a:pt x="241" y="120"/>
                    <a:pt x="241" y="116"/>
                    <a:pt x="241" y="112"/>
                  </a:cubicBezTo>
                  <a:cubicBezTo>
                    <a:pt x="250" y="42"/>
                    <a:pt x="184" y="16"/>
                    <a:pt x="184" y="16"/>
                  </a:cubicBezTo>
                  <a:cubicBezTo>
                    <a:pt x="100" y="0"/>
                    <a:pt x="69" y="63"/>
                    <a:pt x="69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4"/>
                    <a:pt x="68" y="66"/>
                    <a:pt x="67" y="67"/>
                  </a:cubicBezTo>
                  <a:cubicBezTo>
                    <a:pt x="63" y="80"/>
                    <a:pt x="69" y="95"/>
                    <a:pt x="83" y="109"/>
                  </a:cubicBezTo>
                  <a:cubicBezTo>
                    <a:pt x="89" y="113"/>
                    <a:pt x="95" y="118"/>
                    <a:pt x="101" y="122"/>
                  </a:cubicBezTo>
                  <a:cubicBezTo>
                    <a:pt x="92" y="142"/>
                    <a:pt x="87" y="167"/>
                    <a:pt x="87" y="190"/>
                  </a:cubicBezTo>
                  <a:cubicBezTo>
                    <a:pt x="87" y="191"/>
                    <a:pt x="87" y="192"/>
                    <a:pt x="87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4" y="257"/>
                    <a:pt x="47" y="303"/>
                    <a:pt x="98" y="303"/>
                  </a:cubicBezTo>
                  <a:cubicBezTo>
                    <a:pt x="185" y="303"/>
                    <a:pt x="185" y="303"/>
                    <a:pt x="185" y="303"/>
                  </a:cubicBezTo>
                  <a:cubicBezTo>
                    <a:pt x="236" y="303"/>
                    <a:pt x="279" y="257"/>
                    <a:pt x="283" y="198"/>
                  </a:cubicBezTo>
                  <a:cubicBezTo>
                    <a:pt x="283" y="192"/>
                    <a:pt x="283" y="192"/>
                    <a:pt x="283" y="192"/>
                  </a:cubicBezTo>
                  <a:lnTo>
                    <a:pt x="196" y="192"/>
                  </a:lnTo>
                  <a:close/>
                  <a:moveTo>
                    <a:pt x="182" y="27"/>
                  </a:moveTo>
                  <a:cubicBezTo>
                    <a:pt x="207" y="38"/>
                    <a:pt x="231" y="64"/>
                    <a:pt x="234" y="99"/>
                  </a:cubicBezTo>
                  <a:cubicBezTo>
                    <a:pt x="224" y="77"/>
                    <a:pt x="195" y="60"/>
                    <a:pt x="173" y="53"/>
                  </a:cubicBezTo>
                  <a:cubicBezTo>
                    <a:pt x="157" y="48"/>
                    <a:pt x="118" y="40"/>
                    <a:pt x="96" y="45"/>
                  </a:cubicBezTo>
                  <a:cubicBezTo>
                    <a:pt x="93" y="46"/>
                    <a:pt x="130" y="13"/>
                    <a:pt x="182" y="27"/>
                  </a:cubicBezTo>
                  <a:close/>
                  <a:moveTo>
                    <a:pt x="91" y="100"/>
                  </a:moveTo>
                  <a:cubicBezTo>
                    <a:pt x="80" y="90"/>
                    <a:pt x="76" y="79"/>
                    <a:pt x="78" y="71"/>
                  </a:cubicBezTo>
                  <a:cubicBezTo>
                    <a:pt x="82" y="61"/>
                    <a:pt x="97" y="54"/>
                    <a:pt x="119" y="54"/>
                  </a:cubicBezTo>
                  <a:cubicBezTo>
                    <a:pt x="133" y="54"/>
                    <a:pt x="149" y="57"/>
                    <a:pt x="164" y="62"/>
                  </a:cubicBezTo>
                  <a:cubicBezTo>
                    <a:pt x="185" y="69"/>
                    <a:pt x="203" y="79"/>
                    <a:pt x="216" y="91"/>
                  </a:cubicBezTo>
                  <a:cubicBezTo>
                    <a:pt x="227" y="101"/>
                    <a:pt x="231" y="112"/>
                    <a:pt x="229" y="120"/>
                  </a:cubicBezTo>
                  <a:cubicBezTo>
                    <a:pt x="225" y="130"/>
                    <a:pt x="210" y="137"/>
                    <a:pt x="188" y="137"/>
                  </a:cubicBezTo>
                  <a:cubicBezTo>
                    <a:pt x="188" y="137"/>
                    <a:pt x="187" y="137"/>
                    <a:pt x="187" y="137"/>
                  </a:cubicBezTo>
                  <a:cubicBezTo>
                    <a:pt x="179" y="112"/>
                    <a:pt x="165" y="92"/>
                    <a:pt x="149" y="88"/>
                  </a:cubicBezTo>
                  <a:cubicBezTo>
                    <a:pt x="148" y="88"/>
                    <a:pt x="148" y="87"/>
                    <a:pt x="148" y="87"/>
                  </a:cubicBezTo>
                  <a:cubicBezTo>
                    <a:pt x="146" y="87"/>
                    <a:pt x="144" y="87"/>
                    <a:pt x="142" y="87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42" y="87"/>
                    <a:pt x="141" y="87"/>
                    <a:pt x="141" y="87"/>
                  </a:cubicBezTo>
                  <a:cubicBezTo>
                    <a:pt x="128" y="87"/>
                    <a:pt x="116" y="97"/>
                    <a:pt x="107" y="112"/>
                  </a:cubicBezTo>
                  <a:cubicBezTo>
                    <a:pt x="101" y="108"/>
                    <a:pt x="96" y="104"/>
                    <a:pt x="91" y="100"/>
                  </a:cubicBezTo>
                  <a:close/>
                  <a:moveTo>
                    <a:pt x="184" y="190"/>
                  </a:moveTo>
                  <a:cubicBezTo>
                    <a:pt x="184" y="191"/>
                    <a:pt x="184" y="192"/>
                    <a:pt x="184" y="192"/>
                  </a:cubicBezTo>
                  <a:cubicBezTo>
                    <a:pt x="175" y="192"/>
                    <a:pt x="175" y="192"/>
                    <a:pt x="175" y="192"/>
                  </a:cubicBezTo>
                  <a:cubicBezTo>
                    <a:pt x="175" y="155"/>
                    <a:pt x="170" y="131"/>
                    <a:pt x="164" y="115"/>
                  </a:cubicBezTo>
                  <a:cubicBezTo>
                    <a:pt x="176" y="132"/>
                    <a:pt x="184" y="161"/>
                    <a:pt x="184" y="190"/>
                  </a:cubicBezTo>
                  <a:close/>
                  <a:moveTo>
                    <a:pt x="163" y="192"/>
                  </a:moveTo>
                  <a:cubicBezTo>
                    <a:pt x="125" y="192"/>
                    <a:pt x="125" y="192"/>
                    <a:pt x="125" y="192"/>
                  </a:cubicBezTo>
                  <a:cubicBezTo>
                    <a:pt x="125" y="182"/>
                    <a:pt x="125" y="174"/>
                    <a:pt x="126" y="166"/>
                  </a:cubicBezTo>
                  <a:cubicBezTo>
                    <a:pt x="138" y="111"/>
                    <a:pt x="138" y="111"/>
                    <a:pt x="138" y="111"/>
                  </a:cubicBezTo>
                  <a:cubicBezTo>
                    <a:pt x="140" y="105"/>
                    <a:pt x="142" y="101"/>
                    <a:pt x="144" y="99"/>
                  </a:cubicBezTo>
                  <a:cubicBezTo>
                    <a:pt x="145" y="101"/>
                    <a:pt x="148" y="105"/>
                    <a:pt x="150" y="111"/>
                  </a:cubicBezTo>
                  <a:cubicBezTo>
                    <a:pt x="162" y="166"/>
                    <a:pt x="162" y="166"/>
                    <a:pt x="162" y="166"/>
                  </a:cubicBezTo>
                  <a:cubicBezTo>
                    <a:pt x="163" y="174"/>
                    <a:pt x="163" y="183"/>
                    <a:pt x="163" y="192"/>
                  </a:cubicBezTo>
                  <a:close/>
                  <a:moveTo>
                    <a:pt x="128" y="104"/>
                  </a:moveTo>
                  <a:cubicBezTo>
                    <a:pt x="121" y="119"/>
                    <a:pt x="113" y="146"/>
                    <a:pt x="113" y="192"/>
                  </a:cubicBezTo>
                  <a:cubicBezTo>
                    <a:pt x="99" y="192"/>
                    <a:pt x="99" y="192"/>
                    <a:pt x="99" y="192"/>
                  </a:cubicBezTo>
                  <a:cubicBezTo>
                    <a:pt x="99" y="192"/>
                    <a:pt x="99" y="191"/>
                    <a:pt x="99" y="190"/>
                  </a:cubicBezTo>
                  <a:cubicBezTo>
                    <a:pt x="99" y="154"/>
                    <a:pt x="112" y="118"/>
                    <a:pt x="128" y="104"/>
                  </a:cubicBezTo>
                  <a:close/>
                  <a:moveTo>
                    <a:pt x="185" y="292"/>
                  </a:moveTo>
                  <a:cubicBezTo>
                    <a:pt x="98" y="292"/>
                    <a:pt x="98" y="292"/>
                    <a:pt x="98" y="292"/>
                  </a:cubicBezTo>
                  <a:cubicBezTo>
                    <a:pt x="54" y="292"/>
                    <a:pt x="18" y="254"/>
                    <a:pt x="12" y="204"/>
                  </a:cubicBezTo>
                  <a:cubicBezTo>
                    <a:pt x="168" y="204"/>
                    <a:pt x="168" y="204"/>
                    <a:pt x="168" y="204"/>
                  </a:cubicBezTo>
                  <a:cubicBezTo>
                    <a:pt x="169" y="204"/>
                    <a:pt x="169" y="204"/>
                    <a:pt x="169" y="204"/>
                  </a:cubicBezTo>
                  <a:cubicBezTo>
                    <a:pt x="169" y="204"/>
                    <a:pt x="169" y="204"/>
                    <a:pt x="169" y="204"/>
                  </a:cubicBezTo>
                  <a:cubicBezTo>
                    <a:pt x="169" y="204"/>
                    <a:pt x="170" y="204"/>
                    <a:pt x="170" y="204"/>
                  </a:cubicBezTo>
                  <a:cubicBezTo>
                    <a:pt x="271" y="204"/>
                    <a:pt x="271" y="204"/>
                    <a:pt x="271" y="204"/>
                  </a:cubicBezTo>
                  <a:cubicBezTo>
                    <a:pt x="265" y="254"/>
                    <a:pt x="229" y="292"/>
                    <a:pt x="185" y="2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8469909" y="5308748"/>
              <a:ext cx="415925" cy="666750"/>
              <a:chOff x="8031163" y="1177925"/>
              <a:chExt cx="415925" cy="666750"/>
            </a:xfrm>
          </p:grpSpPr>
          <p:sp>
            <p:nvSpPr>
              <p:cNvPr id="126" name="Freeform 193"/>
              <p:cNvSpPr/>
              <p:nvPr/>
            </p:nvSpPr>
            <p:spPr bwMode="auto">
              <a:xfrm>
                <a:off x="8031163" y="1708150"/>
                <a:ext cx="115888" cy="136525"/>
              </a:xfrm>
              <a:custGeom>
                <a:avLst/>
                <a:gdLst>
                  <a:gd name="T0" fmla="*/ 35 w 62"/>
                  <a:gd name="T1" fmla="*/ 0 h 72"/>
                  <a:gd name="T2" fmla="*/ 26 w 62"/>
                  <a:gd name="T3" fmla="*/ 16 h 72"/>
                  <a:gd name="T4" fmla="*/ 20 w 62"/>
                  <a:gd name="T5" fmla="*/ 63 h 72"/>
                  <a:gd name="T6" fmla="*/ 52 w 62"/>
                  <a:gd name="T7" fmla="*/ 61 h 72"/>
                  <a:gd name="T8" fmla="*/ 44 w 62"/>
                  <a:gd name="T9" fmla="*/ 17 h 72"/>
                  <a:gd name="T10" fmla="*/ 35 w 62"/>
                  <a:gd name="T1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72">
                    <a:moveTo>
                      <a:pt x="35" y="0"/>
                    </a:moveTo>
                    <a:cubicBezTo>
                      <a:pt x="35" y="0"/>
                      <a:pt x="31" y="10"/>
                      <a:pt x="26" y="16"/>
                    </a:cubicBezTo>
                    <a:cubicBezTo>
                      <a:pt x="21" y="22"/>
                      <a:pt x="0" y="45"/>
                      <a:pt x="20" y="63"/>
                    </a:cubicBezTo>
                    <a:cubicBezTo>
                      <a:pt x="30" y="72"/>
                      <a:pt x="45" y="71"/>
                      <a:pt x="52" y="61"/>
                    </a:cubicBezTo>
                    <a:cubicBezTo>
                      <a:pt x="60" y="52"/>
                      <a:pt x="62" y="36"/>
                      <a:pt x="44" y="17"/>
                    </a:cubicBezTo>
                    <a:cubicBezTo>
                      <a:pt x="38" y="10"/>
                      <a:pt x="35" y="0"/>
                      <a:pt x="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/>
              </a:p>
            </p:txBody>
          </p:sp>
          <p:sp>
            <p:nvSpPr>
              <p:cNvPr id="127" name="Freeform 194"/>
              <p:cNvSpPr>
                <a:spLocks noEditPoints="1"/>
              </p:cNvSpPr>
              <p:nvPr/>
            </p:nvSpPr>
            <p:spPr bwMode="auto">
              <a:xfrm>
                <a:off x="8031163" y="1177925"/>
                <a:ext cx="415925" cy="503238"/>
              </a:xfrm>
              <a:custGeom>
                <a:avLst/>
                <a:gdLst>
                  <a:gd name="T0" fmla="*/ 206 w 220"/>
                  <a:gd name="T1" fmla="*/ 86 h 266"/>
                  <a:gd name="T2" fmla="*/ 158 w 220"/>
                  <a:gd name="T3" fmla="*/ 86 h 266"/>
                  <a:gd name="T4" fmla="*/ 126 w 220"/>
                  <a:gd name="T5" fmla="*/ 55 h 266"/>
                  <a:gd name="T6" fmla="*/ 126 w 220"/>
                  <a:gd name="T7" fmla="*/ 49 h 266"/>
                  <a:gd name="T8" fmla="*/ 137 w 220"/>
                  <a:gd name="T9" fmla="*/ 49 h 266"/>
                  <a:gd name="T10" fmla="*/ 156 w 220"/>
                  <a:gd name="T11" fmla="*/ 30 h 266"/>
                  <a:gd name="T12" fmla="*/ 137 w 220"/>
                  <a:gd name="T13" fmla="*/ 11 h 266"/>
                  <a:gd name="T14" fmla="*/ 125 w 220"/>
                  <a:gd name="T15" fmla="*/ 11 h 266"/>
                  <a:gd name="T16" fmla="*/ 109 w 220"/>
                  <a:gd name="T17" fmla="*/ 0 h 266"/>
                  <a:gd name="T18" fmla="*/ 93 w 220"/>
                  <a:gd name="T19" fmla="*/ 11 h 266"/>
                  <a:gd name="T20" fmla="*/ 81 w 220"/>
                  <a:gd name="T21" fmla="*/ 11 h 266"/>
                  <a:gd name="T22" fmla="*/ 62 w 220"/>
                  <a:gd name="T23" fmla="*/ 30 h 266"/>
                  <a:gd name="T24" fmla="*/ 81 w 220"/>
                  <a:gd name="T25" fmla="*/ 49 h 266"/>
                  <a:gd name="T26" fmla="*/ 92 w 220"/>
                  <a:gd name="T27" fmla="*/ 49 h 266"/>
                  <a:gd name="T28" fmla="*/ 92 w 220"/>
                  <a:gd name="T29" fmla="*/ 55 h 266"/>
                  <a:gd name="T30" fmla="*/ 58 w 220"/>
                  <a:gd name="T31" fmla="*/ 92 h 266"/>
                  <a:gd name="T32" fmla="*/ 0 w 220"/>
                  <a:gd name="T33" fmla="*/ 160 h 266"/>
                  <a:gd name="T34" fmla="*/ 0 w 220"/>
                  <a:gd name="T35" fmla="*/ 167 h 266"/>
                  <a:gd name="T36" fmla="*/ 0 w 220"/>
                  <a:gd name="T37" fmla="*/ 246 h 266"/>
                  <a:gd name="T38" fmla="*/ 20 w 220"/>
                  <a:gd name="T39" fmla="*/ 266 h 266"/>
                  <a:gd name="T40" fmla="*/ 50 w 220"/>
                  <a:gd name="T41" fmla="*/ 266 h 266"/>
                  <a:gd name="T42" fmla="*/ 70 w 220"/>
                  <a:gd name="T43" fmla="*/ 246 h 266"/>
                  <a:gd name="T44" fmla="*/ 70 w 220"/>
                  <a:gd name="T45" fmla="*/ 190 h 266"/>
                  <a:gd name="T46" fmla="*/ 70 w 220"/>
                  <a:gd name="T47" fmla="*/ 189 h 266"/>
                  <a:gd name="T48" fmla="*/ 102 w 220"/>
                  <a:gd name="T49" fmla="*/ 177 h 266"/>
                  <a:gd name="T50" fmla="*/ 206 w 220"/>
                  <a:gd name="T51" fmla="*/ 177 h 266"/>
                  <a:gd name="T52" fmla="*/ 220 w 220"/>
                  <a:gd name="T53" fmla="*/ 157 h 266"/>
                  <a:gd name="T54" fmla="*/ 220 w 220"/>
                  <a:gd name="T55" fmla="*/ 105 h 266"/>
                  <a:gd name="T56" fmla="*/ 206 w 220"/>
                  <a:gd name="T57" fmla="*/ 86 h 266"/>
                  <a:gd name="T58" fmla="*/ 82 w 220"/>
                  <a:gd name="T59" fmla="*/ 39 h 266"/>
                  <a:gd name="T60" fmla="*/ 72 w 220"/>
                  <a:gd name="T61" fmla="*/ 30 h 266"/>
                  <a:gd name="T62" fmla="*/ 82 w 220"/>
                  <a:gd name="T63" fmla="*/ 20 h 266"/>
                  <a:gd name="T64" fmla="*/ 136 w 220"/>
                  <a:gd name="T65" fmla="*/ 20 h 266"/>
                  <a:gd name="T66" fmla="*/ 146 w 220"/>
                  <a:gd name="T67" fmla="*/ 30 h 266"/>
                  <a:gd name="T68" fmla="*/ 136 w 220"/>
                  <a:gd name="T69" fmla="*/ 39 h 266"/>
                  <a:gd name="T70" fmla="*/ 82 w 220"/>
                  <a:gd name="T71" fmla="*/ 39 h 266"/>
                  <a:gd name="T72" fmla="*/ 100 w 220"/>
                  <a:gd name="T73" fmla="*/ 67 h 266"/>
                  <a:gd name="T74" fmla="*/ 106 w 220"/>
                  <a:gd name="T75" fmla="*/ 65 h 266"/>
                  <a:gd name="T76" fmla="*/ 106 w 220"/>
                  <a:gd name="T77" fmla="*/ 49 h 266"/>
                  <a:gd name="T78" fmla="*/ 113 w 220"/>
                  <a:gd name="T79" fmla="*/ 49 h 266"/>
                  <a:gd name="T80" fmla="*/ 113 w 220"/>
                  <a:gd name="T81" fmla="*/ 65 h 266"/>
                  <a:gd name="T82" fmla="*/ 118 w 220"/>
                  <a:gd name="T83" fmla="*/ 67 h 266"/>
                  <a:gd name="T84" fmla="*/ 146 w 220"/>
                  <a:gd name="T85" fmla="*/ 92 h 266"/>
                  <a:gd name="T86" fmla="*/ 108 w 220"/>
                  <a:gd name="T87" fmla="*/ 96 h 266"/>
                  <a:gd name="T88" fmla="*/ 72 w 220"/>
                  <a:gd name="T89" fmla="*/ 93 h 266"/>
                  <a:gd name="T90" fmla="*/ 100 w 220"/>
                  <a:gd name="T91" fmla="*/ 67 h 266"/>
                  <a:gd name="T92" fmla="*/ 206 w 220"/>
                  <a:gd name="T93" fmla="*/ 157 h 266"/>
                  <a:gd name="T94" fmla="*/ 205 w 220"/>
                  <a:gd name="T95" fmla="*/ 163 h 266"/>
                  <a:gd name="T96" fmla="*/ 102 w 220"/>
                  <a:gd name="T97" fmla="*/ 163 h 266"/>
                  <a:gd name="T98" fmla="*/ 57 w 220"/>
                  <a:gd name="T99" fmla="*/ 182 h 266"/>
                  <a:gd name="T100" fmla="*/ 56 w 220"/>
                  <a:gd name="T101" fmla="*/ 183 h 266"/>
                  <a:gd name="T102" fmla="*/ 56 w 220"/>
                  <a:gd name="T103" fmla="*/ 246 h 266"/>
                  <a:gd name="T104" fmla="*/ 50 w 220"/>
                  <a:gd name="T105" fmla="*/ 253 h 266"/>
                  <a:gd name="T106" fmla="*/ 20 w 220"/>
                  <a:gd name="T107" fmla="*/ 253 h 266"/>
                  <a:gd name="T108" fmla="*/ 14 w 220"/>
                  <a:gd name="T109" fmla="*/ 246 h 266"/>
                  <a:gd name="T110" fmla="*/ 14 w 220"/>
                  <a:gd name="T111" fmla="*/ 160 h 266"/>
                  <a:gd name="T112" fmla="*/ 66 w 220"/>
                  <a:gd name="T113" fmla="*/ 104 h 266"/>
                  <a:gd name="T114" fmla="*/ 67 w 220"/>
                  <a:gd name="T115" fmla="*/ 103 h 266"/>
                  <a:gd name="T116" fmla="*/ 110 w 220"/>
                  <a:gd name="T117" fmla="*/ 108 h 266"/>
                  <a:gd name="T118" fmla="*/ 159 w 220"/>
                  <a:gd name="T119" fmla="*/ 99 h 266"/>
                  <a:gd name="T120" fmla="*/ 205 w 220"/>
                  <a:gd name="T121" fmla="*/ 99 h 266"/>
                  <a:gd name="T122" fmla="*/ 206 w 220"/>
                  <a:gd name="T123" fmla="*/ 105 h 266"/>
                  <a:gd name="T124" fmla="*/ 206 w 220"/>
                  <a:gd name="T125" fmla="*/ 157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0" h="266">
                    <a:moveTo>
                      <a:pt x="206" y="86"/>
                    </a:moveTo>
                    <a:cubicBezTo>
                      <a:pt x="158" y="86"/>
                      <a:pt x="158" y="86"/>
                      <a:pt x="158" y="86"/>
                    </a:cubicBezTo>
                    <a:cubicBezTo>
                      <a:pt x="153" y="71"/>
                      <a:pt x="141" y="60"/>
                      <a:pt x="126" y="55"/>
                    </a:cubicBezTo>
                    <a:cubicBezTo>
                      <a:pt x="126" y="49"/>
                      <a:pt x="126" y="49"/>
                      <a:pt x="126" y="49"/>
                    </a:cubicBezTo>
                    <a:cubicBezTo>
                      <a:pt x="137" y="49"/>
                      <a:pt x="137" y="49"/>
                      <a:pt x="137" y="49"/>
                    </a:cubicBezTo>
                    <a:cubicBezTo>
                      <a:pt x="148" y="49"/>
                      <a:pt x="156" y="41"/>
                      <a:pt x="156" y="30"/>
                    </a:cubicBezTo>
                    <a:cubicBezTo>
                      <a:pt x="156" y="20"/>
                      <a:pt x="148" y="11"/>
                      <a:pt x="137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3" y="5"/>
                      <a:pt x="116" y="0"/>
                      <a:pt x="109" y="0"/>
                    </a:cubicBezTo>
                    <a:cubicBezTo>
                      <a:pt x="102" y="0"/>
                      <a:pt x="96" y="5"/>
                      <a:pt x="93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71" y="11"/>
                      <a:pt x="62" y="20"/>
                      <a:pt x="62" y="30"/>
                    </a:cubicBezTo>
                    <a:cubicBezTo>
                      <a:pt x="62" y="41"/>
                      <a:pt x="71" y="49"/>
                      <a:pt x="81" y="49"/>
                    </a:cubicBezTo>
                    <a:cubicBezTo>
                      <a:pt x="92" y="49"/>
                      <a:pt x="92" y="49"/>
                      <a:pt x="92" y="49"/>
                    </a:cubicBezTo>
                    <a:cubicBezTo>
                      <a:pt x="92" y="55"/>
                      <a:pt x="92" y="55"/>
                      <a:pt x="92" y="55"/>
                    </a:cubicBezTo>
                    <a:cubicBezTo>
                      <a:pt x="75" y="61"/>
                      <a:pt x="63" y="74"/>
                      <a:pt x="58" y="92"/>
                    </a:cubicBezTo>
                    <a:cubicBezTo>
                      <a:pt x="32" y="99"/>
                      <a:pt x="1" y="117"/>
                      <a:pt x="0" y="160"/>
                    </a:cubicBezTo>
                    <a:cubicBezTo>
                      <a:pt x="0" y="162"/>
                      <a:pt x="0" y="165"/>
                      <a:pt x="0" y="167"/>
                    </a:cubicBezTo>
                    <a:cubicBezTo>
                      <a:pt x="0" y="246"/>
                      <a:pt x="0" y="246"/>
                      <a:pt x="0" y="246"/>
                    </a:cubicBezTo>
                    <a:cubicBezTo>
                      <a:pt x="0" y="257"/>
                      <a:pt x="9" y="266"/>
                      <a:pt x="20" y="266"/>
                    </a:cubicBezTo>
                    <a:cubicBezTo>
                      <a:pt x="50" y="266"/>
                      <a:pt x="50" y="266"/>
                      <a:pt x="50" y="266"/>
                    </a:cubicBezTo>
                    <a:cubicBezTo>
                      <a:pt x="61" y="266"/>
                      <a:pt x="70" y="257"/>
                      <a:pt x="70" y="246"/>
                    </a:cubicBezTo>
                    <a:cubicBezTo>
                      <a:pt x="70" y="190"/>
                      <a:pt x="70" y="190"/>
                      <a:pt x="70" y="190"/>
                    </a:cubicBezTo>
                    <a:cubicBezTo>
                      <a:pt x="70" y="189"/>
                      <a:pt x="70" y="189"/>
                      <a:pt x="70" y="189"/>
                    </a:cubicBezTo>
                    <a:cubicBezTo>
                      <a:pt x="71" y="189"/>
                      <a:pt x="81" y="177"/>
                      <a:pt x="102" y="177"/>
                    </a:cubicBezTo>
                    <a:cubicBezTo>
                      <a:pt x="206" y="177"/>
                      <a:pt x="206" y="177"/>
                      <a:pt x="206" y="177"/>
                    </a:cubicBezTo>
                    <a:cubicBezTo>
                      <a:pt x="214" y="177"/>
                      <a:pt x="220" y="168"/>
                      <a:pt x="220" y="157"/>
                    </a:cubicBezTo>
                    <a:cubicBezTo>
                      <a:pt x="220" y="105"/>
                      <a:pt x="220" y="105"/>
                      <a:pt x="220" y="105"/>
                    </a:cubicBezTo>
                    <a:cubicBezTo>
                      <a:pt x="220" y="94"/>
                      <a:pt x="214" y="86"/>
                      <a:pt x="206" y="86"/>
                    </a:cubicBezTo>
                    <a:close/>
                    <a:moveTo>
                      <a:pt x="82" y="39"/>
                    </a:moveTo>
                    <a:cubicBezTo>
                      <a:pt x="77" y="39"/>
                      <a:pt x="72" y="35"/>
                      <a:pt x="72" y="30"/>
                    </a:cubicBezTo>
                    <a:cubicBezTo>
                      <a:pt x="72" y="24"/>
                      <a:pt x="77" y="20"/>
                      <a:pt x="82" y="20"/>
                    </a:cubicBezTo>
                    <a:cubicBezTo>
                      <a:pt x="136" y="20"/>
                      <a:pt x="136" y="20"/>
                      <a:pt x="136" y="20"/>
                    </a:cubicBezTo>
                    <a:cubicBezTo>
                      <a:pt x="142" y="20"/>
                      <a:pt x="146" y="24"/>
                      <a:pt x="146" y="30"/>
                    </a:cubicBezTo>
                    <a:cubicBezTo>
                      <a:pt x="146" y="35"/>
                      <a:pt x="142" y="39"/>
                      <a:pt x="136" y="39"/>
                    </a:cubicBezTo>
                    <a:lnTo>
                      <a:pt x="82" y="39"/>
                    </a:lnTo>
                    <a:close/>
                    <a:moveTo>
                      <a:pt x="100" y="67"/>
                    </a:moveTo>
                    <a:cubicBezTo>
                      <a:pt x="106" y="65"/>
                      <a:pt x="106" y="65"/>
                      <a:pt x="106" y="65"/>
                    </a:cubicBezTo>
                    <a:cubicBezTo>
                      <a:pt x="106" y="49"/>
                      <a:pt x="106" y="49"/>
                      <a:pt x="106" y="49"/>
                    </a:cubicBezTo>
                    <a:cubicBezTo>
                      <a:pt x="113" y="49"/>
                      <a:pt x="113" y="49"/>
                      <a:pt x="113" y="49"/>
                    </a:cubicBezTo>
                    <a:cubicBezTo>
                      <a:pt x="113" y="65"/>
                      <a:pt x="113" y="65"/>
                      <a:pt x="113" y="65"/>
                    </a:cubicBezTo>
                    <a:cubicBezTo>
                      <a:pt x="118" y="67"/>
                      <a:pt x="118" y="67"/>
                      <a:pt x="118" y="67"/>
                    </a:cubicBezTo>
                    <a:cubicBezTo>
                      <a:pt x="131" y="70"/>
                      <a:pt x="141" y="79"/>
                      <a:pt x="146" y="92"/>
                    </a:cubicBezTo>
                    <a:cubicBezTo>
                      <a:pt x="134" y="95"/>
                      <a:pt x="122" y="96"/>
                      <a:pt x="108" y="96"/>
                    </a:cubicBezTo>
                    <a:cubicBezTo>
                      <a:pt x="92" y="96"/>
                      <a:pt x="79" y="94"/>
                      <a:pt x="72" y="93"/>
                    </a:cubicBezTo>
                    <a:cubicBezTo>
                      <a:pt x="76" y="80"/>
                      <a:pt x="87" y="70"/>
                      <a:pt x="100" y="67"/>
                    </a:cubicBezTo>
                    <a:close/>
                    <a:moveTo>
                      <a:pt x="206" y="157"/>
                    </a:moveTo>
                    <a:cubicBezTo>
                      <a:pt x="206" y="160"/>
                      <a:pt x="205" y="162"/>
                      <a:pt x="205" y="163"/>
                    </a:cubicBezTo>
                    <a:cubicBezTo>
                      <a:pt x="102" y="163"/>
                      <a:pt x="102" y="163"/>
                      <a:pt x="102" y="163"/>
                    </a:cubicBezTo>
                    <a:cubicBezTo>
                      <a:pt x="73" y="163"/>
                      <a:pt x="58" y="181"/>
                      <a:pt x="57" y="182"/>
                    </a:cubicBezTo>
                    <a:cubicBezTo>
                      <a:pt x="56" y="183"/>
                      <a:pt x="56" y="183"/>
                      <a:pt x="56" y="183"/>
                    </a:cubicBezTo>
                    <a:cubicBezTo>
                      <a:pt x="56" y="246"/>
                      <a:pt x="56" y="246"/>
                      <a:pt x="56" y="246"/>
                    </a:cubicBezTo>
                    <a:cubicBezTo>
                      <a:pt x="56" y="250"/>
                      <a:pt x="54" y="253"/>
                      <a:pt x="50" y="253"/>
                    </a:cubicBezTo>
                    <a:cubicBezTo>
                      <a:pt x="20" y="253"/>
                      <a:pt x="20" y="253"/>
                      <a:pt x="20" y="253"/>
                    </a:cubicBezTo>
                    <a:cubicBezTo>
                      <a:pt x="17" y="253"/>
                      <a:pt x="14" y="250"/>
                      <a:pt x="14" y="246"/>
                    </a:cubicBezTo>
                    <a:cubicBezTo>
                      <a:pt x="14" y="217"/>
                      <a:pt x="14" y="162"/>
                      <a:pt x="14" y="160"/>
                    </a:cubicBezTo>
                    <a:cubicBezTo>
                      <a:pt x="15" y="131"/>
                      <a:pt x="32" y="112"/>
                      <a:pt x="66" y="104"/>
                    </a:cubicBezTo>
                    <a:cubicBezTo>
                      <a:pt x="67" y="103"/>
                      <a:pt x="67" y="103"/>
                      <a:pt x="67" y="103"/>
                    </a:cubicBezTo>
                    <a:cubicBezTo>
                      <a:pt x="82" y="106"/>
                      <a:pt x="97" y="108"/>
                      <a:pt x="110" y="108"/>
                    </a:cubicBezTo>
                    <a:cubicBezTo>
                      <a:pt x="138" y="108"/>
                      <a:pt x="155" y="101"/>
                      <a:pt x="159" y="99"/>
                    </a:cubicBezTo>
                    <a:cubicBezTo>
                      <a:pt x="205" y="99"/>
                      <a:pt x="205" y="99"/>
                      <a:pt x="205" y="99"/>
                    </a:cubicBezTo>
                    <a:cubicBezTo>
                      <a:pt x="205" y="100"/>
                      <a:pt x="206" y="102"/>
                      <a:pt x="206" y="105"/>
                    </a:cubicBezTo>
                    <a:lnTo>
                      <a:pt x="206" y="157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/>
              </a:p>
            </p:txBody>
          </p:sp>
        </p:grpSp>
        <p:sp>
          <p:nvSpPr>
            <p:cNvPr id="122" name="Content Placeholder 2"/>
            <p:cNvSpPr txBox="1"/>
            <p:nvPr/>
          </p:nvSpPr>
          <p:spPr>
            <a:xfrm>
              <a:off x="9084294" y="2401463"/>
              <a:ext cx="1931813" cy="84922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100" b="1" dirty="0">
                  <a:solidFill>
                    <a:schemeClr val="tx2"/>
                  </a:solidFill>
                </a:rPr>
                <a:t>Clever &amp; Intellegence</a:t>
              </a:r>
              <a:br>
                <a:rPr lang="en-US" sz="1100" b="1" dirty="0">
                  <a:solidFill>
                    <a:schemeClr val="tx2"/>
                  </a:solidFill>
                </a:rPr>
              </a:br>
              <a:r>
                <a:rPr lang="en-US" sz="1000" dirty="0">
                  <a:solidFill>
                    <a:schemeClr val="tx2"/>
                  </a:solidFill>
                </a:rPr>
                <a:t>Lorem ipsum dolor sit amet, consectetur adipiscing elit. </a:t>
              </a:r>
            </a:p>
          </p:txBody>
        </p:sp>
        <p:sp>
          <p:nvSpPr>
            <p:cNvPr id="123" name="Content Placeholder 2"/>
            <p:cNvSpPr txBox="1"/>
            <p:nvPr/>
          </p:nvSpPr>
          <p:spPr>
            <a:xfrm>
              <a:off x="9084294" y="3393719"/>
              <a:ext cx="1931813" cy="84922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100" b="1" dirty="0">
                  <a:solidFill>
                    <a:schemeClr val="tx2"/>
                  </a:solidFill>
                </a:rPr>
                <a:t>Clever &amp; Intellegence</a:t>
              </a:r>
              <a:br>
                <a:rPr lang="en-US" sz="1100" b="1" dirty="0">
                  <a:solidFill>
                    <a:schemeClr val="tx2"/>
                  </a:solidFill>
                </a:rPr>
              </a:br>
              <a:r>
                <a:rPr lang="en-US" sz="1000" dirty="0">
                  <a:solidFill>
                    <a:schemeClr val="tx2"/>
                  </a:solidFill>
                </a:rPr>
                <a:t>Lorem ipsum dolor sit amet, consectetur adipiscing elit. </a:t>
              </a:r>
            </a:p>
          </p:txBody>
        </p:sp>
        <p:sp>
          <p:nvSpPr>
            <p:cNvPr id="124" name="Content Placeholder 2"/>
            <p:cNvSpPr txBox="1"/>
            <p:nvPr/>
          </p:nvSpPr>
          <p:spPr>
            <a:xfrm>
              <a:off x="9082348" y="4383802"/>
              <a:ext cx="1931813" cy="84922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100" b="1" dirty="0">
                  <a:solidFill>
                    <a:schemeClr val="tx2"/>
                  </a:solidFill>
                </a:rPr>
                <a:t>Clever &amp; Intellegence</a:t>
              </a:r>
              <a:br>
                <a:rPr lang="en-US" sz="1100" b="1" dirty="0">
                  <a:solidFill>
                    <a:schemeClr val="tx2"/>
                  </a:solidFill>
                </a:rPr>
              </a:br>
              <a:r>
                <a:rPr lang="en-US" sz="1000" dirty="0">
                  <a:solidFill>
                    <a:schemeClr val="tx2"/>
                  </a:solidFill>
                </a:rPr>
                <a:t>Lorem ipsum dolor sit amet, consectetur adipiscing elit. </a:t>
              </a:r>
            </a:p>
          </p:txBody>
        </p:sp>
        <p:sp>
          <p:nvSpPr>
            <p:cNvPr id="125" name="Content Placeholder 2"/>
            <p:cNvSpPr txBox="1"/>
            <p:nvPr/>
          </p:nvSpPr>
          <p:spPr>
            <a:xfrm>
              <a:off x="9103434" y="5332673"/>
              <a:ext cx="1931813" cy="84922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100" b="1" dirty="0">
                  <a:solidFill>
                    <a:schemeClr val="tx2"/>
                  </a:solidFill>
                </a:rPr>
                <a:t>Clever &amp; Intellegence</a:t>
              </a:r>
              <a:br>
                <a:rPr lang="en-US" sz="1100" b="1" dirty="0">
                  <a:solidFill>
                    <a:schemeClr val="tx2"/>
                  </a:solidFill>
                </a:rPr>
              </a:br>
              <a:r>
                <a:rPr lang="en-US" sz="1000" dirty="0">
                  <a:solidFill>
                    <a:schemeClr val="tx2"/>
                  </a:solidFill>
                </a:rPr>
                <a:t>Lorem ipsum dolor sit amet, consectetur adipiscing elit. </a:t>
              </a: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782167" y="2471509"/>
            <a:ext cx="2755479" cy="3780430"/>
            <a:chOff x="871402" y="2401463"/>
            <a:chExt cx="2755479" cy="3780430"/>
          </a:xfrm>
        </p:grpSpPr>
        <p:sp>
          <p:nvSpPr>
            <p:cNvPr id="131" name="Freeform 127"/>
            <p:cNvSpPr>
              <a:spLocks noEditPoints="1"/>
            </p:cNvSpPr>
            <p:nvPr/>
          </p:nvSpPr>
          <p:spPr bwMode="auto">
            <a:xfrm>
              <a:off x="3125021" y="2476361"/>
              <a:ext cx="488950" cy="582613"/>
            </a:xfrm>
            <a:custGeom>
              <a:avLst/>
              <a:gdLst>
                <a:gd name="T0" fmla="*/ 237 w 259"/>
                <a:gd name="T1" fmla="*/ 79 h 308"/>
                <a:gd name="T2" fmla="*/ 234 w 259"/>
                <a:gd name="T3" fmla="*/ 123 h 308"/>
                <a:gd name="T4" fmla="*/ 213 w 259"/>
                <a:gd name="T5" fmla="*/ 132 h 308"/>
                <a:gd name="T6" fmla="*/ 209 w 259"/>
                <a:gd name="T7" fmla="*/ 126 h 308"/>
                <a:gd name="T8" fmla="*/ 142 w 259"/>
                <a:gd name="T9" fmla="*/ 100 h 308"/>
                <a:gd name="T10" fmla="*/ 212 w 259"/>
                <a:gd name="T11" fmla="*/ 50 h 308"/>
                <a:gd name="T12" fmla="*/ 95 w 259"/>
                <a:gd name="T13" fmla="*/ 0 h 308"/>
                <a:gd name="T14" fmla="*/ 95 w 259"/>
                <a:gd name="T15" fmla="*/ 100 h 308"/>
                <a:gd name="T16" fmla="*/ 114 w 259"/>
                <a:gd name="T17" fmla="*/ 115 h 308"/>
                <a:gd name="T18" fmla="*/ 49 w 259"/>
                <a:gd name="T19" fmla="*/ 132 h 308"/>
                <a:gd name="T20" fmla="*/ 27 w 259"/>
                <a:gd name="T21" fmla="*/ 123 h 308"/>
                <a:gd name="T22" fmla="*/ 22 w 259"/>
                <a:gd name="T23" fmla="*/ 79 h 308"/>
                <a:gd name="T24" fmla="*/ 16 w 259"/>
                <a:gd name="T25" fmla="*/ 122 h 308"/>
                <a:gd name="T26" fmla="*/ 49 w 259"/>
                <a:gd name="T27" fmla="*/ 159 h 308"/>
                <a:gd name="T28" fmla="*/ 109 w 259"/>
                <a:gd name="T29" fmla="*/ 165 h 308"/>
                <a:gd name="T30" fmla="*/ 58 w 259"/>
                <a:gd name="T31" fmla="*/ 241 h 308"/>
                <a:gd name="T32" fmla="*/ 58 w 259"/>
                <a:gd name="T33" fmla="*/ 279 h 308"/>
                <a:gd name="T34" fmla="*/ 53 w 259"/>
                <a:gd name="T35" fmla="*/ 290 h 308"/>
                <a:gd name="T36" fmla="*/ 88 w 259"/>
                <a:gd name="T37" fmla="*/ 290 h 308"/>
                <a:gd name="T38" fmla="*/ 176 w 259"/>
                <a:gd name="T39" fmla="*/ 279 h 308"/>
                <a:gd name="T40" fmla="*/ 189 w 259"/>
                <a:gd name="T41" fmla="*/ 308 h 308"/>
                <a:gd name="T42" fmla="*/ 201 w 259"/>
                <a:gd name="T43" fmla="*/ 278 h 308"/>
                <a:gd name="T44" fmla="*/ 198 w 259"/>
                <a:gd name="T45" fmla="*/ 241 h 308"/>
                <a:gd name="T46" fmla="*/ 147 w 259"/>
                <a:gd name="T47" fmla="*/ 165 h 308"/>
                <a:gd name="T48" fmla="*/ 213 w 259"/>
                <a:gd name="T49" fmla="*/ 159 h 308"/>
                <a:gd name="T50" fmla="*/ 246 w 259"/>
                <a:gd name="T51" fmla="*/ 121 h 308"/>
                <a:gd name="T52" fmla="*/ 12 w 259"/>
                <a:gd name="T53" fmla="*/ 101 h 308"/>
                <a:gd name="T54" fmla="*/ 33 w 259"/>
                <a:gd name="T55" fmla="*/ 101 h 308"/>
                <a:gd name="T56" fmla="*/ 12 w 259"/>
                <a:gd name="T57" fmla="*/ 101 h 308"/>
                <a:gd name="T58" fmla="*/ 61 w 259"/>
                <a:gd name="T59" fmla="*/ 290 h 308"/>
                <a:gd name="T60" fmla="*/ 80 w 259"/>
                <a:gd name="T61" fmla="*/ 290 h 308"/>
                <a:gd name="T62" fmla="*/ 56 w 259"/>
                <a:gd name="T63" fmla="*/ 50 h 308"/>
                <a:gd name="T64" fmla="*/ 162 w 259"/>
                <a:gd name="T65" fmla="*/ 11 h 308"/>
                <a:gd name="T66" fmla="*/ 162 w 259"/>
                <a:gd name="T67" fmla="*/ 88 h 308"/>
                <a:gd name="T68" fmla="*/ 56 w 259"/>
                <a:gd name="T69" fmla="*/ 50 h 308"/>
                <a:gd name="T70" fmla="*/ 179 w 259"/>
                <a:gd name="T71" fmla="*/ 290 h 308"/>
                <a:gd name="T72" fmla="*/ 199 w 259"/>
                <a:gd name="T73" fmla="*/ 290 h 308"/>
                <a:gd name="T74" fmla="*/ 207 w 259"/>
                <a:gd name="T75" fmla="*/ 260 h 308"/>
                <a:gd name="T76" fmla="*/ 58 w 259"/>
                <a:gd name="T77" fmla="*/ 268 h 308"/>
                <a:gd name="T78" fmla="*/ 58 w 259"/>
                <a:gd name="T79" fmla="*/ 251 h 308"/>
                <a:gd name="T80" fmla="*/ 207 w 259"/>
                <a:gd name="T81" fmla="*/ 260 h 308"/>
                <a:gd name="T82" fmla="*/ 121 w 259"/>
                <a:gd name="T83" fmla="*/ 241 h 308"/>
                <a:gd name="T84" fmla="*/ 136 w 259"/>
                <a:gd name="T85" fmla="*/ 165 h 308"/>
                <a:gd name="T86" fmla="*/ 201 w 259"/>
                <a:gd name="T87" fmla="*/ 153 h 308"/>
                <a:gd name="T88" fmla="*/ 61 w 259"/>
                <a:gd name="T89" fmla="*/ 138 h 308"/>
                <a:gd name="T90" fmla="*/ 201 w 259"/>
                <a:gd name="T91" fmla="*/ 153 h 308"/>
                <a:gd name="T92" fmla="*/ 226 w 259"/>
                <a:gd name="T93" fmla="*/ 101 h 308"/>
                <a:gd name="T94" fmla="*/ 247 w 259"/>
                <a:gd name="T95" fmla="*/ 101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9" h="308">
                  <a:moveTo>
                    <a:pt x="259" y="101"/>
                  </a:moveTo>
                  <a:cubicBezTo>
                    <a:pt x="259" y="89"/>
                    <a:pt x="249" y="79"/>
                    <a:pt x="237" y="79"/>
                  </a:cubicBezTo>
                  <a:cubicBezTo>
                    <a:pt x="225" y="79"/>
                    <a:pt x="215" y="89"/>
                    <a:pt x="215" y="101"/>
                  </a:cubicBezTo>
                  <a:cubicBezTo>
                    <a:pt x="215" y="112"/>
                    <a:pt x="223" y="122"/>
                    <a:pt x="234" y="123"/>
                  </a:cubicBezTo>
                  <a:cubicBezTo>
                    <a:pt x="232" y="129"/>
                    <a:pt x="227" y="138"/>
                    <a:pt x="213" y="141"/>
                  </a:cubicBezTo>
                  <a:cubicBezTo>
                    <a:pt x="213" y="132"/>
                    <a:pt x="213" y="132"/>
                    <a:pt x="213" y="132"/>
                  </a:cubicBezTo>
                  <a:cubicBezTo>
                    <a:pt x="213" y="129"/>
                    <a:pt x="211" y="127"/>
                    <a:pt x="209" y="126"/>
                  </a:cubicBezTo>
                  <a:cubicBezTo>
                    <a:pt x="209" y="126"/>
                    <a:pt x="209" y="126"/>
                    <a:pt x="209" y="126"/>
                  </a:cubicBezTo>
                  <a:cubicBezTo>
                    <a:pt x="196" y="120"/>
                    <a:pt x="160" y="117"/>
                    <a:pt x="142" y="115"/>
                  </a:cubicBezTo>
                  <a:cubicBezTo>
                    <a:pt x="142" y="100"/>
                    <a:pt x="142" y="100"/>
                    <a:pt x="142" y="100"/>
                  </a:cubicBezTo>
                  <a:cubicBezTo>
                    <a:pt x="162" y="100"/>
                    <a:pt x="162" y="100"/>
                    <a:pt x="162" y="100"/>
                  </a:cubicBezTo>
                  <a:cubicBezTo>
                    <a:pt x="189" y="100"/>
                    <a:pt x="212" y="78"/>
                    <a:pt x="212" y="50"/>
                  </a:cubicBezTo>
                  <a:cubicBezTo>
                    <a:pt x="212" y="22"/>
                    <a:pt x="189" y="0"/>
                    <a:pt x="162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67" y="0"/>
                    <a:pt x="45" y="22"/>
                    <a:pt x="45" y="50"/>
                  </a:cubicBezTo>
                  <a:cubicBezTo>
                    <a:pt x="45" y="78"/>
                    <a:pt x="67" y="100"/>
                    <a:pt x="95" y="100"/>
                  </a:cubicBezTo>
                  <a:cubicBezTo>
                    <a:pt x="114" y="100"/>
                    <a:pt x="114" y="100"/>
                    <a:pt x="114" y="100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78" y="117"/>
                    <a:pt x="57" y="125"/>
                    <a:pt x="55" y="126"/>
                  </a:cubicBezTo>
                  <a:cubicBezTo>
                    <a:pt x="52" y="126"/>
                    <a:pt x="49" y="129"/>
                    <a:pt x="49" y="132"/>
                  </a:cubicBezTo>
                  <a:cubicBezTo>
                    <a:pt x="49" y="142"/>
                    <a:pt x="49" y="142"/>
                    <a:pt x="49" y="142"/>
                  </a:cubicBezTo>
                  <a:cubicBezTo>
                    <a:pt x="35" y="138"/>
                    <a:pt x="29" y="128"/>
                    <a:pt x="27" y="123"/>
                  </a:cubicBezTo>
                  <a:cubicBezTo>
                    <a:pt x="37" y="121"/>
                    <a:pt x="45" y="112"/>
                    <a:pt x="45" y="101"/>
                  </a:cubicBezTo>
                  <a:cubicBezTo>
                    <a:pt x="45" y="89"/>
                    <a:pt x="35" y="79"/>
                    <a:pt x="22" y="79"/>
                  </a:cubicBezTo>
                  <a:cubicBezTo>
                    <a:pt x="10" y="79"/>
                    <a:pt x="0" y="89"/>
                    <a:pt x="0" y="101"/>
                  </a:cubicBezTo>
                  <a:cubicBezTo>
                    <a:pt x="0" y="111"/>
                    <a:pt x="7" y="119"/>
                    <a:pt x="16" y="122"/>
                  </a:cubicBezTo>
                  <a:cubicBezTo>
                    <a:pt x="18" y="132"/>
                    <a:pt x="27" y="148"/>
                    <a:pt x="49" y="152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9" y="162"/>
                    <a:pt x="52" y="165"/>
                    <a:pt x="55" y="165"/>
                  </a:cubicBezTo>
                  <a:cubicBezTo>
                    <a:pt x="109" y="165"/>
                    <a:pt x="109" y="165"/>
                    <a:pt x="109" y="165"/>
                  </a:cubicBezTo>
                  <a:cubicBezTo>
                    <a:pt x="109" y="241"/>
                    <a:pt x="109" y="241"/>
                    <a:pt x="109" y="241"/>
                  </a:cubicBezTo>
                  <a:cubicBezTo>
                    <a:pt x="58" y="241"/>
                    <a:pt x="58" y="241"/>
                    <a:pt x="58" y="241"/>
                  </a:cubicBezTo>
                  <a:cubicBezTo>
                    <a:pt x="49" y="241"/>
                    <a:pt x="41" y="250"/>
                    <a:pt x="41" y="260"/>
                  </a:cubicBezTo>
                  <a:cubicBezTo>
                    <a:pt x="41" y="270"/>
                    <a:pt x="49" y="279"/>
                    <a:pt x="58" y="279"/>
                  </a:cubicBezTo>
                  <a:cubicBezTo>
                    <a:pt x="58" y="279"/>
                    <a:pt x="58" y="279"/>
                    <a:pt x="58" y="279"/>
                  </a:cubicBezTo>
                  <a:cubicBezTo>
                    <a:pt x="55" y="282"/>
                    <a:pt x="53" y="286"/>
                    <a:pt x="53" y="290"/>
                  </a:cubicBezTo>
                  <a:cubicBezTo>
                    <a:pt x="53" y="300"/>
                    <a:pt x="61" y="308"/>
                    <a:pt x="71" y="308"/>
                  </a:cubicBezTo>
                  <a:cubicBezTo>
                    <a:pt x="80" y="308"/>
                    <a:pt x="88" y="300"/>
                    <a:pt x="88" y="290"/>
                  </a:cubicBezTo>
                  <a:cubicBezTo>
                    <a:pt x="88" y="286"/>
                    <a:pt x="86" y="282"/>
                    <a:pt x="83" y="279"/>
                  </a:cubicBezTo>
                  <a:cubicBezTo>
                    <a:pt x="176" y="279"/>
                    <a:pt x="176" y="279"/>
                    <a:pt x="176" y="279"/>
                  </a:cubicBezTo>
                  <a:cubicBezTo>
                    <a:pt x="173" y="282"/>
                    <a:pt x="171" y="286"/>
                    <a:pt x="171" y="290"/>
                  </a:cubicBezTo>
                  <a:cubicBezTo>
                    <a:pt x="171" y="300"/>
                    <a:pt x="179" y="308"/>
                    <a:pt x="189" y="308"/>
                  </a:cubicBezTo>
                  <a:cubicBezTo>
                    <a:pt x="198" y="308"/>
                    <a:pt x="206" y="300"/>
                    <a:pt x="206" y="290"/>
                  </a:cubicBezTo>
                  <a:cubicBezTo>
                    <a:pt x="206" y="286"/>
                    <a:pt x="204" y="281"/>
                    <a:pt x="201" y="278"/>
                  </a:cubicBezTo>
                  <a:cubicBezTo>
                    <a:pt x="209" y="277"/>
                    <a:pt x="215" y="269"/>
                    <a:pt x="215" y="260"/>
                  </a:cubicBezTo>
                  <a:cubicBezTo>
                    <a:pt x="215" y="250"/>
                    <a:pt x="208" y="241"/>
                    <a:pt x="198" y="241"/>
                  </a:cubicBezTo>
                  <a:cubicBezTo>
                    <a:pt x="147" y="241"/>
                    <a:pt x="147" y="241"/>
                    <a:pt x="147" y="241"/>
                  </a:cubicBezTo>
                  <a:cubicBezTo>
                    <a:pt x="147" y="165"/>
                    <a:pt x="147" y="165"/>
                    <a:pt x="147" y="165"/>
                  </a:cubicBezTo>
                  <a:cubicBezTo>
                    <a:pt x="207" y="165"/>
                    <a:pt x="207" y="165"/>
                    <a:pt x="207" y="165"/>
                  </a:cubicBezTo>
                  <a:cubicBezTo>
                    <a:pt x="210" y="165"/>
                    <a:pt x="213" y="162"/>
                    <a:pt x="213" y="159"/>
                  </a:cubicBezTo>
                  <a:cubicBezTo>
                    <a:pt x="213" y="152"/>
                    <a:pt x="213" y="152"/>
                    <a:pt x="213" y="152"/>
                  </a:cubicBezTo>
                  <a:cubicBezTo>
                    <a:pt x="235" y="148"/>
                    <a:pt x="244" y="131"/>
                    <a:pt x="246" y="121"/>
                  </a:cubicBezTo>
                  <a:cubicBezTo>
                    <a:pt x="253" y="118"/>
                    <a:pt x="259" y="110"/>
                    <a:pt x="259" y="101"/>
                  </a:cubicBezTo>
                  <a:close/>
                  <a:moveTo>
                    <a:pt x="12" y="101"/>
                  </a:moveTo>
                  <a:cubicBezTo>
                    <a:pt x="12" y="95"/>
                    <a:pt x="16" y="90"/>
                    <a:pt x="22" y="90"/>
                  </a:cubicBezTo>
                  <a:cubicBezTo>
                    <a:pt x="28" y="90"/>
                    <a:pt x="33" y="95"/>
                    <a:pt x="33" y="101"/>
                  </a:cubicBezTo>
                  <a:cubicBezTo>
                    <a:pt x="33" y="107"/>
                    <a:pt x="28" y="112"/>
                    <a:pt x="22" y="112"/>
                  </a:cubicBezTo>
                  <a:cubicBezTo>
                    <a:pt x="16" y="112"/>
                    <a:pt x="12" y="107"/>
                    <a:pt x="12" y="101"/>
                  </a:cubicBezTo>
                  <a:close/>
                  <a:moveTo>
                    <a:pt x="71" y="300"/>
                  </a:moveTo>
                  <a:cubicBezTo>
                    <a:pt x="65" y="300"/>
                    <a:pt x="61" y="296"/>
                    <a:pt x="61" y="290"/>
                  </a:cubicBezTo>
                  <a:cubicBezTo>
                    <a:pt x="61" y="285"/>
                    <a:pt x="65" y="281"/>
                    <a:pt x="71" y="281"/>
                  </a:cubicBezTo>
                  <a:cubicBezTo>
                    <a:pt x="76" y="281"/>
                    <a:pt x="80" y="285"/>
                    <a:pt x="80" y="290"/>
                  </a:cubicBezTo>
                  <a:cubicBezTo>
                    <a:pt x="80" y="296"/>
                    <a:pt x="76" y="300"/>
                    <a:pt x="71" y="300"/>
                  </a:cubicBezTo>
                  <a:close/>
                  <a:moveTo>
                    <a:pt x="56" y="50"/>
                  </a:moveTo>
                  <a:cubicBezTo>
                    <a:pt x="56" y="29"/>
                    <a:pt x="74" y="11"/>
                    <a:pt x="95" y="11"/>
                  </a:cubicBezTo>
                  <a:cubicBezTo>
                    <a:pt x="162" y="11"/>
                    <a:pt x="162" y="11"/>
                    <a:pt x="162" y="11"/>
                  </a:cubicBezTo>
                  <a:cubicBezTo>
                    <a:pt x="183" y="11"/>
                    <a:pt x="200" y="29"/>
                    <a:pt x="200" y="50"/>
                  </a:cubicBezTo>
                  <a:cubicBezTo>
                    <a:pt x="200" y="71"/>
                    <a:pt x="183" y="88"/>
                    <a:pt x="162" y="88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74" y="88"/>
                    <a:pt x="56" y="71"/>
                    <a:pt x="56" y="50"/>
                  </a:cubicBezTo>
                  <a:close/>
                  <a:moveTo>
                    <a:pt x="189" y="300"/>
                  </a:moveTo>
                  <a:cubicBezTo>
                    <a:pt x="183" y="300"/>
                    <a:pt x="179" y="296"/>
                    <a:pt x="179" y="290"/>
                  </a:cubicBezTo>
                  <a:cubicBezTo>
                    <a:pt x="179" y="285"/>
                    <a:pt x="183" y="281"/>
                    <a:pt x="189" y="281"/>
                  </a:cubicBezTo>
                  <a:cubicBezTo>
                    <a:pt x="194" y="281"/>
                    <a:pt x="199" y="285"/>
                    <a:pt x="199" y="290"/>
                  </a:cubicBezTo>
                  <a:cubicBezTo>
                    <a:pt x="199" y="296"/>
                    <a:pt x="194" y="300"/>
                    <a:pt x="189" y="300"/>
                  </a:cubicBezTo>
                  <a:close/>
                  <a:moveTo>
                    <a:pt x="207" y="260"/>
                  </a:moveTo>
                  <a:cubicBezTo>
                    <a:pt x="207" y="264"/>
                    <a:pt x="203" y="268"/>
                    <a:pt x="198" y="268"/>
                  </a:cubicBezTo>
                  <a:cubicBezTo>
                    <a:pt x="58" y="268"/>
                    <a:pt x="58" y="268"/>
                    <a:pt x="58" y="268"/>
                  </a:cubicBezTo>
                  <a:cubicBezTo>
                    <a:pt x="53" y="268"/>
                    <a:pt x="49" y="264"/>
                    <a:pt x="49" y="260"/>
                  </a:cubicBezTo>
                  <a:cubicBezTo>
                    <a:pt x="49" y="255"/>
                    <a:pt x="53" y="251"/>
                    <a:pt x="58" y="251"/>
                  </a:cubicBezTo>
                  <a:cubicBezTo>
                    <a:pt x="198" y="251"/>
                    <a:pt x="198" y="251"/>
                    <a:pt x="198" y="251"/>
                  </a:cubicBezTo>
                  <a:cubicBezTo>
                    <a:pt x="203" y="251"/>
                    <a:pt x="207" y="255"/>
                    <a:pt x="207" y="260"/>
                  </a:cubicBezTo>
                  <a:close/>
                  <a:moveTo>
                    <a:pt x="136" y="241"/>
                  </a:moveTo>
                  <a:cubicBezTo>
                    <a:pt x="121" y="241"/>
                    <a:pt x="121" y="241"/>
                    <a:pt x="121" y="241"/>
                  </a:cubicBezTo>
                  <a:cubicBezTo>
                    <a:pt x="121" y="165"/>
                    <a:pt x="121" y="165"/>
                    <a:pt x="121" y="165"/>
                  </a:cubicBezTo>
                  <a:cubicBezTo>
                    <a:pt x="136" y="165"/>
                    <a:pt x="136" y="165"/>
                    <a:pt x="136" y="165"/>
                  </a:cubicBezTo>
                  <a:lnTo>
                    <a:pt x="136" y="241"/>
                  </a:lnTo>
                  <a:close/>
                  <a:moveTo>
                    <a:pt x="201" y="153"/>
                  </a:moveTo>
                  <a:cubicBezTo>
                    <a:pt x="61" y="153"/>
                    <a:pt x="61" y="153"/>
                    <a:pt x="61" y="153"/>
                  </a:cubicBezTo>
                  <a:cubicBezTo>
                    <a:pt x="61" y="138"/>
                    <a:pt x="61" y="138"/>
                    <a:pt x="61" y="138"/>
                  </a:cubicBezTo>
                  <a:cubicBezTo>
                    <a:pt x="201" y="138"/>
                    <a:pt x="201" y="138"/>
                    <a:pt x="201" y="138"/>
                  </a:cubicBezTo>
                  <a:lnTo>
                    <a:pt x="201" y="153"/>
                  </a:lnTo>
                  <a:close/>
                  <a:moveTo>
                    <a:pt x="237" y="112"/>
                  </a:moveTo>
                  <a:cubicBezTo>
                    <a:pt x="231" y="112"/>
                    <a:pt x="226" y="107"/>
                    <a:pt x="226" y="101"/>
                  </a:cubicBezTo>
                  <a:cubicBezTo>
                    <a:pt x="226" y="95"/>
                    <a:pt x="231" y="90"/>
                    <a:pt x="237" y="90"/>
                  </a:cubicBezTo>
                  <a:cubicBezTo>
                    <a:pt x="243" y="90"/>
                    <a:pt x="247" y="95"/>
                    <a:pt x="247" y="101"/>
                  </a:cubicBezTo>
                  <a:cubicBezTo>
                    <a:pt x="247" y="107"/>
                    <a:pt x="243" y="112"/>
                    <a:pt x="237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  <p:grpSp>
          <p:nvGrpSpPr>
            <p:cNvPr id="132" name="Group 131"/>
            <p:cNvGrpSpPr/>
            <p:nvPr/>
          </p:nvGrpSpPr>
          <p:grpSpPr>
            <a:xfrm>
              <a:off x="3028393" y="3565949"/>
              <a:ext cx="598488" cy="277813"/>
              <a:chOff x="3917950" y="2146300"/>
              <a:chExt cx="598488" cy="277813"/>
            </a:xfrm>
            <a:solidFill>
              <a:schemeClr val="accent2"/>
            </a:solidFill>
          </p:grpSpPr>
          <p:sp>
            <p:nvSpPr>
              <p:cNvPr id="144" name="Freeform 155"/>
              <p:cNvSpPr>
                <a:spLocks noEditPoints="1"/>
              </p:cNvSpPr>
              <p:nvPr/>
            </p:nvSpPr>
            <p:spPr bwMode="auto">
              <a:xfrm>
                <a:off x="3917950" y="2146300"/>
                <a:ext cx="598488" cy="277813"/>
              </a:xfrm>
              <a:custGeom>
                <a:avLst/>
                <a:gdLst>
                  <a:gd name="T0" fmla="*/ 306 w 317"/>
                  <a:gd name="T1" fmla="*/ 49 h 147"/>
                  <a:gd name="T2" fmla="*/ 302 w 317"/>
                  <a:gd name="T3" fmla="*/ 50 h 147"/>
                  <a:gd name="T4" fmla="*/ 302 w 317"/>
                  <a:gd name="T5" fmla="*/ 44 h 147"/>
                  <a:gd name="T6" fmla="*/ 259 w 317"/>
                  <a:gd name="T7" fmla="*/ 1 h 147"/>
                  <a:gd name="T8" fmla="*/ 44 w 317"/>
                  <a:gd name="T9" fmla="*/ 0 h 147"/>
                  <a:gd name="T10" fmla="*/ 1 w 317"/>
                  <a:gd name="T11" fmla="*/ 43 h 147"/>
                  <a:gd name="T12" fmla="*/ 0 w 317"/>
                  <a:gd name="T13" fmla="*/ 104 h 147"/>
                  <a:gd name="T14" fmla="*/ 43 w 317"/>
                  <a:gd name="T15" fmla="*/ 147 h 147"/>
                  <a:gd name="T16" fmla="*/ 259 w 317"/>
                  <a:gd name="T17" fmla="*/ 147 h 147"/>
                  <a:gd name="T18" fmla="*/ 302 w 317"/>
                  <a:gd name="T19" fmla="*/ 104 h 147"/>
                  <a:gd name="T20" fmla="*/ 302 w 317"/>
                  <a:gd name="T21" fmla="*/ 99 h 147"/>
                  <a:gd name="T22" fmla="*/ 305 w 317"/>
                  <a:gd name="T23" fmla="*/ 99 h 147"/>
                  <a:gd name="T24" fmla="*/ 317 w 317"/>
                  <a:gd name="T25" fmla="*/ 89 h 147"/>
                  <a:gd name="T26" fmla="*/ 317 w 317"/>
                  <a:gd name="T27" fmla="*/ 59 h 147"/>
                  <a:gd name="T28" fmla="*/ 306 w 317"/>
                  <a:gd name="T29" fmla="*/ 49 h 147"/>
                  <a:gd name="T30" fmla="*/ 291 w 317"/>
                  <a:gd name="T31" fmla="*/ 104 h 147"/>
                  <a:gd name="T32" fmla="*/ 259 w 317"/>
                  <a:gd name="T33" fmla="*/ 136 h 147"/>
                  <a:gd name="T34" fmla="*/ 43 w 317"/>
                  <a:gd name="T35" fmla="*/ 135 h 147"/>
                  <a:gd name="T36" fmla="*/ 12 w 317"/>
                  <a:gd name="T37" fmla="*/ 104 h 147"/>
                  <a:gd name="T38" fmla="*/ 12 w 317"/>
                  <a:gd name="T39" fmla="*/ 43 h 147"/>
                  <a:gd name="T40" fmla="*/ 44 w 317"/>
                  <a:gd name="T41" fmla="*/ 12 h 147"/>
                  <a:gd name="T42" fmla="*/ 259 w 317"/>
                  <a:gd name="T43" fmla="*/ 12 h 147"/>
                  <a:gd name="T44" fmla="*/ 291 w 317"/>
                  <a:gd name="T45" fmla="*/ 44 h 147"/>
                  <a:gd name="T46" fmla="*/ 291 w 317"/>
                  <a:gd name="T47" fmla="*/ 104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7" h="147">
                    <a:moveTo>
                      <a:pt x="306" y="49"/>
                    </a:moveTo>
                    <a:cubicBezTo>
                      <a:pt x="304" y="49"/>
                      <a:pt x="303" y="49"/>
                      <a:pt x="302" y="50"/>
                    </a:cubicBezTo>
                    <a:cubicBezTo>
                      <a:pt x="302" y="44"/>
                      <a:pt x="302" y="44"/>
                      <a:pt x="302" y="44"/>
                    </a:cubicBezTo>
                    <a:cubicBezTo>
                      <a:pt x="302" y="20"/>
                      <a:pt x="283" y="1"/>
                      <a:pt x="259" y="1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28"/>
                      <a:pt x="20" y="147"/>
                      <a:pt x="43" y="147"/>
                    </a:cubicBezTo>
                    <a:cubicBezTo>
                      <a:pt x="259" y="147"/>
                      <a:pt x="259" y="147"/>
                      <a:pt x="259" y="147"/>
                    </a:cubicBezTo>
                    <a:cubicBezTo>
                      <a:pt x="283" y="147"/>
                      <a:pt x="302" y="128"/>
                      <a:pt x="302" y="104"/>
                    </a:cubicBezTo>
                    <a:cubicBezTo>
                      <a:pt x="302" y="99"/>
                      <a:pt x="302" y="99"/>
                      <a:pt x="302" y="99"/>
                    </a:cubicBezTo>
                    <a:cubicBezTo>
                      <a:pt x="303" y="99"/>
                      <a:pt x="304" y="99"/>
                      <a:pt x="305" y="99"/>
                    </a:cubicBezTo>
                    <a:cubicBezTo>
                      <a:pt x="312" y="99"/>
                      <a:pt x="317" y="95"/>
                      <a:pt x="317" y="89"/>
                    </a:cubicBezTo>
                    <a:cubicBezTo>
                      <a:pt x="317" y="59"/>
                      <a:pt x="317" y="59"/>
                      <a:pt x="317" y="59"/>
                    </a:cubicBezTo>
                    <a:cubicBezTo>
                      <a:pt x="317" y="54"/>
                      <a:pt x="312" y="49"/>
                      <a:pt x="306" y="49"/>
                    </a:cubicBezTo>
                    <a:close/>
                    <a:moveTo>
                      <a:pt x="291" y="104"/>
                    </a:moveTo>
                    <a:cubicBezTo>
                      <a:pt x="291" y="122"/>
                      <a:pt x="276" y="136"/>
                      <a:pt x="259" y="136"/>
                    </a:cubicBezTo>
                    <a:cubicBezTo>
                      <a:pt x="43" y="135"/>
                      <a:pt x="43" y="135"/>
                      <a:pt x="43" y="135"/>
                    </a:cubicBezTo>
                    <a:cubicBezTo>
                      <a:pt x="26" y="135"/>
                      <a:pt x="12" y="121"/>
                      <a:pt x="12" y="104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12" y="26"/>
                      <a:pt x="26" y="12"/>
                      <a:pt x="44" y="12"/>
                    </a:cubicBezTo>
                    <a:cubicBezTo>
                      <a:pt x="259" y="12"/>
                      <a:pt x="259" y="12"/>
                      <a:pt x="259" y="12"/>
                    </a:cubicBezTo>
                    <a:cubicBezTo>
                      <a:pt x="277" y="12"/>
                      <a:pt x="291" y="26"/>
                      <a:pt x="291" y="44"/>
                    </a:cubicBezTo>
                    <a:lnTo>
                      <a:pt x="291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/>
              </a:p>
            </p:txBody>
          </p:sp>
          <p:sp>
            <p:nvSpPr>
              <p:cNvPr id="145" name="Rectangle 156"/>
              <p:cNvSpPr>
                <a:spLocks noChangeArrowheads="1"/>
              </p:cNvSpPr>
              <p:nvPr/>
            </p:nvSpPr>
            <p:spPr bwMode="auto">
              <a:xfrm>
                <a:off x="4019550" y="2182813"/>
                <a:ext cx="47625" cy="2063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/>
              </a:p>
            </p:txBody>
          </p:sp>
          <p:sp>
            <p:nvSpPr>
              <p:cNvPr id="146" name="Rectangle 157"/>
              <p:cNvSpPr>
                <a:spLocks noChangeArrowheads="1"/>
              </p:cNvSpPr>
              <p:nvPr/>
            </p:nvSpPr>
            <p:spPr bwMode="auto">
              <a:xfrm>
                <a:off x="4084638" y="2182813"/>
                <a:ext cx="47625" cy="2063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/>
              </a:p>
            </p:txBody>
          </p:sp>
          <p:sp>
            <p:nvSpPr>
              <p:cNvPr id="147" name="Freeform 158"/>
              <p:cNvSpPr/>
              <p:nvPr/>
            </p:nvSpPr>
            <p:spPr bwMode="auto">
              <a:xfrm>
                <a:off x="3954463" y="2182813"/>
                <a:ext cx="47625" cy="206375"/>
              </a:xfrm>
              <a:custGeom>
                <a:avLst/>
                <a:gdLst>
                  <a:gd name="T0" fmla="*/ 0 w 25"/>
                  <a:gd name="T1" fmla="*/ 22 h 109"/>
                  <a:gd name="T2" fmla="*/ 0 w 25"/>
                  <a:gd name="T3" fmla="*/ 91 h 109"/>
                  <a:gd name="T4" fmla="*/ 15 w 25"/>
                  <a:gd name="T5" fmla="*/ 109 h 109"/>
                  <a:gd name="T6" fmla="*/ 25 w 25"/>
                  <a:gd name="T7" fmla="*/ 109 h 109"/>
                  <a:gd name="T8" fmla="*/ 25 w 25"/>
                  <a:gd name="T9" fmla="*/ 0 h 109"/>
                  <a:gd name="T10" fmla="*/ 17 w 25"/>
                  <a:gd name="T11" fmla="*/ 0 h 109"/>
                  <a:gd name="T12" fmla="*/ 0 w 25"/>
                  <a:gd name="T13" fmla="*/ 22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09">
                    <a:moveTo>
                      <a:pt x="0" y="22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2" y="97"/>
                      <a:pt x="6" y="104"/>
                      <a:pt x="15" y="109"/>
                    </a:cubicBezTo>
                    <a:cubicBezTo>
                      <a:pt x="25" y="109"/>
                      <a:pt x="25" y="109"/>
                      <a:pt x="25" y="109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2" y="2"/>
                      <a:pt x="3" y="7"/>
                      <a:pt x="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/>
              </a:p>
            </p:txBody>
          </p:sp>
        </p:grpSp>
        <p:sp>
          <p:nvSpPr>
            <p:cNvPr id="133" name="Freeform 107"/>
            <p:cNvSpPr>
              <a:spLocks noEditPoints="1"/>
            </p:cNvSpPr>
            <p:nvPr/>
          </p:nvSpPr>
          <p:spPr bwMode="auto">
            <a:xfrm>
              <a:off x="3139308" y="4422773"/>
              <a:ext cx="474663" cy="549275"/>
            </a:xfrm>
            <a:custGeom>
              <a:avLst/>
              <a:gdLst>
                <a:gd name="T0" fmla="*/ 251 w 252"/>
                <a:gd name="T1" fmla="*/ 83 h 291"/>
                <a:gd name="T2" fmla="*/ 248 w 252"/>
                <a:gd name="T3" fmla="*/ 80 h 291"/>
                <a:gd name="T4" fmla="*/ 142 w 252"/>
                <a:gd name="T5" fmla="*/ 34 h 291"/>
                <a:gd name="T6" fmla="*/ 141 w 252"/>
                <a:gd name="T7" fmla="*/ 34 h 291"/>
                <a:gd name="T8" fmla="*/ 72 w 252"/>
                <a:gd name="T9" fmla="*/ 0 h 291"/>
                <a:gd name="T10" fmla="*/ 66 w 252"/>
                <a:gd name="T11" fmla="*/ 1 h 291"/>
                <a:gd name="T12" fmla="*/ 20 w 252"/>
                <a:gd name="T13" fmla="*/ 41 h 291"/>
                <a:gd name="T14" fmla="*/ 34 w 252"/>
                <a:gd name="T15" fmla="*/ 237 h 291"/>
                <a:gd name="T16" fmla="*/ 20 w 252"/>
                <a:gd name="T17" fmla="*/ 262 h 291"/>
                <a:gd name="T18" fmla="*/ 49 w 252"/>
                <a:gd name="T19" fmla="*/ 291 h 291"/>
                <a:gd name="T20" fmla="*/ 132 w 252"/>
                <a:gd name="T21" fmla="*/ 291 h 291"/>
                <a:gd name="T22" fmla="*/ 161 w 252"/>
                <a:gd name="T23" fmla="*/ 262 h 291"/>
                <a:gd name="T24" fmla="*/ 132 w 252"/>
                <a:gd name="T25" fmla="*/ 233 h 291"/>
                <a:gd name="T26" fmla="*/ 123 w 252"/>
                <a:gd name="T27" fmla="*/ 233 h 291"/>
                <a:gd name="T28" fmla="*/ 123 w 252"/>
                <a:gd name="T29" fmla="*/ 229 h 291"/>
                <a:gd name="T30" fmla="*/ 112 w 252"/>
                <a:gd name="T31" fmla="*/ 218 h 291"/>
                <a:gd name="T32" fmla="*/ 104 w 252"/>
                <a:gd name="T33" fmla="*/ 218 h 291"/>
                <a:gd name="T34" fmla="*/ 93 w 252"/>
                <a:gd name="T35" fmla="*/ 229 h 291"/>
                <a:gd name="T36" fmla="*/ 94 w 252"/>
                <a:gd name="T37" fmla="*/ 233 h 291"/>
                <a:gd name="T38" fmla="*/ 74 w 252"/>
                <a:gd name="T39" fmla="*/ 233 h 291"/>
                <a:gd name="T40" fmla="*/ 56 w 252"/>
                <a:gd name="T41" fmla="*/ 56 h 291"/>
                <a:gd name="T42" fmla="*/ 71 w 252"/>
                <a:gd name="T43" fmla="*/ 39 h 291"/>
                <a:gd name="T44" fmla="*/ 73 w 252"/>
                <a:gd name="T45" fmla="*/ 39 h 291"/>
                <a:gd name="T46" fmla="*/ 118 w 252"/>
                <a:gd name="T47" fmla="*/ 66 h 291"/>
                <a:gd name="T48" fmla="*/ 118 w 252"/>
                <a:gd name="T49" fmla="*/ 67 h 291"/>
                <a:gd name="T50" fmla="*/ 117 w 252"/>
                <a:gd name="T51" fmla="*/ 72 h 291"/>
                <a:gd name="T52" fmla="*/ 149 w 252"/>
                <a:gd name="T53" fmla="*/ 159 h 291"/>
                <a:gd name="T54" fmla="*/ 155 w 252"/>
                <a:gd name="T55" fmla="*/ 163 h 291"/>
                <a:gd name="T56" fmla="*/ 155 w 252"/>
                <a:gd name="T57" fmla="*/ 163 h 291"/>
                <a:gd name="T58" fmla="*/ 189 w 252"/>
                <a:gd name="T59" fmla="*/ 153 h 291"/>
                <a:gd name="T60" fmla="*/ 226 w 252"/>
                <a:gd name="T61" fmla="*/ 149 h 291"/>
                <a:gd name="T62" fmla="*/ 231 w 252"/>
                <a:gd name="T63" fmla="*/ 116 h 291"/>
                <a:gd name="T64" fmla="*/ 230 w 252"/>
                <a:gd name="T65" fmla="*/ 116 h 291"/>
                <a:gd name="T66" fmla="*/ 251 w 252"/>
                <a:gd name="T67" fmla="*/ 88 h 291"/>
                <a:gd name="T68" fmla="*/ 251 w 252"/>
                <a:gd name="T69" fmla="*/ 83 h 291"/>
                <a:gd name="T70" fmla="*/ 150 w 252"/>
                <a:gd name="T71" fmla="*/ 262 h 291"/>
                <a:gd name="T72" fmla="*/ 132 w 252"/>
                <a:gd name="T73" fmla="*/ 280 h 291"/>
                <a:gd name="T74" fmla="*/ 49 w 252"/>
                <a:gd name="T75" fmla="*/ 280 h 291"/>
                <a:gd name="T76" fmla="*/ 32 w 252"/>
                <a:gd name="T77" fmla="*/ 262 h 291"/>
                <a:gd name="T78" fmla="*/ 49 w 252"/>
                <a:gd name="T79" fmla="*/ 245 h 291"/>
                <a:gd name="T80" fmla="*/ 132 w 252"/>
                <a:gd name="T81" fmla="*/ 245 h 291"/>
                <a:gd name="T82" fmla="*/ 150 w 252"/>
                <a:gd name="T83" fmla="*/ 262 h 291"/>
                <a:gd name="T84" fmla="*/ 73 w 252"/>
                <a:gd name="T85" fmla="*/ 28 h 291"/>
                <a:gd name="T86" fmla="*/ 69 w 252"/>
                <a:gd name="T87" fmla="*/ 28 h 291"/>
                <a:gd name="T88" fmla="*/ 46 w 252"/>
                <a:gd name="T89" fmla="*/ 52 h 291"/>
                <a:gd name="T90" fmla="*/ 45 w 252"/>
                <a:gd name="T91" fmla="*/ 52 h 291"/>
                <a:gd name="T92" fmla="*/ 62 w 252"/>
                <a:gd name="T93" fmla="*/ 233 h 291"/>
                <a:gd name="T94" fmla="*/ 49 w 252"/>
                <a:gd name="T95" fmla="*/ 233 h 291"/>
                <a:gd name="T96" fmla="*/ 45 w 252"/>
                <a:gd name="T97" fmla="*/ 233 h 291"/>
                <a:gd name="T98" fmla="*/ 31 w 252"/>
                <a:gd name="T99" fmla="*/ 46 h 291"/>
                <a:gd name="T100" fmla="*/ 67 w 252"/>
                <a:gd name="T101" fmla="*/ 12 h 291"/>
                <a:gd name="T102" fmla="*/ 72 w 252"/>
                <a:gd name="T103" fmla="*/ 12 h 291"/>
                <a:gd name="T104" fmla="*/ 132 w 252"/>
                <a:gd name="T105" fmla="*/ 41 h 291"/>
                <a:gd name="T106" fmla="*/ 124 w 252"/>
                <a:gd name="T107" fmla="*/ 55 h 291"/>
                <a:gd name="T108" fmla="*/ 73 w 252"/>
                <a:gd name="T109" fmla="*/ 28 h 291"/>
                <a:gd name="T110" fmla="*/ 159 w 252"/>
                <a:gd name="T111" fmla="*/ 151 h 291"/>
                <a:gd name="T112" fmla="*/ 129 w 252"/>
                <a:gd name="T113" fmla="*/ 70 h 291"/>
                <a:gd name="T114" fmla="*/ 142 w 252"/>
                <a:gd name="T115" fmla="*/ 46 h 291"/>
                <a:gd name="T116" fmla="*/ 237 w 252"/>
                <a:gd name="T117" fmla="*/ 88 h 291"/>
                <a:gd name="T118" fmla="*/ 159 w 252"/>
                <a:gd name="T119" fmla="*/ 15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2" h="291">
                  <a:moveTo>
                    <a:pt x="251" y="83"/>
                  </a:moveTo>
                  <a:cubicBezTo>
                    <a:pt x="251" y="82"/>
                    <a:pt x="250" y="80"/>
                    <a:pt x="248" y="80"/>
                  </a:cubicBezTo>
                  <a:cubicBezTo>
                    <a:pt x="142" y="34"/>
                    <a:pt x="142" y="34"/>
                    <a:pt x="142" y="34"/>
                  </a:cubicBezTo>
                  <a:cubicBezTo>
                    <a:pt x="142" y="34"/>
                    <a:pt x="142" y="34"/>
                    <a:pt x="141" y="34"/>
                  </a:cubicBezTo>
                  <a:cubicBezTo>
                    <a:pt x="121" y="16"/>
                    <a:pt x="97" y="0"/>
                    <a:pt x="72" y="0"/>
                  </a:cubicBezTo>
                  <a:cubicBezTo>
                    <a:pt x="70" y="0"/>
                    <a:pt x="68" y="0"/>
                    <a:pt x="66" y="1"/>
                  </a:cubicBezTo>
                  <a:cubicBezTo>
                    <a:pt x="52" y="2"/>
                    <a:pt x="32" y="11"/>
                    <a:pt x="20" y="41"/>
                  </a:cubicBezTo>
                  <a:cubicBezTo>
                    <a:pt x="18" y="47"/>
                    <a:pt x="0" y="97"/>
                    <a:pt x="34" y="237"/>
                  </a:cubicBezTo>
                  <a:cubicBezTo>
                    <a:pt x="26" y="242"/>
                    <a:pt x="20" y="252"/>
                    <a:pt x="20" y="262"/>
                  </a:cubicBezTo>
                  <a:cubicBezTo>
                    <a:pt x="20" y="278"/>
                    <a:pt x="33" y="291"/>
                    <a:pt x="49" y="291"/>
                  </a:cubicBezTo>
                  <a:cubicBezTo>
                    <a:pt x="132" y="291"/>
                    <a:pt x="132" y="291"/>
                    <a:pt x="132" y="291"/>
                  </a:cubicBezTo>
                  <a:cubicBezTo>
                    <a:pt x="148" y="291"/>
                    <a:pt x="161" y="278"/>
                    <a:pt x="161" y="262"/>
                  </a:cubicBezTo>
                  <a:cubicBezTo>
                    <a:pt x="161" y="246"/>
                    <a:pt x="148" y="233"/>
                    <a:pt x="132" y="233"/>
                  </a:cubicBezTo>
                  <a:cubicBezTo>
                    <a:pt x="123" y="233"/>
                    <a:pt x="123" y="233"/>
                    <a:pt x="123" y="233"/>
                  </a:cubicBezTo>
                  <a:cubicBezTo>
                    <a:pt x="123" y="232"/>
                    <a:pt x="123" y="231"/>
                    <a:pt x="123" y="229"/>
                  </a:cubicBezTo>
                  <a:cubicBezTo>
                    <a:pt x="123" y="223"/>
                    <a:pt x="118" y="218"/>
                    <a:pt x="112" y="218"/>
                  </a:cubicBezTo>
                  <a:cubicBezTo>
                    <a:pt x="104" y="218"/>
                    <a:pt x="104" y="218"/>
                    <a:pt x="104" y="218"/>
                  </a:cubicBezTo>
                  <a:cubicBezTo>
                    <a:pt x="98" y="218"/>
                    <a:pt x="93" y="223"/>
                    <a:pt x="93" y="229"/>
                  </a:cubicBezTo>
                  <a:cubicBezTo>
                    <a:pt x="93" y="231"/>
                    <a:pt x="93" y="232"/>
                    <a:pt x="94" y="233"/>
                  </a:cubicBezTo>
                  <a:cubicBezTo>
                    <a:pt x="74" y="233"/>
                    <a:pt x="74" y="233"/>
                    <a:pt x="74" y="233"/>
                  </a:cubicBezTo>
                  <a:cubicBezTo>
                    <a:pt x="42" y="106"/>
                    <a:pt x="56" y="58"/>
                    <a:pt x="56" y="56"/>
                  </a:cubicBezTo>
                  <a:cubicBezTo>
                    <a:pt x="61" y="46"/>
                    <a:pt x="65" y="40"/>
                    <a:pt x="71" y="39"/>
                  </a:cubicBezTo>
                  <a:cubicBezTo>
                    <a:pt x="71" y="39"/>
                    <a:pt x="72" y="39"/>
                    <a:pt x="73" y="39"/>
                  </a:cubicBezTo>
                  <a:cubicBezTo>
                    <a:pt x="85" y="39"/>
                    <a:pt x="102" y="51"/>
                    <a:pt x="118" y="66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17" y="68"/>
                    <a:pt x="117" y="70"/>
                    <a:pt x="117" y="72"/>
                  </a:cubicBezTo>
                  <a:cubicBezTo>
                    <a:pt x="149" y="159"/>
                    <a:pt x="149" y="159"/>
                    <a:pt x="149" y="159"/>
                  </a:cubicBezTo>
                  <a:cubicBezTo>
                    <a:pt x="150" y="162"/>
                    <a:pt x="152" y="163"/>
                    <a:pt x="155" y="163"/>
                  </a:cubicBezTo>
                  <a:cubicBezTo>
                    <a:pt x="155" y="163"/>
                    <a:pt x="155" y="163"/>
                    <a:pt x="155" y="163"/>
                  </a:cubicBezTo>
                  <a:cubicBezTo>
                    <a:pt x="167" y="163"/>
                    <a:pt x="179" y="159"/>
                    <a:pt x="189" y="153"/>
                  </a:cubicBezTo>
                  <a:cubicBezTo>
                    <a:pt x="207" y="163"/>
                    <a:pt x="226" y="149"/>
                    <a:pt x="226" y="149"/>
                  </a:cubicBezTo>
                  <a:cubicBezTo>
                    <a:pt x="243" y="136"/>
                    <a:pt x="231" y="116"/>
                    <a:pt x="231" y="116"/>
                  </a:cubicBezTo>
                  <a:cubicBezTo>
                    <a:pt x="231" y="116"/>
                    <a:pt x="231" y="116"/>
                    <a:pt x="230" y="116"/>
                  </a:cubicBezTo>
                  <a:cubicBezTo>
                    <a:pt x="243" y="102"/>
                    <a:pt x="250" y="89"/>
                    <a:pt x="251" y="88"/>
                  </a:cubicBezTo>
                  <a:cubicBezTo>
                    <a:pt x="252" y="86"/>
                    <a:pt x="252" y="85"/>
                    <a:pt x="251" y="83"/>
                  </a:cubicBezTo>
                  <a:close/>
                  <a:moveTo>
                    <a:pt x="150" y="262"/>
                  </a:moveTo>
                  <a:cubicBezTo>
                    <a:pt x="150" y="272"/>
                    <a:pt x="142" y="280"/>
                    <a:pt x="132" y="280"/>
                  </a:cubicBezTo>
                  <a:cubicBezTo>
                    <a:pt x="49" y="280"/>
                    <a:pt x="49" y="280"/>
                    <a:pt x="49" y="280"/>
                  </a:cubicBezTo>
                  <a:cubicBezTo>
                    <a:pt x="40" y="280"/>
                    <a:pt x="32" y="272"/>
                    <a:pt x="32" y="262"/>
                  </a:cubicBezTo>
                  <a:cubicBezTo>
                    <a:pt x="32" y="253"/>
                    <a:pt x="40" y="245"/>
                    <a:pt x="49" y="245"/>
                  </a:cubicBezTo>
                  <a:cubicBezTo>
                    <a:pt x="132" y="245"/>
                    <a:pt x="132" y="245"/>
                    <a:pt x="132" y="245"/>
                  </a:cubicBezTo>
                  <a:cubicBezTo>
                    <a:pt x="142" y="245"/>
                    <a:pt x="150" y="253"/>
                    <a:pt x="150" y="262"/>
                  </a:cubicBezTo>
                  <a:close/>
                  <a:moveTo>
                    <a:pt x="73" y="28"/>
                  </a:moveTo>
                  <a:cubicBezTo>
                    <a:pt x="72" y="28"/>
                    <a:pt x="70" y="28"/>
                    <a:pt x="69" y="28"/>
                  </a:cubicBezTo>
                  <a:cubicBezTo>
                    <a:pt x="66" y="28"/>
                    <a:pt x="54" y="30"/>
                    <a:pt x="46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5" y="54"/>
                    <a:pt x="30" y="101"/>
                    <a:pt x="62" y="233"/>
                  </a:cubicBezTo>
                  <a:cubicBezTo>
                    <a:pt x="49" y="233"/>
                    <a:pt x="49" y="233"/>
                    <a:pt x="49" y="233"/>
                  </a:cubicBezTo>
                  <a:cubicBezTo>
                    <a:pt x="48" y="233"/>
                    <a:pt x="46" y="233"/>
                    <a:pt x="45" y="233"/>
                  </a:cubicBezTo>
                  <a:cubicBezTo>
                    <a:pt x="13" y="97"/>
                    <a:pt x="28" y="51"/>
                    <a:pt x="31" y="46"/>
                  </a:cubicBezTo>
                  <a:cubicBezTo>
                    <a:pt x="41" y="20"/>
                    <a:pt x="56" y="13"/>
                    <a:pt x="67" y="12"/>
                  </a:cubicBezTo>
                  <a:cubicBezTo>
                    <a:pt x="69" y="12"/>
                    <a:pt x="71" y="12"/>
                    <a:pt x="72" y="12"/>
                  </a:cubicBezTo>
                  <a:cubicBezTo>
                    <a:pt x="91" y="12"/>
                    <a:pt x="113" y="25"/>
                    <a:pt x="132" y="41"/>
                  </a:cubicBezTo>
                  <a:cubicBezTo>
                    <a:pt x="124" y="55"/>
                    <a:pt x="124" y="55"/>
                    <a:pt x="124" y="55"/>
                  </a:cubicBezTo>
                  <a:cubicBezTo>
                    <a:pt x="107" y="41"/>
                    <a:pt x="88" y="28"/>
                    <a:pt x="73" y="28"/>
                  </a:cubicBezTo>
                  <a:close/>
                  <a:moveTo>
                    <a:pt x="159" y="151"/>
                  </a:moveTo>
                  <a:cubicBezTo>
                    <a:pt x="129" y="70"/>
                    <a:pt x="129" y="70"/>
                    <a:pt x="129" y="70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237" y="88"/>
                    <a:pt x="237" y="88"/>
                    <a:pt x="237" y="88"/>
                  </a:cubicBezTo>
                  <a:cubicBezTo>
                    <a:pt x="227" y="103"/>
                    <a:pt x="195" y="148"/>
                    <a:pt x="159" y="1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3121846" y="5260180"/>
              <a:ext cx="492125" cy="595313"/>
              <a:chOff x="3971925" y="295275"/>
              <a:chExt cx="492125" cy="595313"/>
            </a:xfrm>
          </p:grpSpPr>
          <p:sp>
            <p:nvSpPr>
              <p:cNvPr id="139" name="Freeform 108"/>
              <p:cNvSpPr/>
              <p:nvPr/>
            </p:nvSpPr>
            <p:spPr bwMode="auto">
              <a:xfrm>
                <a:off x="4133850" y="295275"/>
                <a:ext cx="92075" cy="187325"/>
              </a:xfrm>
              <a:custGeom>
                <a:avLst/>
                <a:gdLst>
                  <a:gd name="T0" fmla="*/ 17 w 48"/>
                  <a:gd name="T1" fmla="*/ 99 h 99"/>
                  <a:gd name="T2" fmla="*/ 24 w 48"/>
                  <a:gd name="T3" fmla="*/ 57 h 99"/>
                  <a:gd name="T4" fmla="*/ 15 w 48"/>
                  <a:gd name="T5" fmla="*/ 0 h 99"/>
                  <a:gd name="T6" fmla="*/ 13 w 48"/>
                  <a:gd name="T7" fmla="*/ 45 h 99"/>
                  <a:gd name="T8" fmla="*/ 3 w 48"/>
                  <a:gd name="T9" fmla="*/ 66 h 99"/>
                  <a:gd name="T10" fmla="*/ 17 w 48"/>
                  <a:gd name="T11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99">
                    <a:moveTo>
                      <a:pt x="17" y="99"/>
                    </a:moveTo>
                    <a:cubicBezTo>
                      <a:pt x="8" y="80"/>
                      <a:pt x="24" y="57"/>
                      <a:pt x="24" y="57"/>
                    </a:cubicBezTo>
                    <a:cubicBezTo>
                      <a:pt x="48" y="25"/>
                      <a:pt x="15" y="0"/>
                      <a:pt x="15" y="0"/>
                    </a:cubicBezTo>
                    <a:cubicBezTo>
                      <a:pt x="26" y="10"/>
                      <a:pt x="21" y="32"/>
                      <a:pt x="13" y="45"/>
                    </a:cubicBezTo>
                    <a:cubicBezTo>
                      <a:pt x="4" y="58"/>
                      <a:pt x="3" y="66"/>
                      <a:pt x="3" y="66"/>
                    </a:cubicBezTo>
                    <a:cubicBezTo>
                      <a:pt x="0" y="89"/>
                      <a:pt x="17" y="99"/>
                      <a:pt x="17" y="9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/>
              </a:p>
            </p:txBody>
          </p:sp>
          <p:sp>
            <p:nvSpPr>
              <p:cNvPr id="140" name="Freeform 109"/>
              <p:cNvSpPr/>
              <p:nvPr/>
            </p:nvSpPr>
            <p:spPr bwMode="auto">
              <a:xfrm>
                <a:off x="4225925" y="358775"/>
                <a:ext cx="52388" cy="104775"/>
              </a:xfrm>
              <a:custGeom>
                <a:avLst/>
                <a:gdLst>
                  <a:gd name="T0" fmla="*/ 10 w 28"/>
                  <a:gd name="T1" fmla="*/ 56 h 56"/>
                  <a:gd name="T2" fmla="*/ 14 w 28"/>
                  <a:gd name="T3" fmla="*/ 32 h 56"/>
                  <a:gd name="T4" fmla="*/ 9 w 28"/>
                  <a:gd name="T5" fmla="*/ 0 h 56"/>
                  <a:gd name="T6" fmla="*/ 8 w 28"/>
                  <a:gd name="T7" fmla="*/ 25 h 56"/>
                  <a:gd name="T8" fmla="*/ 2 w 28"/>
                  <a:gd name="T9" fmla="*/ 37 h 56"/>
                  <a:gd name="T10" fmla="*/ 10 w 28"/>
                  <a:gd name="T1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56">
                    <a:moveTo>
                      <a:pt x="10" y="56"/>
                    </a:moveTo>
                    <a:cubicBezTo>
                      <a:pt x="5" y="45"/>
                      <a:pt x="14" y="32"/>
                      <a:pt x="14" y="32"/>
                    </a:cubicBezTo>
                    <a:cubicBezTo>
                      <a:pt x="28" y="14"/>
                      <a:pt x="9" y="0"/>
                      <a:pt x="9" y="0"/>
                    </a:cubicBezTo>
                    <a:cubicBezTo>
                      <a:pt x="15" y="5"/>
                      <a:pt x="12" y="18"/>
                      <a:pt x="8" y="25"/>
                    </a:cubicBezTo>
                    <a:cubicBezTo>
                      <a:pt x="3" y="33"/>
                      <a:pt x="2" y="37"/>
                      <a:pt x="2" y="37"/>
                    </a:cubicBezTo>
                    <a:cubicBezTo>
                      <a:pt x="0" y="50"/>
                      <a:pt x="10" y="56"/>
                      <a:pt x="10" y="5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/>
              </a:p>
            </p:txBody>
          </p:sp>
          <p:sp>
            <p:nvSpPr>
              <p:cNvPr id="141" name="Freeform 110"/>
              <p:cNvSpPr/>
              <p:nvPr/>
            </p:nvSpPr>
            <p:spPr bwMode="auto">
              <a:xfrm>
                <a:off x="4051300" y="358775"/>
                <a:ext cx="50800" cy="104775"/>
              </a:xfrm>
              <a:custGeom>
                <a:avLst/>
                <a:gdLst>
                  <a:gd name="T0" fmla="*/ 10 w 27"/>
                  <a:gd name="T1" fmla="*/ 56 h 56"/>
                  <a:gd name="T2" fmla="*/ 14 w 27"/>
                  <a:gd name="T3" fmla="*/ 32 h 56"/>
                  <a:gd name="T4" fmla="*/ 9 w 27"/>
                  <a:gd name="T5" fmla="*/ 0 h 56"/>
                  <a:gd name="T6" fmla="*/ 7 w 27"/>
                  <a:gd name="T7" fmla="*/ 25 h 56"/>
                  <a:gd name="T8" fmla="*/ 2 w 27"/>
                  <a:gd name="T9" fmla="*/ 37 h 56"/>
                  <a:gd name="T10" fmla="*/ 10 w 27"/>
                  <a:gd name="T1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56">
                    <a:moveTo>
                      <a:pt x="10" y="56"/>
                    </a:moveTo>
                    <a:cubicBezTo>
                      <a:pt x="4" y="45"/>
                      <a:pt x="14" y="32"/>
                      <a:pt x="14" y="32"/>
                    </a:cubicBezTo>
                    <a:cubicBezTo>
                      <a:pt x="27" y="14"/>
                      <a:pt x="9" y="0"/>
                      <a:pt x="9" y="0"/>
                    </a:cubicBezTo>
                    <a:cubicBezTo>
                      <a:pt x="15" y="5"/>
                      <a:pt x="12" y="18"/>
                      <a:pt x="7" y="25"/>
                    </a:cubicBezTo>
                    <a:cubicBezTo>
                      <a:pt x="2" y="33"/>
                      <a:pt x="2" y="37"/>
                      <a:pt x="2" y="37"/>
                    </a:cubicBezTo>
                    <a:cubicBezTo>
                      <a:pt x="0" y="50"/>
                      <a:pt x="10" y="56"/>
                      <a:pt x="10" y="5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/>
              </a:p>
            </p:txBody>
          </p:sp>
          <p:sp>
            <p:nvSpPr>
              <p:cNvPr id="142" name="Freeform 111"/>
              <p:cNvSpPr>
                <a:spLocks noEditPoints="1"/>
              </p:cNvSpPr>
              <p:nvPr/>
            </p:nvSpPr>
            <p:spPr bwMode="auto">
              <a:xfrm>
                <a:off x="4318000" y="666750"/>
                <a:ext cx="96838" cy="93663"/>
              </a:xfrm>
              <a:custGeom>
                <a:avLst/>
                <a:gdLst>
                  <a:gd name="T0" fmla="*/ 25 w 51"/>
                  <a:gd name="T1" fmla="*/ 0 h 50"/>
                  <a:gd name="T2" fmla="*/ 0 w 51"/>
                  <a:gd name="T3" fmla="*/ 20 h 50"/>
                  <a:gd name="T4" fmla="*/ 0 w 51"/>
                  <a:gd name="T5" fmla="*/ 21 h 50"/>
                  <a:gd name="T6" fmla="*/ 0 w 51"/>
                  <a:gd name="T7" fmla="*/ 29 h 50"/>
                  <a:gd name="T8" fmla="*/ 0 w 51"/>
                  <a:gd name="T9" fmla="*/ 30 h 50"/>
                  <a:gd name="T10" fmla="*/ 25 w 51"/>
                  <a:gd name="T11" fmla="*/ 50 h 50"/>
                  <a:gd name="T12" fmla="*/ 51 w 51"/>
                  <a:gd name="T13" fmla="*/ 25 h 50"/>
                  <a:gd name="T14" fmla="*/ 25 w 51"/>
                  <a:gd name="T15" fmla="*/ 0 h 50"/>
                  <a:gd name="T16" fmla="*/ 25 w 51"/>
                  <a:gd name="T17" fmla="*/ 38 h 50"/>
                  <a:gd name="T18" fmla="*/ 11 w 51"/>
                  <a:gd name="T19" fmla="*/ 28 h 50"/>
                  <a:gd name="T20" fmla="*/ 11 w 51"/>
                  <a:gd name="T21" fmla="*/ 22 h 50"/>
                  <a:gd name="T22" fmla="*/ 25 w 51"/>
                  <a:gd name="T23" fmla="*/ 12 h 50"/>
                  <a:gd name="T24" fmla="*/ 39 w 51"/>
                  <a:gd name="T25" fmla="*/ 25 h 50"/>
                  <a:gd name="T26" fmla="*/ 25 w 51"/>
                  <a:gd name="T27" fmla="*/ 3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" h="50">
                    <a:moveTo>
                      <a:pt x="25" y="0"/>
                    </a:moveTo>
                    <a:cubicBezTo>
                      <a:pt x="13" y="0"/>
                      <a:pt x="3" y="8"/>
                      <a:pt x="0" y="20"/>
                    </a:cubicBezTo>
                    <a:cubicBezTo>
                      <a:pt x="0" y="20"/>
                      <a:pt x="0" y="21"/>
                      <a:pt x="0" y="21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30"/>
                      <a:pt x="0" y="30"/>
                    </a:cubicBezTo>
                    <a:cubicBezTo>
                      <a:pt x="3" y="41"/>
                      <a:pt x="13" y="50"/>
                      <a:pt x="25" y="50"/>
                    </a:cubicBezTo>
                    <a:cubicBezTo>
                      <a:pt x="39" y="50"/>
                      <a:pt x="51" y="39"/>
                      <a:pt x="51" y="25"/>
                    </a:cubicBezTo>
                    <a:cubicBezTo>
                      <a:pt x="51" y="11"/>
                      <a:pt x="39" y="0"/>
                      <a:pt x="25" y="0"/>
                    </a:cubicBezTo>
                    <a:close/>
                    <a:moveTo>
                      <a:pt x="25" y="38"/>
                    </a:moveTo>
                    <a:cubicBezTo>
                      <a:pt x="19" y="38"/>
                      <a:pt x="13" y="34"/>
                      <a:pt x="11" y="28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3" y="16"/>
                      <a:pt x="19" y="12"/>
                      <a:pt x="25" y="12"/>
                    </a:cubicBezTo>
                    <a:cubicBezTo>
                      <a:pt x="33" y="12"/>
                      <a:pt x="39" y="18"/>
                      <a:pt x="39" y="25"/>
                    </a:cubicBezTo>
                    <a:cubicBezTo>
                      <a:pt x="39" y="32"/>
                      <a:pt x="33" y="38"/>
                      <a:pt x="25" y="3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/>
              </a:p>
            </p:txBody>
          </p:sp>
          <p:sp>
            <p:nvSpPr>
              <p:cNvPr id="143" name="Freeform 112"/>
              <p:cNvSpPr>
                <a:spLocks noEditPoints="1"/>
              </p:cNvSpPr>
              <p:nvPr/>
            </p:nvSpPr>
            <p:spPr bwMode="auto">
              <a:xfrm>
                <a:off x="3971925" y="533400"/>
                <a:ext cx="492125" cy="357188"/>
              </a:xfrm>
              <a:custGeom>
                <a:avLst/>
                <a:gdLst>
                  <a:gd name="T0" fmla="*/ 208 w 260"/>
                  <a:gd name="T1" fmla="*/ 45 h 189"/>
                  <a:gd name="T2" fmla="*/ 194 w 260"/>
                  <a:gd name="T3" fmla="*/ 47 h 189"/>
                  <a:gd name="T4" fmla="*/ 194 w 260"/>
                  <a:gd name="T5" fmla="*/ 6 h 189"/>
                  <a:gd name="T6" fmla="*/ 189 w 260"/>
                  <a:gd name="T7" fmla="*/ 0 h 189"/>
                  <a:gd name="T8" fmla="*/ 6 w 260"/>
                  <a:gd name="T9" fmla="*/ 0 h 189"/>
                  <a:gd name="T10" fmla="*/ 0 w 260"/>
                  <a:gd name="T11" fmla="*/ 6 h 189"/>
                  <a:gd name="T12" fmla="*/ 0 w 260"/>
                  <a:gd name="T13" fmla="*/ 183 h 189"/>
                  <a:gd name="T14" fmla="*/ 6 w 260"/>
                  <a:gd name="T15" fmla="*/ 189 h 189"/>
                  <a:gd name="T16" fmla="*/ 189 w 260"/>
                  <a:gd name="T17" fmla="*/ 189 h 189"/>
                  <a:gd name="T18" fmla="*/ 194 w 260"/>
                  <a:gd name="T19" fmla="*/ 183 h 189"/>
                  <a:gd name="T20" fmla="*/ 194 w 260"/>
                  <a:gd name="T21" fmla="*/ 143 h 189"/>
                  <a:gd name="T22" fmla="*/ 208 w 260"/>
                  <a:gd name="T23" fmla="*/ 145 h 189"/>
                  <a:gd name="T24" fmla="*/ 260 w 260"/>
                  <a:gd name="T25" fmla="*/ 95 h 189"/>
                  <a:gd name="T26" fmla="*/ 208 w 260"/>
                  <a:gd name="T27" fmla="*/ 45 h 189"/>
                  <a:gd name="T28" fmla="*/ 208 w 260"/>
                  <a:gd name="T29" fmla="*/ 133 h 189"/>
                  <a:gd name="T30" fmla="*/ 191 w 260"/>
                  <a:gd name="T31" fmla="*/ 130 h 189"/>
                  <a:gd name="T32" fmla="*/ 186 w 260"/>
                  <a:gd name="T33" fmla="*/ 130 h 189"/>
                  <a:gd name="T34" fmla="*/ 183 w 260"/>
                  <a:gd name="T35" fmla="*/ 135 h 189"/>
                  <a:gd name="T36" fmla="*/ 183 w 260"/>
                  <a:gd name="T37" fmla="*/ 178 h 189"/>
                  <a:gd name="T38" fmla="*/ 12 w 260"/>
                  <a:gd name="T39" fmla="*/ 178 h 189"/>
                  <a:gd name="T40" fmla="*/ 12 w 260"/>
                  <a:gd name="T41" fmla="*/ 12 h 189"/>
                  <a:gd name="T42" fmla="*/ 183 w 260"/>
                  <a:gd name="T43" fmla="*/ 12 h 189"/>
                  <a:gd name="T44" fmla="*/ 183 w 260"/>
                  <a:gd name="T45" fmla="*/ 20 h 189"/>
                  <a:gd name="T46" fmla="*/ 14 w 260"/>
                  <a:gd name="T47" fmla="*/ 20 h 189"/>
                  <a:gd name="T48" fmla="*/ 183 w 260"/>
                  <a:gd name="T49" fmla="*/ 21 h 189"/>
                  <a:gd name="T50" fmla="*/ 183 w 260"/>
                  <a:gd name="T51" fmla="*/ 55 h 189"/>
                  <a:gd name="T52" fmla="*/ 186 w 260"/>
                  <a:gd name="T53" fmla="*/ 60 h 189"/>
                  <a:gd name="T54" fmla="*/ 191 w 260"/>
                  <a:gd name="T55" fmla="*/ 60 h 189"/>
                  <a:gd name="T56" fmla="*/ 208 w 260"/>
                  <a:gd name="T57" fmla="*/ 56 h 189"/>
                  <a:gd name="T58" fmla="*/ 248 w 260"/>
                  <a:gd name="T59" fmla="*/ 95 h 189"/>
                  <a:gd name="T60" fmla="*/ 208 w 260"/>
                  <a:gd name="T61" fmla="*/ 133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0" h="189">
                    <a:moveTo>
                      <a:pt x="208" y="45"/>
                    </a:moveTo>
                    <a:cubicBezTo>
                      <a:pt x="203" y="45"/>
                      <a:pt x="199" y="45"/>
                      <a:pt x="194" y="47"/>
                    </a:cubicBezTo>
                    <a:cubicBezTo>
                      <a:pt x="194" y="6"/>
                      <a:pt x="194" y="6"/>
                      <a:pt x="194" y="6"/>
                    </a:cubicBezTo>
                    <a:cubicBezTo>
                      <a:pt x="194" y="3"/>
                      <a:pt x="192" y="0"/>
                      <a:pt x="18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83"/>
                      <a:pt x="0" y="183"/>
                      <a:pt x="0" y="183"/>
                    </a:cubicBezTo>
                    <a:cubicBezTo>
                      <a:pt x="0" y="187"/>
                      <a:pt x="3" y="189"/>
                      <a:pt x="6" y="189"/>
                    </a:cubicBezTo>
                    <a:cubicBezTo>
                      <a:pt x="189" y="189"/>
                      <a:pt x="189" y="189"/>
                      <a:pt x="189" y="189"/>
                    </a:cubicBezTo>
                    <a:cubicBezTo>
                      <a:pt x="192" y="189"/>
                      <a:pt x="194" y="187"/>
                      <a:pt x="194" y="183"/>
                    </a:cubicBezTo>
                    <a:cubicBezTo>
                      <a:pt x="194" y="143"/>
                      <a:pt x="194" y="143"/>
                      <a:pt x="194" y="143"/>
                    </a:cubicBezTo>
                    <a:cubicBezTo>
                      <a:pt x="199" y="144"/>
                      <a:pt x="203" y="145"/>
                      <a:pt x="208" y="145"/>
                    </a:cubicBezTo>
                    <a:cubicBezTo>
                      <a:pt x="237" y="145"/>
                      <a:pt x="260" y="122"/>
                      <a:pt x="260" y="95"/>
                    </a:cubicBezTo>
                    <a:cubicBezTo>
                      <a:pt x="260" y="67"/>
                      <a:pt x="237" y="45"/>
                      <a:pt x="208" y="45"/>
                    </a:cubicBezTo>
                    <a:close/>
                    <a:moveTo>
                      <a:pt x="208" y="133"/>
                    </a:moveTo>
                    <a:cubicBezTo>
                      <a:pt x="202" y="133"/>
                      <a:pt x="196" y="132"/>
                      <a:pt x="191" y="130"/>
                    </a:cubicBezTo>
                    <a:cubicBezTo>
                      <a:pt x="189" y="129"/>
                      <a:pt x="187" y="129"/>
                      <a:pt x="186" y="130"/>
                    </a:cubicBezTo>
                    <a:cubicBezTo>
                      <a:pt x="184" y="131"/>
                      <a:pt x="183" y="133"/>
                      <a:pt x="183" y="135"/>
                    </a:cubicBezTo>
                    <a:cubicBezTo>
                      <a:pt x="183" y="178"/>
                      <a:pt x="183" y="178"/>
                      <a:pt x="183" y="178"/>
                    </a:cubicBezTo>
                    <a:cubicBezTo>
                      <a:pt x="12" y="178"/>
                      <a:pt x="12" y="178"/>
                      <a:pt x="12" y="178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83" y="12"/>
                      <a:pt x="183" y="12"/>
                      <a:pt x="183" y="12"/>
                    </a:cubicBezTo>
                    <a:cubicBezTo>
                      <a:pt x="183" y="20"/>
                      <a:pt x="183" y="20"/>
                      <a:pt x="183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0"/>
                      <a:pt x="95" y="52"/>
                      <a:pt x="183" y="21"/>
                    </a:cubicBezTo>
                    <a:cubicBezTo>
                      <a:pt x="183" y="55"/>
                      <a:pt x="183" y="55"/>
                      <a:pt x="183" y="55"/>
                    </a:cubicBezTo>
                    <a:cubicBezTo>
                      <a:pt x="183" y="57"/>
                      <a:pt x="184" y="59"/>
                      <a:pt x="186" y="60"/>
                    </a:cubicBezTo>
                    <a:cubicBezTo>
                      <a:pt x="187" y="61"/>
                      <a:pt x="189" y="61"/>
                      <a:pt x="191" y="60"/>
                    </a:cubicBezTo>
                    <a:cubicBezTo>
                      <a:pt x="196" y="58"/>
                      <a:pt x="202" y="56"/>
                      <a:pt x="208" y="56"/>
                    </a:cubicBezTo>
                    <a:cubicBezTo>
                      <a:pt x="230" y="56"/>
                      <a:pt x="248" y="74"/>
                      <a:pt x="248" y="95"/>
                    </a:cubicBezTo>
                    <a:cubicBezTo>
                      <a:pt x="248" y="116"/>
                      <a:pt x="230" y="133"/>
                      <a:pt x="208" y="13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/>
              </a:p>
            </p:txBody>
          </p:sp>
        </p:grpSp>
        <p:sp>
          <p:nvSpPr>
            <p:cNvPr id="135" name="Content Placeholder 2"/>
            <p:cNvSpPr txBox="1"/>
            <p:nvPr/>
          </p:nvSpPr>
          <p:spPr>
            <a:xfrm>
              <a:off x="873348" y="2401463"/>
              <a:ext cx="1931813" cy="84922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id-ID" sz="1100" b="1" dirty="0">
                  <a:solidFill>
                    <a:schemeClr val="tx2"/>
                  </a:solidFill>
                </a:rPr>
                <a:t>Clever &amp; Intellegence</a:t>
              </a:r>
              <a:br>
                <a:rPr lang="en-US" sz="1100" b="1" dirty="0">
                  <a:solidFill>
                    <a:schemeClr val="tx2"/>
                  </a:solidFill>
                </a:rPr>
              </a:br>
              <a:r>
                <a:rPr lang="en-US" sz="1000" dirty="0">
                  <a:solidFill>
                    <a:schemeClr val="tx2"/>
                  </a:solidFill>
                </a:rPr>
                <a:t>Lorem ipsum dolor sit amet, consectetur adipiscing elit. </a:t>
              </a:r>
            </a:p>
          </p:txBody>
        </p:sp>
        <p:sp>
          <p:nvSpPr>
            <p:cNvPr id="136" name="Content Placeholder 2"/>
            <p:cNvSpPr txBox="1"/>
            <p:nvPr/>
          </p:nvSpPr>
          <p:spPr>
            <a:xfrm>
              <a:off x="873348" y="3393719"/>
              <a:ext cx="1931813" cy="84922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id-ID" sz="1100" b="1" dirty="0">
                  <a:solidFill>
                    <a:schemeClr val="tx2"/>
                  </a:solidFill>
                </a:rPr>
                <a:t>Clever &amp; Intellegence</a:t>
              </a:r>
              <a:br>
                <a:rPr lang="en-US" sz="1100" b="1" dirty="0">
                  <a:solidFill>
                    <a:schemeClr val="tx2"/>
                  </a:solidFill>
                </a:rPr>
              </a:br>
              <a:r>
                <a:rPr lang="en-US" sz="1000" dirty="0">
                  <a:solidFill>
                    <a:schemeClr val="tx2"/>
                  </a:solidFill>
                </a:rPr>
                <a:t>Lorem ipsum dolor sit amet, consectetur adipiscing elit. </a:t>
              </a:r>
            </a:p>
          </p:txBody>
        </p:sp>
        <p:sp>
          <p:nvSpPr>
            <p:cNvPr id="137" name="Content Placeholder 2"/>
            <p:cNvSpPr txBox="1"/>
            <p:nvPr/>
          </p:nvSpPr>
          <p:spPr>
            <a:xfrm>
              <a:off x="871402" y="4383802"/>
              <a:ext cx="1931813" cy="84922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id-ID" sz="1100" b="1" dirty="0">
                  <a:solidFill>
                    <a:schemeClr val="tx2"/>
                  </a:solidFill>
                </a:rPr>
                <a:t>Clever &amp; Intellegence</a:t>
              </a:r>
              <a:br>
                <a:rPr lang="en-US" sz="1100" b="1" dirty="0">
                  <a:solidFill>
                    <a:schemeClr val="tx2"/>
                  </a:solidFill>
                </a:rPr>
              </a:br>
              <a:r>
                <a:rPr lang="en-US" sz="1000" dirty="0">
                  <a:solidFill>
                    <a:schemeClr val="tx2"/>
                  </a:solidFill>
                </a:rPr>
                <a:t>Lorem ipsum dolor sit amet, consectetur adipiscing elit. </a:t>
              </a:r>
            </a:p>
          </p:txBody>
        </p:sp>
        <p:sp>
          <p:nvSpPr>
            <p:cNvPr id="138" name="Content Placeholder 2"/>
            <p:cNvSpPr txBox="1"/>
            <p:nvPr/>
          </p:nvSpPr>
          <p:spPr>
            <a:xfrm>
              <a:off x="892488" y="5332673"/>
              <a:ext cx="1931813" cy="84922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id-ID" sz="1100" b="1" dirty="0">
                  <a:solidFill>
                    <a:schemeClr val="tx2"/>
                  </a:solidFill>
                </a:rPr>
                <a:t>Clever &amp; Intellegence</a:t>
              </a:r>
              <a:br>
                <a:rPr lang="en-US" sz="1100" b="1" dirty="0">
                  <a:solidFill>
                    <a:schemeClr val="tx2"/>
                  </a:solidFill>
                </a:rPr>
              </a:br>
              <a:r>
                <a:rPr lang="en-US" sz="1000" dirty="0">
                  <a:solidFill>
                    <a:schemeClr val="tx2"/>
                  </a:solidFill>
                </a:rPr>
                <a:t>Lorem ipsum dolor sit amet, consectetur adipiscing elit. 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/>
          <p:nvPr/>
        </p:nvSpPr>
        <p:spPr>
          <a:xfrm>
            <a:off x="907775" y="821636"/>
            <a:ext cx="10515600" cy="348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 pitchFamily="34" charset="0"/>
              </a:rPr>
              <a:t>Put a relevant subtitle in </a:t>
            </a:r>
            <a:r>
              <a:rPr lang="en-US" sz="1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 pitchFamily="34" charset="0"/>
              </a:rPr>
              <a:t>this line</a:t>
            </a:r>
          </a:p>
          <a:p>
            <a:endParaRPr lang="en-US" sz="14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534804" y="6370865"/>
            <a:ext cx="320040" cy="320040"/>
            <a:chOff x="11534804" y="6370865"/>
            <a:chExt cx="320040" cy="320040"/>
          </a:xfrm>
          <a:solidFill>
            <a:schemeClr val="bg1">
              <a:lumMod val="50000"/>
            </a:schemeClr>
          </a:solidFill>
        </p:grpSpPr>
        <p:sp>
          <p:nvSpPr>
            <p:cNvPr id="5" name="Freeform 55"/>
            <p:cNvSpPr>
              <a:spLocks noChangeAspect="1" noEditPoints="1"/>
            </p:cNvSpPr>
            <p:nvPr/>
          </p:nvSpPr>
          <p:spPr bwMode="auto">
            <a:xfrm>
              <a:off x="11534804" y="6370865"/>
              <a:ext cx="320040" cy="320040"/>
            </a:xfrm>
            <a:custGeom>
              <a:avLst/>
              <a:gdLst>
                <a:gd name="T0" fmla="*/ 92 w 185"/>
                <a:gd name="T1" fmla="*/ 185 h 185"/>
                <a:gd name="T2" fmla="*/ 0 w 185"/>
                <a:gd name="T3" fmla="*/ 93 h 185"/>
                <a:gd name="T4" fmla="*/ 92 w 185"/>
                <a:gd name="T5" fmla="*/ 0 h 185"/>
                <a:gd name="T6" fmla="*/ 185 w 185"/>
                <a:gd name="T7" fmla="*/ 93 h 185"/>
                <a:gd name="T8" fmla="*/ 92 w 185"/>
                <a:gd name="T9" fmla="*/ 185 h 185"/>
                <a:gd name="T10" fmla="*/ 92 w 185"/>
                <a:gd name="T11" fmla="*/ 8 h 185"/>
                <a:gd name="T12" fmla="*/ 8 w 185"/>
                <a:gd name="T13" fmla="*/ 93 h 185"/>
                <a:gd name="T14" fmla="*/ 92 w 185"/>
                <a:gd name="T15" fmla="*/ 177 h 185"/>
                <a:gd name="T16" fmla="*/ 177 w 185"/>
                <a:gd name="T17" fmla="*/ 93 h 185"/>
                <a:gd name="T18" fmla="*/ 92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2" y="185"/>
                  </a:moveTo>
                  <a:cubicBezTo>
                    <a:pt x="41" y="185"/>
                    <a:pt x="0" y="144"/>
                    <a:pt x="0" y="93"/>
                  </a:cubicBezTo>
                  <a:cubicBezTo>
                    <a:pt x="0" y="42"/>
                    <a:pt x="41" y="0"/>
                    <a:pt x="92" y="0"/>
                  </a:cubicBezTo>
                  <a:cubicBezTo>
                    <a:pt x="143" y="0"/>
                    <a:pt x="185" y="42"/>
                    <a:pt x="185" y="93"/>
                  </a:cubicBezTo>
                  <a:cubicBezTo>
                    <a:pt x="185" y="144"/>
                    <a:pt x="143" y="185"/>
                    <a:pt x="92" y="185"/>
                  </a:cubicBezTo>
                  <a:close/>
                  <a:moveTo>
                    <a:pt x="92" y="8"/>
                  </a:moveTo>
                  <a:cubicBezTo>
                    <a:pt x="46" y="8"/>
                    <a:pt x="8" y="46"/>
                    <a:pt x="8" y="93"/>
                  </a:cubicBezTo>
                  <a:cubicBezTo>
                    <a:pt x="8" y="139"/>
                    <a:pt x="46" y="177"/>
                    <a:pt x="92" y="177"/>
                  </a:cubicBezTo>
                  <a:cubicBezTo>
                    <a:pt x="139" y="177"/>
                    <a:pt x="177" y="139"/>
                    <a:pt x="177" y="93"/>
                  </a:cubicBezTo>
                  <a:cubicBezTo>
                    <a:pt x="177" y="46"/>
                    <a:pt x="139" y="8"/>
                    <a:pt x="9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105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grpSp>
          <p:nvGrpSpPr>
            <p:cNvPr id="6" name="Group 5"/>
            <p:cNvGrpSpPr>
              <a:grpSpLocks noChangeAspect="1"/>
            </p:cNvGrpSpPr>
            <p:nvPr/>
          </p:nvGrpSpPr>
          <p:grpSpPr>
            <a:xfrm>
              <a:off x="11667930" y="6462305"/>
              <a:ext cx="78706" cy="137160"/>
              <a:chOff x="7018252" y="5092010"/>
              <a:chExt cx="211373" cy="368357"/>
            </a:xfrm>
            <a:grpFill/>
          </p:grpSpPr>
          <p:sp>
            <p:nvSpPr>
              <p:cNvPr id="7" name="Freeform 152"/>
              <p:cNvSpPr/>
              <p:nvPr/>
            </p:nvSpPr>
            <p:spPr bwMode="auto">
              <a:xfrm>
                <a:off x="7018252" y="5092010"/>
                <a:ext cx="211373" cy="192831"/>
              </a:xfrm>
              <a:custGeom>
                <a:avLst/>
                <a:gdLst>
                  <a:gd name="T0" fmla="*/ 107 w 111"/>
                  <a:gd name="T1" fmla="*/ 101 h 101"/>
                  <a:gd name="T2" fmla="*/ 104 w 111"/>
                  <a:gd name="T3" fmla="*/ 100 h 101"/>
                  <a:gd name="T4" fmla="*/ 2 w 111"/>
                  <a:gd name="T5" fmla="*/ 8 h 101"/>
                  <a:gd name="T6" fmla="*/ 2 w 111"/>
                  <a:gd name="T7" fmla="*/ 2 h 101"/>
                  <a:gd name="T8" fmla="*/ 7 w 111"/>
                  <a:gd name="T9" fmla="*/ 2 h 101"/>
                  <a:gd name="T10" fmla="*/ 109 w 111"/>
                  <a:gd name="T11" fmla="*/ 94 h 101"/>
                  <a:gd name="T12" fmla="*/ 110 w 111"/>
                  <a:gd name="T13" fmla="*/ 100 h 101"/>
                  <a:gd name="T14" fmla="*/ 107 w 111"/>
                  <a:gd name="T1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" h="101">
                    <a:moveTo>
                      <a:pt x="107" y="101"/>
                    </a:moveTo>
                    <a:cubicBezTo>
                      <a:pt x="106" y="101"/>
                      <a:pt x="105" y="101"/>
                      <a:pt x="104" y="10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6"/>
                      <a:pt x="0" y="4"/>
                      <a:pt x="2" y="2"/>
                    </a:cubicBezTo>
                    <a:cubicBezTo>
                      <a:pt x="3" y="0"/>
                      <a:pt x="6" y="0"/>
                      <a:pt x="7" y="2"/>
                    </a:cubicBezTo>
                    <a:cubicBezTo>
                      <a:pt x="109" y="94"/>
                      <a:pt x="109" y="94"/>
                      <a:pt x="109" y="94"/>
                    </a:cubicBezTo>
                    <a:cubicBezTo>
                      <a:pt x="111" y="95"/>
                      <a:pt x="111" y="98"/>
                      <a:pt x="110" y="100"/>
                    </a:cubicBezTo>
                    <a:cubicBezTo>
                      <a:pt x="109" y="100"/>
                      <a:pt x="108" y="101"/>
                      <a:pt x="107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/>
              </a:p>
            </p:txBody>
          </p:sp>
          <p:sp>
            <p:nvSpPr>
              <p:cNvPr id="8" name="Freeform 153"/>
              <p:cNvSpPr/>
              <p:nvPr/>
            </p:nvSpPr>
            <p:spPr bwMode="auto">
              <a:xfrm>
                <a:off x="7018252" y="5267536"/>
                <a:ext cx="211373" cy="192831"/>
              </a:xfrm>
              <a:custGeom>
                <a:avLst/>
                <a:gdLst>
                  <a:gd name="T0" fmla="*/ 5 w 111"/>
                  <a:gd name="T1" fmla="*/ 101 h 101"/>
                  <a:gd name="T2" fmla="*/ 2 w 111"/>
                  <a:gd name="T3" fmla="*/ 100 h 101"/>
                  <a:gd name="T4" fmla="*/ 2 w 111"/>
                  <a:gd name="T5" fmla="*/ 94 h 101"/>
                  <a:gd name="T6" fmla="*/ 104 w 111"/>
                  <a:gd name="T7" fmla="*/ 2 h 101"/>
                  <a:gd name="T8" fmla="*/ 110 w 111"/>
                  <a:gd name="T9" fmla="*/ 2 h 101"/>
                  <a:gd name="T10" fmla="*/ 109 w 111"/>
                  <a:gd name="T11" fmla="*/ 8 h 101"/>
                  <a:gd name="T12" fmla="*/ 7 w 111"/>
                  <a:gd name="T13" fmla="*/ 100 h 101"/>
                  <a:gd name="T14" fmla="*/ 5 w 111"/>
                  <a:gd name="T1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" h="101">
                    <a:moveTo>
                      <a:pt x="5" y="101"/>
                    </a:moveTo>
                    <a:cubicBezTo>
                      <a:pt x="4" y="101"/>
                      <a:pt x="3" y="101"/>
                      <a:pt x="2" y="100"/>
                    </a:cubicBezTo>
                    <a:cubicBezTo>
                      <a:pt x="0" y="98"/>
                      <a:pt x="0" y="96"/>
                      <a:pt x="2" y="94"/>
                    </a:cubicBezTo>
                    <a:cubicBezTo>
                      <a:pt x="104" y="2"/>
                      <a:pt x="104" y="2"/>
                      <a:pt x="104" y="2"/>
                    </a:cubicBezTo>
                    <a:cubicBezTo>
                      <a:pt x="106" y="0"/>
                      <a:pt x="108" y="1"/>
                      <a:pt x="110" y="2"/>
                    </a:cubicBezTo>
                    <a:cubicBezTo>
                      <a:pt x="111" y="4"/>
                      <a:pt x="111" y="6"/>
                      <a:pt x="109" y="8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7" y="101"/>
                      <a:pt x="6" y="101"/>
                      <a:pt x="5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11106150" y="6372060"/>
            <a:ext cx="431205" cy="320040"/>
            <a:chOff x="10925647" y="6161744"/>
            <a:chExt cx="431205" cy="320040"/>
          </a:xfrm>
        </p:grpSpPr>
        <p:sp>
          <p:nvSpPr>
            <p:cNvPr id="10" name="Freeform 55"/>
            <p:cNvSpPr>
              <a:spLocks noEditPoints="1"/>
            </p:cNvSpPr>
            <p:nvPr/>
          </p:nvSpPr>
          <p:spPr bwMode="auto">
            <a:xfrm>
              <a:off x="10986442" y="6161744"/>
              <a:ext cx="320040" cy="320040"/>
            </a:xfrm>
            <a:custGeom>
              <a:avLst/>
              <a:gdLst>
                <a:gd name="T0" fmla="*/ 92 w 185"/>
                <a:gd name="T1" fmla="*/ 185 h 185"/>
                <a:gd name="T2" fmla="*/ 0 w 185"/>
                <a:gd name="T3" fmla="*/ 93 h 185"/>
                <a:gd name="T4" fmla="*/ 92 w 185"/>
                <a:gd name="T5" fmla="*/ 0 h 185"/>
                <a:gd name="T6" fmla="*/ 185 w 185"/>
                <a:gd name="T7" fmla="*/ 93 h 185"/>
                <a:gd name="T8" fmla="*/ 92 w 185"/>
                <a:gd name="T9" fmla="*/ 185 h 185"/>
                <a:gd name="T10" fmla="*/ 92 w 185"/>
                <a:gd name="T11" fmla="*/ 8 h 185"/>
                <a:gd name="T12" fmla="*/ 8 w 185"/>
                <a:gd name="T13" fmla="*/ 93 h 185"/>
                <a:gd name="T14" fmla="*/ 92 w 185"/>
                <a:gd name="T15" fmla="*/ 177 h 185"/>
                <a:gd name="T16" fmla="*/ 177 w 185"/>
                <a:gd name="T17" fmla="*/ 93 h 185"/>
                <a:gd name="T18" fmla="*/ 92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2" y="185"/>
                  </a:moveTo>
                  <a:cubicBezTo>
                    <a:pt x="41" y="185"/>
                    <a:pt x="0" y="144"/>
                    <a:pt x="0" y="93"/>
                  </a:cubicBezTo>
                  <a:cubicBezTo>
                    <a:pt x="0" y="42"/>
                    <a:pt x="41" y="0"/>
                    <a:pt x="92" y="0"/>
                  </a:cubicBezTo>
                  <a:cubicBezTo>
                    <a:pt x="143" y="0"/>
                    <a:pt x="185" y="42"/>
                    <a:pt x="185" y="93"/>
                  </a:cubicBezTo>
                  <a:cubicBezTo>
                    <a:pt x="185" y="144"/>
                    <a:pt x="143" y="185"/>
                    <a:pt x="92" y="185"/>
                  </a:cubicBezTo>
                  <a:close/>
                  <a:moveTo>
                    <a:pt x="92" y="8"/>
                  </a:moveTo>
                  <a:cubicBezTo>
                    <a:pt x="46" y="8"/>
                    <a:pt x="8" y="46"/>
                    <a:pt x="8" y="93"/>
                  </a:cubicBezTo>
                  <a:cubicBezTo>
                    <a:pt x="8" y="139"/>
                    <a:pt x="46" y="177"/>
                    <a:pt x="92" y="177"/>
                  </a:cubicBezTo>
                  <a:cubicBezTo>
                    <a:pt x="139" y="177"/>
                    <a:pt x="177" y="139"/>
                    <a:pt x="177" y="93"/>
                  </a:cubicBezTo>
                  <a:cubicBezTo>
                    <a:pt x="177" y="46"/>
                    <a:pt x="139" y="8"/>
                    <a:pt x="92" y="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600" b="1">
                <a:solidFill>
                  <a:schemeClr val="bg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925647" y="6189768"/>
              <a:ext cx="431205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fld id="{28817D7A-DA03-4A0A-8236-EF6196D812A4}" type="slidenum">
                <a:rPr lang="id-ID" sz="1050" b="1">
                  <a:solidFill>
                    <a:schemeClr val="bg1">
                      <a:lumMod val="50000"/>
                    </a:schemeClr>
                  </a:solidFill>
                </a:rPr>
                <a:t>21</a:t>
              </a:fld>
              <a:endParaRPr lang="en-US" sz="1050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 flipH="1">
            <a:off x="10799084" y="6367643"/>
            <a:ext cx="320040" cy="320040"/>
            <a:chOff x="11534804" y="6370865"/>
            <a:chExt cx="320040" cy="320040"/>
          </a:xfrm>
          <a:solidFill>
            <a:schemeClr val="bg1">
              <a:lumMod val="50000"/>
            </a:schemeClr>
          </a:solidFill>
        </p:grpSpPr>
        <p:sp>
          <p:nvSpPr>
            <p:cNvPr id="13" name="Freeform 55"/>
            <p:cNvSpPr>
              <a:spLocks noChangeAspect="1" noEditPoints="1"/>
            </p:cNvSpPr>
            <p:nvPr/>
          </p:nvSpPr>
          <p:spPr bwMode="auto">
            <a:xfrm>
              <a:off x="11534804" y="6370865"/>
              <a:ext cx="320040" cy="320040"/>
            </a:xfrm>
            <a:custGeom>
              <a:avLst/>
              <a:gdLst>
                <a:gd name="T0" fmla="*/ 92 w 185"/>
                <a:gd name="T1" fmla="*/ 185 h 185"/>
                <a:gd name="T2" fmla="*/ 0 w 185"/>
                <a:gd name="T3" fmla="*/ 93 h 185"/>
                <a:gd name="T4" fmla="*/ 92 w 185"/>
                <a:gd name="T5" fmla="*/ 0 h 185"/>
                <a:gd name="T6" fmla="*/ 185 w 185"/>
                <a:gd name="T7" fmla="*/ 93 h 185"/>
                <a:gd name="T8" fmla="*/ 92 w 185"/>
                <a:gd name="T9" fmla="*/ 185 h 185"/>
                <a:gd name="T10" fmla="*/ 92 w 185"/>
                <a:gd name="T11" fmla="*/ 8 h 185"/>
                <a:gd name="T12" fmla="*/ 8 w 185"/>
                <a:gd name="T13" fmla="*/ 93 h 185"/>
                <a:gd name="T14" fmla="*/ 92 w 185"/>
                <a:gd name="T15" fmla="*/ 177 h 185"/>
                <a:gd name="T16" fmla="*/ 177 w 185"/>
                <a:gd name="T17" fmla="*/ 93 h 185"/>
                <a:gd name="T18" fmla="*/ 92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2" y="185"/>
                  </a:moveTo>
                  <a:cubicBezTo>
                    <a:pt x="41" y="185"/>
                    <a:pt x="0" y="144"/>
                    <a:pt x="0" y="93"/>
                  </a:cubicBezTo>
                  <a:cubicBezTo>
                    <a:pt x="0" y="42"/>
                    <a:pt x="41" y="0"/>
                    <a:pt x="92" y="0"/>
                  </a:cubicBezTo>
                  <a:cubicBezTo>
                    <a:pt x="143" y="0"/>
                    <a:pt x="185" y="42"/>
                    <a:pt x="185" y="93"/>
                  </a:cubicBezTo>
                  <a:cubicBezTo>
                    <a:pt x="185" y="144"/>
                    <a:pt x="143" y="185"/>
                    <a:pt x="92" y="185"/>
                  </a:cubicBezTo>
                  <a:close/>
                  <a:moveTo>
                    <a:pt x="92" y="8"/>
                  </a:moveTo>
                  <a:cubicBezTo>
                    <a:pt x="46" y="8"/>
                    <a:pt x="8" y="46"/>
                    <a:pt x="8" y="93"/>
                  </a:cubicBezTo>
                  <a:cubicBezTo>
                    <a:pt x="8" y="139"/>
                    <a:pt x="46" y="177"/>
                    <a:pt x="92" y="177"/>
                  </a:cubicBezTo>
                  <a:cubicBezTo>
                    <a:pt x="139" y="177"/>
                    <a:pt x="177" y="139"/>
                    <a:pt x="177" y="93"/>
                  </a:cubicBezTo>
                  <a:cubicBezTo>
                    <a:pt x="177" y="46"/>
                    <a:pt x="139" y="8"/>
                    <a:pt x="9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105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grpSp>
          <p:nvGrpSpPr>
            <p:cNvPr id="14" name="Group 13"/>
            <p:cNvGrpSpPr>
              <a:grpSpLocks noChangeAspect="1"/>
            </p:cNvGrpSpPr>
            <p:nvPr/>
          </p:nvGrpSpPr>
          <p:grpSpPr>
            <a:xfrm>
              <a:off x="11667930" y="6462305"/>
              <a:ext cx="78706" cy="137160"/>
              <a:chOff x="7018252" y="5092010"/>
              <a:chExt cx="211373" cy="368357"/>
            </a:xfrm>
            <a:grpFill/>
          </p:grpSpPr>
          <p:sp>
            <p:nvSpPr>
              <p:cNvPr id="15" name="Freeform 152"/>
              <p:cNvSpPr/>
              <p:nvPr/>
            </p:nvSpPr>
            <p:spPr bwMode="auto">
              <a:xfrm>
                <a:off x="7018252" y="5092010"/>
                <a:ext cx="211373" cy="192831"/>
              </a:xfrm>
              <a:custGeom>
                <a:avLst/>
                <a:gdLst>
                  <a:gd name="T0" fmla="*/ 107 w 111"/>
                  <a:gd name="T1" fmla="*/ 101 h 101"/>
                  <a:gd name="T2" fmla="*/ 104 w 111"/>
                  <a:gd name="T3" fmla="*/ 100 h 101"/>
                  <a:gd name="T4" fmla="*/ 2 w 111"/>
                  <a:gd name="T5" fmla="*/ 8 h 101"/>
                  <a:gd name="T6" fmla="*/ 2 w 111"/>
                  <a:gd name="T7" fmla="*/ 2 h 101"/>
                  <a:gd name="T8" fmla="*/ 7 w 111"/>
                  <a:gd name="T9" fmla="*/ 2 h 101"/>
                  <a:gd name="T10" fmla="*/ 109 w 111"/>
                  <a:gd name="T11" fmla="*/ 94 h 101"/>
                  <a:gd name="T12" fmla="*/ 110 w 111"/>
                  <a:gd name="T13" fmla="*/ 100 h 101"/>
                  <a:gd name="T14" fmla="*/ 107 w 111"/>
                  <a:gd name="T1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" h="101">
                    <a:moveTo>
                      <a:pt x="107" y="101"/>
                    </a:moveTo>
                    <a:cubicBezTo>
                      <a:pt x="106" y="101"/>
                      <a:pt x="105" y="101"/>
                      <a:pt x="104" y="10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6"/>
                      <a:pt x="0" y="4"/>
                      <a:pt x="2" y="2"/>
                    </a:cubicBezTo>
                    <a:cubicBezTo>
                      <a:pt x="3" y="0"/>
                      <a:pt x="6" y="0"/>
                      <a:pt x="7" y="2"/>
                    </a:cubicBezTo>
                    <a:cubicBezTo>
                      <a:pt x="109" y="94"/>
                      <a:pt x="109" y="94"/>
                      <a:pt x="109" y="94"/>
                    </a:cubicBezTo>
                    <a:cubicBezTo>
                      <a:pt x="111" y="95"/>
                      <a:pt x="111" y="98"/>
                      <a:pt x="110" y="100"/>
                    </a:cubicBezTo>
                    <a:cubicBezTo>
                      <a:pt x="109" y="100"/>
                      <a:pt x="108" y="101"/>
                      <a:pt x="107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/>
              </a:p>
            </p:txBody>
          </p:sp>
          <p:sp>
            <p:nvSpPr>
              <p:cNvPr id="16" name="Freeform 153"/>
              <p:cNvSpPr/>
              <p:nvPr/>
            </p:nvSpPr>
            <p:spPr bwMode="auto">
              <a:xfrm>
                <a:off x="7018252" y="5267536"/>
                <a:ext cx="211373" cy="192831"/>
              </a:xfrm>
              <a:custGeom>
                <a:avLst/>
                <a:gdLst>
                  <a:gd name="T0" fmla="*/ 5 w 111"/>
                  <a:gd name="T1" fmla="*/ 101 h 101"/>
                  <a:gd name="T2" fmla="*/ 2 w 111"/>
                  <a:gd name="T3" fmla="*/ 100 h 101"/>
                  <a:gd name="T4" fmla="*/ 2 w 111"/>
                  <a:gd name="T5" fmla="*/ 94 h 101"/>
                  <a:gd name="T6" fmla="*/ 104 w 111"/>
                  <a:gd name="T7" fmla="*/ 2 h 101"/>
                  <a:gd name="T8" fmla="*/ 110 w 111"/>
                  <a:gd name="T9" fmla="*/ 2 h 101"/>
                  <a:gd name="T10" fmla="*/ 109 w 111"/>
                  <a:gd name="T11" fmla="*/ 8 h 101"/>
                  <a:gd name="T12" fmla="*/ 7 w 111"/>
                  <a:gd name="T13" fmla="*/ 100 h 101"/>
                  <a:gd name="T14" fmla="*/ 5 w 111"/>
                  <a:gd name="T1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" h="101">
                    <a:moveTo>
                      <a:pt x="5" y="101"/>
                    </a:moveTo>
                    <a:cubicBezTo>
                      <a:pt x="4" y="101"/>
                      <a:pt x="3" y="101"/>
                      <a:pt x="2" y="100"/>
                    </a:cubicBezTo>
                    <a:cubicBezTo>
                      <a:pt x="0" y="98"/>
                      <a:pt x="0" y="96"/>
                      <a:pt x="2" y="94"/>
                    </a:cubicBezTo>
                    <a:cubicBezTo>
                      <a:pt x="104" y="2"/>
                      <a:pt x="104" y="2"/>
                      <a:pt x="104" y="2"/>
                    </a:cubicBezTo>
                    <a:cubicBezTo>
                      <a:pt x="106" y="0"/>
                      <a:pt x="108" y="1"/>
                      <a:pt x="110" y="2"/>
                    </a:cubicBezTo>
                    <a:cubicBezTo>
                      <a:pt x="111" y="4"/>
                      <a:pt x="111" y="6"/>
                      <a:pt x="109" y="8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7" y="101"/>
                      <a:pt x="6" y="101"/>
                      <a:pt x="5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 flipH="1">
            <a:off x="-1" y="1734671"/>
            <a:ext cx="9009529" cy="5123329"/>
            <a:chOff x="1600201" y="2411306"/>
            <a:chExt cx="5533438" cy="3382758"/>
          </a:xfrm>
        </p:grpSpPr>
        <p:grpSp>
          <p:nvGrpSpPr>
            <p:cNvPr id="18" name="Group 17"/>
            <p:cNvGrpSpPr/>
            <p:nvPr/>
          </p:nvGrpSpPr>
          <p:grpSpPr>
            <a:xfrm>
              <a:off x="3115386" y="2411306"/>
              <a:ext cx="4018253" cy="3380704"/>
              <a:chOff x="8173747" y="3491364"/>
              <a:chExt cx="4018253" cy="3380704"/>
            </a:xfrm>
            <a:effectLst>
              <a:glow>
                <a:schemeClr val="accent1">
                  <a:alpha val="40000"/>
                </a:schemeClr>
              </a:glow>
            </a:effectLst>
          </p:grpSpPr>
          <p:sp>
            <p:nvSpPr>
              <p:cNvPr id="22" name="Rectangle 5"/>
              <p:cNvSpPr>
                <a:spLocks noChangeArrowheads="1"/>
              </p:cNvSpPr>
              <p:nvPr/>
            </p:nvSpPr>
            <p:spPr bwMode="auto">
              <a:xfrm>
                <a:off x="11461117" y="3902601"/>
                <a:ext cx="730883" cy="296946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100"/>
              </a:p>
            </p:txBody>
          </p:sp>
          <p:sp>
            <p:nvSpPr>
              <p:cNvPr id="23" name="Freeform 6"/>
              <p:cNvSpPr/>
              <p:nvPr/>
            </p:nvSpPr>
            <p:spPr bwMode="auto">
              <a:xfrm>
                <a:off x="11096210" y="3491364"/>
                <a:ext cx="364907" cy="829781"/>
              </a:xfrm>
              <a:custGeom>
                <a:avLst/>
                <a:gdLst>
                  <a:gd name="T0" fmla="*/ 341 w 341"/>
                  <a:gd name="T1" fmla="*/ 394 h 795"/>
                  <a:gd name="T2" fmla="*/ 0 w 341"/>
                  <a:gd name="T3" fmla="*/ 0 h 795"/>
                  <a:gd name="T4" fmla="*/ 0 w 341"/>
                  <a:gd name="T5" fmla="*/ 400 h 795"/>
                  <a:gd name="T6" fmla="*/ 341 w 341"/>
                  <a:gd name="T7" fmla="*/ 795 h 795"/>
                  <a:gd name="T8" fmla="*/ 341 w 341"/>
                  <a:gd name="T9" fmla="*/ 394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1" h="795">
                    <a:moveTo>
                      <a:pt x="341" y="394"/>
                    </a:moveTo>
                    <a:lnTo>
                      <a:pt x="0" y="0"/>
                    </a:lnTo>
                    <a:lnTo>
                      <a:pt x="0" y="400"/>
                    </a:lnTo>
                    <a:lnTo>
                      <a:pt x="341" y="795"/>
                    </a:lnTo>
                    <a:lnTo>
                      <a:pt x="341" y="39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100"/>
              </a:p>
            </p:txBody>
          </p:sp>
          <p:sp>
            <p:nvSpPr>
              <p:cNvPr id="24" name="Freeform 7"/>
              <p:cNvSpPr/>
              <p:nvPr/>
            </p:nvSpPr>
            <p:spPr bwMode="auto">
              <a:xfrm>
                <a:off x="11096210" y="3491364"/>
                <a:ext cx="1095790" cy="411237"/>
              </a:xfrm>
              <a:custGeom>
                <a:avLst/>
                <a:gdLst>
                  <a:gd name="T0" fmla="*/ 682 w 1024"/>
                  <a:gd name="T1" fmla="*/ 0 h 394"/>
                  <a:gd name="T2" fmla="*/ 0 w 1024"/>
                  <a:gd name="T3" fmla="*/ 0 h 394"/>
                  <a:gd name="T4" fmla="*/ 341 w 1024"/>
                  <a:gd name="T5" fmla="*/ 394 h 394"/>
                  <a:gd name="T6" fmla="*/ 1024 w 1024"/>
                  <a:gd name="T7" fmla="*/ 394 h 394"/>
                  <a:gd name="T8" fmla="*/ 682 w 1024"/>
                  <a:gd name="T9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4" h="394">
                    <a:moveTo>
                      <a:pt x="682" y="0"/>
                    </a:moveTo>
                    <a:lnTo>
                      <a:pt x="0" y="0"/>
                    </a:lnTo>
                    <a:lnTo>
                      <a:pt x="341" y="394"/>
                    </a:lnTo>
                    <a:lnTo>
                      <a:pt x="1024" y="394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100"/>
              </a:p>
            </p:txBody>
          </p:sp>
          <p:sp>
            <p:nvSpPr>
              <p:cNvPr id="25" name="Freeform 8"/>
              <p:cNvSpPr/>
              <p:nvPr/>
            </p:nvSpPr>
            <p:spPr bwMode="auto">
              <a:xfrm>
                <a:off x="11096210" y="3688633"/>
                <a:ext cx="364907" cy="483256"/>
              </a:xfrm>
              <a:custGeom>
                <a:avLst/>
                <a:gdLst>
                  <a:gd name="T0" fmla="*/ 341 w 341"/>
                  <a:gd name="T1" fmla="*/ 395 h 463"/>
                  <a:gd name="T2" fmla="*/ 0 w 341"/>
                  <a:gd name="T3" fmla="*/ 0 h 463"/>
                  <a:gd name="T4" fmla="*/ 0 w 341"/>
                  <a:gd name="T5" fmla="*/ 70 h 463"/>
                  <a:gd name="T6" fmla="*/ 341 w 341"/>
                  <a:gd name="T7" fmla="*/ 463 h 463"/>
                  <a:gd name="T8" fmla="*/ 341 w 341"/>
                  <a:gd name="T9" fmla="*/ 395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1" h="463">
                    <a:moveTo>
                      <a:pt x="341" y="395"/>
                    </a:moveTo>
                    <a:lnTo>
                      <a:pt x="0" y="0"/>
                    </a:lnTo>
                    <a:lnTo>
                      <a:pt x="0" y="70"/>
                    </a:lnTo>
                    <a:lnTo>
                      <a:pt x="341" y="463"/>
                    </a:lnTo>
                    <a:lnTo>
                      <a:pt x="341" y="39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100"/>
              </a:p>
            </p:txBody>
          </p:sp>
          <p:sp>
            <p:nvSpPr>
              <p:cNvPr id="26" name="Freeform 24"/>
              <p:cNvSpPr/>
              <p:nvPr/>
            </p:nvSpPr>
            <p:spPr bwMode="auto">
              <a:xfrm>
                <a:off x="11461117" y="4027851"/>
                <a:ext cx="496530" cy="218144"/>
              </a:xfrm>
              <a:custGeom>
                <a:avLst/>
                <a:gdLst>
                  <a:gd name="T0" fmla="*/ 0 w 464"/>
                  <a:gd name="T1" fmla="*/ 70 h 209"/>
                  <a:gd name="T2" fmla="*/ 331 w 464"/>
                  <a:gd name="T3" fmla="*/ 70 h 209"/>
                  <a:gd name="T4" fmla="*/ 331 w 464"/>
                  <a:gd name="T5" fmla="*/ 0 h 209"/>
                  <a:gd name="T6" fmla="*/ 464 w 464"/>
                  <a:gd name="T7" fmla="*/ 105 h 209"/>
                  <a:gd name="T8" fmla="*/ 331 w 464"/>
                  <a:gd name="T9" fmla="*/ 209 h 209"/>
                  <a:gd name="T10" fmla="*/ 331 w 464"/>
                  <a:gd name="T11" fmla="*/ 138 h 209"/>
                  <a:gd name="T12" fmla="*/ 0 w 464"/>
                  <a:gd name="T13" fmla="*/ 138 h 209"/>
                  <a:gd name="T14" fmla="*/ 0 w 464"/>
                  <a:gd name="T15" fmla="*/ 7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" h="209">
                    <a:moveTo>
                      <a:pt x="0" y="70"/>
                    </a:moveTo>
                    <a:lnTo>
                      <a:pt x="331" y="70"/>
                    </a:lnTo>
                    <a:lnTo>
                      <a:pt x="331" y="0"/>
                    </a:lnTo>
                    <a:lnTo>
                      <a:pt x="464" y="105"/>
                    </a:lnTo>
                    <a:lnTo>
                      <a:pt x="331" y="209"/>
                    </a:lnTo>
                    <a:lnTo>
                      <a:pt x="331" y="138"/>
                    </a:lnTo>
                    <a:lnTo>
                      <a:pt x="0" y="13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100"/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10730233" y="4321145"/>
                <a:ext cx="736603" cy="255092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100"/>
              </a:p>
            </p:txBody>
          </p:sp>
          <p:sp>
            <p:nvSpPr>
              <p:cNvPr id="28" name="Freeform 26"/>
              <p:cNvSpPr/>
              <p:nvPr/>
            </p:nvSpPr>
            <p:spPr bwMode="auto">
              <a:xfrm>
                <a:off x="10364257" y="3908864"/>
                <a:ext cx="365977" cy="829781"/>
              </a:xfrm>
              <a:custGeom>
                <a:avLst/>
                <a:gdLst>
                  <a:gd name="T0" fmla="*/ 342 w 342"/>
                  <a:gd name="T1" fmla="*/ 395 h 795"/>
                  <a:gd name="T2" fmla="*/ 0 w 342"/>
                  <a:gd name="T3" fmla="*/ 0 h 795"/>
                  <a:gd name="T4" fmla="*/ 0 w 342"/>
                  <a:gd name="T5" fmla="*/ 401 h 795"/>
                  <a:gd name="T6" fmla="*/ 342 w 342"/>
                  <a:gd name="T7" fmla="*/ 795 h 795"/>
                  <a:gd name="T8" fmla="*/ 342 w 342"/>
                  <a:gd name="T9" fmla="*/ 395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" h="795">
                    <a:moveTo>
                      <a:pt x="342" y="395"/>
                    </a:moveTo>
                    <a:lnTo>
                      <a:pt x="0" y="0"/>
                    </a:lnTo>
                    <a:lnTo>
                      <a:pt x="0" y="401"/>
                    </a:lnTo>
                    <a:lnTo>
                      <a:pt x="342" y="795"/>
                    </a:lnTo>
                    <a:lnTo>
                      <a:pt x="342" y="395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100"/>
              </a:p>
            </p:txBody>
          </p:sp>
          <p:sp>
            <p:nvSpPr>
              <p:cNvPr id="29" name="Freeform 28"/>
              <p:cNvSpPr/>
              <p:nvPr/>
            </p:nvSpPr>
            <p:spPr bwMode="auto">
              <a:xfrm>
                <a:off x="10364257" y="3908864"/>
                <a:ext cx="1096860" cy="412281"/>
              </a:xfrm>
              <a:custGeom>
                <a:avLst/>
                <a:gdLst>
                  <a:gd name="T0" fmla="*/ 684 w 1025"/>
                  <a:gd name="T1" fmla="*/ 0 h 395"/>
                  <a:gd name="T2" fmla="*/ 0 w 1025"/>
                  <a:gd name="T3" fmla="*/ 0 h 395"/>
                  <a:gd name="T4" fmla="*/ 342 w 1025"/>
                  <a:gd name="T5" fmla="*/ 395 h 395"/>
                  <a:gd name="T6" fmla="*/ 1025 w 1025"/>
                  <a:gd name="T7" fmla="*/ 395 h 395"/>
                  <a:gd name="T8" fmla="*/ 684 w 1025"/>
                  <a:gd name="T9" fmla="*/ 0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5" h="395">
                    <a:moveTo>
                      <a:pt x="684" y="0"/>
                    </a:moveTo>
                    <a:lnTo>
                      <a:pt x="0" y="0"/>
                    </a:lnTo>
                    <a:lnTo>
                      <a:pt x="342" y="395"/>
                    </a:lnTo>
                    <a:lnTo>
                      <a:pt x="1025" y="395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100"/>
              </a:p>
            </p:txBody>
          </p:sp>
          <p:sp>
            <p:nvSpPr>
              <p:cNvPr id="30" name="Freeform 29"/>
              <p:cNvSpPr/>
              <p:nvPr/>
            </p:nvSpPr>
            <p:spPr bwMode="auto">
              <a:xfrm>
                <a:off x="10364257" y="4107176"/>
                <a:ext cx="365977" cy="482213"/>
              </a:xfrm>
              <a:custGeom>
                <a:avLst/>
                <a:gdLst>
                  <a:gd name="T0" fmla="*/ 342 w 342"/>
                  <a:gd name="T1" fmla="*/ 394 h 462"/>
                  <a:gd name="T2" fmla="*/ 0 w 342"/>
                  <a:gd name="T3" fmla="*/ 0 h 462"/>
                  <a:gd name="T4" fmla="*/ 0 w 342"/>
                  <a:gd name="T5" fmla="*/ 69 h 462"/>
                  <a:gd name="T6" fmla="*/ 342 w 342"/>
                  <a:gd name="T7" fmla="*/ 462 h 462"/>
                  <a:gd name="T8" fmla="*/ 342 w 342"/>
                  <a:gd name="T9" fmla="*/ 394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" h="462">
                    <a:moveTo>
                      <a:pt x="342" y="394"/>
                    </a:moveTo>
                    <a:lnTo>
                      <a:pt x="0" y="0"/>
                    </a:lnTo>
                    <a:lnTo>
                      <a:pt x="0" y="69"/>
                    </a:lnTo>
                    <a:lnTo>
                      <a:pt x="342" y="462"/>
                    </a:lnTo>
                    <a:lnTo>
                      <a:pt x="342" y="394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100"/>
              </a:p>
            </p:txBody>
          </p:sp>
          <p:sp>
            <p:nvSpPr>
              <p:cNvPr id="31" name="Freeform 43"/>
              <p:cNvSpPr/>
              <p:nvPr/>
            </p:nvSpPr>
            <p:spPr bwMode="auto">
              <a:xfrm>
                <a:off x="10730233" y="4445351"/>
                <a:ext cx="495460" cy="219188"/>
              </a:xfrm>
              <a:custGeom>
                <a:avLst/>
                <a:gdLst>
                  <a:gd name="T0" fmla="*/ 0 w 463"/>
                  <a:gd name="T1" fmla="*/ 70 h 210"/>
                  <a:gd name="T2" fmla="*/ 330 w 463"/>
                  <a:gd name="T3" fmla="*/ 70 h 210"/>
                  <a:gd name="T4" fmla="*/ 330 w 463"/>
                  <a:gd name="T5" fmla="*/ 0 h 210"/>
                  <a:gd name="T6" fmla="*/ 463 w 463"/>
                  <a:gd name="T7" fmla="*/ 105 h 210"/>
                  <a:gd name="T8" fmla="*/ 330 w 463"/>
                  <a:gd name="T9" fmla="*/ 210 h 210"/>
                  <a:gd name="T10" fmla="*/ 330 w 463"/>
                  <a:gd name="T11" fmla="*/ 138 h 210"/>
                  <a:gd name="T12" fmla="*/ 0 w 463"/>
                  <a:gd name="T13" fmla="*/ 138 h 210"/>
                  <a:gd name="T14" fmla="*/ 0 w 463"/>
                  <a:gd name="T15" fmla="*/ 7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3" h="210">
                    <a:moveTo>
                      <a:pt x="0" y="70"/>
                    </a:moveTo>
                    <a:lnTo>
                      <a:pt x="330" y="70"/>
                    </a:lnTo>
                    <a:lnTo>
                      <a:pt x="330" y="0"/>
                    </a:lnTo>
                    <a:lnTo>
                      <a:pt x="463" y="105"/>
                    </a:lnTo>
                    <a:lnTo>
                      <a:pt x="330" y="210"/>
                    </a:lnTo>
                    <a:lnTo>
                      <a:pt x="330" y="138"/>
                    </a:lnTo>
                    <a:lnTo>
                      <a:pt x="0" y="13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100"/>
              </a:p>
            </p:txBody>
          </p:sp>
          <p:sp>
            <p:nvSpPr>
              <p:cNvPr id="32" name="Freeform 44"/>
              <p:cNvSpPr/>
              <p:nvPr/>
            </p:nvSpPr>
            <p:spPr bwMode="auto">
              <a:xfrm>
                <a:off x="9634443" y="4327407"/>
                <a:ext cx="365977" cy="828737"/>
              </a:xfrm>
              <a:custGeom>
                <a:avLst/>
                <a:gdLst>
                  <a:gd name="T0" fmla="*/ 342 w 342"/>
                  <a:gd name="T1" fmla="*/ 394 h 794"/>
                  <a:gd name="T2" fmla="*/ 0 w 342"/>
                  <a:gd name="T3" fmla="*/ 0 h 794"/>
                  <a:gd name="T4" fmla="*/ 0 w 342"/>
                  <a:gd name="T5" fmla="*/ 400 h 794"/>
                  <a:gd name="T6" fmla="*/ 342 w 342"/>
                  <a:gd name="T7" fmla="*/ 794 h 794"/>
                  <a:gd name="T8" fmla="*/ 342 w 342"/>
                  <a:gd name="T9" fmla="*/ 394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" h="794">
                    <a:moveTo>
                      <a:pt x="342" y="394"/>
                    </a:moveTo>
                    <a:lnTo>
                      <a:pt x="0" y="0"/>
                    </a:lnTo>
                    <a:lnTo>
                      <a:pt x="0" y="400"/>
                    </a:lnTo>
                    <a:lnTo>
                      <a:pt x="342" y="794"/>
                    </a:lnTo>
                    <a:lnTo>
                      <a:pt x="342" y="394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100"/>
              </a:p>
            </p:txBody>
          </p:sp>
          <p:sp>
            <p:nvSpPr>
              <p:cNvPr id="33" name="Rectangle 45"/>
              <p:cNvSpPr>
                <a:spLocks noChangeArrowheads="1"/>
              </p:cNvSpPr>
              <p:nvPr/>
            </p:nvSpPr>
            <p:spPr bwMode="auto">
              <a:xfrm>
                <a:off x="10000420" y="4738644"/>
                <a:ext cx="729813" cy="213342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100"/>
              </a:p>
            </p:txBody>
          </p:sp>
          <p:sp>
            <p:nvSpPr>
              <p:cNvPr id="34" name="Freeform 46"/>
              <p:cNvSpPr/>
              <p:nvPr/>
            </p:nvSpPr>
            <p:spPr bwMode="auto">
              <a:xfrm>
                <a:off x="9634443" y="4327407"/>
                <a:ext cx="1095790" cy="411237"/>
              </a:xfrm>
              <a:custGeom>
                <a:avLst/>
                <a:gdLst>
                  <a:gd name="T0" fmla="*/ 682 w 1024"/>
                  <a:gd name="T1" fmla="*/ 0 h 394"/>
                  <a:gd name="T2" fmla="*/ 0 w 1024"/>
                  <a:gd name="T3" fmla="*/ 0 h 394"/>
                  <a:gd name="T4" fmla="*/ 342 w 1024"/>
                  <a:gd name="T5" fmla="*/ 394 h 394"/>
                  <a:gd name="T6" fmla="*/ 1024 w 1024"/>
                  <a:gd name="T7" fmla="*/ 394 h 394"/>
                  <a:gd name="T8" fmla="*/ 682 w 1024"/>
                  <a:gd name="T9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4" h="394">
                    <a:moveTo>
                      <a:pt x="682" y="0"/>
                    </a:moveTo>
                    <a:lnTo>
                      <a:pt x="0" y="0"/>
                    </a:lnTo>
                    <a:lnTo>
                      <a:pt x="342" y="394"/>
                    </a:lnTo>
                    <a:lnTo>
                      <a:pt x="1024" y="394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100"/>
              </a:p>
            </p:txBody>
          </p:sp>
          <p:sp>
            <p:nvSpPr>
              <p:cNvPr id="35" name="Freeform 47"/>
              <p:cNvSpPr/>
              <p:nvPr/>
            </p:nvSpPr>
            <p:spPr bwMode="auto">
              <a:xfrm>
                <a:off x="9634443" y="4524676"/>
                <a:ext cx="365977" cy="484300"/>
              </a:xfrm>
              <a:custGeom>
                <a:avLst/>
                <a:gdLst>
                  <a:gd name="T0" fmla="*/ 342 w 342"/>
                  <a:gd name="T1" fmla="*/ 394 h 464"/>
                  <a:gd name="T2" fmla="*/ 0 w 342"/>
                  <a:gd name="T3" fmla="*/ 0 h 464"/>
                  <a:gd name="T4" fmla="*/ 0 w 342"/>
                  <a:gd name="T5" fmla="*/ 70 h 464"/>
                  <a:gd name="T6" fmla="*/ 342 w 342"/>
                  <a:gd name="T7" fmla="*/ 464 h 464"/>
                  <a:gd name="T8" fmla="*/ 342 w 342"/>
                  <a:gd name="T9" fmla="*/ 394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" h="464">
                    <a:moveTo>
                      <a:pt x="342" y="394"/>
                    </a:moveTo>
                    <a:lnTo>
                      <a:pt x="0" y="0"/>
                    </a:lnTo>
                    <a:lnTo>
                      <a:pt x="0" y="70"/>
                    </a:lnTo>
                    <a:lnTo>
                      <a:pt x="342" y="464"/>
                    </a:lnTo>
                    <a:lnTo>
                      <a:pt x="342" y="394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  <a:alpha val="63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100"/>
              </a:p>
            </p:txBody>
          </p:sp>
          <p:sp>
            <p:nvSpPr>
              <p:cNvPr id="36" name="Freeform 55"/>
              <p:cNvSpPr/>
              <p:nvPr/>
            </p:nvSpPr>
            <p:spPr bwMode="auto">
              <a:xfrm>
                <a:off x="10000420" y="4862851"/>
                <a:ext cx="494389" cy="219188"/>
              </a:xfrm>
              <a:custGeom>
                <a:avLst/>
                <a:gdLst>
                  <a:gd name="T0" fmla="*/ 0 w 462"/>
                  <a:gd name="T1" fmla="*/ 70 h 210"/>
                  <a:gd name="T2" fmla="*/ 330 w 462"/>
                  <a:gd name="T3" fmla="*/ 70 h 210"/>
                  <a:gd name="T4" fmla="*/ 330 w 462"/>
                  <a:gd name="T5" fmla="*/ 0 h 210"/>
                  <a:gd name="T6" fmla="*/ 462 w 462"/>
                  <a:gd name="T7" fmla="*/ 105 h 210"/>
                  <a:gd name="T8" fmla="*/ 330 w 462"/>
                  <a:gd name="T9" fmla="*/ 210 h 210"/>
                  <a:gd name="T10" fmla="*/ 330 w 462"/>
                  <a:gd name="T11" fmla="*/ 140 h 210"/>
                  <a:gd name="T12" fmla="*/ 0 w 462"/>
                  <a:gd name="T13" fmla="*/ 140 h 210"/>
                  <a:gd name="T14" fmla="*/ 0 w 462"/>
                  <a:gd name="T15" fmla="*/ 7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2" h="210">
                    <a:moveTo>
                      <a:pt x="0" y="70"/>
                    </a:moveTo>
                    <a:lnTo>
                      <a:pt x="330" y="70"/>
                    </a:lnTo>
                    <a:lnTo>
                      <a:pt x="330" y="0"/>
                    </a:lnTo>
                    <a:lnTo>
                      <a:pt x="462" y="105"/>
                    </a:lnTo>
                    <a:lnTo>
                      <a:pt x="330" y="210"/>
                    </a:lnTo>
                    <a:lnTo>
                      <a:pt x="330" y="140"/>
                    </a:lnTo>
                    <a:lnTo>
                      <a:pt x="0" y="14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chemeClr val="bg1">
                  <a:alpha val="63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100"/>
              </a:p>
            </p:txBody>
          </p:sp>
          <p:sp>
            <p:nvSpPr>
              <p:cNvPr id="37" name="Freeform 56"/>
              <p:cNvSpPr/>
              <p:nvPr/>
            </p:nvSpPr>
            <p:spPr bwMode="auto">
              <a:xfrm>
                <a:off x="8173747" y="5162407"/>
                <a:ext cx="1095790" cy="412281"/>
              </a:xfrm>
              <a:custGeom>
                <a:avLst/>
                <a:gdLst>
                  <a:gd name="T0" fmla="*/ 682 w 1024"/>
                  <a:gd name="T1" fmla="*/ 0 h 395"/>
                  <a:gd name="T2" fmla="*/ 0 w 1024"/>
                  <a:gd name="T3" fmla="*/ 0 h 395"/>
                  <a:gd name="T4" fmla="*/ 340 w 1024"/>
                  <a:gd name="T5" fmla="*/ 395 h 395"/>
                  <a:gd name="T6" fmla="*/ 1024 w 1024"/>
                  <a:gd name="T7" fmla="*/ 395 h 395"/>
                  <a:gd name="T8" fmla="*/ 682 w 1024"/>
                  <a:gd name="T9" fmla="*/ 0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4" h="395">
                    <a:moveTo>
                      <a:pt x="682" y="0"/>
                    </a:moveTo>
                    <a:lnTo>
                      <a:pt x="0" y="0"/>
                    </a:lnTo>
                    <a:lnTo>
                      <a:pt x="340" y="395"/>
                    </a:lnTo>
                    <a:lnTo>
                      <a:pt x="1024" y="395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100"/>
              </a:p>
            </p:txBody>
          </p:sp>
          <p:sp>
            <p:nvSpPr>
              <p:cNvPr id="38" name="Rectangle 57"/>
              <p:cNvSpPr>
                <a:spLocks noChangeArrowheads="1"/>
              </p:cNvSpPr>
              <p:nvPr/>
            </p:nvSpPr>
            <p:spPr bwMode="auto">
              <a:xfrm>
                <a:off x="8539355" y="5574688"/>
                <a:ext cx="731953" cy="12973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100"/>
              </a:p>
            </p:txBody>
          </p:sp>
          <p:sp>
            <p:nvSpPr>
              <p:cNvPr id="39" name="Freeform 58"/>
              <p:cNvSpPr/>
              <p:nvPr/>
            </p:nvSpPr>
            <p:spPr bwMode="auto">
              <a:xfrm>
                <a:off x="8173747" y="5162407"/>
                <a:ext cx="363836" cy="1709661"/>
              </a:xfrm>
              <a:custGeom>
                <a:avLst/>
                <a:gdLst>
                  <a:gd name="T0" fmla="*/ 340 w 340"/>
                  <a:gd name="T1" fmla="*/ 395 h 1638"/>
                  <a:gd name="T2" fmla="*/ 0 w 340"/>
                  <a:gd name="T3" fmla="*/ 0 h 1638"/>
                  <a:gd name="T4" fmla="*/ 0 w 340"/>
                  <a:gd name="T5" fmla="*/ 1243 h 1638"/>
                  <a:gd name="T6" fmla="*/ 340 w 340"/>
                  <a:gd name="T7" fmla="*/ 1638 h 1638"/>
                  <a:gd name="T8" fmla="*/ 340 w 340"/>
                  <a:gd name="T9" fmla="*/ 395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" h="1638">
                    <a:moveTo>
                      <a:pt x="340" y="395"/>
                    </a:moveTo>
                    <a:lnTo>
                      <a:pt x="0" y="0"/>
                    </a:lnTo>
                    <a:lnTo>
                      <a:pt x="0" y="1243"/>
                    </a:lnTo>
                    <a:lnTo>
                      <a:pt x="340" y="1638"/>
                    </a:lnTo>
                    <a:lnTo>
                      <a:pt x="340" y="395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100"/>
              </a:p>
            </p:txBody>
          </p:sp>
          <p:sp>
            <p:nvSpPr>
              <p:cNvPr id="40" name="Freeform 59"/>
              <p:cNvSpPr/>
              <p:nvPr/>
            </p:nvSpPr>
            <p:spPr bwMode="auto">
              <a:xfrm>
                <a:off x="8537583" y="5698894"/>
                <a:ext cx="495460" cy="218144"/>
              </a:xfrm>
              <a:custGeom>
                <a:avLst/>
                <a:gdLst>
                  <a:gd name="T0" fmla="*/ 0 w 463"/>
                  <a:gd name="T1" fmla="*/ 70 h 209"/>
                  <a:gd name="T2" fmla="*/ 331 w 463"/>
                  <a:gd name="T3" fmla="*/ 70 h 209"/>
                  <a:gd name="T4" fmla="*/ 331 w 463"/>
                  <a:gd name="T5" fmla="*/ 0 h 209"/>
                  <a:gd name="T6" fmla="*/ 463 w 463"/>
                  <a:gd name="T7" fmla="*/ 105 h 209"/>
                  <a:gd name="T8" fmla="*/ 331 w 463"/>
                  <a:gd name="T9" fmla="*/ 209 h 209"/>
                  <a:gd name="T10" fmla="*/ 331 w 463"/>
                  <a:gd name="T11" fmla="*/ 140 h 209"/>
                  <a:gd name="T12" fmla="*/ 0 w 463"/>
                  <a:gd name="T13" fmla="*/ 140 h 209"/>
                  <a:gd name="T14" fmla="*/ 0 w 463"/>
                  <a:gd name="T15" fmla="*/ 7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3" h="209">
                    <a:moveTo>
                      <a:pt x="0" y="70"/>
                    </a:moveTo>
                    <a:lnTo>
                      <a:pt x="331" y="70"/>
                    </a:lnTo>
                    <a:lnTo>
                      <a:pt x="331" y="0"/>
                    </a:lnTo>
                    <a:lnTo>
                      <a:pt x="463" y="105"/>
                    </a:lnTo>
                    <a:lnTo>
                      <a:pt x="331" y="209"/>
                    </a:lnTo>
                    <a:lnTo>
                      <a:pt x="331" y="140"/>
                    </a:lnTo>
                    <a:lnTo>
                      <a:pt x="0" y="14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chemeClr val="bg1">
                  <a:lumMod val="95000"/>
                  <a:alpha val="63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100"/>
              </a:p>
            </p:txBody>
          </p:sp>
          <p:sp>
            <p:nvSpPr>
              <p:cNvPr id="41" name="Freeform 60"/>
              <p:cNvSpPr/>
              <p:nvPr/>
            </p:nvSpPr>
            <p:spPr bwMode="auto">
              <a:xfrm>
                <a:off x="8173747" y="5359675"/>
                <a:ext cx="363836" cy="485344"/>
              </a:xfrm>
              <a:custGeom>
                <a:avLst/>
                <a:gdLst>
                  <a:gd name="T0" fmla="*/ 340 w 340"/>
                  <a:gd name="T1" fmla="*/ 395 h 465"/>
                  <a:gd name="T2" fmla="*/ 0 w 340"/>
                  <a:gd name="T3" fmla="*/ 0 h 465"/>
                  <a:gd name="T4" fmla="*/ 0 w 340"/>
                  <a:gd name="T5" fmla="*/ 70 h 465"/>
                  <a:gd name="T6" fmla="*/ 340 w 340"/>
                  <a:gd name="T7" fmla="*/ 465 h 465"/>
                  <a:gd name="T8" fmla="*/ 340 w 340"/>
                  <a:gd name="T9" fmla="*/ 395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" h="465">
                    <a:moveTo>
                      <a:pt x="340" y="395"/>
                    </a:moveTo>
                    <a:lnTo>
                      <a:pt x="0" y="0"/>
                    </a:lnTo>
                    <a:lnTo>
                      <a:pt x="0" y="70"/>
                    </a:lnTo>
                    <a:lnTo>
                      <a:pt x="340" y="465"/>
                    </a:lnTo>
                    <a:lnTo>
                      <a:pt x="340" y="395"/>
                    </a:lnTo>
                    <a:close/>
                  </a:path>
                </a:pathLst>
              </a:custGeom>
              <a:solidFill>
                <a:schemeClr val="bg1">
                  <a:lumMod val="95000"/>
                  <a:alpha val="63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100"/>
              </a:p>
            </p:txBody>
          </p:sp>
          <p:sp>
            <p:nvSpPr>
              <p:cNvPr id="42" name="Rectangle 87"/>
              <p:cNvSpPr>
                <a:spLocks noChangeArrowheads="1"/>
              </p:cNvSpPr>
              <p:nvPr/>
            </p:nvSpPr>
            <p:spPr bwMode="auto">
              <a:xfrm>
                <a:off x="9269537" y="5156144"/>
                <a:ext cx="730883" cy="171592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100"/>
              </a:p>
            </p:txBody>
          </p:sp>
          <p:sp>
            <p:nvSpPr>
              <p:cNvPr id="43" name="Freeform 88"/>
              <p:cNvSpPr/>
              <p:nvPr/>
            </p:nvSpPr>
            <p:spPr bwMode="auto">
              <a:xfrm>
                <a:off x="8903560" y="4744907"/>
                <a:ext cx="365977" cy="829781"/>
              </a:xfrm>
              <a:custGeom>
                <a:avLst/>
                <a:gdLst>
                  <a:gd name="T0" fmla="*/ 342 w 342"/>
                  <a:gd name="T1" fmla="*/ 394 h 795"/>
                  <a:gd name="T2" fmla="*/ 0 w 342"/>
                  <a:gd name="T3" fmla="*/ 0 h 795"/>
                  <a:gd name="T4" fmla="*/ 0 w 342"/>
                  <a:gd name="T5" fmla="*/ 400 h 795"/>
                  <a:gd name="T6" fmla="*/ 342 w 342"/>
                  <a:gd name="T7" fmla="*/ 795 h 795"/>
                  <a:gd name="T8" fmla="*/ 342 w 342"/>
                  <a:gd name="T9" fmla="*/ 394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" h="795">
                    <a:moveTo>
                      <a:pt x="342" y="394"/>
                    </a:moveTo>
                    <a:lnTo>
                      <a:pt x="0" y="0"/>
                    </a:lnTo>
                    <a:lnTo>
                      <a:pt x="0" y="400"/>
                    </a:lnTo>
                    <a:lnTo>
                      <a:pt x="342" y="795"/>
                    </a:lnTo>
                    <a:lnTo>
                      <a:pt x="342" y="394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100"/>
              </a:p>
            </p:txBody>
          </p:sp>
          <p:sp>
            <p:nvSpPr>
              <p:cNvPr id="44" name="Freeform 89"/>
              <p:cNvSpPr/>
              <p:nvPr/>
            </p:nvSpPr>
            <p:spPr bwMode="auto">
              <a:xfrm>
                <a:off x="8903560" y="4744907"/>
                <a:ext cx="1096860" cy="411237"/>
              </a:xfrm>
              <a:custGeom>
                <a:avLst/>
                <a:gdLst>
                  <a:gd name="T0" fmla="*/ 683 w 1025"/>
                  <a:gd name="T1" fmla="*/ 0 h 394"/>
                  <a:gd name="T2" fmla="*/ 0 w 1025"/>
                  <a:gd name="T3" fmla="*/ 0 h 394"/>
                  <a:gd name="T4" fmla="*/ 342 w 1025"/>
                  <a:gd name="T5" fmla="*/ 394 h 394"/>
                  <a:gd name="T6" fmla="*/ 1025 w 1025"/>
                  <a:gd name="T7" fmla="*/ 394 h 394"/>
                  <a:gd name="T8" fmla="*/ 683 w 1025"/>
                  <a:gd name="T9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5" h="394">
                    <a:moveTo>
                      <a:pt x="683" y="0"/>
                    </a:moveTo>
                    <a:lnTo>
                      <a:pt x="0" y="0"/>
                    </a:lnTo>
                    <a:lnTo>
                      <a:pt x="342" y="394"/>
                    </a:lnTo>
                    <a:lnTo>
                      <a:pt x="1025" y="394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100"/>
              </a:p>
            </p:txBody>
          </p:sp>
          <p:sp>
            <p:nvSpPr>
              <p:cNvPr id="45" name="Freeform 90"/>
              <p:cNvSpPr/>
              <p:nvPr/>
            </p:nvSpPr>
            <p:spPr bwMode="auto">
              <a:xfrm>
                <a:off x="8903560" y="4942175"/>
                <a:ext cx="365977" cy="484300"/>
              </a:xfrm>
              <a:custGeom>
                <a:avLst/>
                <a:gdLst>
                  <a:gd name="T0" fmla="*/ 342 w 342"/>
                  <a:gd name="T1" fmla="*/ 394 h 464"/>
                  <a:gd name="T2" fmla="*/ 0 w 342"/>
                  <a:gd name="T3" fmla="*/ 0 h 464"/>
                  <a:gd name="T4" fmla="*/ 0 w 342"/>
                  <a:gd name="T5" fmla="*/ 70 h 464"/>
                  <a:gd name="T6" fmla="*/ 342 w 342"/>
                  <a:gd name="T7" fmla="*/ 464 h 464"/>
                  <a:gd name="T8" fmla="*/ 342 w 342"/>
                  <a:gd name="T9" fmla="*/ 394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" h="464">
                    <a:moveTo>
                      <a:pt x="342" y="394"/>
                    </a:moveTo>
                    <a:lnTo>
                      <a:pt x="0" y="0"/>
                    </a:lnTo>
                    <a:lnTo>
                      <a:pt x="0" y="70"/>
                    </a:lnTo>
                    <a:lnTo>
                      <a:pt x="342" y="464"/>
                    </a:lnTo>
                    <a:lnTo>
                      <a:pt x="342" y="394"/>
                    </a:lnTo>
                    <a:close/>
                  </a:path>
                </a:pathLst>
              </a:custGeom>
              <a:solidFill>
                <a:schemeClr val="bg1">
                  <a:alpha val="63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100"/>
              </a:p>
            </p:txBody>
          </p:sp>
          <p:sp>
            <p:nvSpPr>
              <p:cNvPr id="46" name="Freeform 96"/>
              <p:cNvSpPr/>
              <p:nvPr/>
            </p:nvSpPr>
            <p:spPr bwMode="auto">
              <a:xfrm>
                <a:off x="9269537" y="5281394"/>
                <a:ext cx="495460" cy="218144"/>
              </a:xfrm>
              <a:custGeom>
                <a:avLst/>
                <a:gdLst>
                  <a:gd name="T0" fmla="*/ 0 w 463"/>
                  <a:gd name="T1" fmla="*/ 69 h 209"/>
                  <a:gd name="T2" fmla="*/ 331 w 463"/>
                  <a:gd name="T3" fmla="*/ 69 h 209"/>
                  <a:gd name="T4" fmla="*/ 331 w 463"/>
                  <a:gd name="T5" fmla="*/ 0 h 209"/>
                  <a:gd name="T6" fmla="*/ 463 w 463"/>
                  <a:gd name="T7" fmla="*/ 104 h 209"/>
                  <a:gd name="T8" fmla="*/ 331 w 463"/>
                  <a:gd name="T9" fmla="*/ 209 h 209"/>
                  <a:gd name="T10" fmla="*/ 331 w 463"/>
                  <a:gd name="T11" fmla="*/ 139 h 209"/>
                  <a:gd name="T12" fmla="*/ 0 w 463"/>
                  <a:gd name="T13" fmla="*/ 139 h 209"/>
                  <a:gd name="T14" fmla="*/ 0 w 463"/>
                  <a:gd name="T15" fmla="*/ 6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3" h="209">
                    <a:moveTo>
                      <a:pt x="0" y="69"/>
                    </a:moveTo>
                    <a:lnTo>
                      <a:pt x="331" y="69"/>
                    </a:lnTo>
                    <a:lnTo>
                      <a:pt x="331" y="0"/>
                    </a:lnTo>
                    <a:lnTo>
                      <a:pt x="463" y="104"/>
                    </a:lnTo>
                    <a:lnTo>
                      <a:pt x="331" y="209"/>
                    </a:lnTo>
                    <a:lnTo>
                      <a:pt x="331" y="139"/>
                    </a:lnTo>
                    <a:lnTo>
                      <a:pt x="0" y="13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chemeClr val="bg1">
                  <a:alpha val="63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10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600201" y="5381783"/>
              <a:ext cx="1879021" cy="412281"/>
              <a:chOff x="6236665" y="5099395"/>
              <a:chExt cx="1879021" cy="412281"/>
            </a:xfrm>
          </p:grpSpPr>
          <p:sp>
            <p:nvSpPr>
              <p:cNvPr id="20" name="Freeform 56"/>
              <p:cNvSpPr/>
              <p:nvPr/>
            </p:nvSpPr>
            <p:spPr bwMode="auto">
              <a:xfrm>
                <a:off x="7019896" y="5099395"/>
                <a:ext cx="1095790" cy="412281"/>
              </a:xfrm>
              <a:custGeom>
                <a:avLst/>
                <a:gdLst>
                  <a:gd name="T0" fmla="*/ 682 w 1024"/>
                  <a:gd name="T1" fmla="*/ 0 h 395"/>
                  <a:gd name="T2" fmla="*/ 0 w 1024"/>
                  <a:gd name="T3" fmla="*/ 0 h 395"/>
                  <a:gd name="T4" fmla="*/ 340 w 1024"/>
                  <a:gd name="T5" fmla="*/ 395 h 395"/>
                  <a:gd name="T6" fmla="*/ 1024 w 1024"/>
                  <a:gd name="T7" fmla="*/ 395 h 395"/>
                  <a:gd name="T8" fmla="*/ 682 w 1024"/>
                  <a:gd name="T9" fmla="*/ 0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4" h="395">
                    <a:moveTo>
                      <a:pt x="682" y="0"/>
                    </a:moveTo>
                    <a:lnTo>
                      <a:pt x="0" y="0"/>
                    </a:lnTo>
                    <a:lnTo>
                      <a:pt x="340" y="395"/>
                    </a:lnTo>
                    <a:lnTo>
                      <a:pt x="1024" y="395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100"/>
              </a:p>
            </p:txBody>
          </p:sp>
          <p:sp>
            <p:nvSpPr>
              <p:cNvPr id="21" name="Freeform 56"/>
              <p:cNvSpPr/>
              <p:nvPr/>
            </p:nvSpPr>
            <p:spPr bwMode="auto">
              <a:xfrm>
                <a:off x="6236665" y="5099395"/>
                <a:ext cx="1205369" cy="412281"/>
              </a:xfrm>
              <a:custGeom>
                <a:avLst/>
                <a:gdLst>
                  <a:gd name="T0" fmla="*/ 682 w 1024"/>
                  <a:gd name="T1" fmla="*/ 0 h 395"/>
                  <a:gd name="T2" fmla="*/ 0 w 1024"/>
                  <a:gd name="T3" fmla="*/ 0 h 395"/>
                  <a:gd name="T4" fmla="*/ 340 w 1024"/>
                  <a:gd name="T5" fmla="*/ 395 h 395"/>
                  <a:gd name="T6" fmla="*/ 1024 w 1024"/>
                  <a:gd name="T7" fmla="*/ 395 h 395"/>
                  <a:gd name="T8" fmla="*/ 682 w 1024"/>
                  <a:gd name="T9" fmla="*/ 0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4" h="395">
                    <a:moveTo>
                      <a:pt x="682" y="0"/>
                    </a:moveTo>
                    <a:lnTo>
                      <a:pt x="0" y="0"/>
                    </a:lnTo>
                    <a:lnTo>
                      <a:pt x="340" y="395"/>
                    </a:lnTo>
                    <a:lnTo>
                      <a:pt x="1024" y="395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100"/>
              </a:p>
            </p:txBody>
          </p:sp>
        </p:grpSp>
      </p:grpSp>
      <p:grpSp>
        <p:nvGrpSpPr>
          <p:cNvPr id="47" name="Group 46"/>
          <p:cNvGrpSpPr>
            <a:grpSpLocks noChangeAspect="1"/>
          </p:cNvGrpSpPr>
          <p:nvPr/>
        </p:nvGrpSpPr>
        <p:grpSpPr>
          <a:xfrm>
            <a:off x="258750" y="5767044"/>
            <a:ext cx="713070" cy="713070"/>
            <a:chOff x="4570491" y="4810943"/>
            <a:chExt cx="356535" cy="356535"/>
          </a:xfrm>
          <a:solidFill>
            <a:schemeClr val="bg1"/>
          </a:solidFill>
        </p:grpSpPr>
        <p:sp>
          <p:nvSpPr>
            <p:cNvPr id="48" name="Freeform 57"/>
            <p:cNvSpPr>
              <a:spLocks noEditPoints="1"/>
            </p:cNvSpPr>
            <p:nvPr/>
          </p:nvSpPr>
          <p:spPr bwMode="auto">
            <a:xfrm>
              <a:off x="4570491" y="4810943"/>
              <a:ext cx="111935" cy="356535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  <p:sp>
          <p:nvSpPr>
            <p:cNvPr id="49" name="Freeform 58"/>
            <p:cNvSpPr>
              <a:spLocks noEditPoints="1"/>
            </p:cNvSpPr>
            <p:nvPr/>
          </p:nvSpPr>
          <p:spPr bwMode="auto">
            <a:xfrm>
              <a:off x="4815091" y="4810943"/>
              <a:ext cx="111935" cy="356535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  <p:sp>
          <p:nvSpPr>
            <p:cNvPr id="50" name="Freeform 59"/>
            <p:cNvSpPr>
              <a:spLocks noEditPoints="1"/>
            </p:cNvSpPr>
            <p:nvPr/>
          </p:nvSpPr>
          <p:spPr bwMode="auto">
            <a:xfrm>
              <a:off x="4693482" y="4810943"/>
              <a:ext cx="110554" cy="356535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</p:grpSp>
      <p:sp>
        <p:nvSpPr>
          <p:cNvPr id="51" name="Freeform 113"/>
          <p:cNvSpPr>
            <a:spLocks noChangeAspect="1" noEditPoints="1"/>
          </p:cNvSpPr>
          <p:nvPr/>
        </p:nvSpPr>
        <p:spPr bwMode="auto">
          <a:xfrm>
            <a:off x="1446231" y="5757716"/>
            <a:ext cx="735182" cy="713070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400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>
            <a:off x="2562412" y="5708750"/>
            <a:ext cx="785025" cy="788068"/>
            <a:chOff x="5284944" y="1955897"/>
            <a:chExt cx="356535" cy="357917"/>
          </a:xfrm>
          <a:solidFill>
            <a:schemeClr val="bg1"/>
          </a:solidFill>
        </p:grpSpPr>
        <p:sp>
          <p:nvSpPr>
            <p:cNvPr id="53" name="Freeform 129"/>
            <p:cNvSpPr>
              <a:spLocks noEditPoints="1"/>
            </p:cNvSpPr>
            <p:nvPr/>
          </p:nvSpPr>
          <p:spPr bwMode="auto">
            <a:xfrm>
              <a:off x="5284944" y="1955897"/>
              <a:ext cx="356535" cy="357917"/>
            </a:xfrm>
            <a:custGeom>
              <a:avLst/>
              <a:gdLst>
                <a:gd name="T0" fmla="*/ 88 w 128"/>
                <a:gd name="T1" fmla="*/ 0 h 128"/>
                <a:gd name="T2" fmla="*/ 48 w 128"/>
                <a:gd name="T3" fmla="*/ 40 h 128"/>
                <a:gd name="T4" fmla="*/ 51 w 128"/>
                <a:gd name="T5" fmla="*/ 55 h 128"/>
                <a:gd name="T6" fmla="*/ 2 w 128"/>
                <a:gd name="T7" fmla="*/ 103 h 128"/>
                <a:gd name="T8" fmla="*/ 0 w 128"/>
                <a:gd name="T9" fmla="*/ 108 h 128"/>
                <a:gd name="T10" fmla="*/ 0 w 128"/>
                <a:gd name="T11" fmla="*/ 120 h 128"/>
                <a:gd name="T12" fmla="*/ 8 w 128"/>
                <a:gd name="T13" fmla="*/ 128 h 128"/>
                <a:gd name="T14" fmla="*/ 20 w 128"/>
                <a:gd name="T15" fmla="*/ 128 h 128"/>
                <a:gd name="T16" fmla="*/ 25 w 128"/>
                <a:gd name="T17" fmla="*/ 126 h 128"/>
                <a:gd name="T18" fmla="*/ 31 w 128"/>
                <a:gd name="T19" fmla="*/ 120 h 128"/>
                <a:gd name="T20" fmla="*/ 40 w 128"/>
                <a:gd name="T21" fmla="*/ 120 h 128"/>
                <a:gd name="T22" fmla="*/ 48 w 128"/>
                <a:gd name="T23" fmla="*/ 112 h 128"/>
                <a:gd name="T24" fmla="*/ 48 w 128"/>
                <a:gd name="T25" fmla="*/ 104 h 128"/>
                <a:gd name="T26" fmla="*/ 56 w 128"/>
                <a:gd name="T27" fmla="*/ 104 h 128"/>
                <a:gd name="T28" fmla="*/ 64 w 128"/>
                <a:gd name="T29" fmla="*/ 96 h 128"/>
                <a:gd name="T30" fmla="*/ 64 w 128"/>
                <a:gd name="T31" fmla="*/ 87 h 128"/>
                <a:gd name="T32" fmla="*/ 73 w 128"/>
                <a:gd name="T33" fmla="*/ 77 h 128"/>
                <a:gd name="T34" fmla="*/ 88 w 128"/>
                <a:gd name="T35" fmla="*/ 80 h 128"/>
                <a:gd name="T36" fmla="*/ 128 w 128"/>
                <a:gd name="T37" fmla="*/ 40 h 128"/>
                <a:gd name="T38" fmla="*/ 88 w 128"/>
                <a:gd name="T39" fmla="*/ 0 h 128"/>
                <a:gd name="T40" fmla="*/ 88 w 128"/>
                <a:gd name="T41" fmla="*/ 72 h 128"/>
                <a:gd name="T42" fmla="*/ 72 w 128"/>
                <a:gd name="T43" fmla="*/ 67 h 128"/>
                <a:gd name="T44" fmla="*/ 70 w 128"/>
                <a:gd name="T45" fmla="*/ 69 h 128"/>
                <a:gd name="T46" fmla="*/ 66 w 128"/>
                <a:gd name="T47" fmla="*/ 73 h 128"/>
                <a:gd name="T48" fmla="*/ 58 w 128"/>
                <a:gd name="T49" fmla="*/ 81 h 128"/>
                <a:gd name="T50" fmla="*/ 56 w 128"/>
                <a:gd name="T51" fmla="*/ 87 h 128"/>
                <a:gd name="T52" fmla="*/ 56 w 128"/>
                <a:gd name="T53" fmla="*/ 96 h 128"/>
                <a:gd name="T54" fmla="*/ 48 w 128"/>
                <a:gd name="T55" fmla="*/ 96 h 128"/>
                <a:gd name="T56" fmla="*/ 40 w 128"/>
                <a:gd name="T57" fmla="*/ 104 h 128"/>
                <a:gd name="T58" fmla="*/ 40 w 128"/>
                <a:gd name="T59" fmla="*/ 112 h 128"/>
                <a:gd name="T60" fmla="*/ 31 w 128"/>
                <a:gd name="T61" fmla="*/ 112 h 128"/>
                <a:gd name="T62" fmla="*/ 25 w 128"/>
                <a:gd name="T63" fmla="*/ 114 h 128"/>
                <a:gd name="T64" fmla="*/ 19 w 128"/>
                <a:gd name="T65" fmla="*/ 120 h 128"/>
                <a:gd name="T66" fmla="*/ 8 w 128"/>
                <a:gd name="T67" fmla="*/ 120 h 128"/>
                <a:gd name="T68" fmla="*/ 8 w 128"/>
                <a:gd name="T69" fmla="*/ 109 h 128"/>
                <a:gd name="T70" fmla="*/ 55 w 128"/>
                <a:gd name="T71" fmla="*/ 62 h 128"/>
                <a:gd name="T72" fmla="*/ 55 w 128"/>
                <a:gd name="T73" fmla="*/ 62 h 128"/>
                <a:gd name="T74" fmla="*/ 61 w 128"/>
                <a:gd name="T75" fmla="*/ 56 h 128"/>
                <a:gd name="T76" fmla="*/ 56 w 128"/>
                <a:gd name="T77" fmla="*/ 40 h 128"/>
                <a:gd name="T78" fmla="*/ 88 w 128"/>
                <a:gd name="T79" fmla="*/ 8 h 128"/>
                <a:gd name="T80" fmla="*/ 120 w 128"/>
                <a:gd name="T81" fmla="*/ 40 h 128"/>
                <a:gd name="T82" fmla="*/ 88 w 128"/>
                <a:gd name="T83" fmla="*/ 7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8" h="128">
                  <a:moveTo>
                    <a:pt x="88" y="0"/>
                  </a:moveTo>
                  <a:cubicBezTo>
                    <a:pt x="66" y="0"/>
                    <a:pt x="48" y="18"/>
                    <a:pt x="48" y="40"/>
                  </a:cubicBezTo>
                  <a:cubicBezTo>
                    <a:pt x="48" y="45"/>
                    <a:pt x="49" y="50"/>
                    <a:pt x="51" y="55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1" y="105"/>
                    <a:pt x="0" y="106"/>
                    <a:pt x="0" y="10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4"/>
                    <a:pt x="4" y="128"/>
                    <a:pt x="8" y="128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22" y="128"/>
                    <a:pt x="23" y="127"/>
                    <a:pt x="25" y="126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4" y="120"/>
                    <a:pt x="48" y="116"/>
                    <a:pt x="48" y="112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60" y="104"/>
                    <a:pt x="64" y="100"/>
                    <a:pt x="64" y="96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8" y="79"/>
                    <a:pt x="83" y="80"/>
                    <a:pt x="88" y="80"/>
                  </a:cubicBezTo>
                  <a:cubicBezTo>
                    <a:pt x="110" y="80"/>
                    <a:pt x="128" y="62"/>
                    <a:pt x="128" y="40"/>
                  </a:cubicBezTo>
                  <a:cubicBezTo>
                    <a:pt x="128" y="18"/>
                    <a:pt x="110" y="0"/>
                    <a:pt x="88" y="0"/>
                  </a:cubicBezTo>
                  <a:close/>
                  <a:moveTo>
                    <a:pt x="88" y="72"/>
                  </a:moveTo>
                  <a:cubicBezTo>
                    <a:pt x="82" y="72"/>
                    <a:pt x="77" y="70"/>
                    <a:pt x="72" y="67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57" y="82"/>
                    <a:pt x="56" y="85"/>
                    <a:pt x="56" y="87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44" y="96"/>
                    <a:pt x="40" y="100"/>
                    <a:pt x="40" y="104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31" y="112"/>
                    <a:pt x="31" y="112"/>
                    <a:pt x="31" y="112"/>
                  </a:cubicBezTo>
                  <a:cubicBezTo>
                    <a:pt x="29" y="112"/>
                    <a:pt x="26" y="113"/>
                    <a:pt x="25" y="114"/>
                  </a:cubicBezTo>
                  <a:cubicBezTo>
                    <a:pt x="19" y="120"/>
                    <a:pt x="19" y="120"/>
                    <a:pt x="19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58" y="51"/>
                    <a:pt x="56" y="46"/>
                    <a:pt x="56" y="40"/>
                  </a:cubicBezTo>
                  <a:cubicBezTo>
                    <a:pt x="56" y="22"/>
                    <a:pt x="70" y="8"/>
                    <a:pt x="88" y="8"/>
                  </a:cubicBezTo>
                  <a:cubicBezTo>
                    <a:pt x="106" y="8"/>
                    <a:pt x="120" y="22"/>
                    <a:pt x="120" y="40"/>
                  </a:cubicBezTo>
                  <a:cubicBezTo>
                    <a:pt x="120" y="58"/>
                    <a:pt x="106" y="72"/>
                    <a:pt x="88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  <p:sp>
          <p:nvSpPr>
            <p:cNvPr id="54" name="Freeform 130"/>
            <p:cNvSpPr>
              <a:spLocks noEditPoints="1"/>
            </p:cNvSpPr>
            <p:nvPr/>
          </p:nvSpPr>
          <p:spPr bwMode="auto">
            <a:xfrm>
              <a:off x="5507433" y="2001501"/>
              <a:ext cx="89825" cy="88443"/>
            </a:xfrm>
            <a:custGeom>
              <a:avLst/>
              <a:gdLst>
                <a:gd name="T0" fmla="*/ 31 w 32"/>
                <a:gd name="T1" fmla="*/ 17 h 32"/>
                <a:gd name="T2" fmla="*/ 15 w 32"/>
                <a:gd name="T3" fmla="*/ 1 h 32"/>
                <a:gd name="T4" fmla="*/ 12 w 32"/>
                <a:gd name="T5" fmla="*/ 0 h 32"/>
                <a:gd name="T6" fmla="*/ 0 w 32"/>
                <a:gd name="T7" fmla="*/ 12 h 32"/>
                <a:gd name="T8" fmla="*/ 0 w 32"/>
                <a:gd name="T9" fmla="*/ 13 h 32"/>
                <a:gd name="T10" fmla="*/ 1 w 32"/>
                <a:gd name="T11" fmla="*/ 15 h 32"/>
                <a:gd name="T12" fmla="*/ 17 w 32"/>
                <a:gd name="T13" fmla="*/ 31 h 32"/>
                <a:gd name="T14" fmla="*/ 20 w 32"/>
                <a:gd name="T15" fmla="*/ 32 h 32"/>
                <a:gd name="T16" fmla="*/ 32 w 32"/>
                <a:gd name="T17" fmla="*/ 20 h 32"/>
                <a:gd name="T18" fmla="*/ 32 w 32"/>
                <a:gd name="T19" fmla="*/ 19 h 32"/>
                <a:gd name="T20" fmla="*/ 31 w 32"/>
                <a:gd name="T21" fmla="*/ 17 h 32"/>
                <a:gd name="T22" fmla="*/ 19 w 32"/>
                <a:gd name="T23" fmla="*/ 28 h 32"/>
                <a:gd name="T24" fmla="*/ 4 w 32"/>
                <a:gd name="T25" fmla="*/ 13 h 32"/>
                <a:gd name="T26" fmla="*/ 13 w 32"/>
                <a:gd name="T27" fmla="*/ 4 h 32"/>
                <a:gd name="T28" fmla="*/ 28 w 32"/>
                <a:gd name="T29" fmla="*/ 19 h 32"/>
                <a:gd name="T30" fmla="*/ 19 w 32"/>
                <a:gd name="T31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32">
                  <a:moveTo>
                    <a:pt x="31" y="17"/>
                  </a:moveTo>
                  <a:cubicBezTo>
                    <a:pt x="27" y="11"/>
                    <a:pt x="21" y="5"/>
                    <a:pt x="15" y="1"/>
                  </a:cubicBezTo>
                  <a:cubicBezTo>
                    <a:pt x="14" y="0"/>
                    <a:pt x="13" y="0"/>
                    <a:pt x="12" y="0"/>
                  </a:cubicBezTo>
                  <a:cubicBezTo>
                    <a:pt x="6" y="2"/>
                    <a:pt x="2" y="6"/>
                    <a:pt x="0" y="12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5" y="21"/>
                    <a:pt x="11" y="27"/>
                    <a:pt x="17" y="31"/>
                  </a:cubicBezTo>
                  <a:cubicBezTo>
                    <a:pt x="18" y="32"/>
                    <a:pt x="19" y="32"/>
                    <a:pt x="20" y="32"/>
                  </a:cubicBezTo>
                  <a:cubicBezTo>
                    <a:pt x="26" y="30"/>
                    <a:pt x="30" y="26"/>
                    <a:pt x="32" y="20"/>
                  </a:cubicBezTo>
                  <a:cubicBezTo>
                    <a:pt x="32" y="20"/>
                    <a:pt x="32" y="20"/>
                    <a:pt x="32" y="19"/>
                  </a:cubicBezTo>
                  <a:cubicBezTo>
                    <a:pt x="32" y="18"/>
                    <a:pt x="32" y="18"/>
                    <a:pt x="31" y="17"/>
                  </a:cubicBezTo>
                  <a:close/>
                  <a:moveTo>
                    <a:pt x="19" y="28"/>
                  </a:moveTo>
                  <a:cubicBezTo>
                    <a:pt x="13" y="24"/>
                    <a:pt x="8" y="19"/>
                    <a:pt x="4" y="13"/>
                  </a:cubicBezTo>
                  <a:cubicBezTo>
                    <a:pt x="6" y="8"/>
                    <a:pt x="8" y="6"/>
                    <a:pt x="13" y="4"/>
                  </a:cubicBezTo>
                  <a:cubicBezTo>
                    <a:pt x="19" y="8"/>
                    <a:pt x="24" y="13"/>
                    <a:pt x="28" y="19"/>
                  </a:cubicBezTo>
                  <a:cubicBezTo>
                    <a:pt x="26" y="24"/>
                    <a:pt x="24" y="26"/>
                    <a:pt x="1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</p:grpSp>
      <p:grpSp>
        <p:nvGrpSpPr>
          <p:cNvPr id="55" name="Group 54"/>
          <p:cNvGrpSpPr>
            <a:grpSpLocks noChangeAspect="1"/>
          </p:cNvGrpSpPr>
          <p:nvPr/>
        </p:nvGrpSpPr>
        <p:grpSpPr>
          <a:xfrm>
            <a:off x="5005100" y="5761415"/>
            <a:ext cx="627521" cy="719150"/>
            <a:chOff x="3878150" y="1955897"/>
            <a:chExt cx="312314" cy="357917"/>
          </a:xfrm>
          <a:solidFill>
            <a:schemeClr val="bg1"/>
          </a:solidFill>
        </p:grpSpPr>
        <p:sp>
          <p:nvSpPr>
            <p:cNvPr id="56" name="Freeform 132"/>
            <p:cNvSpPr>
              <a:spLocks noEditPoints="1"/>
            </p:cNvSpPr>
            <p:nvPr/>
          </p:nvSpPr>
          <p:spPr bwMode="auto">
            <a:xfrm>
              <a:off x="3878150" y="1955897"/>
              <a:ext cx="312314" cy="357917"/>
            </a:xfrm>
            <a:custGeom>
              <a:avLst/>
              <a:gdLst>
                <a:gd name="T0" fmla="*/ 112 w 112"/>
                <a:gd name="T1" fmla="*/ 27 h 128"/>
                <a:gd name="T2" fmla="*/ 100 w 112"/>
                <a:gd name="T3" fmla="*/ 16 h 128"/>
                <a:gd name="T4" fmla="*/ 88 w 112"/>
                <a:gd name="T5" fmla="*/ 16 h 128"/>
                <a:gd name="T6" fmla="*/ 88 w 112"/>
                <a:gd name="T7" fmla="*/ 12 h 128"/>
                <a:gd name="T8" fmla="*/ 88 w 112"/>
                <a:gd name="T9" fmla="*/ 12 h 128"/>
                <a:gd name="T10" fmla="*/ 76 w 112"/>
                <a:gd name="T11" fmla="*/ 0 h 128"/>
                <a:gd name="T12" fmla="*/ 36 w 112"/>
                <a:gd name="T13" fmla="*/ 0 h 128"/>
                <a:gd name="T14" fmla="*/ 24 w 112"/>
                <a:gd name="T15" fmla="*/ 12 h 128"/>
                <a:gd name="T16" fmla="*/ 24 w 112"/>
                <a:gd name="T17" fmla="*/ 12 h 128"/>
                <a:gd name="T18" fmla="*/ 24 w 112"/>
                <a:gd name="T19" fmla="*/ 16 h 128"/>
                <a:gd name="T20" fmla="*/ 12 w 112"/>
                <a:gd name="T21" fmla="*/ 16 h 128"/>
                <a:gd name="T22" fmla="*/ 0 w 112"/>
                <a:gd name="T23" fmla="*/ 27 h 128"/>
                <a:gd name="T24" fmla="*/ 0 w 112"/>
                <a:gd name="T25" fmla="*/ 27 h 128"/>
                <a:gd name="T26" fmla="*/ 0 w 112"/>
                <a:gd name="T27" fmla="*/ 32 h 128"/>
                <a:gd name="T28" fmla="*/ 0 w 112"/>
                <a:gd name="T29" fmla="*/ 36 h 128"/>
                <a:gd name="T30" fmla="*/ 8 w 112"/>
                <a:gd name="T31" fmla="*/ 44 h 128"/>
                <a:gd name="T32" fmla="*/ 8 w 112"/>
                <a:gd name="T33" fmla="*/ 44 h 128"/>
                <a:gd name="T34" fmla="*/ 8 w 112"/>
                <a:gd name="T35" fmla="*/ 112 h 128"/>
                <a:gd name="T36" fmla="*/ 24 w 112"/>
                <a:gd name="T37" fmla="*/ 128 h 128"/>
                <a:gd name="T38" fmla="*/ 88 w 112"/>
                <a:gd name="T39" fmla="*/ 128 h 128"/>
                <a:gd name="T40" fmla="*/ 104 w 112"/>
                <a:gd name="T41" fmla="*/ 112 h 128"/>
                <a:gd name="T42" fmla="*/ 104 w 112"/>
                <a:gd name="T43" fmla="*/ 44 h 128"/>
                <a:gd name="T44" fmla="*/ 104 w 112"/>
                <a:gd name="T45" fmla="*/ 44 h 128"/>
                <a:gd name="T46" fmla="*/ 112 w 112"/>
                <a:gd name="T47" fmla="*/ 36 h 128"/>
                <a:gd name="T48" fmla="*/ 112 w 112"/>
                <a:gd name="T49" fmla="*/ 32 h 128"/>
                <a:gd name="T50" fmla="*/ 112 w 112"/>
                <a:gd name="T51" fmla="*/ 27 h 128"/>
                <a:gd name="T52" fmla="*/ 32 w 112"/>
                <a:gd name="T53" fmla="*/ 12 h 128"/>
                <a:gd name="T54" fmla="*/ 36 w 112"/>
                <a:gd name="T55" fmla="*/ 8 h 128"/>
                <a:gd name="T56" fmla="*/ 76 w 112"/>
                <a:gd name="T57" fmla="*/ 8 h 128"/>
                <a:gd name="T58" fmla="*/ 80 w 112"/>
                <a:gd name="T59" fmla="*/ 12 h 128"/>
                <a:gd name="T60" fmla="*/ 80 w 112"/>
                <a:gd name="T61" fmla="*/ 16 h 128"/>
                <a:gd name="T62" fmla="*/ 32 w 112"/>
                <a:gd name="T63" fmla="*/ 16 h 128"/>
                <a:gd name="T64" fmla="*/ 32 w 112"/>
                <a:gd name="T65" fmla="*/ 12 h 128"/>
                <a:gd name="T66" fmla="*/ 96 w 112"/>
                <a:gd name="T67" fmla="*/ 112 h 128"/>
                <a:gd name="T68" fmla="*/ 88 w 112"/>
                <a:gd name="T69" fmla="*/ 120 h 128"/>
                <a:gd name="T70" fmla="*/ 24 w 112"/>
                <a:gd name="T71" fmla="*/ 120 h 128"/>
                <a:gd name="T72" fmla="*/ 16 w 112"/>
                <a:gd name="T73" fmla="*/ 112 h 128"/>
                <a:gd name="T74" fmla="*/ 16 w 112"/>
                <a:gd name="T75" fmla="*/ 44 h 128"/>
                <a:gd name="T76" fmla="*/ 96 w 112"/>
                <a:gd name="T77" fmla="*/ 44 h 128"/>
                <a:gd name="T78" fmla="*/ 96 w 112"/>
                <a:gd name="T79" fmla="*/ 112 h 128"/>
                <a:gd name="T80" fmla="*/ 104 w 112"/>
                <a:gd name="T81" fmla="*/ 32 h 128"/>
                <a:gd name="T82" fmla="*/ 104 w 112"/>
                <a:gd name="T83" fmla="*/ 36 h 128"/>
                <a:gd name="T84" fmla="*/ 8 w 112"/>
                <a:gd name="T85" fmla="*/ 36 h 128"/>
                <a:gd name="T86" fmla="*/ 8 w 112"/>
                <a:gd name="T87" fmla="*/ 32 h 128"/>
                <a:gd name="T88" fmla="*/ 8 w 112"/>
                <a:gd name="T89" fmla="*/ 28 h 128"/>
                <a:gd name="T90" fmla="*/ 12 w 112"/>
                <a:gd name="T91" fmla="*/ 24 h 128"/>
                <a:gd name="T92" fmla="*/ 100 w 112"/>
                <a:gd name="T93" fmla="*/ 24 h 128"/>
                <a:gd name="T94" fmla="*/ 104 w 112"/>
                <a:gd name="T95" fmla="*/ 28 h 128"/>
                <a:gd name="T96" fmla="*/ 104 w 112"/>
                <a:gd name="T97" fmla="*/ 3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2" h="128">
                  <a:moveTo>
                    <a:pt x="112" y="27"/>
                  </a:moveTo>
                  <a:cubicBezTo>
                    <a:pt x="112" y="21"/>
                    <a:pt x="106" y="16"/>
                    <a:pt x="100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5"/>
                    <a:pt x="83" y="0"/>
                    <a:pt x="7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9" y="0"/>
                    <a:pt x="24" y="5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6" y="16"/>
                    <a:pt x="0" y="21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4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21"/>
                    <a:pt x="15" y="128"/>
                    <a:pt x="24" y="128"/>
                  </a:cubicBezTo>
                  <a:cubicBezTo>
                    <a:pt x="88" y="128"/>
                    <a:pt x="88" y="128"/>
                    <a:pt x="88" y="128"/>
                  </a:cubicBezTo>
                  <a:cubicBezTo>
                    <a:pt x="97" y="128"/>
                    <a:pt x="104" y="121"/>
                    <a:pt x="104" y="112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8" y="44"/>
                    <a:pt x="112" y="40"/>
                    <a:pt x="112" y="36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2" y="27"/>
                    <a:pt x="112" y="27"/>
                    <a:pt x="112" y="27"/>
                  </a:cubicBezTo>
                  <a:close/>
                  <a:moveTo>
                    <a:pt x="32" y="12"/>
                  </a:moveTo>
                  <a:cubicBezTo>
                    <a:pt x="32" y="10"/>
                    <a:pt x="34" y="8"/>
                    <a:pt x="3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8" y="8"/>
                    <a:pt x="80" y="10"/>
                    <a:pt x="80" y="12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32" y="16"/>
                    <a:pt x="32" y="16"/>
                    <a:pt x="32" y="16"/>
                  </a:cubicBezTo>
                  <a:lnTo>
                    <a:pt x="32" y="12"/>
                  </a:lnTo>
                  <a:close/>
                  <a:moveTo>
                    <a:pt x="96" y="112"/>
                  </a:moveTo>
                  <a:cubicBezTo>
                    <a:pt x="96" y="116"/>
                    <a:pt x="92" y="120"/>
                    <a:pt x="88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0" y="120"/>
                    <a:pt x="16" y="116"/>
                    <a:pt x="16" y="112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96" y="44"/>
                    <a:pt x="96" y="44"/>
                    <a:pt x="96" y="44"/>
                  </a:cubicBezTo>
                  <a:lnTo>
                    <a:pt x="96" y="112"/>
                  </a:lnTo>
                  <a:close/>
                  <a:moveTo>
                    <a:pt x="104" y="32"/>
                  </a:moveTo>
                  <a:cubicBezTo>
                    <a:pt x="104" y="36"/>
                    <a:pt x="104" y="36"/>
                    <a:pt x="104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6"/>
                    <a:pt x="10" y="24"/>
                    <a:pt x="12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2" y="24"/>
                    <a:pt x="104" y="26"/>
                    <a:pt x="104" y="28"/>
                  </a:cubicBezTo>
                  <a:lnTo>
                    <a:pt x="104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  <p:sp>
          <p:nvSpPr>
            <p:cNvPr id="57" name="Freeform 133"/>
            <p:cNvSpPr>
              <a:spLocks noEditPoints="1"/>
            </p:cNvSpPr>
            <p:nvPr/>
          </p:nvSpPr>
          <p:spPr bwMode="auto">
            <a:xfrm>
              <a:off x="3945864" y="2100999"/>
              <a:ext cx="44221" cy="167212"/>
            </a:xfrm>
            <a:custGeom>
              <a:avLst/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  <p:sp>
          <p:nvSpPr>
            <p:cNvPr id="58" name="Freeform 134"/>
            <p:cNvSpPr>
              <a:spLocks noEditPoints="1"/>
            </p:cNvSpPr>
            <p:nvPr/>
          </p:nvSpPr>
          <p:spPr bwMode="auto">
            <a:xfrm>
              <a:off x="4012196" y="2100999"/>
              <a:ext cx="44221" cy="167212"/>
            </a:xfrm>
            <a:custGeom>
              <a:avLst/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  <p:sp>
          <p:nvSpPr>
            <p:cNvPr id="59" name="Freeform 135"/>
            <p:cNvSpPr>
              <a:spLocks noEditPoints="1"/>
            </p:cNvSpPr>
            <p:nvPr/>
          </p:nvSpPr>
          <p:spPr bwMode="auto">
            <a:xfrm>
              <a:off x="4079910" y="2100999"/>
              <a:ext cx="44221" cy="167212"/>
            </a:xfrm>
            <a:custGeom>
              <a:avLst/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</p:grpSp>
      <p:sp>
        <p:nvSpPr>
          <p:cNvPr id="60" name="Freeform 59"/>
          <p:cNvSpPr>
            <a:spLocks noChangeAspect="1" noEditPoints="1"/>
          </p:cNvSpPr>
          <p:nvPr/>
        </p:nvSpPr>
        <p:spPr bwMode="auto">
          <a:xfrm>
            <a:off x="3766610" y="5762611"/>
            <a:ext cx="796590" cy="703280"/>
          </a:xfrm>
          <a:custGeom>
            <a:avLst/>
            <a:gdLst>
              <a:gd name="T0" fmla="*/ 8 w 256"/>
              <a:gd name="T1" fmla="*/ 40 h 248"/>
              <a:gd name="T2" fmla="*/ 48 w 256"/>
              <a:gd name="T3" fmla="*/ 217 h 248"/>
              <a:gd name="T4" fmla="*/ 80 w 256"/>
              <a:gd name="T5" fmla="*/ 248 h 248"/>
              <a:gd name="T6" fmla="*/ 145 w 256"/>
              <a:gd name="T7" fmla="*/ 224 h 248"/>
              <a:gd name="T8" fmla="*/ 208 w 256"/>
              <a:gd name="T9" fmla="*/ 216 h 248"/>
              <a:gd name="T10" fmla="*/ 145 w 256"/>
              <a:gd name="T11" fmla="*/ 208 h 248"/>
              <a:gd name="T12" fmla="*/ 80 w 256"/>
              <a:gd name="T13" fmla="*/ 184 h 248"/>
              <a:gd name="T14" fmla="*/ 60 w 256"/>
              <a:gd name="T15" fmla="*/ 164 h 248"/>
              <a:gd name="T16" fmla="*/ 60 w 256"/>
              <a:gd name="T17" fmla="*/ 164 h 248"/>
              <a:gd name="T18" fmla="*/ 232 w 256"/>
              <a:gd name="T19" fmla="*/ 150 h 248"/>
              <a:gd name="T20" fmla="*/ 254 w 256"/>
              <a:gd name="T21" fmla="*/ 59 h 248"/>
              <a:gd name="T22" fmla="*/ 222 w 256"/>
              <a:gd name="T23" fmla="*/ 56 h 248"/>
              <a:gd name="T24" fmla="*/ 200 w 256"/>
              <a:gd name="T25" fmla="*/ 0 h 248"/>
              <a:gd name="T26" fmla="*/ 138 w 256"/>
              <a:gd name="T27" fmla="*/ 2 h 248"/>
              <a:gd name="T28" fmla="*/ 80 w 256"/>
              <a:gd name="T29" fmla="*/ 24 h 248"/>
              <a:gd name="T30" fmla="*/ 66 w 256"/>
              <a:gd name="T31" fmla="*/ 56 h 248"/>
              <a:gd name="T32" fmla="*/ 48 w 256"/>
              <a:gd name="T33" fmla="*/ 31 h 248"/>
              <a:gd name="T34" fmla="*/ 8 w 256"/>
              <a:gd name="T35" fmla="*/ 24 h 248"/>
              <a:gd name="T36" fmla="*/ 176 w 256"/>
              <a:gd name="T37" fmla="*/ 200 h 248"/>
              <a:gd name="T38" fmla="*/ 176 w 256"/>
              <a:gd name="T39" fmla="*/ 232 h 248"/>
              <a:gd name="T40" fmla="*/ 176 w 256"/>
              <a:gd name="T41" fmla="*/ 200 h 248"/>
              <a:gd name="T42" fmla="*/ 96 w 256"/>
              <a:gd name="T43" fmla="*/ 216 h 248"/>
              <a:gd name="T44" fmla="*/ 64 w 256"/>
              <a:gd name="T45" fmla="*/ 216 h 248"/>
              <a:gd name="T46" fmla="*/ 147 w 256"/>
              <a:gd name="T47" fmla="*/ 16 h 248"/>
              <a:gd name="T48" fmla="*/ 205 w 256"/>
              <a:gd name="T49" fmla="*/ 56 h 248"/>
              <a:gd name="T50" fmla="*/ 129 w 256"/>
              <a:gd name="T51" fmla="*/ 34 h 248"/>
              <a:gd name="T52" fmla="*/ 86 w 256"/>
              <a:gd name="T53" fmla="*/ 40 h 248"/>
              <a:gd name="T54" fmla="*/ 118 w 256"/>
              <a:gd name="T55" fmla="*/ 56 h 248"/>
              <a:gd name="T56" fmla="*/ 86 w 256"/>
              <a:gd name="T57" fmla="*/ 40 h 248"/>
              <a:gd name="T58" fmla="*/ 216 w 256"/>
              <a:gd name="T59" fmla="*/ 72 h 248"/>
              <a:gd name="T60" fmla="*/ 237 w 256"/>
              <a:gd name="T61" fmla="*/ 72 h 248"/>
              <a:gd name="T62" fmla="*/ 60 w 256"/>
              <a:gd name="T63" fmla="*/ 148 h 248"/>
              <a:gd name="T64" fmla="*/ 52 w 256"/>
              <a:gd name="T65" fmla="*/ 72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6" h="248">
                <a:moveTo>
                  <a:pt x="0" y="32"/>
                </a:moveTo>
                <a:cubicBezTo>
                  <a:pt x="0" y="36"/>
                  <a:pt x="4" y="40"/>
                  <a:pt x="8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48" y="217"/>
                  <a:pt x="48" y="217"/>
                  <a:pt x="48" y="217"/>
                </a:cubicBezTo>
                <a:cubicBezTo>
                  <a:pt x="48" y="217"/>
                  <a:pt x="48" y="217"/>
                  <a:pt x="48" y="217"/>
                </a:cubicBezTo>
                <a:cubicBezTo>
                  <a:pt x="48" y="234"/>
                  <a:pt x="63" y="248"/>
                  <a:pt x="80" y="248"/>
                </a:cubicBezTo>
                <a:cubicBezTo>
                  <a:pt x="95" y="248"/>
                  <a:pt x="107" y="238"/>
                  <a:pt x="111" y="224"/>
                </a:cubicBezTo>
                <a:cubicBezTo>
                  <a:pt x="145" y="224"/>
                  <a:pt x="145" y="224"/>
                  <a:pt x="145" y="224"/>
                </a:cubicBezTo>
                <a:cubicBezTo>
                  <a:pt x="149" y="238"/>
                  <a:pt x="161" y="248"/>
                  <a:pt x="176" y="248"/>
                </a:cubicBezTo>
                <a:cubicBezTo>
                  <a:pt x="194" y="248"/>
                  <a:pt x="208" y="234"/>
                  <a:pt x="208" y="216"/>
                </a:cubicBezTo>
                <a:cubicBezTo>
                  <a:pt x="208" y="198"/>
                  <a:pt x="194" y="184"/>
                  <a:pt x="176" y="184"/>
                </a:cubicBezTo>
                <a:cubicBezTo>
                  <a:pt x="161" y="184"/>
                  <a:pt x="149" y="194"/>
                  <a:pt x="145" y="208"/>
                </a:cubicBezTo>
                <a:cubicBezTo>
                  <a:pt x="111" y="208"/>
                  <a:pt x="111" y="208"/>
                  <a:pt x="111" y="208"/>
                </a:cubicBezTo>
                <a:cubicBezTo>
                  <a:pt x="107" y="194"/>
                  <a:pt x="95" y="184"/>
                  <a:pt x="80" y="184"/>
                </a:cubicBezTo>
                <a:cubicBezTo>
                  <a:pt x="73" y="184"/>
                  <a:pt x="67" y="186"/>
                  <a:pt x="62" y="190"/>
                </a:cubicBezTo>
                <a:cubicBezTo>
                  <a:pt x="60" y="164"/>
                  <a:pt x="60" y="164"/>
                  <a:pt x="60" y="164"/>
                </a:cubicBezTo>
                <a:cubicBezTo>
                  <a:pt x="60" y="164"/>
                  <a:pt x="60" y="164"/>
                  <a:pt x="60" y="164"/>
                </a:cubicBezTo>
                <a:cubicBezTo>
                  <a:pt x="60" y="164"/>
                  <a:pt x="60" y="164"/>
                  <a:pt x="60" y="164"/>
                </a:cubicBezTo>
                <a:cubicBezTo>
                  <a:pt x="224" y="156"/>
                  <a:pt x="224" y="156"/>
                  <a:pt x="224" y="156"/>
                </a:cubicBezTo>
                <a:cubicBezTo>
                  <a:pt x="228" y="156"/>
                  <a:pt x="231" y="153"/>
                  <a:pt x="232" y="150"/>
                </a:cubicBezTo>
                <a:cubicBezTo>
                  <a:pt x="256" y="66"/>
                  <a:pt x="256" y="66"/>
                  <a:pt x="256" y="66"/>
                </a:cubicBezTo>
                <a:cubicBezTo>
                  <a:pt x="256" y="64"/>
                  <a:pt x="256" y="61"/>
                  <a:pt x="254" y="59"/>
                </a:cubicBezTo>
                <a:cubicBezTo>
                  <a:pt x="253" y="57"/>
                  <a:pt x="251" y="56"/>
                  <a:pt x="248" y="56"/>
                </a:cubicBezTo>
                <a:cubicBezTo>
                  <a:pt x="222" y="56"/>
                  <a:pt x="222" y="56"/>
                  <a:pt x="222" y="56"/>
                </a:cubicBezTo>
                <a:cubicBezTo>
                  <a:pt x="208" y="6"/>
                  <a:pt x="208" y="6"/>
                  <a:pt x="208" y="6"/>
                </a:cubicBezTo>
                <a:cubicBezTo>
                  <a:pt x="207" y="2"/>
                  <a:pt x="204" y="0"/>
                  <a:pt x="20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2" y="0"/>
                  <a:pt x="140" y="1"/>
                  <a:pt x="138" y="2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80" y="24"/>
                  <a:pt x="80" y="24"/>
                  <a:pt x="80" y="24"/>
                </a:cubicBezTo>
                <a:cubicBezTo>
                  <a:pt x="76" y="24"/>
                  <a:pt x="73" y="27"/>
                  <a:pt x="72" y="30"/>
                </a:cubicBezTo>
                <a:cubicBezTo>
                  <a:pt x="66" y="56"/>
                  <a:pt x="66" y="56"/>
                  <a:pt x="66" y="56"/>
                </a:cubicBezTo>
                <a:cubicBezTo>
                  <a:pt x="50" y="56"/>
                  <a:pt x="50" y="56"/>
                  <a:pt x="50" y="56"/>
                </a:cubicBezTo>
                <a:cubicBezTo>
                  <a:pt x="48" y="31"/>
                  <a:pt x="48" y="31"/>
                  <a:pt x="48" y="31"/>
                </a:cubicBezTo>
                <a:cubicBezTo>
                  <a:pt x="48" y="27"/>
                  <a:pt x="44" y="24"/>
                  <a:pt x="40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4" y="24"/>
                  <a:pt x="0" y="28"/>
                  <a:pt x="0" y="32"/>
                </a:cubicBezTo>
                <a:close/>
                <a:moveTo>
                  <a:pt x="176" y="200"/>
                </a:moveTo>
                <a:cubicBezTo>
                  <a:pt x="185" y="200"/>
                  <a:pt x="192" y="207"/>
                  <a:pt x="192" y="216"/>
                </a:cubicBezTo>
                <a:cubicBezTo>
                  <a:pt x="192" y="225"/>
                  <a:pt x="185" y="232"/>
                  <a:pt x="176" y="232"/>
                </a:cubicBezTo>
                <a:cubicBezTo>
                  <a:pt x="167" y="232"/>
                  <a:pt x="160" y="225"/>
                  <a:pt x="160" y="216"/>
                </a:cubicBezTo>
                <a:cubicBezTo>
                  <a:pt x="160" y="207"/>
                  <a:pt x="167" y="200"/>
                  <a:pt x="176" y="200"/>
                </a:cubicBezTo>
                <a:close/>
                <a:moveTo>
                  <a:pt x="80" y="200"/>
                </a:moveTo>
                <a:cubicBezTo>
                  <a:pt x="89" y="200"/>
                  <a:pt x="96" y="207"/>
                  <a:pt x="96" y="216"/>
                </a:cubicBezTo>
                <a:cubicBezTo>
                  <a:pt x="96" y="225"/>
                  <a:pt x="89" y="232"/>
                  <a:pt x="80" y="232"/>
                </a:cubicBezTo>
                <a:cubicBezTo>
                  <a:pt x="71" y="232"/>
                  <a:pt x="64" y="225"/>
                  <a:pt x="64" y="216"/>
                </a:cubicBezTo>
                <a:cubicBezTo>
                  <a:pt x="64" y="207"/>
                  <a:pt x="71" y="200"/>
                  <a:pt x="80" y="200"/>
                </a:cubicBezTo>
                <a:close/>
                <a:moveTo>
                  <a:pt x="147" y="16"/>
                </a:moveTo>
                <a:cubicBezTo>
                  <a:pt x="194" y="16"/>
                  <a:pt x="194" y="16"/>
                  <a:pt x="194" y="16"/>
                </a:cubicBezTo>
                <a:cubicBezTo>
                  <a:pt x="205" y="56"/>
                  <a:pt x="205" y="56"/>
                  <a:pt x="205" y="56"/>
                </a:cubicBezTo>
                <a:cubicBezTo>
                  <a:pt x="134" y="56"/>
                  <a:pt x="134" y="56"/>
                  <a:pt x="134" y="56"/>
                </a:cubicBezTo>
                <a:cubicBezTo>
                  <a:pt x="129" y="34"/>
                  <a:pt x="129" y="34"/>
                  <a:pt x="129" y="34"/>
                </a:cubicBezTo>
                <a:lnTo>
                  <a:pt x="147" y="16"/>
                </a:lnTo>
                <a:close/>
                <a:moveTo>
                  <a:pt x="86" y="40"/>
                </a:moveTo>
                <a:cubicBezTo>
                  <a:pt x="114" y="40"/>
                  <a:pt x="114" y="40"/>
                  <a:pt x="114" y="40"/>
                </a:cubicBezTo>
                <a:cubicBezTo>
                  <a:pt x="118" y="56"/>
                  <a:pt x="118" y="56"/>
                  <a:pt x="118" y="56"/>
                </a:cubicBezTo>
                <a:cubicBezTo>
                  <a:pt x="82" y="56"/>
                  <a:pt x="82" y="56"/>
                  <a:pt x="82" y="56"/>
                </a:cubicBezTo>
                <a:lnTo>
                  <a:pt x="86" y="40"/>
                </a:lnTo>
                <a:close/>
                <a:moveTo>
                  <a:pt x="216" y="72"/>
                </a:moveTo>
                <a:cubicBezTo>
                  <a:pt x="216" y="72"/>
                  <a:pt x="216" y="72"/>
                  <a:pt x="216" y="72"/>
                </a:cubicBezTo>
                <a:cubicBezTo>
                  <a:pt x="216" y="72"/>
                  <a:pt x="216" y="72"/>
                  <a:pt x="216" y="72"/>
                </a:cubicBezTo>
                <a:cubicBezTo>
                  <a:pt x="237" y="72"/>
                  <a:pt x="237" y="72"/>
                  <a:pt x="237" y="72"/>
                </a:cubicBezTo>
                <a:cubicBezTo>
                  <a:pt x="218" y="140"/>
                  <a:pt x="218" y="140"/>
                  <a:pt x="218" y="140"/>
                </a:cubicBezTo>
                <a:cubicBezTo>
                  <a:pt x="60" y="148"/>
                  <a:pt x="60" y="148"/>
                  <a:pt x="60" y="148"/>
                </a:cubicBezTo>
                <a:cubicBezTo>
                  <a:pt x="59" y="148"/>
                  <a:pt x="59" y="148"/>
                  <a:pt x="58" y="148"/>
                </a:cubicBezTo>
                <a:cubicBezTo>
                  <a:pt x="52" y="72"/>
                  <a:pt x="52" y="72"/>
                  <a:pt x="52" y="72"/>
                </a:cubicBezTo>
                <a:lnTo>
                  <a:pt x="216" y="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400"/>
          </a:p>
        </p:txBody>
      </p:sp>
      <p:sp>
        <p:nvSpPr>
          <p:cNvPr id="72" name="Content Placeholder 2"/>
          <p:cNvSpPr txBox="1"/>
          <p:nvPr/>
        </p:nvSpPr>
        <p:spPr>
          <a:xfrm>
            <a:off x="5363286" y="3793740"/>
            <a:ext cx="1238980" cy="319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>
                <a:solidFill>
                  <a:schemeClr val="bg1">
                    <a:lumMod val="50000"/>
                  </a:schemeClr>
                </a:solidFill>
                <a:latin typeface="+mj-lt"/>
              </a:rPr>
              <a:t>Step 1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3" name="Content Placeholder 2"/>
          <p:cNvSpPr txBox="1"/>
          <p:nvPr/>
        </p:nvSpPr>
        <p:spPr>
          <a:xfrm>
            <a:off x="4055471" y="3229555"/>
            <a:ext cx="1238980" cy="319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>
                <a:solidFill>
                  <a:schemeClr val="bg1">
                    <a:lumMod val="50000"/>
                  </a:schemeClr>
                </a:solidFill>
                <a:latin typeface="+mj-lt"/>
              </a:rPr>
              <a:t>Step 2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4" name="Content Placeholder 2"/>
          <p:cNvSpPr txBox="1"/>
          <p:nvPr/>
        </p:nvSpPr>
        <p:spPr>
          <a:xfrm>
            <a:off x="2883388" y="2546378"/>
            <a:ext cx="1238980" cy="319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>
                <a:solidFill>
                  <a:schemeClr val="bg1">
                    <a:lumMod val="50000"/>
                  </a:schemeClr>
                </a:solidFill>
                <a:latin typeface="+mj-lt"/>
              </a:rPr>
              <a:t>Step 3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5" name="Content Placeholder 2"/>
          <p:cNvSpPr txBox="1"/>
          <p:nvPr/>
        </p:nvSpPr>
        <p:spPr>
          <a:xfrm>
            <a:off x="1803264" y="1972670"/>
            <a:ext cx="1238980" cy="319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>
                <a:solidFill>
                  <a:schemeClr val="bg1">
                    <a:lumMod val="50000"/>
                  </a:schemeClr>
                </a:solidFill>
                <a:latin typeface="+mj-lt"/>
              </a:rPr>
              <a:t>Step 4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6" name="Content Placeholder 2"/>
          <p:cNvSpPr txBox="1"/>
          <p:nvPr/>
        </p:nvSpPr>
        <p:spPr>
          <a:xfrm>
            <a:off x="641299" y="1266022"/>
            <a:ext cx="1238980" cy="319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>
                <a:solidFill>
                  <a:schemeClr val="bg1">
                    <a:lumMod val="50000"/>
                  </a:schemeClr>
                </a:solidFill>
                <a:latin typeface="+mj-lt"/>
              </a:rPr>
              <a:t>Goal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874827" y="2515499"/>
            <a:ext cx="292425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50"/>
              </a:lnSpc>
              <a:spcAft>
                <a:spcPts val="1500"/>
              </a:spcAft>
            </a:pP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Lorem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ipsum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 dolor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consectetur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adipiscing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. Nam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viverra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euismod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odio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gravida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pellentesque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urna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varius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 vitae.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Sed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 dui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lorem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adipiscing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 in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adipiscing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 et,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interdum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nec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metus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.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Mauris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ultricies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justo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eu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convallis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placerat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felis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enim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ornare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 nisi, vitae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mattis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nulla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 ante id dui.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Ut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lectus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purus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commodo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 et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tincidunt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vel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interdum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sed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lectus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.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Vestibulum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adipiscing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 nisi id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elementu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sadips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ipsums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dolores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uns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fugiats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gravida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nam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vols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nulla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dolores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untras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sitsers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a typeface="Times New Roman" panose="02020603050405020304" charset="0"/>
              </a:rPr>
              <a:t>.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873415" y="2166937"/>
            <a:ext cx="1765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Expert </a:t>
            </a:r>
            <a:r>
              <a:rPr lang="id-ID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Analysis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918662" y="5274277"/>
            <a:ext cx="1764352" cy="1033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000" dirty="0">
                <a:solidFill>
                  <a:schemeClr val="bg1">
                    <a:lumMod val="65000"/>
                  </a:schemeClr>
                </a:solidFill>
              </a:rPr>
              <a:t>Of shopping carts are abandoned right before the transaction its completed</a:t>
            </a:r>
            <a:r>
              <a:rPr lang="id-ID" sz="1000">
                <a:solidFill>
                  <a:schemeClr val="bg1">
                    <a:lumMod val="65000"/>
                  </a:schemeClr>
                </a:solidFill>
              </a:rPr>
              <a:t>. </a:t>
            </a:r>
            <a:endParaRPr lang="id-ID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880586" y="5333178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b="1">
                <a:solidFill>
                  <a:schemeClr val="accent4"/>
                </a:solidFill>
              </a:rPr>
              <a:t>68%</a:t>
            </a:r>
            <a:endParaRPr lang="id-ID" sz="3200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8" grpId="0"/>
      <p:bldP spid="79" grpId="0"/>
      <p:bldP spid="8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/>
          <p:nvPr/>
        </p:nvSpPr>
        <p:spPr>
          <a:xfrm>
            <a:off x="907775" y="821636"/>
            <a:ext cx="10515600" cy="348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 pitchFamily="34" charset="0"/>
              </a:rPr>
              <a:t>Put a relevant subtitle in </a:t>
            </a:r>
            <a:r>
              <a:rPr lang="en-US" sz="1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 pitchFamily="34" charset="0"/>
              </a:rPr>
              <a:t>this line</a:t>
            </a:r>
          </a:p>
          <a:p>
            <a:endParaRPr lang="en-US" sz="14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534804" y="6370865"/>
            <a:ext cx="320040" cy="320040"/>
            <a:chOff x="11534804" y="6370865"/>
            <a:chExt cx="320040" cy="320040"/>
          </a:xfrm>
          <a:solidFill>
            <a:schemeClr val="bg1">
              <a:lumMod val="50000"/>
            </a:schemeClr>
          </a:solidFill>
        </p:grpSpPr>
        <p:sp>
          <p:nvSpPr>
            <p:cNvPr id="5" name="Freeform 55"/>
            <p:cNvSpPr>
              <a:spLocks noChangeAspect="1" noEditPoints="1"/>
            </p:cNvSpPr>
            <p:nvPr/>
          </p:nvSpPr>
          <p:spPr bwMode="auto">
            <a:xfrm>
              <a:off x="11534804" y="6370865"/>
              <a:ext cx="320040" cy="320040"/>
            </a:xfrm>
            <a:custGeom>
              <a:avLst/>
              <a:gdLst>
                <a:gd name="T0" fmla="*/ 92 w 185"/>
                <a:gd name="T1" fmla="*/ 185 h 185"/>
                <a:gd name="T2" fmla="*/ 0 w 185"/>
                <a:gd name="T3" fmla="*/ 93 h 185"/>
                <a:gd name="T4" fmla="*/ 92 w 185"/>
                <a:gd name="T5" fmla="*/ 0 h 185"/>
                <a:gd name="T6" fmla="*/ 185 w 185"/>
                <a:gd name="T7" fmla="*/ 93 h 185"/>
                <a:gd name="T8" fmla="*/ 92 w 185"/>
                <a:gd name="T9" fmla="*/ 185 h 185"/>
                <a:gd name="T10" fmla="*/ 92 w 185"/>
                <a:gd name="T11" fmla="*/ 8 h 185"/>
                <a:gd name="T12" fmla="*/ 8 w 185"/>
                <a:gd name="T13" fmla="*/ 93 h 185"/>
                <a:gd name="T14" fmla="*/ 92 w 185"/>
                <a:gd name="T15" fmla="*/ 177 h 185"/>
                <a:gd name="T16" fmla="*/ 177 w 185"/>
                <a:gd name="T17" fmla="*/ 93 h 185"/>
                <a:gd name="T18" fmla="*/ 92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2" y="185"/>
                  </a:moveTo>
                  <a:cubicBezTo>
                    <a:pt x="41" y="185"/>
                    <a:pt x="0" y="144"/>
                    <a:pt x="0" y="93"/>
                  </a:cubicBezTo>
                  <a:cubicBezTo>
                    <a:pt x="0" y="42"/>
                    <a:pt x="41" y="0"/>
                    <a:pt x="92" y="0"/>
                  </a:cubicBezTo>
                  <a:cubicBezTo>
                    <a:pt x="143" y="0"/>
                    <a:pt x="185" y="42"/>
                    <a:pt x="185" y="93"/>
                  </a:cubicBezTo>
                  <a:cubicBezTo>
                    <a:pt x="185" y="144"/>
                    <a:pt x="143" y="185"/>
                    <a:pt x="92" y="185"/>
                  </a:cubicBezTo>
                  <a:close/>
                  <a:moveTo>
                    <a:pt x="92" y="8"/>
                  </a:moveTo>
                  <a:cubicBezTo>
                    <a:pt x="46" y="8"/>
                    <a:pt x="8" y="46"/>
                    <a:pt x="8" y="93"/>
                  </a:cubicBezTo>
                  <a:cubicBezTo>
                    <a:pt x="8" y="139"/>
                    <a:pt x="46" y="177"/>
                    <a:pt x="92" y="177"/>
                  </a:cubicBezTo>
                  <a:cubicBezTo>
                    <a:pt x="139" y="177"/>
                    <a:pt x="177" y="139"/>
                    <a:pt x="177" y="93"/>
                  </a:cubicBezTo>
                  <a:cubicBezTo>
                    <a:pt x="177" y="46"/>
                    <a:pt x="139" y="8"/>
                    <a:pt x="9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105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grpSp>
          <p:nvGrpSpPr>
            <p:cNvPr id="6" name="Group 5"/>
            <p:cNvGrpSpPr>
              <a:grpSpLocks noChangeAspect="1"/>
            </p:cNvGrpSpPr>
            <p:nvPr/>
          </p:nvGrpSpPr>
          <p:grpSpPr>
            <a:xfrm>
              <a:off x="11667930" y="6462305"/>
              <a:ext cx="78706" cy="137160"/>
              <a:chOff x="7018252" y="5092010"/>
              <a:chExt cx="211373" cy="368357"/>
            </a:xfrm>
            <a:grpFill/>
          </p:grpSpPr>
          <p:sp>
            <p:nvSpPr>
              <p:cNvPr id="7" name="Freeform 152"/>
              <p:cNvSpPr/>
              <p:nvPr/>
            </p:nvSpPr>
            <p:spPr bwMode="auto">
              <a:xfrm>
                <a:off x="7018252" y="5092010"/>
                <a:ext cx="211373" cy="192831"/>
              </a:xfrm>
              <a:custGeom>
                <a:avLst/>
                <a:gdLst>
                  <a:gd name="T0" fmla="*/ 107 w 111"/>
                  <a:gd name="T1" fmla="*/ 101 h 101"/>
                  <a:gd name="T2" fmla="*/ 104 w 111"/>
                  <a:gd name="T3" fmla="*/ 100 h 101"/>
                  <a:gd name="T4" fmla="*/ 2 w 111"/>
                  <a:gd name="T5" fmla="*/ 8 h 101"/>
                  <a:gd name="T6" fmla="*/ 2 w 111"/>
                  <a:gd name="T7" fmla="*/ 2 h 101"/>
                  <a:gd name="T8" fmla="*/ 7 w 111"/>
                  <a:gd name="T9" fmla="*/ 2 h 101"/>
                  <a:gd name="T10" fmla="*/ 109 w 111"/>
                  <a:gd name="T11" fmla="*/ 94 h 101"/>
                  <a:gd name="T12" fmla="*/ 110 w 111"/>
                  <a:gd name="T13" fmla="*/ 100 h 101"/>
                  <a:gd name="T14" fmla="*/ 107 w 111"/>
                  <a:gd name="T1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" h="101">
                    <a:moveTo>
                      <a:pt x="107" y="101"/>
                    </a:moveTo>
                    <a:cubicBezTo>
                      <a:pt x="106" y="101"/>
                      <a:pt x="105" y="101"/>
                      <a:pt x="104" y="10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6"/>
                      <a:pt x="0" y="4"/>
                      <a:pt x="2" y="2"/>
                    </a:cubicBezTo>
                    <a:cubicBezTo>
                      <a:pt x="3" y="0"/>
                      <a:pt x="6" y="0"/>
                      <a:pt x="7" y="2"/>
                    </a:cubicBezTo>
                    <a:cubicBezTo>
                      <a:pt x="109" y="94"/>
                      <a:pt x="109" y="94"/>
                      <a:pt x="109" y="94"/>
                    </a:cubicBezTo>
                    <a:cubicBezTo>
                      <a:pt x="111" y="95"/>
                      <a:pt x="111" y="98"/>
                      <a:pt x="110" y="100"/>
                    </a:cubicBezTo>
                    <a:cubicBezTo>
                      <a:pt x="109" y="100"/>
                      <a:pt x="108" y="101"/>
                      <a:pt x="107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/>
              </a:p>
            </p:txBody>
          </p:sp>
          <p:sp>
            <p:nvSpPr>
              <p:cNvPr id="8" name="Freeform 153"/>
              <p:cNvSpPr/>
              <p:nvPr/>
            </p:nvSpPr>
            <p:spPr bwMode="auto">
              <a:xfrm>
                <a:off x="7018252" y="5267536"/>
                <a:ext cx="211373" cy="192831"/>
              </a:xfrm>
              <a:custGeom>
                <a:avLst/>
                <a:gdLst>
                  <a:gd name="T0" fmla="*/ 5 w 111"/>
                  <a:gd name="T1" fmla="*/ 101 h 101"/>
                  <a:gd name="T2" fmla="*/ 2 w 111"/>
                  <a:gd name="T3" fmla="*/ 100 h 101"/>
                  <a:gd name="T4" fmla="*/ 2 w 111"/>
                  <a:gd name="T5" fmla="*/ 94 h 101"/>
                  <a:gd name="T6" fmla="*/ 104 w 111"/>
                  <a:gd name="T7" fmla="*/ 2 h 101"/>
                  <a:gd name="T8" fmla="*/ 110 w 111"/>
                  <a:gd name="T9" fmla="*/ 2 h 101"/>
                  <a:gd name="T10" fmla="*/ 109 w 111"/>
                  <a:gd name="T11" fmla="*/ 8 h 101"/>
                  <a:gd name="T12" fmla="*/ 7 w 111"/>
                  <a:gd name="T13" fmla="*/ 100 h 101"/>
                  <a:gd name="T14" fmla="*/ 5 w 111"/>
                  <a:gd name="T1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" h="101">
                    <a:moveTo>
                      <a:pt x="5" y="101"/>
                    </a:moveTo>
                    <a:cubicBezTo>
                      <a:pt x="4" y="101"/>
                      <a:pt x="3" y="101"/>
                      <a:pt x="2" y="100"/>
                    </a:cubicBezTo>
                    <a:cubicBezTo>
                      <a:pt x="0" y="98"/>
                      <a:pt x="0" y="96"/>
                      <a:pt x="2" y="94"/>
                    </a:cubicBezTo>
                    <a:cubicBezTo>
                      <a:pt x="104" y="2"/>
                      <a:pt x="104" y="2"/>
                      <a:pt x="104" y="2"/>
                    </a:cubicBezTo>
                    <a:cubicBezTo>
                      <a:pt x="106" y="0"/>
                      <a:pt x="108" y="1"/>
                      <a:pt x="110" y="2"/>
                    </a:cubicBezTo>
                    <a:cubicBezTo>
                      <a:pt x="111" y="4"/>
                      <a:pt x="111" y="6"/>
                      <a:pt x="109" y="8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7" y="101"/>
                      <a:pt x="6" y="101"/>
                      <a:pt x="5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11106150" y="6372060"/>
            <a:ext cx="431205" cy="320040"/>
            <a:chOff x="10925647" y="6161744"/>
            <a:chExt cx="431205" cy="320040"/>
          </a:xfrm>
        </p:grpSpPr>
        <p:sp>
          <p:nvSpPr>
            <p:cNvPr id="10" name="Freeform 55"/>
            <p:cNvSpPr>
              <a:spLocks noEditPoints="1"/>
            </p:cNvSpPr>
            <p:nvPr/>
          </p:nvSpPr>
          <p:spPr bwMode="auto">
            <a:xfrm>
              <a:off x="10986442" y="6161744"/>
              <a:ext cx="320040" cy="320040"/>
            </a:xfrm>
            <a:custGeom>
              <a:avLst/>
              <a:gdLst>
                <a:gd name="T0" fmla="*/ 92 w 185"/>
                <a:gd name="T1" fmla="*/ 185 h 185"/>
                <a:gd name="T2" fmla="*/ 0 w 185"/>
                <a:gd name="T3" fmla="*/ 93 h 185"/>
                <a:gd name="T4" fmla="*/ 92 w 185"/>
                <a:gd name="T5" fmla="*/ 0 h 185"/>
                <a:gd name="T6" fmla="*/ 185 w 185"/>
                <a:gd name="T7" fmla="*/ 93 h 185"/>
                <a:gd name="T8" fmla="*/ 92 w 185"/>
                <a:gd name="T9" fmla="*/ 185 h 185"/>
                <a:gd name="T10" fmla="*/ 92 w 185"/>
                <a:gd name="T11" fmla="*/ 8 h 185"/>
                <a:gd name="T12" fmla="*/ 8 w 185"/>
                <a:gd name="T13" fmla="*/ 93 h 185"/>
                <a:gd name="T14" fmla="*/ 92 w 185"/>
                <a:gd name="T15" fmla="*/ 177 h 185"/>
                <a:gd name="T16" fmla="*/ 177 w 185"/>
                <a:gd name="T17" fmla="*/ 93 h 185"/>
                <a:gd name="T18" fmla="*/ 92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2" y="185"/>
                  </a:moveTo>
                  <a:cubicBezTo>
                    <a:pt x="41" y="185"/>
                    <a:pt x="0" y="144"/>
                    <a:pt x="0" y="93"/>
                  </a:cubicBezTo>
                  <a:cubicBezTo>
                    <a:pt x="0" y="42"/>
                    <a:pt x="41" y="0"/>
                    <a:pt x="92" y="0"/>
                  </a:cubicBezTo>
                  <a:cubicBezTo>
                    <a:pt x="143" y="0"/>
                    <a:pt x="185" y="42"/>
                    <a:pt x="185" y="93"/>
                  </a:cubicBezTo>
                  <a:cubicBezTo>
                    <a:pt x="185" y="144"/>
                    <a:pt x="143" y="185"/>
                    <a:pt x="92" y="185"/>
                  </a:cubicBezTo>
                  <a:close/>
                  <a:moveTo>
                    <a:pt x="92" y="8"/>
                  </a:moveTo>
                  <a:cubicBezTo>
                    <a:pt x="46" y="8"/>
                    <a:pt x="8" y="46"/>
                    <a:pt x="8" y="93"/>
                  </a:cubicBezTo>
                  <a:cubicBezTo>
                    <a:pt x="8" y="139"/>
                    <a:pt x="46" y="177"/>
                    <a:pt x="92" y="177"/>
                  </a:cubicBezTo>
                  <a:cubicBezTo>
                    <a:pt x="139" y="177"/>
                    <a:pt x="177" y="139"/>
                    <a:pt x="177" y="93"/>
                  </a:cubicBezTo>
                  <a:cubicBezTo>
                    <a:pt x="177" y="46"/>
                    <a:pt x="139" y="8"/>
                    <a:pt x="92" y="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600" b="1">
                <a:solidFill>
                  <a:schemeClr val="bg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925647" y="6189768"/>
              <a:ext cx="431205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fld id="{28817D7A-DA03-4A0A-8236-EF6196D812A4}" type="slidenum">
                <a:rPr lang="id-ID" sz="1050" b="1">
                  <a:solidFill>
                    <a:schemeClr val="bg1">
                      <a:lumMod val="50000"/>
                    </a:schemeClr>
                  </a:solidFill>
                </a:rPr>
                <a:t>22</a:t>
              </a:fld>
              <a:endParaRPr lang="en-US" sz="1050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 flipH="1">
            <a:off x="10799084" y="6367643"/>
            <a:ext cx="320040" cy="320040"/>
            <a:chOff x="11534804" y="6370865"/>
            <a:chExt cx="320040" cy="320040"/>
          </a:xfrm>
          <a:solidFill>
            <a:schemeClr val="bg1">
              <a:lumMod val="50000"/>
            </a:schemeClr>
          </a:solidFill>
        </p:grpSpPr>
        <p:sp>
          <p:nvSpPr>
            <p:cNvPr id="13" name="Freeform 55"/>
            <p:cNvSpPr>
              <a:spLocks noChangeAspect="1" noEditPoints="1"/>
            </p:cNvSpPr>
            <p:nvPr/>
          </p:nvSpPr>
          <p:spPr bwMode="auto">
            <a:xfrm>
              <a:off x="11534804" y="6370865"/>
              <a:ext cx="320040" cy="320040"/>
            </a:xfrm>
            <a:custGeom>
              <a:avLst/>
              <a:gdLst>
                <a:gd name="T0" fmla="*/ 92 w 185"/>
                <a:gd name="T1" fmla="*/ 185 h 185"/>
                <a:gd name="T2" fmla="*/ 0 w 185"/>
                <a:gd name="T3" fmla="*/ 93 h 185"/>
                <a:gd name="T4" fmla="*/ 92 w 185"/>
                <a:gd name="T5" fmla="*/ 0 h 185"/>
                <a:gd name="T6" fmla="*/ 185 w 185"/>
                <a:gd name="T7" fmla="*/ 93 h 185"/>
                <a:gd name="T8" fmla="*/ 92 w 185"/>
                <a:gd name="T9" fmla="*/ 185 h 185"/>
                <a:gd name="T10" fmla="*/ 92 w 185"/>
                <a:gd name="T11" fmla="*/ 8 h 185"/>
                <a:gd name="T12" fmla="*/ 8 w 185"/>
                <a:gd name="T13" fmla="*/ 93 h 185"/>
                <a:gd name="T14" fmla="*/ 92 w 185"/>
                <a:gd name="T15" fmla="*/ 177 h 185"/>
                <a:gd name="T16" fmla="*/ 177 w 185"/>
                <a:gd name="T17" fmla="*/ 93 h 185"/>
                <a:gd name="T18" fmla="*/ 92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2" y="185"/>
                  </a:moveTo>
                  <a:cubicBezTo>
                    <a:pt x="41" y="185"/>
                    <a:pt x="0" y="144"/>
                    <a:pt x="0" y="93"/>
                  </a:cubicBezTo>
                  <a:cubicBezTo>
                    <a:pt x="0" y="42"/>
                    <a:pt x="41" y="0"/>
                    <a:pt x="92" y="0"/>
                  </a:cubicBezTo>
                  <a:cubicBezTo>
                    <a:pt x="143" y="0"/>
                    <a:pt x="185" y="42"/>
                    <a:pt x="185" y="93"/>
                  </a:cubicBezTo>
                  <a:cubicBezTo>
                    <a:pt x="185" y="144"/>
                    <a:pt x="143" y="185"/>
                    <a:pt x="92" y="185"/>
                  </a:cubicBezTo>
                  <a:close/>
                  <a:moveTo>
                    <a:pt x="92" y="8"/>
                  </a:moveTo>
                  <a:cubicBezTo>
                    <a:pt x="46" y="8"/>
                    <a:pt x="8" y="46"/>
                    <a:pt x="8" y="93"/>
                  </a:cubicBezTo>
                  <a:cubicBezTo>
                    <a:pt x="8" y="139"/>
                    <a:pt x="46" y="177"/>
                    <a:pt x="92" y="177"/>
                  </a:cubicBezTo>
                  <a:cubicBezTo>
                    <a:pt x="139" y="177"/>
                    <a:pt x="177" y="139"/>
                    <a:pt x="177" y="93"/>
                  </a:cubicBezTo>
                  <a:cubicBezTo>
                    <a:pt x="177" y="46"/>
                    <a:pt x="139" y="8"/>
                    <a:pt x="9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105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grpSp>
          <p:nvGrpSpPr>
            <p:cNvPr id="14" name="Group 13"/>
            <p:cNvGrpSpPr>
              <a:grpSpLocks noChangeAspect="1"/>
            </p:cNvGrpSpPr>
            <p:nvPr/>
          </p:nvGrpSpPr>
          <p:grpSpPr>
            <a:xfrm>
              <a:off x="11667930" y="6462305"/>
              <a:ext cx="78706" cy="137160"/>
              <a:chOff x="7018252" y="5092010"/>
              <a:chExt cx="211373" cy="368357"/>
            </a:xfrm>
            <a:grpFill/>
          </p:grpSpPr>
          <p:sp>
            <p:nvSpPr>
              <p:cNvPr id="15" name="Freeform 152"/>
              <p:cNvSpPr/>
              <p:nvPr/>
            </p:nvSpPr>
            <p:spPr bwMode="auto">
              <a:xfrm>
                <a:off x="7018252" y="5092010"/>
                <a:ext cx="211373" cy="192831"/>
              </a:xfrm>
              <a:custGeom>
                <a:avLst/>
                <a:gdLst>
                  <a:gd name="T0" fmla="*/ 107 w 111"/>
                  <a:gd name="T1" fmla="*/ 101 h 101"/>
                  <a:gd name="T2" fmla="*/ 104 w 111"/>
                  <a:gd name="T3" fmla="*/ 100 h 101"/>
                  <a:gd name="T4" fmla="*/ 2 w 111"/>
                  <a:gd name="T5" fmla="*/ 8 h 101"/>
                  <a:gd name="T6" fmla="*/ 2 w 111"/>
                  <a:gd name="T7" fmla="*/ 2 h 101"/>
                  <a:gd name="T8" fmla="*/ 7 w 111"/>
                  <a:gd name="T9" fmla="*/ 2 h 101"/>
                  <a:gd name="T10" fmla="*/ 109 w 111"/>
                  <a:gd name="T11" fmla="*/ 94 h 101"/>
                  <a:gd name="T12" fmla="*/ 110 w 111"/>
                  <a:gd name="T13" fmla="*/ 100 h 101"/>
                  <a:gd name="T14" fmla="*/ 107 w 111"/>
                  <a:gd name="T1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" h="101">
                    <a:moveTo>
                      <a:pt x="107" y="101"/>
                    </a:moveTo>
                    <a:cubicBezTo>
                      <a:pt x="106" y="101"/>
                      <a:pt x="105" y="101"/>
                      <a:pt x="104" y="10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6"/>
                      <a:pt x="0" y="4"/>
                      <a:pt x="2" y="2"/>
                    </a:cubicBezTo>
                    <a:cubicBezTo>
                      <a:pt x="3" y="0"/>
                      <a:pt x="6" y="0"/>
                      <a:pt x="7" y="2"/>
                    </a:cubicBezTo>
                    <a:cubicBezTo>
                      <a:pt x="109" y="94"/>
                      <a:pt x="109" y="94"/>
                      <a:pt x="109" y="94"/>
                    </a:cubicBezTo>
                    <a:cubicBezTo>
                      <a:pt x="111" y="95"/>
                      <a:pt x="111" y="98"/>
                      <a:pt x="110" y="100"/>
                    </a:cubicBezTo>
                    <a:cubicBezTo>
                      <a:pt x="109" y="100"/>
                      <a:pt x="108" y="101"/>
                      <a:pt x="107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/>
              </a:p>
            </p:txBody>
          </p:sp>
          <p:sp>
            <p:nvSpPr>
              <p:cNvPr id="16" name="Freeform 153"/>
              <p:cNvSpPr/>
              <p:nvPr/>
            </p:nvSpPr>
            <p:spPr bwMode="auto">
              <a:xfrm>
                <a:off x="7018252" y="5267536"/>
                <a:ext cx="211373" cy="192831"/>
              </a:xfrm>
              <a:custGeom>
                <a:avLst/>
                <a:gdLst>
                  <a:gd name="T0" fmla="*/ 5 w 111"/>
                  <a:gd name="T1" fmla="*/ 101 h 101"/>
                  <a:gd name="T2" fmla="*/ 2 w 111"/>
                  <a:gd name="T3" fmla="*/ 100 h 101"/>
                  <a:gd name="T4" fmla="*/ 2 w 111"/>
                  <a:gd name="T5" fmla="*/ 94 h 101"/>
                  <a:gd name="T6" fmla="*/ 104 w 111"/>
                  <a:gd name="T7" fmla="*/ 2 h 101"/>
                  <a:gd name="T8" fmla="*/ 110 w 111"/>
                  <a:gd name="T9" fmla="*/ 2 h 101"/>
                  <a:gd name="T10" fmla="*/ 109 w 111"/>
                  <a:gd name="T11" fmla="*/ 8 h 101"/>
                  <a:gd name="T12" fmla="*/ 7 w 111"/>
                  <a:gd name="T13" fmla="*/ 100 h 101"/>
                  <a:gd name="T14" fmla="*/ 5 w 111"/>
                  <a:gd name="T1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" h="101">
                    <a:moveTo>
                      <a:pt x="5" y="101"/>
                    </a:moveTo>
                    <a:cubicBezTo>
                      <a:pt x="4" y="101"/>
                      <a:pt x="3" y="101"/>
                      <a:pt x="2" y="100"/>
                    </a:cubicBezTo>
                    <a:cubicBezTo>
                      <a:pt x="0" y="98"/>
                      <a:pt x="0" y="96"/>
                      <a:pt x="2" y="94"/>
                    </a:cubicBezTo>
                    <a:cubicBezTo>
                      <a:pt x="104" y="2"/>
                      <a:pt x="104" y="2"/>
                      <a:pt x="104" y="2"/>
                    </a:cubicBezTo>
                    <a:cubicBezTo>
                      <a:pt x="106" y="0"/>
                      <a:pt x="108" y="1"/>
                      <a:pt x="110" y="2"/>
                    </a:cubicBezTo>
                    <a:cubicBezTo>
                      <a:pt x="111" y="4"/>
                      <a:pt x="111" y="6"/>
                      <a:pt x="109" y="8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7" y="101"/>
                      <a:pt x="6" y="101"/>
                      <a:pt x="5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1623035" y="2762162"/>
            <a:ext cx="8857846" cy="2647555"/>
            <a:chOff x="1219824" y="2134686"/>
            <a:chExt cx="8857846" cy="2647555"/>
          </a:xfrm>
        </p:grpSpPr>
        <p:sp>
          <p:nvSpPr>
            <p:cNvPr id="18" name="Freeform 35"/>
            <p:cNvSpPr/>
            <p:nvPr/>
          </p:nvSpPr>
          <p:spPr bwMode="auto">
            <a:xfrm rot="19193214">
              <a:off x="8224403" y="3357910"/>
              <a:ext cx="825500" cy="714375"/>
            </a:xfrm>
            <a:custGeom>
              <a:avLst/>
              <a:gdLst>
                <a:gd name="T0" fmla="*/ 292 w 347"/>
                <a:gd name="T1" fmla="*/ 244 h 300"/>
                <a:gd name="T2" fmla="*/ 324 w 347"/>
                <a:gd name="T3" fmla="*/ 124 h 300"/>
                <a:gd name="T4" fmla="*/ 347 w 347"/>
                <a:gd name="T5" fmla="*/ 38 h 300"/>
                <a:gd name="T6" fmla="*/ 192 w 347"/>
                <a:gd name="T7" fmla="*/ 57 h 300"/>
                <a:gd name="T8" fmla="*/ 70 w 347"/>
                <a:gd name="T9" fmla="*/ 0 h 300"/>
                <a:gd name="T10" fmla="*/ 56 w 347"/>
                <a:gd name="T11" fmla="*/ 55 h 300"/>
                <a:gd name="T12" fmla="*/ 23 w 347"/>
                <a:gd name="T13" fmla="*/ 175 h 300"/>
                <a:gd name="T14" fmla="*/ 0 w 347"/>
                <a:gd name="T15" fmla="*/ 262 h 300"/>
                <a:gd name="T16" fmla="*/ 153 w 347"/>
                <a:gd name="T17" fmla="*/ 247 h 300"/>
                <a:gd name="T18" fmla="*/ 277 w 347"/>
                <a:gd name="T19" fmla="*/ 300 h 300"/>
                <a:gd name="T20" fmla="*/ 292 w 347"/>
                <a:gd name="T21" fmla="*/ 24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" h="300">
                  <a:moveTo>
                    <a:pt x="292" y="244"/>
                  </a:moveTo>
                  <a:cubicBezTo>
                    <a:pt x="324" y="124"/>
                    <a:pt x="324" y="124"/>
                    <a:pt x="324" y="124"/>
                  </a:cubicBezTo>
                  <a:cubicBezTo>
                    <a:pt x="347" y="38"/>
                    <a:pt x="347" y="38"/>
                    <a:pt x="347" y="38"/>
                  </a:cubicBezTo>
                  <a:cubicBezTo>
                    <a:pt x="347" y="38"/>
                    <a:pt x="322" y="84"/>
                    <a:pt x="192" y="57"/>
                  </a:cubicBezTo>
                  <a:cubicBezTo>
                    <a:pt x="63" y="29"/>
                    <a:pt x="70" y="0"/>
                    <a:pt x="70" y="0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23" y="175"/>
                    <a:pt x="23" y="175"/>
                    <a:pt x="23" y="175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0" y="262"/>
                    <a:pt x="21" y="224"/>
                    <a:pt x="153" y="247"/>
                  </a:cubicBezTo>
                  <a:cubicBezTo>
                    <a:pt x="285" y="270"/>
                    <a:pt x="277" y="300"/>
                    <a:pt x="277" y="300"/>
                  </a:cubicBezTo>
                  <a:lnTo>
                    <a:pt x="292" y="24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  <p:sp>
          <p:nvSpPr>
            <p:cNvPr id="19" name="Freeform 32"/>
            <p:cNvSpPr/>
            <p:nvPr/>
          </p:nvSpPr>
          <p:spPr bwMode="auto">
            <a:xfrm rot="19193214">
              <a:off x="6785017" y="3172678"/>
              <a:ext cx="715963" cy="827087"/>
            </a:xfrm>
            <a:custGeom>
              <a:avLst/>
              <a:gdLst>
                <a:gd name="T0" fmla="*/ 56 w 301"/>
                <a:gd name="T1" fmla="*/ 55 h 347"/>
                <a:gd name="T2" fmla="*/ 176 w 301"/>
                <a:gd name="T3" fmla="*/ 23 h 347"/>
                <a:gd name="T4" fmla="*/ 262 w 301"/>
                <a:gd name="T5" fmla="*/ 0 h 347"/>
                <a:gd name="T6" fmla="*/ 244 w 301"/>
                <a:gd name="T7" fmla="*/ 155 h 347"/>
                <a:gd name="T8" fmla="*/ 301 w 301"/>
                <a:gd name="T9" fmla="*/ 277 h 347"/>
                <a:gd name="T10" fmla="*/ 245 w 301"/>
                <a:gd name="T11" fmla="*/ 292 h 347"/>
                <a:gd name="T12" fmla="*/ 125 w 301"/>
                <a:gd name="T13" fmla="*/ 324 h 347"/>
                <a:gd name="T14" fmla="*/ 39 w 301"/>
                <a:gd name="T15" fmla="*/ 347 h 347"/>
                <a:gd name="T16" fmla="*/ 53 w 301"/>
                <a:gd name="T17" fmla="*/ 194 h 347"/>
                <a:gd name="T18" fmla="*/ 0 w 301"/>
                <a:gd name="T19" fmla="*/ 70 h 347"/>
                <a:gd name="T20" fmla="*/ 56 w 301"/>
                <a:gd name="T21" fmla="*/ 55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1" h="347">
                  <a:moveTo>
                    <a:pt x="56" y="55"/>
                  </a:moveTo>
                  <a:cubicBezTo>
                    <a:pt x="176" y="23"/>
                    <a:pt x="176" y="23"/>
                    <a:pt x="176" y="23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62" y="0"/>
                    <a:pt x="216" y="25"/>
                    <a:pt x="244" y="155"/>
                  </a:cubicBezTo>
                  <a:cubicBezTo>
                    <a:pt x="271" y="285"/>
                    <a:pt x="301" y="277"/>
                    <a:pt x="301" y="277"/>
                  </a:cubicBezTo>
                  <a:cubicBezTo>
                    <a:pt x="245" y="292"/>
                    <a:pt x="245" y="292"/>
                    <a:pt x="245" y="292"/>
                  </a:cubicBezTo>
                  <a:cubicBezTo>
                    <a:pt x="125" y="324"/>
                    <a:pt x="125" y="324"/>
                    <a:pt x="125" y="324"/>
                  </a:cubicBezTo>
                  <a:cubicBezTo>
                    <a:pt x="39" y="347"/>
                    <a:pt x="39" y="347"/>
                    <a:pt x="39" y="347"/>
                  </a:cubicBezTo>
                  <a:cubicBezTo>
                    <a:pt x="39" y="347"/>
                    <a:pt x="76" y="327"/>
                    <a:pt x="53" y="194"/>
                  </a:cubicBezTo>
                  <a:cubicBezTo>
                    <a:pt x="31" y="62"/>
                    <a:pt x="0" y="70"/>
                    <a:pt x="0" y="70"/>
                  </a:cubicBezTo>
                  <a:lnTo>
                    <a:pt x="56" y="5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  <p:sp>
          <p:nvSpPr>
            <p:cNvPr id="20" name="Freeform 36"/>
            <p:cNvSpPr/>
            <p:nvPr/>
          </p:nvSpPr>
          <p:spPr bwMode="auto">
            <a:xfrm rot="19193214">
              <a:off x="5234692" y="3100668"/>
              <a:ext cx="827088" cy="714375"/>
            </a:xfrm>
            <a:custGeom>
              <a:avLst/>
              <a:gdLst>
                <a:gd name="T0" fmla="*/ 292 w 348"/>
                <a:gd name="T1" fmla="*/ 245 h 300"/>
                <a:gd name="T2" fmla="*/ 324 w 348"/>
                <a:gd name="T3" fmla="*/ 124 h 300"/>
                <a:gd name="T4" fmla="*/ 348 w 348"/>
                <a:gd name="T5" fmla="*/ 38 h 300"/>
                <a:gd name="T6" fmla="*/ 192 w 348"/>
                <a:gd name="T7" fmla="*/ 57 h 300"/>
                <a:gd name="T8" fmla="*/ 71 w 348"/>
                <a:gd name="T9" fmla="*/ 0 h 300"/>
                <a:gd name="T10" fmla="*/ 56 w 348"/>
                <a:gd name="T11" fmla="*/ 55 h 300"/>
                <a:gd name="T12" fmla="*/ 24 w 348"/>
                <a:gd name="T13" fmla="*/ 176 h 300"/>
                <a:gd name="T14" fmla="*/ 0 w 348"/>
                <a:gd name="T15" fmla="*/ 262 h 300"/>
                <a:gd name="T16" fmla="*/ 153 w 348"/>
                <a:gd name="T17" fmla="*/ 247 h 300"/>
                <a:gd name="T18" fmla="*/ 277 w 348"/>
                <a:gd name="T19" fmla="*/ 300 h 300"/>
                <a:gd name="T20" fmla="*/ 292 w 348"/>
                <a:gd name="T21" fmla="*/ 24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8" h="300">
                  <a:moveTo>
                    <a:pt x="292" y="245"/>
                  </a:moveTo>
                  <a:cubicBezTo>
                    <a:pt x="324" y="124"/>
                    <a:pt x="324" y="124"/>
                    <a:pt x="324" y="124"/>
                  </a:cubicBezTo>
                  <a:cubicBezTo>
                    <a:pt x="348" y="38"/>
                    <a:pt x="348" y="38"/>
                    <a:pt x="348" y="38"/>
                  </a:cubicBezTo>
                  <a:cubicBezTo>
                    <a:pt x="348" y="38"/>
                    <a:pt x="322" y="84"/>
                    <a:pt x="192" y="57"/>
                  </a:cubicBezTo>
                  <a:cubicBezTo>
                    <a:pt x="63" y="29"/>
                    <a:pt x="71" y="0"/>
                    <a:pt x="71" y="0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24" y="176"/>
                    <a:pt x="24" y="176"/>
                    <a:pt x="24" y="176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0" y="262"/>
                    <a:pt x="21" y="224"/>
                    <a:pt x="153" y="247"/>
                  </a:cubicBezTo>
                  <a:cubicBezTo>
                    <a:pt x="286" y="270"/>
                    <a:pt x="277" y="300"/>
                    <a:pt x="277" y="300"/>
                  </a:cubicBezTo>
                  <a:lnTo>
                    <a:pt x="292" y="2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  <p:sp>
          <p:nvSpPr>
            <p:cNvPr id="21" name="Freeform 20"/>
            <p:cNvSpPr/>
            <p:nvPr/>
          </p:nvSpPr>
          <p:spPr bwMode="auto">
            <a:xfrm rot="19193214">
              <a:off x="3796003" y="2917348"/>
              <a:ext cx="715963" cy="825500"/>
            </a:xfrm>
            <a:custGeom>
              <a:avLst/>
              <a:gdLst>
                <a:gd name="T0" fmla="*/ 56 w 301"/>
                <a:gd name="T1" fmla="*/ 55 h 347"/>
                <a:gd name="T2" fmla="*/ 176 w 301"/>
                <a:gd name="T3" fmla="*/ 23 h 347"/>
                <a:gd name="T4" fmla="*/ 262 w 301"/>
                <a:gd name="T5" fmla="*/ 0 h 347"/>
                <a:gd name="T6" fmla="*/ 244 w 301"/>
                <a:gd name="T7" fmla="*/ 155 h 347"/>
                <a:gd name="T8" fmla="*/ 301 w 301"/>
                <a:gd name="T9" fmla="*/ 277 h 347"/>
                <a:gd name="T10" fmla="*/ 245 w 301"/>
                <a:gd name="T11" fmla="*/ 292 h 347"/>
                <a:gd name="T12" fmla="*/ 125 w 301"/>
                <a:gd name="T13" fmla="*/ 324 h 347"/>
                <a:gd name="T14" fmla="*/ 39 w 301"/>
                <a:gd name="T15" fmla="*/ 347 h 347"/>
                <a:gd name="T16" fmla="*/ 54 w 301"/>
                <a:gd name="T17" fmla="*/ 194 h 347"/>
                <a:gd name="T18" fmla="*/ 0 w 301"/>
                <a:gd name="T19" fmla="*/ 70 h 347"/>
                <a:gd name="T20" fmla="*/ 56 w 301"/>
                <a:gd name="T21" fmla="*/ 55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1" h="347">
                  <a:moveTo>
                    <a:pt x="56" y="55"/>
                  </a:moveTo>
                  <a:cubicBezTo>
                    <a:pt x="176" y="23"/>
                    <a:pt x="176" y="23"/>
                    <a:pt x="176" y="23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62" y="0"/>
                    <a:pt x="216" y="26"/>
                    <a:pt x="244" y="155"/>
                  </a:cubicBezTo>
                  <a:cubicBezTo>
                    <a:pt x="272" y="285"/>
                    <a:pt x="301" y="277"/>
                    <a:pt x="301" y="277"/>
                  </a:cubicBezTo>
                  <a:cubicBezTo>
                    <a:pt x="245" y="292"/>
                    <a:pt x="245" y="292"/>
                    <a:pt x="245" y="292"/>
                  </a:cubicBezTo>
                  <a:cubicBezTo>
                    <a:pt x="125" y="324"/>
                    <a:pt x="125" y="324"/>
                    <a:pt x="125" y="324"/>
                  </a:cubicBezTo>
                  <a:cubicBezTo>
                    <a:pt x="39" y="347"/>
                    <a:pt x="39" y="347"/>
                    <a:pt x="39" y="347"/>
                  </a:cubicBezTo>
                  <a:cubicBezTo>
                    <a:pt x="39" y="347"/>
                    <a:pt x="76" y="327"/>
                    <a:pt x="54" y="194"/>
                  </a:cubicBezTo>
                  <a:cubicBezTo>
                    <a:pt x="31" y="62"/>
                    <a:pt x="0" y="70"/>
                    <a:pt x="0" y="70"/>
                  </a:cubicBezTo>
                  <a:lnTo>
                    <a:pt x="56" y="5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  <p:sp>
          <p:nvSpPr>
            <p:cNvPr id="22" name="Freeform 24"/>
            <p:cNvSpPr/>
            <p:nvPr/>
          </p:nvSpPr>
          <p:spPr bwMode="auto">
            <a:xfrm rot="19193214">
              <a:off x="2247590" y="2844641"/>
              <a:ext cx="825500" cy="714375"/>
            </a:xfrm>
            <a:custGeom>
              <a:avLst/>
              <a:gdLst>
                <a:gd name="T0" fmla="*/ 291 w 347"/>
                <a:gd name="T1" fmla="*/ 245 h 300"/>
                <a:gd name="T2" fmla="*/ 324 w 347"/>
                <a:gd name="T3" fmla="*/ 125 h 300"/>
                <a:gd name="T4" fmla="*/ 347 w 347"/>
                <a:gd name="T5" fmla="*/ 39 h 300"/>
                <a:gd name="T6" fmla="*/ 192 w 347"/>
                <a:gd name="T7" fmla="*/ 57 h 300"/>
                <a:gd name="T8" fmla="*/ 70 w 347"/>
                <a:gd name="T9" fmla="*/ 0 h 300"/>
                <a:gd name="T10" fmla="*/ 55 w 347"/>
                <a:gd name="T11" fmla="*/ 56 h 300"/>
                <a:gd name="T12" fmla="*/ 23 w 347"/>
                <a:gd name="T13" fmla="*/ 176 h 300"/>
                <a:gd name="T14" fmla="*/ 0 w 347"/>
                <a:gd name="T15" fmla="*/ 262 h 300"/>
                <a:gd name="T16" fmla="*/ 152 w 347"/>
                <a:gd name="T17" fmla="*/ 247 h 300"/>
                <a:gd name="T18" fmla="*/ 277 w 347"/>
                <a:gd name="T19" fmla="*/ 300 h 300"/>
                <a:gd name="T20" fmla="*/ 291 w 347"/>
                <a:gd name="T21" fmla="*/ 24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" h="300">
                  <a:moveTo>
                    <a:pt x="291" y="245"/>
                  </a:moveTo>
                  <a:cubicBezTo>
                    <a:pt x="324" y="125"/>
                    <a:pt x="324" y="125"/>
                    <a:pt x="324" y="125"/>
                  </a:cubicBezTo>
                  <a:cubicBezTo>
                    <a:pt x="347" y="39"/>
                    <a:pt x="347" y="39"/>
                    <a:pt x="347" y="39"/>
                  </a:cubicBezTo>
                  <a:cubicBezTo>
                    <a:pt x="347" y="39"/>
                    <a:pt x="321" y="85"/>
                    <a:pt x="192" y="57"/>
                  </a:cubicBezTo>
                  <a:cubicBezTo>
                    <a:pt x="62" y="29"/>
                    <a:pt x="70" y="0"/>
                    <a:pt x="70" y="0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23" y="176"/>
                    <a:pt x="23" y="176"/>
                    <a:pt x="23" y="176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0" y="262"/>
                    <a:pt x="20" y="224"/>
                    <a:pt x="152" y="247"/>
                  </a:cubicBezTo>
                  <a:cubicBezTo>
                    <a:pt x="285" y="270"/>
                    <a:pt x="277" y="300"/>
                    <a:pt x="277" y="300"/>
                  </a:cubicBezTo>
                  <a:lnTo>
                    <a:pt x="291" y="2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auto">
            <a:xfrm rot="19193214">
              <a:off x="1219824" y="2964184"/>
              <a:ext cx="1304925" cy="13049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  <p:sp>
          <p:nvSpPr>
            <p:cNvPr id="24" name="Oval 21"/>
            <p:cNvSpPr>
              <a:spLocks noChangeArrowheads="1"/>
            </p:cNvSpPr>
            <p:nvPr/>
          </p:nvSpPr>
          <p:spPr bwMode="auto">
            <a:xfrm rot="19193214">
              <a:off x="2795554" y="2134686"/>
              <a:ext cx="1306513" cy="130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  <p:sp>
          <p:nvSpPr>
            <p:cNvPr id="25" name="Freeform 22"/>
            <p:cNvSpPr/>
            <p:nvPr/>
          </p:nvSpPr>
          <p:spPr bwMode="auto">
            <a:xfrm rot="19193214">
              <a:off x="1362321" y="3107197"/>
              <a:ext cx="1020763" cy="1022350"/>
            </a:xfrm>
            <a:custGeom>
              <a:avLst/>
              <a:gdLst>
                <a:gd name="T0" fmla="*/ 353 w 429"/>
                <a:gd name="T1" fmla="*/ 352 h 429"/>
                <a:gd name="T2" fmla="*/ 77 w 429"/>
                <a:gd name="T3" fmla="*/ 352 h 429"/>
                <a:gd name="T4" fmla="*/ 77 w 429"/>
                <a:gd name="T5" fmla="*/ 76 h 429"/>
                <a:gd name="T6" fmla="*/ 353 w 429"/>
                <a:gd name="T7" fmla="*/ 76 h 429"/>
                <a:gd name="T8" fmla="*/ 353 w 429"/>
                <a:gd name="T9" fmla="*/ 352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9" h="429">
                  <a:moveTo>
                    <a:pt x="353" y="352"/>
                  </a:moveTo>
                  <a:cubicBezTo>
                    <a:pt x="277" y="429"/>
                    <a:pt x="153" y="429"/>
                    <a:pt x="77" y="352"/>
                  </a:cubicBezTo>
                  <a:cubicBezTo>
                    <a:pt x="0" y="276"/>
                    <a:pt x="0" y="152"/>
                    <a:pt x="77" y="76"/>
                  </a:cubicBezTo>
                  <a:cubicBezTo>
                    <a:pt x="153" y="0"/>
                    <a:pt x="277" y="0"/>
                    <a:pt x="353" y="76"/>
                  </a:cubicBezTo>
                  <a:cubicBezTo>
                    <a:pt x="429" y="152"/>
                    <a:pt x="429" y="276"/>
                    <a:pt x="353" y="3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  <p:sp>
          <p:nvSpPr>
            <p:cNvPr id="26" name="Freeform 23"/>
            <p:cNvSpPr/>
            <p:nvPr/>
          </p:nvSpPr>
          <p:spPr bwMode="auto">
            <a:xfrm rot="19193214">
              <a:off x="2938429" y="2277561"/>
              <a:ext cx="1020763" cy="1022350"/>
            </a:xfrm>
            <a:custGeom>
              <a:avLst/>
              <a:gdLst>
                <a:gd name="T0" fmla="*/ 353 w 429"/>
                <a:gd name="T1" fmla="*/ 352 h 429"/>
                <a:gd name="T2" fmla="*/ 76 w 429"/>
                <a:gd name="T3" fmla="*/ 352 h 429"/>
                <a:gd name="T4" fmla="*/ 76 w 429"/>
                <a:gd name="T5" fmla="*/ 76 h 429"/>
                <a:gd name="T6" fmla="*/ 353 w 429"/>
                <a:gd name="T7" fmla="*/ 76 h 429"/>
                <a:gd name="T8" fmla="*/ 353 w 429"/>
                <a:gd name="T9" fmla="*/ 352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9" h="429">
                  <a:moveTo>
                    <a:pt x="353" y="352"/>
                  </a:moveTo>
                  <a:cubicBezTo>
                    <a:pt x="276" y="429"/>
                    <a:pt x="153" y="429"/>
                    <a:pt x="76" y="352"/>
                  </a:cubicBezTo>
                  <a:cubicBezTo>
                    <a:pt x="0" y="276"/>
                    <a:pt x="0" y="152"/>
                    <a:pt x="76" y="76"/>
                  </a:cubicBezTo>
                  <a:cubicBezTo>
                    <a:pt x="153" y="0"/>
                    <a:pt x="276" y="0"/>
                    <a:pt x="353" y="76"/>
                  </a:cubicBezTo>
                  <a:cubicBezTo>
                    <a:pt x="429" y="152"/>
                    <a:pt x="429" y="276"/>
                    <a:pt x="353" y="3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 rot="19193214">
              <a:off x="4206925" y="3220212"/>
              <a:ext cx="1306513" cy="13049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  <p:sp>
          <p:nvSpPr>
            <p:cNvPr id="28" name="Freeform 26"/>
            <p:cNvSpPr/>
            <p:nvPr/>
          </p:nvSpPr>
          <p:spPr bwMode="auto">
            <a:xfrm rot="19193214">
              <a:off x="4349800" y="3363087"/>
              <a:ext cx="1020763" cy="1019175"/>
            </a:xfrm>
            <a:custGeom>
              <a:avLst/>
              <a:gdLst>
                <a:gd name="T0" fmla="*/ 77 w 429"/>
                <a:gd name="T1" fmla="*/ 76 h 428"/>
                <a:gd name="T2" fmla="*/ 77 w 429"/>
                <a:gd name="T3" fmla="*/ 352 h 428"/>
                <a:gd name="T4" fmla="*/ 353 w 429"/>
                <a:gd name="T5" fmla="*/ 352 h 428"/>
                <a:gd name="T6" fmla="*/ 353 w 429"/>
                <a:gd name="T7" fmla="*/ 76 h 428"/>
                <a:gd name="T8" fmla="*/ 77 w 429"/>
                <a:gd name="T9" fmla="*/ 76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9" h="428">
                  <a:moveTo>
                    <a:pt x="77" y="76"/>
                  </a:moveTo>
                  <a:cubicBezTo>
                    <a:pt x="0" y="152"/>
                    <a:pt x="0" y="276"/>
                    <a:pt x="77" y="352"/>
                  </a:cubicBezTo>
                  <a:cubicBezTo>
                    <a:pt x="153" y="428"/>
                    <a:pt x="277" y="428"/>
                    <a:pt x="353" y="352"/>
                  </a:cubicBezTo>
                  <a:cubicBezTo>
                    <a:pt x="429" y="276"/>
                    <a:pt x="429" y="152"/>
                    <a:pt x="353" y="76"/>
                  </a:cubicBezTo>
                  <a:cubicBezTo>
                    <a:pt x="277" y="0"/>
                    <a:pt x="153" y="0"/>
                    <a:pt x="77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 rot="19193214">
              <a:off x="7195427" y="3474141"/>
              <a:ext cx="1306513" cy="1308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 rot="19193214">
              <a:off x="5783033" y="2390575"/>
              <a:ext cx="1306513" cy="130492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  <p:sp>
          <p:nvSpPr>
            <p:cNvPr id="31" name="Freeform 30"/>
            <p:cNvSpPr/>
            <p:nvPr/>
          </p:nvSpPr>
          <p:spPr bwMode="auto">
            <a:xfrm rot="19193214">
              <a:off x="7338302" y="3617016"/>
              <a:ext cx="1020763" cy="1022350"/>
            </a:xfrm>
            <a:custGeom>
              <a:avLst/>
              <a:gdLst>
                <a:gd name="T0" fmla="*/ 76 w 429"/>
                <a:gd name="T1" fmla="*/ 77 h 429"/>
                <a:gd name="T2" fmla="*/ 76 w 429"/>
                <a:gd name="T3" fmla="*/ 353 h 429"/>
                <a:gd name="T4" fmla="*/ 353 w 429"/>
                <a:gd name="T5" fmla="*/ 353 h 429"/>
                <a:gd name="T6" fmla="*/ 353 w 429"/>
                <a:gd name="T7" fmla="*/ 77 h 429"/>
                <a:gd name="T8" fmla="*/ 76 w 429"/>
                <a:gd name="T9" fmla="*/ 7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9" h="429">
                  <a:moveTo>
                    <a:pt x="76" y="77"/>
                  </a:moveTo>
                  <a:cubicBezTo>
                    <a:pt x="0" y="153"/>
                    <a:pt x="0" y="277"/>
                    <a:pt x="76" y="353"/>
                  </a:cubicBezTo>
                  <a:cubicBezTo>
                    <a:pt x="153" y="429"/>
                    <a:pt x="276" y="429"/>
                    <a:pt x="353" y="353"/>
                  </a:cubicBezTo>
                  <a:cubicBezTo>
                    <a:pt x="429" y="277"/>
                    <a:pt x="429" y="153"/>
                    <a:pt x="353" y="77"/>
                  </a:cubicBezTo>
                  <a:cubicBezTo>
                    <a:pt x="276" y="0"/>
                    <a:pt x="153" y="0"/>
                    <a:pt x="7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  <p:sp>
          <p:nvSpPr>
            <p:cNvPr id="32" name="Freeform 31"/>
            <p:cNvSpPr/>
            <p:nvPr/>
          </p:nvSpPr>
          <p:spPr bwMode="auto">
            <a:xfrm rot="19193214">
              <a:off x="5925908" y="2533450"/>
              <a:ext cx="1020763" cy="1019175"/>
            </a:xfrm>
            <a:custGeom>
              <a:avLst/>
              <a:gdLst>
                <a:gd name="T0" fmla="*/ 76 w 429"/>
                <a:gd name="T1" fmla="*/ 76 h 428"/>
                <a:gd name="T2" fmla="*/ 76 w 429"/>
                <a:gd name="T3" fmla="*/ 352 h 428"/>
                <a:gd name="T4" fmla="*/ 352 w 429"/>
                <a:gd name="T5" fmla="*/ 352 h 428"/>
                <a:gd name="T6" fmla="*/ 352 w 429"/>
                <a:gd name="T7" fmla="*/ 76 h 428"/>
                <a:gd name="T8" fmla="*/ 76 w 429"/>
                <a:gd name="T9" fmla="*/ 76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9" h="428">
                  <a:moveTo>
                    <a:pt x="76" y="76"/>
                  </a:moveTo>
                  <a:cubicBezTo>
                    <a:pt x="0" y="152"/>
                    <a:pt x="0" y="276"/>
                    <a:pt x="76" y="352"/>
                  </a:cubicBezTo>
                  <a:cubicBezTo>
                    <a:pt x="152" y="428"/>
                    <a:pt x="276" y="428"/>
                    <a:pt x="352" y="352"/>
                  </a:cubicBezTo>
                  <a:cubicBezTo>
                    <a:pt x="429" y="276"/>
                    <a:pt x="429" y="152"/>
                    <a:pt x="352" y="76"/>
                  </a:cubicBezTo>
                  <a:cubicBezTo>
                    <a:pt x="276" y="0"/>
                    <a:pt x="152" y="0"/>
                    <a:pt x="76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 rot="19193214">
              <a:off x="8772745" y="2647817"/>
              <a:ext cx="1304925" cy="130492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  <p:sp>
          <p:nvSpPr>
            <p:cNvPr id="34" name="Freeform 34"/>
            <p:cNvSpPr/>
            <p:nvPr/>
          </p:nvSpPr>
          <p:spPr bwMode="auto">
            <a:xfrm rot="19193214">
              <a:off x="8914411" y="2787379"/>
              <a:ext cx="1020763" cy="1022350"/>
            </a:xfrm>
            <a:custGeom>
              <a:avLst/>
              <a:gdLst>
                <a:gd name="T0" fmla="*/ 352 w 429"/>
                <a:gd name="T1" fmla="*/ 353 h 429"/>
                <a:gd name="T2" fmla="*/ 76 w 429"/>
                <a:gd name="T3" fmla="*/ 353 h 429"/>
                <a:gd name="T4" fmla="*/ 76 w 429"/>
                <a:gd name="T5" fmla="*/ 77 h 429"/>
                <a:gd name="T6" fmla="*/ 352 w 429"/>
                <a:gd name="T7" fmla="*/ 77 h 429"/>
                <a:gd name="T8" fmla="*/ 352 w 429"/>
                <a:gd name="T9" fmla="*/ 353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9" h="429">
                  <a:moveTo>
                    <a:pt x="352" y="353"/>
                  </a:moveTo>
                  <a:cubicBezTo>
                    <a:pt x="276" y="429"/>
                    <a:pt x="152" y="429"/>
                    <a:pt x="76" y="353"/>
                  </a:cubicBezTo>
                  <a:cubicBezTo>
                    <a:pt x="0" y="277"/>
                    <a:pt x="0" y="153"/>
                    <a:pt x="76" y="77"/>
                  </a:cubicBezTo>
                  <a:cubicBezTo>
                    <a:pt x="152" y="0"/>
                    <a:pt x="276" y="0"/>
                    <a:pt x="352" y="77"/>
                  </a:cubicBezTo>
                  <a:cubicBezTo>
                    <a:pt x="429" y="153"/>
                    <a:pt x="429" y="277"/>
                    <a:pt x="352" y="3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040357" y="3987387"/>
            <a:ext cx="511175" cy="512763"/>
            <a:chOff x="5251451" y="2205038"/>
            <a:chExt cx="511175" cy="512763"/>
          </a:xfrm>
          <a:solidFill>
            <a:schemeClr val="bg1">
              <a:lumMod val="65000"/>
            </a:schemeClr>
          </a:solidFill>
        </p:grpSpPr>
        <p:sp>
          <p:nvSpPr>
            <p:cNvPr id="36" name="Freeform 12"/>
            <p:cNvSpPr>
              <a:spLocks noEditPoints="1"/>
            </p:cNvSpPr>
            <p:nvPr/>
          </p:nvSpPr>
          <p:spPr bwMode="auto">
            <a:xfrm>
              <a:off x="5251451" y="2205038"/>
              <a:ext cx="511175" cy="512763"/>
            </a:xfrm>
            <a:custGeom>
              <a:avLst/>
              <a:gdLst>
                <a:gd name="T0" fmla="*/ 128 w 256"/>
                <a:gd name="T1" fmla="*/ 0 h 256"/>
                <a:gd name="T2" fmla="*/ 37 w 256"/>
                <a:gd name="T3" fmla="*/ 37 h 256"/>
                <a:gd name="T4" fmla="*/ 0 w 256"/>
                <a:gd name="T5" fmla="*/ 128 h 256"/>
                <a:gd name="T6" fmla="*/ 37 w 256"/>
                <a:gd name="T7" fmla="*/ 219 h 256"/>
                <a:gd name="T8" fmla="*/ 128 w 256"/>
                <a:gd name="T9" fmla="*/ 256 h 256"/>
                <a:gd name="T10" fmla="*/ 219 w 256"/>
                <a:gd name="T11" fmla="*/ 219 h 256"/>
                <a:gd name="T12" fmla="*/ 256 w 256"/>
                <a:gd name="T13" fmla="*/ 128 h 256"/>
                <a:gd name="T14" fmla="*/ 219 w 256"/>
                <a:gd name="T15" fmla="*/ 37 h 256"/>
                <a:gd name="T16" fmla="*/ 128 w 256"/>
                <a:gd name="T17" fmla="*/ 0 h 256"/>
                <a:gd name="T18" fmla="*/ 207 w 256"/>
                <a:gd name="T19" fmla="*/ 207 h 256"/>
                <a:gd name="T20" fmla="*/ 128 w 256"/>
                <a:gd name="T21" fmla="*/ 240 h 256"/>
                <a:gd name="T22" fmla="*/ 49 w 256"/>
                <a:gd name="T23" fmla="*/ 207 h 256"/>
                <a:gd name="T24" fmla="*/ 16 w 256"/>
                <a:gd name="T25" fmla="*/ 128 h 256"/>
                <a:gd name="T26" fmla="*/ 49 w 256"/>
                <a:gd name="T27" fmla="*/ 49 h 256"/>
                <a:gd name="T28" fmla="*/ 128 w 256"/>
                <a:gd name="T29" fmla="*/ 16 h 256"/>
                <a:gd name="T30" fmla="*/ 207 w 256"/>
                <a:gd name="T31" fmla="*/ 49 h 256"/>
                <a:gd name="T32" fmla="*/ 240 w 256"/>
                <a:gd name="T33" fmla="*/ 128 h 256"/>
                <a:gd name="T34" fmla="*/ 207 w 256"/>
                <a:gd name="T35" fmla="*/ 20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256">
                  <a:moveTo>
                    <a:pt x="128" y="0"/>
                  </a:moveTo>
                  <a:cubicBezTo>
                    <a:pt x="94" y="0"/>
                    <a:pt x="62" y="13"/>
                    <a:pt x="37" y="37"/>
                  </a:cubicBezTo>
                  <a:cubicBezTo>
                    <a:pt x="13" y="62"/>
                    <a:pt x="0" y="94"/>
                    <a:pt x="0" y="128"/>
                  </a:cubicBezTo>
                  <a:cubicBezTo>
                    <a:pt x="0" y="162"/>
                    <a:pt x="13" y="194"/>
                    <a:pt x="37" y="219"/>
                  </a:cubicBezTo>
                  <a:cubicBezTo>
                    <a:pt x="62" y="243"/>
                    <a:pt x="94" y="256"/>
                    <a:pt x="128" y="256"/>
                  </a:cubicBezTo>
                  <a:cubicBezTo>
                    <a:pt x="162" y="256"/>
                    <a:pt x="194" y="243"/>
                    <a:pt x="219" y="219"/>
                  </a:cubicBezTo>
                  <a:cubicBezTo>
                    <a:pt x="243" y="194"/>
                    <a:pt x="256" y="162"/>
                    <a:pt x="256" y="128"/>
                  </a:cubicBezTo>
                  <a:cubicBezTo>
                    <a:pt x="256" y="94"/>
                    <a:pt x="243" y="62"/>
                    <a:pt x="219" y="37"/>
                  </a:cubicBezTo>
                  <a:cubicBezTo>
                    <a:pt x="194" y="13"/>
                    <a:pt x="162" y="0"/>
                    <a:pt x="128" y="0"/>
                  </a:cubicBezTo>
                  <a:close/>
                  <a:moveTo>
                    <a:pt x="207" y="207"/>
                  </a:moveTo>
                  <a:cubicBezTo>
                    <a:pt x="186" y="228"/>
                    <a:pt x="158" y="240"/>
                    <a:pt x="128" y="240"/>
                  </a:cubicBezTo>
                  <a:cubicBezTo>
                    <a:pt x="98" y="240"/>
                    <a:pt x="70" y="228"/>
                    <a:pt x="49" y="207"/>
                  </a:cubicBezTo>
                  <a:cubicBezTo>
                    <a:pt x="28" y="186"/>
                    <a:pt x="16" y="158"/>
                    <a:pt x="16" y="128"/>
                  </a:cubicBezTo>
                  <a:cubicBezTo>
                    <a:pt x="16" y="98"/>
                    <a:pt x="28" y="70"/>
                    <a:pt x="49" y="49"/>
                  </a:cubicBezTo>
                  <a:cubicBezTo>
                    <a:pt x="70" y="28"/>
                    <a:pt x="98" y="16"/>
                    <a:pt x="128" y="16"/>
                  </a:cubicBezTo>
                  <a:cubicBezTo>
                    <a:pt x="158" y="16"/>
                    <a:pt x="186" y="28"/>
                    <a:pt x="207" y="49"/>
                  </a:cubicBezTo>
                  <a:cubicBezTo>
                    <a:pt x="228" y="70"/>
                    <a:pt x="240" y="98"/>
                    <a:pt x="240" y="128"/>
                  </a:cubicBezTo>
                  <a:cubicBezTo>
                    <a:pt x="240" y="158"/>
                    <a:pt x="228" y="186"/>
                    <a:pt x="207" y="2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  <p:sp>
          <p:nvSpPr>
            <p:cNvPr id="37" name="Freeform 13"/>
            <p:cNvSpPr/>
            <p:nvPr/>
          </p:nvSpPr>
          <p:spPr bwMode="auto">
            <a:xfrm>
              <a:off x="5316539" y="2270125"/>
              <a:ext cx="382588" cy="206375"/>
            </a:xfrm>
            <a:custGeom>
              <a:avLst/>
              <a:gdLst>
                <a:gd name="T0" fmla="*/ 96 w 192"/>
                <a:gd name="T1" fmla="*/ 0 h 104"/>
                <a:gd name="T2" fmla="*/ 28 w 192"/>
                <a:gd name="T3" fmla="*/ 28 h 104"/>
                <a:gd name="T4" fmla="*/ 0 w 192"/>
                <a:gd name="T5" fmla="*/ 96 h 104"/>
                <a:gd name="T6" fmla="*/ 8 w 192"/>
                <a:gd name="T7" fmla="*/ 104 h 104"/>
                <a:gd name="T8" fmla="*/ 16 w 192"/>
                <a:gd name="T9" fmla="*/ 96 h 104"/>
                <a:gd name="T10" fmla="*/ 39 w 192"/>
                <a:gd name="T11" fmla="*/ 39 h 104"/>
                <a:gd name="T12" fmla="*/ 96 w 192"/>
                <a:gd name="T13" fmla="*/ 16 h 104"/>
                <a:gd name="T14" fmla="*/ 153 w 192"/>
                <a:gd name="T15" fmla="*/ 39 h 104"/>
                <a:gd name="T16" fmla="*/ 176 w 192"/>
                <a:gd name="T17" fmla="*/ 96 h 104"/>
                <a:gd name="T18" fmla="*/ 184 w 192"/>
                <a:gd name="T19" fmla="*/ 104 h 104"/>
                <a:gd name="T20" fmla="*/ 192 w 192"/>
                <a:gd name="T21" fmla="*/ 96 h 104"/>
                <a:gd name="T22" fmla="*/ 164 w 192"/>
                <a:gd name="T23" fmla="*/ 28 h 104"/>
                <a:gd name="T24" fmla="*/ 96 w 192"/>
                <a:gd name="T2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2" h="104">
                  <a:moveTo>
                    <a:pt x="96" y="0"/>
                  </a:moveTo>
                  <a:cubicBezTo>
                    <a:pt x="70" y="0"/>
                    <a:pt x="46" y="10"/>
                    <a:pt x="28" y="28"/>
                  </a:cubicBezTo>
                  <a:cubicBezTo>
                    <a:pt x="10" y="46"/>
                    <a:pt x="0" y="70"/>
                    <a:pt x="0" y="96"/>
                  </a:cubicBezTo>
                  <a:cubicBezTo>
                    <a:pt x="0" y="100"/>
                    <a:pt x="4" y="104"/>
                    <a:pt x="8" y="104"/>
                  </a:cubicBezTo>
                  <a:cubicBezTo>
                    <a:pt x="12" y="104"/>
                    <a:pt x="16" y="100"/>
                    <a:pt x="16" y="96"/>
                  </a:cubicBezTo>
                  <a:cubicBezTo>
                    <a:pt x="16" y="75"/>
                    <a:pt x="24" y="55"/>
                    <a:pt x="39" y="39"/>
                  </a:cubicBezTo>
                  <a:cubicBezTo>
                    <a:pt x="55" y="24"/>
                    <a:pt x="75" y="16"/>
                    <a:pt x="96" y="16"/>
                  </a:cubicBezTo>
                  <a:cubicBezTo>
                    <a:pt x="117" y="16"/>
                    <a:pt x="137" y="24"/>
                    <a:pt x="153" y="39"/>
                  </a:cubicBezTo>
                  <a:cubicBezTo>
                    <a:pt x="168" y="55"/>
                    <a:pt x="176" y="75"/>
                    <a:pt x="176" y="96"/>
                  </a:cubicBezTo>
                  <a:cubicBezTo>
                    <a:pt x="176" y="100"/>
                    <a:pt x="180" y="104"/>
                    <a:pt x="184" y="104"/>
                  </a:cubicBezTo>
                  <a:cubicBezTo>
                    <a:pt x="188" y="104"/>
                    <a:pt x="192" y="100"/>
                    <a:pt x="192" y="96"/>
                  </a:cubicBezTo>
                  <a:cubicBezTo>
                    <a:pt x="192" y="70"/>
                    <a:pt x="182" y="46"/>
                    <a:pt x="164" y="28"/>
                  </a:cubicBezTo>
                  <a:cubicBezTo>
                    <a:pt x="146" y="10"/>
                    <a:pt x="122" y="0"/>
                    <a:pt x="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  <p:sp>
          <p:nvSpPr>
            <p:cNvPr id="38" name="Freeform 14"/>
            <p:cNvSpPr/>
            <p:nvPr/>
          </p:nvSpPr>
          <p:spPr bwMode="auto">
            <a:xfrm>
              <a:off x="5426076" y="2395538"/>
              <a:ext cx="117475" cy="122238"/>
            </a:xfrm>
            <a:custGeom>
              <a:avLst/>
              <a:gdLst>
                <a:gd name="T0" fmla="*/ 41 w 59"/>
                <a:gd name="T1" fmla="*/ 29 h 61"/>
                <a:gd name="T2" fmla="*/ 38 w 59"/>
                <a:gd name="T3" fmla="*/ 29 h 61"/>
                <a:gd name="T4" fmla="*/ 15 w 59"/>
                <a:gd name="T5" fmla="*/ 4 h 61"/>
                <a:gd name="T6" fmla="*/ 4 w 59"/>
                <a:gd name="T7" fmla="*/ 3 h 61"/>
                <a:gd name="T8" fmla="*/ 3 w 59"/>
                <a:gd name="T9" fmla="*/ 14 h 61"/>
                <a:gd name="T10" fmla="*/ 26 w 59"/>
                <a:gd name="T11" fmla="*/ 40 h 61"/>
                <a:gd name="T12" fmla="*/ 25 w 59"/>
                <a:gd name="T13" fmla="*/ 45 h 61"/>
                <a:gd name="T14" fmla="*/ 30 w 59"/>
                <a:gd name="T15" fmla="*/ 56 h 61"/>
                <a:gd name="T16" fmla="*/ 41 w 59"/>
                <a:gd name="T17" fmla="*/ 61 h 61"/>
                <a:gd name="T18" fmla="*/ 52 w 59"/>
                <a:gd name="T19" fmla="*/ 56 h 61"/>
                <a:gd name="T20" fmla="*/ 52 w 59"/>
                <a:gd name="T21" fmla="*/ 34 h 61"/>
                <a:gd name="T22" fmla="*/ 41 w 59"/>
                <a:gd name="T23" fmla="*/ 2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61">
                  <a:moveTo>
                    <a:pt x="41" y="29"/>
                  </a:moveTo>
                  <a:cubicBezTo>
                    <a:pt x="40" y="29"/>
                    <a:pt x="39" y="29"/>
                    <a:pt x="38" y="2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2" y="0"/>
                    <a:pt x="7" y="0"/>
                    <a:pt x="4" y="3"/>
                  </a:cubicBezTo>
                  <a:cubicBezTo>
                    <a:pt x="0" y="6"/>
                    <a:pt x="0" y="11"/>
                    <a:pt x="3" y="14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5" y="42"/>
                    <a:pt x="25" y="43"/>
                    <a:pt x="25" y="45"/>
                  </a:cubicBezTo>
                  <a:cubicBezTo>
                    <a:pt x="25" y="49"/>
                    <a:pt x="27" y="53"/>
                    <a:pt x="30" y="56"/>
                  </a:cubicBezTo>
                  <a:cubicBezTo>
                    <a:pt x="33" y="59"/>
                    <a:pt x="37" y="61"/>
                    <a:pt x="41" y="61"/>
                  </a:cubicBezTo>
                  <a:cubicBezTo>
                    <a:pt x="45" y="61"/>
                    <a:pt x="49" y="59"/>
                    <a:pt x="52" y="56"/>
                  </a:cubicBezTo>
                  <a:cubicBezTo>
                    <a:pt x="59" y="50"/>
                    <a:pt x="59" y="40"/>
                    <a:pt x="52" y="34"/>
                  </a:cubicBezTo>
                  <a:cubicBezTo>
                    <a:pt x="49" y="31"/>
                    <a:pt x="45" y="29"/>
                    <a:pt x="4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643994" y="3163129"/>
            <a:ext cx="511175" cy="382588"/>
            <a:chOff x="10999789" y="4532313"/>
            <a:chExt cx="511175" cy="382588"/>
          </a:xfrm>
          <a:solidFill>
            <a:schemeClr val="bg1">
              <a:lumMod val="65000"/>
            </a:schemeClr>
          </a:solidFill>
        </p:grpSpPr>
        <p:sp>
          <p:nvSpPr>
            <p:cNvPr id="40" name="Freeform 62"/>
            <p:cNvSpPr>
              <a:spLocks noEditPoints="1"/>
            </p:cNvSpPr>
            <p:nvPr/>
          </p:nvSpPr>
          <p:spPr bwMode="auto">
            <a:xfrm>
              <a:off x="10999789" y="4611688"/>
              <a:ext cx="447675" cy="303213"/>
            </a:xfrm>
            <a:custGeom>
              <a:avLst/>
              <a:gdLst>
                <a:gd name="T0" fmla="*/ 199 w 224"/>
                <a:gd name="T1" fmla="*/ 85 h 152"/>
                <a:gd name="T2" fmla="*/ 199 w 224"/>
                <a:gd name="T3" fmla="*/ 84 h 152"/>
                <a:gd name="T4" fmla="*/ 216 w 224"/>
                <a:gd name="T5" fmla="*/ 52 h 152"/>
                <a:gd name="T6" fmla="*/ 168 w 224"/>
                <a:gd name="T7" fmla="*/ 0 h 152"/>
                <a:gd name="T8" fmla="*/ 131 w 224"/>
                <a:gd name="T9" fmla="*/ 17 h 152"/>
                <a:gd name="T10" fmla="*/ 116 w 224"/>
                <a:gd name="T11" fmla="*/ 16 h 152"/>
                <a:gd name="T12" fmla="*/ 46 w 224"/>
                <a:gd name="T13" fmla="*/ 68 h 152"/>
                <a:gd name="T14" fmla="*/ 0 w 224"/>
                <a:gd name="T15" fmla="*/ 112 h 152"/>
                <a:gd name="T16" fmla="*/ 48 w 224"/>
                <a:gd name="T17" fmla="*/ 152 h 152"/>
                <a:gd name="T18" fmla="*/ 192 w 224"/>
                <a:gd name="T19" fmla="*/ 152 h 152"/>
                <a:gd name="T20" fmla="*/ 224 w 224"/>
                <a:gd name="T21" fmla="*/ 120 h 152"/>
                <a:gd name="T22" fmla="*/ 199 w 224"/>
                <a:gd name="T23" fmla="*/ 85 h 152"/>
                <a:gd name="T24" fmla="*/ 168 w 224"/>
                <a:gd name="T25" fmla="*/ 16 h 152"/>
                <a:gd name="T26" fmla="*/ 200 w 224"/>
                <a:gd name="T27" fmla="*/ 52 h 152"/>
                <a:gd name="T28" fmla="*/ 195 w 224"/>
                <a:gd name="T29" fmla="*/ 66 h 152"/>
                <a:gd name="T30" fmla="*/ 150 w 224"/>
                <a:gd name="T31" fmla="*/ 22 h 152"/>
                <a:gd name="T32" fmla="*/ 168 w 224"/>
                <a:gd name="T33" fmla="*/ 16 h 152"/>
                <a:gd name="T34" fmla="*/ 192 w 224"/>
                <a:gd name="T35" fmla="*/ 136 h 152"/>
                <a:gd name="T36" fmla="*/ 48 w 224"/>
                <a:gd name="T37" fmla="*/ 136 h 152"/>
                <a:gd name="T38" fmla="*/ 16 w 224"/>
                <a:gd name="T39" fmla="*/ 112 h 152"/>
                <a:gd name="T40" fmla="*/ 33 w 224"/>
                <a:gd name="T41" fmla="*/ 88 h 152"/>
                <a:gd name="T42" fmla="*/ 52 w 224"/>
                <a:gd name="T43" fmla="*/ 84 h 152"/>
                <a:gd name="T44" fmla="*/ 58 w 224"/>
                <a:gd name="T45" fmla="*/ 84 h 152"/>
                <a:gd name="T46" fmla="*/ 60 w 224"/>
                <a:gd name="T47" fmla="*/ 79 h 152"/>
                <a:gd name="T48" fmla="*/ 116 w 224"/>
                <a:gd name="T49" fmla="*/ 32 h 152"/>
                <a:gd name="T50" fmla="*/ 184 w 224"/>
                <a:gd name="T51" fmla="*/ 92 h 152"/>
                <a:gd name="T52" fmla="*/ 184 w 224"/>
                <a:gd name="T53" fmla="*/ 100 h 152"/>
                <a:gd name="T54" fmla="*/ 192 w 224"/>
                <a:gd name="T55" fmla="*/ 100 h 152"/>
                <a:gd name="T56" fmla="*/ 208 w 224"/>
                <a:gd name="T57" fmla="*/ 120 h 152"/>
                <a:gd name="T58" fmla="*/ 192 w 224"/>
                <a:gd name="T59" fmla="*/ 13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4" h="152">
                  <a:moveTo>
                    <a:pt x="199" y="85"/>
                  </a:moveTo>
                  <a:cubicBezTo>
                    <a:pt x="199" y="85"/>
                    <a:pt x="199" y="85"/>
                    <a:pt x="199" y="84"/>
                  </a:cubicBezTo>
                  <a:cubicBezTo>
                    <a:pt x="208" y="77"/>
                    <a:pt x="216" y="68"/>
                    <a:pt x="216" y="52"/>
                  </a:cubicBezTo>
                  <a:cubicBezTo>
                    <a:pt x="216" y="24"/>
                    <a:pt x="194" y="0"/>
                    <a:pt x="168" y="0"/>
                  </a:cubicBezTo>
                  <a:cubicBezTo>
                    <a:pt x="154" y="0"/>
                    <a:pt x="141" y="6"/>
                    <a:pt x="131" y="17"/>
                  </a:cubicBezTo>
                  <a:cubicBezTo>
                    <a:pt x="126" y="16"/>
                    <a:pt x="121" y="16"/>
                    <a:pt x="116" y="16"/>
                  </a:cubicBezTo>
                  <a:cubicBezTo>
                    <a:pt x="83" y="16"/>
                    <a:pt x="60" y="33"/>
                    <a:pt x="46" y="68"/>
                  </a:cubicBezTo>
                  <a:cubicBezTo>
                    <a:pt x="28" y="70"/>
                    <a:pt x="0" y="81"/>
                    <a:pt x="0" y="112"/>
                  </a:cubicBezTo>
                  <a:cubicBezTo>
                    <a:pt x="0" y="132"/>
                    <a:pt x="15" y="152"/>
                    <a:pt x="48" y="152"/>
                  </a:cubicBezTo>
                  <a:cubicBezTo>
                    <a:pt x="192" y="152"/>
                    <a:pt x="192" y="152"/>
                    <a:pt x="192" y="152"/>
                  </a:cubicBezTo>
                  <a:cubicBezTo>
                    <a:pt x="214" y="152"/>
                    <a:pt x="224" y="142"/>
                    <a:pt x="224" y="120"/>
                  </a:cubicBezTo>
                  <a:cubicBezTo>
                    <a:pt x="224" y="101"/>
                    <a:pt x="215" y="88"/>
                    <a:pt x="199" y="85"/>
                  </a:cubicBezTo>
                  <a:close/>
                  <a:moveTo>
                    <a:pt x="168" y="16"/>
                  </a:moveTo>
                  <a:cubicBezTo>
                    <a:pt x="186" y="16"/>
                    <a:pt x="200" y="35"/>
                    <a:pt x="200" y="52"/>
                  </a:cubicBezTo>
                  <a:cubicBezTo>
                    <a:pt x="200" y="58"/>
                    <a:pt x="199" y="62"/>
                    <a:pt x="195" y="66"/>
                  </a:cubicBezTo>
                  <a:cubicBezTo>
                    <a:pt x="187" y="45"/>
                    <a:pt x="171" y="30"/>
                    <a:pt x="150" y="22"/>
                  </a:cubicBezTo>
                  <a:cubicBezTo>
                    <a:pt x="155" y="18"/>
                    <a:pt x="161" y="16"/>
                    <a:pt x="168" y="16"/>
                  </a:cubicBezTo>
                  <a:close/>
                  <a:moveTo>
                    <a:pt x="192" y="136"/>
                  </a:moveTo>
                  <a:cubicBezTo>
                    <a:pt x="48" y="136"/>
                    <a:pt x="48" y="136"/>
                    <a:pt x="48" y="136"/>
                  </a:cubicBezTo>
                  <a:cubicBezTo>
                    <a:pt x="24" y="136"/>
                    <a:pt x="16" y="124"/>
                    <a:pt x="16" y="112"/>
                  </a:cubicBezTo>
                  <a:cubicBezTo>
                    <a:pt x="16" y="101"/>
                    <a:pt x="21" y="93"/>
                    <a:pt x="33" y="88"/>
                  </a:cubicBezTo>
                  <a:cubicBezTo>
                    <a:pt x="42" y="84"/>
                    <a:pt x="52" y="84"/>
                    <a:pt x="52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71" y="46"/>
                    <a:pt x="88" y="32"/>
                    <a:pt x="116" y="32"/>
                  </a:cubicBezTo>
                  <a:cubicBezTo>
                    <a:pt x="156" y="32"/>
                    <a:pt x="182" y="55"/>
                    <a:pt x="184" y="92"/>
                  </a:cubicBezTo>
                  <a:cubicBezTo>
                    <a:pt x="184" y="100"/>
                    <a:pt x="184" y="100"/>
                    <a:pt x="184" y="100"/>
                  </a:cubicBezTo>
                  <a:cubicBezTo>
                    <a:pt x="192" y="100"/>
                    <a:pt x="192" y="100"/>
                    <a:pt x="192" y="100"/>
                  </a:cubicBezTo>
                  <a:cubicBezTo>
                    <a:pt x="205" y="100"/>
                    <a:pt x="208" y="111"/>
                    <a:pt x="208" y="120"/>
                  </a:cubicBezTo>
                  <a:cubicBezTo>
                    <a:pt x="208" y="133"/>
                    <a:pt x="205" y="136"/>
                    <a:pt x="192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  <p:sp>
          <p:nvSpPr>
            <p:cNvPr id="41" name="Freeform 63"/>
            <p:cNvSpPr/>
            <p:nvPr/>
          </p:nvSpPr>
          <p:spPr bwMode="auto">
            <a:xfrm>
              <a:off x="11447464" y="4691063"/>
              <a:ext cx="63500" cy="31750"/>
            </a:xfrm>
            <a:custGeom>
              <a:avLst/>
              <a:gdLst>
                <a:gd name="T0" fmla="*/ 24 w 32"/>
                <a:gd name="T1" fmla="*/ 0 h 16"/>
                <a:gd name="T2" fmla="*/ 8 w 32"/>
                <a:gd name="T3" fmla="*/ 0 h 16"/>
                <a:gd name="T4" fmla="*/ 0 w 32"/>
                <a:gd name="T5" fmla="*/ 8 h 16"/>
                <a:gd name="T6" fmla="*/ 8 w 32"/>
                <a:gd name="T7" fmla="*/ 16 h 16"/>
                <a:gd name="T8" fmla="*/ 24 w 32"/>
                <a:gd name="T9" fmla="*/ 16 h 16"/>
                <a:gd name="T10" fmla="*/ 32 w 32"/>
                <a:gd name="T11" fmla="*/ 8 h 16"/>
                <a:gd name="T12" fmla="*/ 24 w 32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6">
                  <a:moveTo>
                    <a:pt x="2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8" y="16"/>
                    <a:pt x="32" y="12"/>
                    <a:pt x="32" y="8"/>
                  </a:cubicBezTo>
                  <a:cubicBezTo>
                    <a:pt x="32" y="4"/>
                    <a:pt x="28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  <p:sp>
          <p:nvSpPr>
            <p:cNvPr id="42" name="Freeform 64"/>
            <p:cNvSpPr/>
            <p:nvPr/>
          </p:nvSpPr>
          <p:spPr bwMode="auto">
            <a:xfrm>
              <a:off x="11318876" y="4532313"/>
              <a:ext cx="31750" cy="63500"/>
            </a:xfrm>
            <a:custGeom>
              <a:avLst/>
              <a:gdLst>
                <a:gd name="T0" fmla="*/ 16 w 16"/>
                <a:gd name="T1" fmla="*/ 24 h 32"/>
                <a:gd name="T2" fmla="*/ 16 w 16"/>
                <a:gd name="T3" fmla="*/ 8 h 32"/>
                <a:gd name="T4" fmla="*/ 8 w 16"/>
                <a:gd name="T5" fmla="*/ 0 h 32"/>
                <a:gd name="T6" fmla="*/ 0 w 16"/>
                <a:gd name="T7" fmla="*/ 8 h 32"/>
                <a:gd name="T8" fmla="*/ 0 w 16"/>
                <a:gd name="T9" fmla="*/ 24 h 32"/>
                <a:gd name="T10" fmla="*/ 8 w 16"/>
                <a:gd name="T11" fmla="*/ 32 h 32"/>
                <a:gd name="T12" fmla="*/ 16 w 16"/>
                <a:gd name="T13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2">
                  <a:moveTo>
                    <a:pt x="16" y="24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4" y="32"/>
                    <a:pt x="8" y="32"/>
                  </a:cubicBezTo>
                  <a:cubicBezTo>
                    <a:pt x="12" y="32"/>
                    <a:pt x="16" y="28"/>
                    <a:pt x="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  <p:sp>
          <p:nvSpPr>
            <p:cNvPr id="43" name="Freeform 65"/>
            <p:cNvSpPr/>
            <p:nvPr/>
          </p:nvSpPr>
          <p:spPr bwMode="auto">
            <a:xfrm>
              <a:off x="11404601" y="4560888"/>
              <a:ext cx="60325" cy="58738"/>
            </a:xfrm>
            <a:custGeom>
              <a:avLst/>
              <a:gdLst>
                <a:gd name="T0" fmla="*/ 15 w 30"/>
                <a:gd name="T1" fmla="*/ 27 h 29"/>
                <a:gd name="T2" fmla="*/ 27 w 30"/>
                <a:gd name="T3" fmla="*/ 15 h 29"/>
                <a:gd name="T4" fmla="*/ 27 w 30"/>
                <a:gd name="T5" fmla="*/ 3 h 29"/>
                <a:gd name="T6" fmla="*/ 15 w 30"/>
                <a:gd name="T7" fmla="*/ 3 h 29"/>
                <a:gd name="T8" fmla="*/ 3 w 30"/>
                <a:gd name="T9" fmla="*/ 15 h 29"/>
                <a:gd name="T10" fmla="*/ 3 w 30"/>
                <a:gd name="T11" fmla="*/ 27 h 29"/>
                <a:gd name="T12" fmla="*/ 9 w 30"/>
                <a:gd name="T13" fmla="*/ 29 h 29"/>
                <a:gd name="T14" fmla="*/ 15 w 30"/>
                <a:gd name="T15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9">
                  <a:moveTo>
                    <a:pt x="15" y="27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30" y="12"/>
                    <a:pt x="30" y="6"/>
                    <a:pt x="27" y="3"/>
                  </a:cubicBezTo>
                  <a:cubicBezTo>
                    <a:pt x="24" y="0"/>
                    <a:pt x="18" y="0"/>
                    <a:pt x="15" y="3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8"/>
                    <a:pt x="0" y="24"/>
                    <a:pt x="3" y="27"/>
                  </a:cubicBezTo>
                  <a:cubicBezTo>
                    <a:pt x="5" y="28"/>
                    <a:pt x="7" y="29"/>
                    <a:pt x="9" y="29"/>
                  </a:cubicBezTo>
                  <a:cubicBezTo>
                    <a:pt x="11" y="29"/>
                    <a:pt x="13" y="28"/>
                    <a:pt x="15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  <p:sp>
          <p:nvSpPr>
            <p:cNvPr id="44" name="Freeform 66"/>
            <p:cNvSpPr/>
            <p:nvPr/>
          </p:nvSpPr>
          <p:spPr bwMode="auto">
            <a:xfrm>
              <a:off x="11206164" y="4560888"/>
              <a:ext cx="58738" cy="58738"/>
            </a:xfrm>
            <a:custGeom>
              <a:avLst/>
              <a:gdLst>
                <a:gd name="T0" fmla="*/ 21 w 30"/>
                <a:gd name="T1" fmla="*/ 29 h 29"/>
                <a:gd name="T2" fmla="*/ 27 w 30"/>
                <a:gd name="T3" fmla="*/ 27 h 29"/>
                <a:gd name="T4" fmla="*/ 27 w 30"/>
                <a:gd name="T5" fmla="*/ 15 h 29"/>
                <a:gd name="T6" fmla="*/ 15 w 30"/>
                <a:gd name="T7" fmla="*/ 3 h 29"/>
                <a:gd name="T8" fmla="*/ 3 w 30"/>
                <a:gd name="T9" fmla="*/ 3 h 29"/>
                <a:gd name="T10" fmla="*/ 3 w 30"/>
                <a:gd name="T11" fmla="*/ 15 h 29"/>
                <a:gd name="T12" fmla="*/ 15 w 30"/>
                <a:gd name="T13" fmla="*/ 27 h 29"/>
                <a:gd name="T14" fmla="*/ 21 w 30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9">
                  <a:moveTo>
                    <a:pt x="21" y="29"/>
                  </a:moveTo>
                  <a:cubicBezTo>
                    <a:pt x="23" y="29"/>
                    <a:pt x="25" y="28"/>
                    <a:pt x="27" y="27"/>
                  </a:cubicBezTo>
                  <a:cubicBezTo>
                    <a:pt x="30" y="24"/>
                    <a:pt x="30" y="18"/>
                    <a:pt x="27" y="15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2" y="0"/>
                    <a:pt x="6" y="0"/>
                    <a:pt x="3" y="3"/>
                  </a:cubicBezTo>
                  <a:cubicBezTo>
                    <a:pt x="0" y="6"/>
                    <a:pt x="0" y="12"/>
                    <a:pt x="3" y="15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7" y="28"/>
                    <a:pt x="19" y="29"/>
                    <a:pt x="2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000213" y="4242904"/>
            <a:ext cx="511175" cy="512763"/>
            <a:chOff x="2952751" y="2205038"/>
            <a:chExt cx="511175" cy="512763"/>
          </a:xfrm>
          <a:solidFill>
            <a:schemeClr val="bg1">
              <a:lumMod val="65000"/>
            </a:schemeClr>
          </a:solidFill>
        </p:grpSpPr>
        <p:sp>
          <p:nvSpPr>
            <p:cNvPr id="46" name="Freeform 5"/>
            <p:cNvSpPr>
              <a:spLocks noEditPoints="1"/>
            </p:cNvSpPr>
            <p:nvPr/>
          </p:nvSpPr>
          <p:spPr bwMode="auto">
            <a:xfrm>
              <a:off x="2952751" y="2205038"/>
              <a:ext cx="511175" cy="512763"/>
            </a:xfrm>
            <a:custGeom>
              <a:avLst/>
              <a:gdLst>
                <a:gd name="T0" fmla="*/ 34 w 256"/>
                <a:gd name="T1" fmla="*/ 160 h 256"/>
                <a:gd name="T2" fmla="*/ 18 w 256"/>
                <a:gd name="T3" fmla="*/ 194 h 256"/>
                <a:gd name="T4" fmla="*/ 50 w 256"/>
                <a:gd name="T5" fmla="*/ 238 h 256"/>
                <a:gd name="T6" fmla="*/ 82 w 256"/>
                <a:gd name="T7" fmla="*/ 217 h 256"/>
                <a:gd name="T8" fmla="*/ 96 w 256"/>
                <a:gd name="T9" fmla="*/ 248 h 256"/>
                <a:gd name="T10" fmla="*/ 152 w 256"/>
                <a:gd name="T11" fmla="*/ 256 h 256"/>
                <a:gd name="T12" fmla="*/ 160 w 256"/>
                <a:gd name="T13" fmla="*/ 222 h 256"/>
                <a:gd name="T14" fmla="*/ 194 w 256"/>
                <a:gd name="T15" fmla="*/ 238 h 256"/>
                <a:gd name="T16" fmla="*/ 238 w 256"/>
                <a:gd name="T17" fmla="*/ 206 h 256"/>
                <a:gd name="T18" fmla="*/ 217 w 256"/>
                <a:gd name="T19" fmla="*/ 174 h 256"/>
                <a:gd name="T20" fmla="*/ 248 w 256"/>
                <a:gd name="T21" fmla="*/ 160 h 256"/>
                <a:gd name="T22" fmla="*/ 256 w 256"/>
                <a:gd name="T23" fmla="*/ 104 h 256"/>
                <a:gd name="T24" fmla="*/ 222 w 256"/>
                <a:gd name="T25" fmla="*/ 96 h 256"/>
                <a:gd name="T26" fmla="*/ 238 w 256"/>
                <a:gd name="T27" fmla="*/ 62 h 256"/>
                <a:gd name="T28" fmla="*/ 206 w 256"/>
                <a:gd name="T29" fmla="*/ 18 h 256"/>
                <a:gd name="T30" fmla="*/ 174 w 256"/>
                <a:gd name="T31" fmla="*/ 39 h 256"/>
                <a:gd name="T32" fmla="*/ 160 w 256"/>
                <a:gd name="T33" fmla="*/ 8 h 256"/>
                <a:gd name="T34" fmla="*/ 104 w 256"/>
                <a:gd name="T35" fmla="*/ 0 h 256"/>
                <a:gd name="T36" fmla="*/ 96 w 256"/>
                <a:gd name="T37" fmla="*/ 34 h 256"/>
                <a:gd name="T38" fmla="*/ 62 w 256"/>
                <a:gd name="T39" fmla="*/ 18 h 256"/>
                <a:gd name="T40" fmla="*/ 18 w 256"/>
                <a:gd name="T41" fmla="*/ 50 h 256"/>
                <a:gd name="T42" fmla="*/ 39 w 256"/>
                <a:gd name="T43" fmla="*/ 82 h 256"/>
                <a:gd name="T44" fmla="*/ 8 w 256"/>
                <a:gd name="T45" fmla="*/ 96 h 256"/>
                <a:gd name="T46" fmla="*/ 0 w 256"/>
                <a:gd name="T47" fmla="*/ 152 h 256"/>
                <a:gd name="T48" fmla="*/ 16 w 256"/>
                <a:gd name="T49" fmla="*/ 112 h 256"/>
                <a:gd name="T50" fmla="*/ 48 w 256"/>
                <a:gd name="T51" fmla="*/ 107 h 256"/>
                <a:gd name="T52" fmla="*/ 54 w 256"/>
                <a:gd name="T53" fmla="*/ 74 h 256"/>
                <a:gd name="T54" fmla="*/ 56 w 256"/>
                <a:gd name="T55" fmla="*/ 35 h 256"/>
                <a:gd name="T56" fmla="*/ 83 w 256"/>
                <a:gd name="T57" fmla="*/ 56 h 256"/>
                <a:gd name="T58" fmla="*/ 112 w 256"/>
                <a:gd name="T59" fmla="*/ 40 h 256"/>
                <a:gd name="T60" fmla="*/ 144 w 256"/>
                <a:gd name="T61" fmla="*/ 16 h 256"/>
                <a:gd name="T62" fmla="*/ 149 w 256"/>
                <a:gd name="T63" fmla="*/ 48 h 256"/>
                <a:gd name="T64" fmla="*/ 182 w 256"/>
                <a:gd name="T65" fmla="*/ 54 h 256"/>
                <a:gd name="T66" fmla="*/ 221 w 256"/>
                <a:gd name="T67" fmla="*/ 56 h 256"/>
                <a:gd name="T68" fmla="*/ 200 w 256"/>
                <a:gd name="T69" fmla="*/ 83 h 256"/>
                <a:gd name="T70" fmla="*/ 216 w 256"/>
                <a:gd name="T71" fmla="*/ 112 h 256"/>
                <a:gd name="T72" fmla="*/ 240 w 256"/>
                <a:gd name="T73" fmla="*/ 144 h 256"/>
                <a:gd name="T74" fmla="*/ 208 w 256"/>
                <a:gd name="T75" fmla="*/ 149 h 256"/>
                <a:gd name="T76" fmla="*/ 202 w 256"/>
                <a:gd name="T77" fmla="*/ 182 h 256"/>
                <a:gd name="T78" fmla="*/ 200 w 256"/>
                <a:gd name="T79" fmla="*/ 221 h 256"/>
                <a:gd name="T80" fmla="*/ 173 w 256"/>
                <a:gd name="T81" fmla="*/ 200 h 256"/>
                <a:gd name="T82" fmla="*/ 144 w 256"/>
                <a:gd name="T83" fmla="*/ 216 h 256"/>
                <a:gd name="T84" fmla="*/ 112 w 256"/>
                <a:gd name="T85" fmla="*/ 240 h 256"/>
                <a:gd name="T86" fmla="*/ 107 w 256"/>
                <a:gd name="T87" fmla="*/ 208 h 256"/>
                <a:gd name="T88" fmla="*/ 74 w 256"/>
                <a:gd name="T89" fmla="*/ 202 h 256"/>
                <a:gd name="T90" fmla="*/ 35 w 256"/>
                <a:gd name="T91" fmla="*/ 200 h 256"/>
                <a:gd name="T92" fmla="*/ 56 w 256"/>
                <a:gd name="T93" fmla="*/ 173 h 256"/>
                <a:gd name="T94" fmla="*/ 40 w 256"/>
                <a:gd name="T95" fmla="*/ 144 h 256"/>
                <a:gd name="T96" fmla="*/ 16 w 256"/>
                <a:gd name="T97" fmla="*/ 11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6" h="256">
                  <a:moveTo>
                    <a:pt x="8" y="160"/>
                  </a:moveTo>
                  <a:cubicBezTo>
                    <a:pt x="34" y="160"/>
                    <a:pt x="34" y="160"/>
                    <a:pt x="34" y="160"/>
                  </a:cubicBezTo>
                  <a:cubicBezTo>
                    <a:pt x="39" y="174"/>
                    <a:pt x="39" y="174"/>
                    <a:pt x="39" y="174"/>
                  </a:cubicBezTo>
                  <a:cubicBezTo>
                    <a:pt x="18" y="194"/>
                    <a:pt x="18" y="194"/>
                    <a:pt x="18" y="194"/>
                  </a:cubicBezTo>
                  <a:cubicBezTo>
                    <a:pt x="15" y="197"/>
                    <a:pt x="15" y="203"/>
                    <a:pt x="18" y="206"/>
                  </a:cubicBezTo>
                  <a:cubicBezTo>
                    <a:pt x="50" y="238"/>
                    <a:pt x="50" y="238"/>
                    <a:pt x="50" y="238"/>
                  </a:cubicBezTo>
                  <a:cubicBezTo>
                    <a:pt x="53" y="241"/>
                    <a:pt x="59" y="241"/>
                    <a:pt x="62" y="238"/>
                  </a:cubicBezTo>
                  <a:cubicBezTo>
                    <a:pt x="82" y="217"/>
                    <a:pt x="82" y="217"/>
                    <a:pt x="82" y="217"/>
                  </a:cubicBezTo>
                  <a:cubicBezTo>
                    <a:pt x="96" y="222"/>
                    <a:pt x="96" y="222"/>
                    <a:pt x="96" y="222"/>
                  </a:cubicBezTo>
                  <a:cubicBezTo>
                    <a:pt x="96" y="248"/>
                    <a:pt x="96" y="248"/>
                    <a:pt x="96" y="248"/>
                  </a:cubicBezTo>
                  <a:cubicBezTo>
                    <a:pt x="96" y="252"/>
                    <a:pt x="100" y="256"/>
                    <a:pt x="104" y="256"/>
                  </a:cubicBezTo>
                  <a:cubicBezTo>
                    <a:pt x="152" y="256"/>
                    <a:pt x="152" y="256"/>
                    <a:pt x="152" y="256"/>
                  </a:cubicBezTo>
                  <a:cubicBezTo>
                    <a:pt x="156" y="256"/>
                    <a:pt x="160" y="252"/>
                    <a:pt x="160" y="248"/>
                  </a:cubicBezTo>
                  <a:cubicBezTo>
                    <a:pt x="160" y="222"/>
                    <a:pt x="160" y="222"/>
                    <a:pt x="160" y="222"/>
                  </a:cubicBezTo>
                  <a:cubicBezTo>
                    <a:pt x="174" y="217"/>
                    <a:pt x="174" y="217"/>
                    <a:pt x="174" y="217"/>
                  </a:cubicBezTo>
                  <a:cubicBezTo>
                    <a:pt x="194" y="238"/>
                    <a:pt x="194" y="238"/>
                    <a:pt x="194" y="238"/>
                  </a:cubicBezTo>
                  <a:cubicBezTo>
                    <a:pt x="197" y="241"/>
                    <a:pt x="203" y="241"/>
                    <a:pt x="206" y="238"/>
                  </a:cubicBezTo>
                  <a:cubicBezTo>
                    <a:pt x="238" y="206"/>
                    <a:pt x="238" y="206"/>
                    <a:pt x="238" y="206"/>
                  </a:cubicBezTo>
                  <a:cubicBezTo>
                    <a:pt x="241" y="203"/>
                    <a:pt x="241" y="197"/>
                    <a:pt x="238" y="194"/>
                  </a:cubicBezTo>
                  <a:cubicBezTo>
                    <a:pt x="217" y="174"/>
                    <a:pt x="217" y="174"/>
                    <a:pt x="217" y="174"/>
                  </a:cubicBezTo>
                  <a:cubicBezTo>
                    <a:pt x="222" y="160"/>
                    <a:pt x="222" y="160"/>
                    <a:pt x="222" y="160"/>
                  </a:cubicBezTo>
                  <a:cubicBezTo>
                    <a:pt x="248" y="160"/>
                    <a:pt x="248" y="160"/>
                    <a:pt x="248" y="160"/>
                  </a:cubicBezTo>
                  <a:cubicBezTo>
                    <a:pt x="252" y="160"/>
                    <a:pt x="256" y="156"/>
                    <a:pt x="256" y="152"/>
                  </a:cubicBezTo>
                  <a:cubicBezTo>
                    <a:pt x="256" y="104"/>
                    <a:pt x="256" y="104"/>
                    <a:pt x="256" y="104"/>
                  </a:cubicBezTo>
                  <a:cubicBezTo>
                    <a:pt x="256" y="100"/>
                    <a:pt x="252" y="96"/>
                    <a:pt x="248" y="96"/>
                  </a:cubicBezTo>
                  <a:cubicBezTo>
                    <a:pt x="222" y="96"/>
                    <a:pt x="222" y="96"/>
                    <a:pt x="222" y="96"/>
                  </a:cubicBezTo>
                  <a:cubicBezTo>
                    <a:pt x="217" y="82"/>
                    <a:pt x="217" y="82"/>
                    <a:pt x="217" y="82"/>
                  </a:cubicBezTo>
                  <a:cubicBezTo>
                    <a:pt x="238" y="62"/>
                    <a:pt x="238" y="62"/>
                    <a:pt x="238" y="62"/>
                  </a:cubicBezTo>
                  <a:cubicBezTo>
                    <a:pt x="241" y="59"/>
                    <a:pt x="241" y="53"/>
                    <a:pt x="238" y="50"/>
                  </a:cubicBezTo>
                  <a:cubicBezTo>
                    <a:pt x="206" y="18"/>
                    <a:pt x="206" y="18"/>
                    <a:pt x="206" y="18"/>
                  </a:cubicBezTo>
                  <a:cubicBezTo>
                    <a:pt x="203" y="15"/>
                    <a:pt x="197" y="15"/>
                    <a:pt x="194" y="18"/>
                  </a:cubicBezTo>
                  <a:cubicBezTo>
                    <a:pt x="174" y="39"/>
                    <a:pt x="174" y="39"/>
                    <a:pt x="174" y="39"/>
                  </a:cubicBezTo>
                  <a:cubicBezTo>
                    <a:pt x="160" y="34"/>
                    <a:pt x="160" y="34"/>
                    <a:pt x="160" y="34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60" y="4"/>
                    <a:pt x="156" y="0"/>
                    <a:pt x="152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0" y="0"/>
                    <a:pt x="96" y="4"/>
                    <a:pt x="96" y="8"/>
                  </a:cubicBezTo>
                  <a:cubicBezTo>
                    <a:pt x="96" y="34"/>
                    <a:pt x="96" y="34"/>
                    <a:pt x="96" y="34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59" y="15"/>
                    <a:pt x="53" y="15"/>
                    <a:pt x="50" y="18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5" y="53"/>
                    <a:pt x="15" y="59"/>
                    <a:pt x="18" y="62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4" y="96"/>
                    <a:pt x="0" y="100"/>
                    <a:pt x="0" y="104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6"/>
                    <a:pt x="4" y="160"/>
                    <a:pt x="8" y="160"/>
                  </a:cubicBezTo>
                  <a:close/>
                  <a:moveTo>
                    <a:pt x="16" y="112"/>
                  </a:moveTo>
                  <a:cubicBezTo>
                    <a:pt x="40" y="112"/>
                    <a:pt x="40" y="112"/>
                    <a:pt x="40" y="112"/>
                  </a:cubicBezTo>
                  <a:cubicBezTo>
                    <a:pt x="43" y="112"/>
                    <a:pt x="47" y="110"/>
                    <a:pt x="48" y="107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7" y="80"/>
                    <a:pt x="56" y="76"/>
                    <a:pt x="54" y="7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6"/>
                    <a:pt x="80" y="57"/>
                    <a:pt x="83" y="56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10" y="47"/>
                    <a:pt x="112" y="43"/>
                    <a:pt x="112" y="40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4" y="40"/>
                    <a:pt x="144" y="40"/>
                    <a:pt x="144" y="40"/>
                  </a:cubicBezTo>
                  <a:cubicBezTo>
                    <a:pt x="144" y="43"/>
                    <a:pt x="146" y="47"/>
                    <a:pt x="149" y="48"/>
                  </a:cubicBezTo>
                  <a:cubicBezTo>
                    <a:pt x="173" y="56"/>
                    <a:pt x="173" y="56"/>
                    <a:pt x="173" y="56"/>
                  </a:cubicBezTo>
                  <a:cubicBezTo>
                    <a:pt x="176" y="57"/>
                    <a:pt x="180" y="56"/>
                    <a:pt x="182" y="54"/>
                  </a:cubicBezTo>
                  <a:cubicBezTo>
                    <a:pt x="200" y="35"/>
                    <a:pt x="200" y="35"/>
                    <a:pt x="200" y="35"/>
                  </a:cubicBezTo>
                  <a:cubicBezTo>
                    <a:pt x="221" y="56"/>
                    <a:pt x="221" y="56"/>
                    <a:pt x="221" y="56"/>
                  </a:cubicBezTo>
                  <a:cubicBezTo>
                    <a:pt x="202" y="74"/>
                    <a:pt x="202" y="74"/>
                    <a:pt x="202" y="74"/>
                  </a:cubicBezTo>
                  <a:cubicBezTo>
                    <a:pt x="200" y="76"/>
                    <a:pt x="199" y="80"/>
                    <a:pt x="200" y="83"/>
                  </a:cubicBezTo>
                  <a:cubicBezTo>
                    <a:pt x="208" y="107"/>
                    <a:pt x="208" y="107"/>
                    <a:pt x="208" y="107"/>
                  </a:cubicBezTo>
                  <a:cubicBezTo>
                    <a:pt x="210" y="110"/>
                    <a:pt x="213" y="112"/>
                    <a:pt x="216" y="112"/>
                  </a:cubicBezTo>
                  <a:cubicBezTo>
                    <a:pt x="240" y="112"/>
                    <a:pt x="240" y="112"/>
                    <a:pt x="240" y="112"/>
                  </a:cubicBezTo>
                  <a:cubicBezTo>
                    <a:pt x="240" y="144"/>
                    <a:pt x="240" y="144"/>
                    <a:pt x="240" y="144"/>
                  </a:cubicBezTo>
                  <a:cubicBezTo>
                    <a:pt x="216" y="144"/>
                    <a:pt x="216" y="144"/>
                    <a:pt x="216" y="144"/>
                  </a:cubicBezTo>
                  <a:cubicBezTo>
                    <a:pt x="213" y="144"/>
                    <a:pt x="210" y="146"/>
                    <a:pt x="208" y="149"/>
                  </a:cubicBezTo>
                  <a:cubicBezTo>
                    <a:pt x="200" y="173"/>
                    <a:pt x="200" y="173"/>
                    <a:pt x="200" y="173"/>
                  </a:cubicBezTo>
                  <a:cubicBezTo>
                    <a:pt x="199" y="176"/>
                    <a:pt x="200" y="180"/>
                    <a:pt x="202" y="182"/>
                  </a:cubicBezTo>
                  <a:cubicBezTo>
                    <a:pt x="221" y="200"/>
                    <a:pt x="221" y="200"/>
                    <a:pt x="221" y="200"/>
                  </a:cubicBezTo>
                  <a:cubicBezTo>
                    <a:pt x="200" y="221"/>
                    <a:pt x="200" y="221"/>
                    <a:pt x="200" y="221"/>
                  </a:cubicBezTo>
                  <a:cubicBezTo>
                    <a:pt x="182" y="202"/>
                    <a:pt x="182" y="202"/>
                    <a:pt x="182" y="202"/>
                  </a:cubicBezTo>
                  <a:cubicBezTo>
                    <a:pt x="180" y="200"/>
                    <a:pt x="176" y="199"/>
                    <a:pt x="173" y="200"/>
                  </a:cubicBezTo>
                  <a:cubicBezTo>
                    <a:pt x="149" y="208"/>
                    <a:pt x="149" y="208"/>
                    <a:pt x="149" y="208"/>
                  </a:cubicBezTo>
                  <a:cubicBezTo>
                    <a:pt x="146" y="210"/>
                    <a:pt x="144" y="213"/>
                    <a:pt x="144" y="216"/>
                  </a:cubicBezTo>
                  <a:cubicBezTo>
                    <a:pt x="144" y="240"/>
                    <a:pt x="144" y="240"/>
                    <a:pt x="144" y="240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2" y="216"/>
                    <a:pt x="112" y="216"/>
                    <a:pt x="112" y="216"/>
                  </a:cubicBezTo>
                  <a:cubicBezTo>
                    <a:pt x="112" y="213"/>
                    <a:pt x="110" y="210"/>
                    <a:pt x="107" y="208"/>
                  </a:cubicBezTo>
                  <a:cubicBezTo>
                    <a:pt x="83" y="200"/>
                    <a:pt x="83" y="200"/>
                    <a:pt x="83" y="200"/>
                  </a:cubicBezTo>
                  <a:cubicBezTo>
                    <a:pt x="80" y="199"/>
                    <a:pt x="76" y="200"/>
                    <a:pt x="74" y="202"/>
                  </a:cubicBezTo>
                  <a:cubicBezTo>
                    <a:pt x="56" y="221"/>
                    <a:pt x="56" y="221"/>
                    <a:pt x="56" y="221"/>
                  </a:cubicBezTo>
                  <a:cubicBezTo>
                    <a:pt x="35" y="200"/>
                    <a:pt x="35" y="200"/>
                    <a:pt x="35" y="200"/>
                  </a:cubicBezTo>
                  <a:cubicBezTo>
                    <a:pt x="54" y="182"/>
                    <a:pt x="54" y="182"/>
                    <a:pt x="54" y="182"/>
                  </a:cubicBezTo>
                  <a:cubicBezTo>
                    <a:pt x="56" y="180"/>
                    <a:pt x="57" y="176"/>
                    <a:pt x="56" y="173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7" y="146"/>
                    <a:pt x="43" y="144"/>
                    <a:pt x="40" y="144"/>
                  </a:cubicBezTo>
                  <a:cubicBezTo>
                    <a:pt x="16" y="144"/>
                    <a:pt x="16" y="144"/>
                    <a:pt x="16" y="144"/>
                  </a:cubicBezTo>
                  <a:lnTo>
                    <a:pt x="16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  <p:sp>
          <p:nvSpPr>
            <p:cNvPr id="47" name="Freeform 6"/>
            <p:cNvSpPr>
              <a:spLocks noEditPoints="1"/>
            </p:cNvSpPr>
            <p:nvPr/>
          </p:nvSpPr>
          <p:spPr bwMode="auto">
            <a:xfrm>
              <a:off x="3144839" y="2397125"/>
              <a:ext cx="127000" cy="128588"/>
            </a:xfrm>
            <a:custGeom>
              <a:avLst/>
              <a:gdLst>
                <a:gd name="T0" fmla="*/ 32 w 64"/>
                <a:gd name="T1" fmla="*/ 64 h 64"/>
                <a:gd name="T2" fmla="*/ 64 w 64"/>
                <a:gd name="T3" fmla="*/ 32 h 64"/>
                <a:gd name="T4" fmla="*/ 32 w 64"/>
                <a:gd name="T5" fmla="*/ 0 h 64"/>
                <a:gd name="T6" fmla="*/ 0 w 64"/>
                <a:gd name="T7" fmla="*/ 32 h 64"/>
                <a:gd name="T8" fmla="*/ 32 w 64"/>
                <a:gd name="T9" fmla="*/ 64 h 64"/>
                <a:gd name="T10" fmla="*/ 32 w 64"/>
                <a:gd name="T11" fmla="*/ 16 h 64"/>
                <a:gd name="T12" fmla="*/ 48 w 64"/>
                <a:gd name="T13" fmla="*/ 32 h 64"/>
                <a:gd name="T14" fmla="*/ 32 w 64"/>
                <a:gd name="T15" fmla="*/ 48 h 64"/>
                <a:gd name="T16" fmla="*/ 16 w 64"/>
                <a:gd name="T17" fmla="*/ 32 h 64"/>
                <a:gd name="T18" fmla="*/ 32 w 64"/>
                <a:gd name="T19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lose/>
                  <a:moveTo>
                    <a:pt x="32" y="16"/>
                  </a:moveTo>
                  <a:cubicBezTo>
                    <a:pt x="41" y="16"/>
                    <a:pt x="48" y="23"/>
                    <a:pt x="48" y="32"/>
                  </a:cubicBezTo>
                  <a:cubicBezTo>
                    <a:pt x="48" y="41"/>
                    <a:pt x="41" y="48"/>
                    <a:pt x="32" y="48"/>
                  </a:cubicBezTo>
                  <a:cubicBezTo>
                    <a:pt x="23" y="48"/>
                    <a:pt x="16" y="41"/>
                    <a:pt x="16" y="32"/>
                  </a:cubicBezTo>
                  <a:cubicBezTo>
                    <a:pt x="16" y="23"/>
                    <a:pt x="23" y="16"/>
                    <a:pt x="3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583912" y="3531051"/>
            <a:ext cx="511175" cy="271463"/>
            <a:chOff x="7551739" y="2325688"/>
            <a:chExt cx="511175" cy="271463"/>
          </a:xfrm>
          <a:solidFill>
            <a:schemeClr val="bg1">
              <a:lumMod val="65000"/>
            </a:schemeClr>
          </a:solidFill>
        </p:grpSpPr>
        <p:sp>
          <p:nvSpPr>
            <p:cNvPr id="49" name="Freeform 18"/>
            <p:cNvSpPr>
              <a:spLocks noEditPoints="1"/>
            </p:cNvSpPr>
            <p:nvPr/>
          </p:nvSpPr>
          <p:spPr bwMode="auto">
            <a:xfrm>
              <a:off x="7551739" y="2325688"/>
              <a:ext cx="511175" cy="271463"/>
            </a:xfrm>
            <a:custGeom>
              <a:avLst/>
              <a:gdLst>
                <a:gd name="T0" fmla="*/ 128 w 256"/>
                <a:gd name="T1" fmla="*/ 0 h 136"/>
                <a:gd name="T2" fmla="*/ 1 w 256"/>
                <a:gd name="T3" fmla="*/ 64 h 136"/>
                <a:gd name="T4" fmla="*/ 1 w 256"/>
                <a:gd name="T5" fmla="*/ 72 h 136"/>
                <a:gd name="T6" fmla="*/ 128 w 256"/>
                <a:gd name="T7" fmla="*/ 136 h 136"/>
                <a:gd name="T8" fmla="*/ 255 w 256"/>
                <a:gd name="T9" fmla="*/ 72 h 136"/>
                <a:gd name="T10" fmla="*/ 255 w 256"/>
                <a:gd name="T11" fmla="*/ 64 h 136"/>
                <a:gd name="T12" fmla="*/ 128 w 256"/>
                <a:gd name="T13" fmla="*/ 0 h 136"/>
                <a:gd name="T14" fmla="*/ 128 w 256"/>
                <a:gd name="T15" fmla="*/ 120 h 136"/>
                <a:gd name="T16" fmla="*/ 18 w 256"/>
                <a:gd name="T17" fmla="*/ 68 h 136"/>
                <a:gd name="T18" fmla="*/ 128 w 256"/>
                <a:gd name="T19" fmla="*/ 16 h 136"/>
                <a:gd name="T20" fmla="*/ 238 w 256"/>
                <a:gd name="T21" fmla="*/ 68 h 136"/>
                <a:gd name="T22" fmla="*/ 128 w 256"/>
                <a:gd name="T23" fmla="*/ 12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6" h="136">
                  <a:moveTo>
                    <a:pt x="128" y="0"/>
                  </a:moveTo>
                  <a:cubicBezTo>
                    <a:pt x="45" y="0"/>
                    <a:pt x="3" y="61"/>
                    <a:pt x="1" y="64"/>
                  </a:cubicBezTo>
                  <a:cubicBezTo>
                    <a:pt x="0" y="66"/>
                    <a:pt x="0" y="70"/>
                    <a:pt x="1" y="72"/>
                  </a:cubicBezTo>
                  <a:cubicBezTo>
                    <a:pt x="3" y="75"/>
                    <a:pt x="45" y="136"/>
                    <a:pt x="128" y="136"/>
                  </a:cubicBezTo>
                  <a:cubicBezTo>
                    <a:pt x="211" y="136"/>
                    <a:pt x="253" y="75"/>
                    <a:pt x="255" y="72"/>
                  </a:cubicBezTo>
                  <a:cubicBezTo>
                    <a:pt x="256" y="70"/>
                    <a:pt x="256" y="66"/>
                    <a:pt x="255" y="64"/>
                  </a:cubicBezTo>
                  <a:cubicBezTo>
                    <a:pt x="253" y="61"/>
                    <a:pt x="211" y="0"/>
                    <a:pt x="128" y="0"/>
                  </a:cubicBezTo>
                  <a:close/>
                  <a:moveTo>
                    <a:pt x="128" y="120"/>
                  </a:moveTo>
                  <a:cubicBezTo>
                    <a:pt x="66" y="120"/>
                    <a:pt x="29" y="81"/>
                    <a:pt x="18" y="68"/>
                  </a:cubicBezTo>
                  <a:cubicBezTo>
                    <a:pt x="29" y="55"/>
                    <a:pt x="66" y="16"/>
                    <a:pt x="128" y="16"/>
                  </a:cubicBezTo>
                  <a:cubicBezTo>
                    <a:pt x="190" y="16"/>
                    <a:pt x="227" y="55"/>
                    <a:pt x="238" y="68"/>
                  </a:cubicBezTo>
                  <a:cubicBezTo>
                    <a:pt x="227" y="81"/>
                    <a:pt x="190" y="120"/>
                    <a:pt x="128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  <p:sp>
          <p:nvSpPr>
            <p:cNvPr id="50" name="Freeform 19"/>
            <p:cNvSpPr>
              <a:spLocks noEditPoints="1"/>
            </p:cNvSpPr>
            <p:nvPr/>
          </p:nvSpPr>
          <p:spPr bwMode="auto">
            <a:xfrm>
              <a:off x="7734301" y="2389188"/>
              <a:ext cx="144463" cy="144463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  <a:gd name="T10" fmla="*/ 36 w 72"/>
                <a:gd name="T11" fmla="*/ 56 h 72"/>
                <a:gd name="T12" fmla="*/ 16 w 72"/>
                <a:gd name="T13" fmla="*/ 36 h 72"/>
                <a:gd name="T14" fmla="*/ 36 w 72"/>
                <a:gd name="T15" fmla="*/ 16 h 72"/>
                <a:gd name="T16" fmla="*/ 56 w 72"/>
                <a:gd name="T17" fmla="*/ 36 h 72"/>
                <a:gd name="T18" fmla="*/ 36 w 72"/>
                <a:gd name="T19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56" y="72"/>
                    <a:pt x="72" y="56"/>
                    <a:pt x="72" y="36"/>
                  </a:cubicBezTo>
                  <a:cubicBezTo>
                    <a:pt x="72" y="16"/>
                    <a:pt x="56" y="0"/>
                    <a:pt x="36" y="0"/>
                  </a:cubicBezTo>
                  <a:close/>
                  <a:moveTo>
                    <a:pt x="36" y="56"/>
                  </a:moveTo>
                  <a:cubicBezTo>
                    <a:pt x="25" y="56"/>
                    <a:pt x="16" y="47"/>
                    <a:pt x="16" y="36"/>
                  </a:cubicBezTo>
                  <a:cubicBezTo>
                    <a:pt x="16" y="25"/>
                    <a:pt x="25" y="16"/>
                    <a:pt x="36" y="16"/>
                  </a:cubicBezTo>
                  <a:cubicBezTo>
                    <a:pt x="47" y="16"/>
                    <a:pt x="56" y="25"/>
                    <a:pt x="56" y="36"/>
                  </a:cubicBezTo>
                  <a:cubicBezTo>
                    <a:pt x="56" y="47"/>
                    <a:pt x="47" y="56"/>
                    <a:pt x="36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</p:grpSp>
      <p:sp>
        <p:nvSpPr>
          <p:cNvPr id="51" name="Freeform 8"/>
          <p:cNvSpPr>
            <a:spLocks noEditPoints="1"/>
          </p:cNvSpPr>
          <p:nvPr/>
        </p:nvSpPr>
        <p:spPr bwMode="auto">
          <a:xfrm>
            <a:off x="7993925" y="4497166"/>
            <a:ext cx="515938" cy="481013"/>
          </a:xfrm>
          <a:custGeom>
            <a:avLst/>
            <a:gdLst>
              <a:gd name="T0" fmla="*/ 171 w 258"/>
              <a:gd name="T1" fmla="*/ 131 h 241"/>
              <a:gd name="T2" fmla="*/ 152 w 258"/>
              <a:gd name="T3" fmla="*/ 125 h 241"/>
              <a:gd name="T4" fmla="*/ 193 w 258"/>
              <a:gd name="T5" fmla="*/ 97 h 241"/>
              <a:gd name="T6" fmla="*/ 237 w 258"/>
              <a:gd name="T7" fmla="*/ 34 h 241"/>
              <a:gd name="T8" fmla="*/ 203 w 258"/>
              <a:gd name="T9" fmla="*/ 47 h 241"/>
              <a:gd name="T10" fmla="*/ 208 w 258"/>
              <a:gd name="T11" fmla="*/ 13 h 241"/>
              <a:gd name="T12" fmla="*/ 201 w 258"/>
              <a:gd name="T13" fmla="*/ 1 h 241"/>
              <a:gd name="T14" fmla="*/ 145 w 258"/>
              <a:gd name="T15" fmla="*/ 62 h 241"/>
              <a:gd name="T16" fmla="*/ 72 w 258"/>
              <a:gd name="T17" fmla="*/ 45 h 241"/>
              <a:gd name="T18" fmla="*/ 81 w 258"/>
              <a:gd name="T19" fmla="*/ 32 h 241"/>
              <a:gd name="T20" fmla="*/ 37 w 258"/>
              <a:gd name="T21" fmla="*/ 2 h 241"/>
              <a:gd name="T22" fmla="*/ 19 w 258"/>
              <a:gd name="T23" fmla="*/ 11 h 241"/>
              <a:gd name="T24" fmla="*/ 42 w 258"/>
              <a:gd name="T25" fmla="*/ 61 h 241"/>
              <a:gd name="T26" fmla="*/ 49 w 258"/>
              <a:gd name="T27" fmla="*/ 65 h 241"/>
              <a:gd name="T28" fmla="*/ 61 w 258"/>
              <a:gd name="T29" fmla="*/ 56 h 241"/>
              <a:gd name="T30" fmla="*/ 11 w 258"/>
              <a:gd name="T31" fmla="*/ 195 h 241"/>
              <a:gd name="T32" fmla="*/ 1 w 258"/>
              <a:gd name="T33" fmla="*/ 222 h 241"/>
              <a:gd name="T34" fmla="*/ 11 w 258"/>
              <a:gd name="T35" fmla="*/ 239 h 241"/>
              <a:gd name="T36" fmla="*/ 20 w 258"/>
              <a:gd name="T37" fmla="*/ 241 h 241"/>
              <a:gd name="T38" fmla="*/ 47 w 258"/>
              <a:gd name="T39" fmla="*/ 231 h 241"/>
              <a:gd name="T40" fmla="*/ 154 w 258"/>
              <a:gd name="T41" fmla="*/ 149 h 241"/>
              <a:gd name="T42" fmla="*/ 147 w 258"/>
              <a:gd name="T43" fmla="*/ 167 h 241"/>
              <a:gd name="T44" fmla="*/ 225 w 258"/>
              <a:gd name="T45" fmla="*/ 241 h 241"/>
              <a:gd name="T46" fmla="*/ 255 w 258"/>
              <a:gd name="T47" fmla="*/ 215 h 241"/>
              <a:gd name="T48" fmla="*/ 183 w 258"/>
              <a:gd name="T49" fmla="*/ 131 h 241"/>
              <a:gd name="T50" fmla="*/ 36 w 258"/>
              <a:gd name="T51" fmla="*/ 20 h 241"/>
              <a:gd name="T52" fmla="*/ 51 w 258"/>
              <a:gd name="T53" fmla="*/ 44 h 241"/>
              <a:gd name="T54" fmla="*/ 19 w 258"/>
              <a:gd name="T55" fmla="*/ 224 h 241"/>
              <a:gd name="T56" fmla="*/ 24 w 258"/>
              <a:gd name="T57" fmla="*/ 205 h 241"/>
              <a:gd name="T58" fmla="*/ 161 w 258"/>
              <a:gd name="T59" fmla="*/ 65 h 241"/>
              <a:gd name="T60" fmla="*/ 188 w 258"/>
              <a:gd name="T61" fmla="*/ 18 h 241"/>
              <a:gd name="T62" fmla="*/ 179 w 258"/>
              <a:gd name="T63" fmla="*/ 47 h 241"/>
              <a:gd name="T64" fmla="*/ 205 w 258"/>
              <a:gd name="T65" fmla="*/ 64 h 241"/>
              <a:gd name="T66" fmla="*/ 193 w 258"/>
              <a:gd name="T67" fmla="*/ 81 h 241"/>
              <a:gd name="T68" fmla="*/ 171 w 258"/>
              <a:gd name="T69" fmla="*/ 83 h 241"/>
              <a:gd name="T70" fmla="*/ 225 w 258"/>
              <a:gd name="T71" fmla="*/ 222 h 241"/>
              <a:gd name="T72" fmla="*/ 177 w 258"/>
              <a:gd name="T73" fmla="*/ 148 h 241"/>
              <a:gd name="T74" fmla="*/ 225 w 258"/>
              <a:gd name="T75" fmla="*/ 222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58" h="241">
                <a:moveTo>
                  <a:pt x="183" y="131"/>
                </a:moveTo>
                <a:cubicBezTo>
                  <a:pt x="180" y="128"/>
                  <a:pt x="174" y="128"/>
                  <a:pt x="171" y="131"/>
                </a:cubicBezTo>
                <a:cubicBezTo>
                  <a:pt x="165" y="138"/>
                  <a:pt x="165" y="138"/>
                  <a:pt x="165" y="138"/>
                </a:cubicBezTo>
                <a:cubicBezTo>
                  <a:pt x="152" y="125"/>
                  <a:pt x="152" y="125"/>
                  <a:pt x="152" y="125"/>
                </a:cubicBezTo>
                <a:cubicBezTo>
                  <a:pt x="180" y="97"/>
                  <a:pt x="180" y="97"/>
                  <a:pt x="180" y="97"/>
                </a:cubicBezTo>
                <a:cubicBezTo>
                  <a:pt x="193" y="97"/>
                  <a:pt x="193" y="97"/>
                  <a:pt x="193" y="97"/>
                </a:cubicBezTo>
                <a:cubicBezTo>
                  <a:pt x="224" y="97"/>
                  <a:pt x="241" y="78"/>
                  <a:pt x="241" y="41"/>
                </a:cubicBezTo>
                <a:cubicBezTo>
                  <a:pt x="241" y="38"/>
                  <a:pt x="240" y="36"/>
                  <a:pt x="237" y="34"/>
                </a:cubicBezTo>
                <a:cubicBezTo>
                  <a:pt x="235" y="33"/>
                  <a:pt x="232" y="33"/>
                  <a:pt x="229" y="34"/>
                </a:cubicBezTo>
                <a:cubicBezTo>
                  <a:pt x="203" y="47"/>
                  <a:pt x="203" y="47"/>
                  <a:pt x="203" y="47"/>
                </a:cubicBezTo>
                <a:cubicBezTo>
                  <a:pt x="195" y="39"/>
                  <a:pt x="195" y="39"/>
                  <a:pt x="195" y="39"/>
                </a:cubicBezTo>
                <a:cubicBezTo>
                  <a:pt x="208" y="13"/>
                  <a:pt x="208" y="13"/>
                  <a:pt x="208" y="13"/>
                </a:cubicBezTo>
                <a:cubicBezTo>
                  <a:pt x="209" y="10"/>
                  <a:pt x="209" y="7"/>
                  <a:pt x="208" y="5"/>
                </a:cubicBezTo>
                <a:cubicBezTo>
                  <a:pt x="206" y="2"/>
                  <a:pt x="204" y="1"/>
                  <a:pt x="201" y="1"/>
                </a:cubicBezTo>
                <a:cubicBezTo>
                  <a:pt x="164" y="1"/>
                  <a:pt x="145" y="18"/>
                  <a:pt x="145" y="49"/>
                </a:cubicBezTo>
                <a:cubicBezTo>
                  <a:pt x="145" y="62"/>
                  <a:pt x="145" y="62"/>
                  <a:pt x="145" y="6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72" y="45"/>
                  <a:pt x="72" y="45"/>
                  <a:pt x="72" y="45"/>
                </a:cubicBezTo>
                <a:cubicBezTo>
                  <a:pt x="79" y="39"/>
                  <a:pt x="79" y="39"/>
                  <a:pt x="79" y="39"/>
                </a:cubicBezTo>
                <a:cubicBezTo>
                  <a:pt x="80" y="37"/>
                  <a:pt x="81" y="34"/>
                  <a:pt x="81" y="32"/>
                </a:cubicBezTo>
                <a:cubicBezTo>
                  <a:pt x="81" y="30"/>
                  <a:pt x="79" y="27"/>
                  <a:pt x="77" y="26"/>
                </a:cubicBezTo>
                <a:cubicBezTo>
                  <a:pt x="37" y="2"/>
                  <a:pt x="37" y="2"/>
                  <a:pt x="37" y="2"/>
                </a:cubicBezTo>
                <a:cubicBezTo>
                  <a:pt x="34" y="0"/>
                  <a:pt x="30" y="1"/>
                  <a:pt x="27" y="3"/>
                </a:cubicBezTo>
                <a:cubicBezTo>
                  <a:pt x="19" y="11"/>
                  <a:pt x="19" y="11"/>
                  <a:pt x="19" y="11"/>
                </a:cubicBezTo>
                <a:cubicBezTo>
                  <a:pt x="17" y="14"/>
                  <a:pt x="16" y="18"/>
                  <a:pt x="18" y="21"/>
                </a:cubicBezTo>
                <a:cubicBezTo>
                  <a:pt x="42" y="61"/>
                  <a:pt x="42" y="61"/>
                  <a:pt x="42" y="61"/>
                </a:cubicBezTo>
                <a:cubicBezTo>
                  <a:pt x="43" y="63"/>
                  <a:pt x="46" y="65"/>
                  <a:pt x="48" y="65"/>
                </a:cubicBezTo>
                <a:cubicBezTo>
                  <a:pt x="48" y="65"/>
                  <a:pt x="49" y="65"/>
                  <a:pt x="49" y="65"/>
                </a:cubicBezTo>
                <a:cubicBezTo>
                  <a:pt x="51" y="65"/>
                  <a:pt x="53" y="64"/>
                  <a:pt x="55" y="63"/>
                </a:cubicBezTo>
                <a:cubicBezTo>
                  <a:pt x="61" y="56"/>
                  <a:pt x="61" y="56"/>
                  <a:pt x="61" y="56"/>
                </a:cubicBezTo>
                <a:cubicBezTo>
                  <a:pt x="106" y="101"/>
                  <a:pt x="106" y="101"/>
                  <a:pt x="106" y="101"/>
                </a:cubicBezTo>
                <a:cubicBezTo>
                  <a:pt x="11" y="195"/>
                  <a:pt x="11" y="195"/>
                  <a:pt x="11" y="195"/>
                </a:cubicBezTo>
                <a:cubicBezTo>
                  <a:pt x="10" y="196"/>
                  <a:pt x="10" y="197"/>
                  <a:pt x="9" y="198"/>
                </a:cubicBezTo>
                <a:cubicBezTo>
                  <a:pt x="1" y="222"/>
                  <a:pt x="1" y="222"/>
                  <a:pt x="1" y="222"/>
                </a:cubicBezTo>
                <a:cubicBezTo>
                  <a:pt x="0" y="225"/>
                  <a:pt x="1" y="229"/>
                  <a:pt x="3" y="231"/>
                </a:cubicBezTo>
                <a:cubicBezTo>
                  <a:pt x="11" y="239"/>
                  <a:pt x="11" y="239"/>
                  <a:pt x="11" y="239"/>
                </a:cubicBezTo>
                <a:cubicBezTo>
                  <a:pt x="13" y="240"/>
                  <a:pt x="15" y="241"/>
                  <a:pt x="17" y="241"/>
                </a:cubicBezTo>
                <a:cubicBezTo>
                  <a:pt x="18" y="241"/>
                  <a:pt x="19" y="241"/>
                  <a:pt x="20" y="241"/>
                </a:cubicBezTo>
                <a:cubicBezTo>
                  <a:pt x="44" y="233"/>
                  <a:pt x="44" y="233"/>
                  <a:pt x="44" y="233"/>
                </a:cubicBezTo>
                <a:cubicBezTo>
                  <a:pt x="45" y="232"/>
                  <a:pt x="46" y="232"/>
                  <a:pt x="47" y="231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54" y="149"/>
                  <a:pt x="154" y="149"/>
                  <a:pt x="154" y="149"/>
                </a:cubicBezTo>
                <a:cubicBezTo>
                  <a:pt x="147" y="155"/>
                  <a:pt x="147" y="155"/>
                  <a:pt x="147" y="155"/>
                </a:cubicBezTo>
                <a:cubicBezTo>
                  <a:pt x="144" y="158"/>
                  <a:pt x="144" y="164"/>
                  <a:pt x="147" y="167"/>
                </a:cubicBezTo>
                <a:cubicBezTo>
                  <a:pt x="219" y="239"/>
                  <a:pt x="219" y="239"/>
                  <a:pt x="219" y="239"/>
                </a:cubicBezTo>
                <a:cubicBezTo>
                  <a:pt x="221" y="240"/>
                  <a:pt x="223" y="241"/>
                  <a:pt x="225" y="241"/>
                </a:cubicBezTo>
                <a:cubicBezTo>
                  <a:pt x="227" y="241"/>
                  <a:pt x="229" y="240"/>
                  <a:pt x="231" y="239"/>
                </a:cubicBezTo>
                <a:cubicBezTo>
                  <a:pt x="255" y="215"/>
                  <a:pt x="255" y="215"/>
                  <a:pt x="255" y="215"/>
                </a:cubicBezTo>
                <a:cubicBezTo>
                  <a:pt x="258" y="212"/>
                  <a:pt x="258" y="206"/>
                  <a:pt x="255" y="203"/>
                </a:cubicBezTo>
                <a:lnTo>
                  <a:pt x="183" y="131"/>
                </a:lnTo>
                <a:close/>
                <a:moveTo>
                  <a:pt x="51" y="44"/>
                </a:moveTo>
                <a:cubicBezTo>
                  <a:pt x="36" y="20"/>
                  <a:pt x="36" y="20"/>
                  <a:pt x="36" y="20"/>
                </a:cubicBezTo>
                <a:cubicBezTo>
                  <a:pt x="60" y="35"/>
                  <a:pt x="60" y="35"/>
                  <a:pt x="60" y="35"/>
                </a:cubicBezTo>
                <a:lnTo>
                  <a:pt x="51" y="44"/>
                </a:lnTo>
                <a:close/>
                <a:moveTo>
                  <a:pt x="37" y="218"/>
                </a:moveTo>
                <a:cubicBezTo>
                  <a:pt x="19" y="224"/>
                  <a:pt x="19" y="224"/>
                  <a:pt x="19" y="224"/>
                </a:cubicBezTo>
                <a:cubicBezTo>
                  <a:pt x="18" y="223"/>
                  <a:pt x="18" y="223"/>
                  <a:pt x="18" y="223"/>
                </a:cubicBezTo>
                <a:cubicBezTo>
                  <a:pt x="24" y="205"/>
                  <a:pt x="24" y="205"/>
                  <a:pt x="24" y="205"/>
                </a:cubicBezTo>
                <a:cubicBezTo>
                  <a:pt x="159" y="71"/>
                  <a:pt x="159" y="71"/>
                  <a:pt x="159" y="71"/>
                </a:cubicBezTo>
                <a:cubicBezTo>
                  <a:pt x="160" y="69"/>
                  <a:pt x="161" y="67"/>
                  <a:pt x="161" y="65"/>
                </a:cubicBezTo>
                <a:cubicBezTo>
                  <a:pt x="161" y="49"/>
                  <a:pt x="161" y="49"/>
                  <a:pt x="161" y="49"/>
                </a:cubicBezTo>
                <a:cubicBezTo>
                  <a:pt x="161" y="35"/>
                  <a:pt x="164" y="22"/>
                  <a:pt x="188" y="18"/>
                </a:cubicBezTo>
                <a:cubicBezTo>
                  <a:pt x="178" y="37"/>
                  <a:pt x="178" y="37"/>
                  <a:pt x="178" y="37"/>
                </a:cubicBezTo>
                <a:cubicBezTo>
                  <a:pt x="176" y="41"/>
                  <a:pt x="177" y="44"/>
                  <a:pt x="179" y="47"/>
                </a:cubicBezTo>
                <a:cubicBezTo>
                  <a:pt x="195" y="63"/>
                  <a:pt x="195" y="63"/>
                  <a:pt x="195" y="63"/>
                </a:cubicBezTo>
                <a:cubicBezTo>
                  <a:pt x="198" y="65"/>
                  <a:pt x="202" y="66"/>
                  <a:pt x="205" y="64"/>
                </a:cubicBezTo>
                <a:cubicBezTo>
                  <a:pt x="224" y="54"/>
                  <a:pt x="224" y="54"/>
                  <a:pt x="224" y="54"/>
                </a:cubicBezTo>
                <a:cubicBezTo>
                  <a:pt x="220" y="78"/>
                  <a:pt x="207" y="81"/>
                  <a:pt x="193" y="81"/>
                </a:cubicBezTo>
                <a:cubicBezTo>
                  <a:pt x="177" y="81"/>
                  <a:pt x="177" y="81"/>
                  <a:pt x="177" y="81"/>
                </a:cubicBezTo>
                <a:cubicBezTo>
                  <a:pt x="175" y="81"/>
                  <a:pt x="173" y="82"/>
                  <a:pt x="171" y="83"/>
                </a:cubicBezTo>
                <a:lnTo>
                  <a:pt x="37" y="218"/>
                </a:lnTo>
                <a:close/>
                <a:moveTo>
                  <a:pt x="225" y="222"/>
                </a:moveTo>
                <a:cubicBezTo>
                  <a:pt x="164" y="161"/>
                  <a:pt x="164" y="161"/>
                  <a:pt x="164" y="161"/>
                </a:cubicBezTo>
                <a:cubicBezTo>
                  <a:pt x="177" y="148"/>
                  <a:pt x="177" y="148"/>
                  <a:pt x="177" y="148"/>
                </a:cubicBezTo>
                <a:cubicBezTo>
                  <a:pt x="238" y="209"/>
                  <a:pt x="238" y="209"/>
                  <a:pt x="238" y="209"/>
                </a:cubicBezTo>
                <a:lnTo>
                  <a:pt x="225" y="22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400"/>
          </a:p>
        </p:txBody>
      </p:sp>
      <p:grpSp>
        <p:nvGrpSpPr>
          <p:cNvPr id="52" name="Group 51"/>
          <p:cNvGrpSpPr/>
          <p:nvPr/>
        </p:nvGrpSpPr>
        <p:grpSpPr>
          <a:xfrm>
            <a:off x="9671156" y="3659988"/>
            <a:ext cx="350838" cy="512762"/>
            <a:chOff x="4183064" y="2205038"/>
            <a:chExt cx="350838" cy="512762"/>
          </a:xfrm>
          <a:solidFill>
            <a:schemeClr val="bg1">
              <a:lumMod val="65000"/>
            </a:schemeClr>
          </a:solidFill>
        </p:grpSpPr>
        <p:sp>
          <p:nvSpPr>
            <p:cNvPr id="53" name="Freeform 9"/>
            <p:cNvSpPr>
              <a:spLocks noEditPoints="1"/>
            </p:cNvSpPr>
            <p:nvPr/>
          </p:nvSpPr>
          <p:spPr bwMode="auto">
            <a:xfrm>
              <a:off x="4183064" y="2397125"/>
              <a:ext cx="350838" cy="320675"/>
            </a:xfrm>
            <a:custGeom>
              <a:avLst/>
              <a:gdLst>
                <a:gd name="T0" fmla="*/ 0 w 176"/>
                <a:gd name="T1" fmla="*/ 8 h 160"/>
                <a:gd name="T2" fmla="*/ 0 w 176"/>
                <a:gd name="T3" fmla="*/ 120 h 160"/>
                <a:gd name="T4" fmla="*/ 40 w 176"/>
                <a:gd name="T5" fmla="*/ 160 h 160"/>
                <a:gd name="T6" fmla="*/ 104 w 176"/>
                <a:gd name="T7" fmla="*/ 160 h 160"/>
                <a:gd name="T8" fmla="*/ 144 w 176"/>
                <a:gd name="T9" fmla="*/ 120 h 160"/>
                <a:gd name="T10" fmla="*/ 144 w 176"/>
                <a:gd name="T11" fmla="*/ 112 h 160"/>
                <a:gd name="T12" fmla="*/ 168 w 176"/>
                <a:gd name="T13" fmla="*/ 112 h 160"/>
                <a:gd name="T14" fmla="*/ 176 w 176"/>
                <a:gd name="T15" fmla="*/ 104 h 160"/>
                <a:gd name="T16" fmla="*/ 176 w 176"/>
                <a:gd name="T17" fmla="*/ 40 h 160"/>
                <a:gd name="T18" fmla="*/ 168 w 176"/>
                <a:gd name="T19" fmla="*/ 32 h 160"/>
                <a:gd name="T20" fmla="*/ 144 w 176"/>
                <a:gd name="T21" fmla="*/ 32 h 160"/>
                <a:gd name="T22" fmla="*/ 144 w 176"/>
                <a:gd name="T23" fmla="*/ 8 h 160"/>
                <a:gd name="T24" fmla="*/ 136 w 176"/>
                <a:gd name="T25" fmla="*/ 0 h 160"/>
                <a:gd name="T26" fmla="*/ 8 w 176"/>
                <a:gd name="T27" fmla="*/ 0 h 160"/>
                <a:gd name="T28" fmla="*/ 0 w 176"/>
                <a:gd name="T29" fmla="*/ 8 h 160"/>
                <a:gd name="T30" fmla="*/ 160 w 176"/>
                <a:gd name="T31" fmla="*/ 48 h 160"/>
                <a:gd name="T32" fmla="*/ 160 w 176"/>
                <a:gd name="T33" fmla="*/ 96 h 160"/>
                <a:gd name="T34" fmla="*/ 144 w 176"/>
                <a:gd name="T35" fmla="*/ 96 h 160"/>
                <a:gd name="T36" fmla="*/ 144 w 176"/>
                <a:gd name="T37" fmla="*/ 48 h 160"/>
                <a:gd name="T38" fmla="*/ 160 w 176"/>
                <a:gd name="T39" fmla="*/ 48 h 160"/>
                <a:gd name="T40" fmla="*/ 16 w 176"/>
                <a:gd name="T41" fmla="*/ 16 h 160"/>
                <a:gd name="T42" fmla="*/ 128 w 176"/>
                <a:gd name="T43" fmla="*/ 16 h 160"/>
                <a:gd name="T44" fmla="*/ 128 w 176"/>
                <a:gd name="T45" fmla="*/ 120 h 160"/>
                <a:gd name="T46" fmla="*/ 104 w 176"/>
                <a:gd name="T47" fmla="*/ 144 h 160"/>
                <a:gd name="T48" fmla="*/ 57 w 176"/>
                <a:gd name="T49" fmla="*/ 144 h 160"/>
                <a:gd name="T50" fmla="*/ 40 w 176"/>
                <a:gd name="T51" fmla="*/ 144 h 160"/>
                <a:gd name="T52" fmla="*/ 16 w 176"/>
                <a:gd name="T53" fmla="*/ 120 h 160"/>
                <a:gd name="T54" fmla="*/ 16 w 176"/>
                <a:gd name="T55" fmla="*/ 1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6" h="160">
                  <a:moveTo>
                    <a:pt x="0" y="8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0" y="134"/>
                    <a:pt x="8" y="160"/>
                    <a:pt x="40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136" y="160"/>
                    <a:pt x="144" y="134"/>
                    <a:pt x="144" y="120"/>
                  </a:cubicBezTo>
                  <a:cubicBezTo>
                    <a:pt x="144" y="112"/>
                    <a:pt x="144" y="112"/>
                    <a:pt x="144" y="112"/>
                  </a:cubicBezTo>
                  <a:cubicBezTo>
                    <a:pt x="168" y="112"/>
                    <a:pt x="168" y="112"/>
                    <a:pt x="168" y="112"/>
                  </a:cubicBezTo>
                  <a:cubicBezTo>
                    <a:pt x="172" y="112"/>
                    <a:pt x="176" y="108"/>
                    <a:pt x="176" y="104"/>
                  </a:cubicBezTo>
                  <a:cubicBezTo>
                    <a:pt x="176" y="40"/>
                    <a:pt x="176" y="40"/>
                    <a:pt x="176" y="40"/>
                  </a:cubicBezTo>
                  <a:cubicBezTo>
                    <a:pt x="176" y="36"/>
                    <a:pt x="172" y="32"/>
                    <a:pt x="168" y="32"/>
                  </a:cubicBezTo>
                  <a:cubicBezTo>
                    <a:pt x="144" y="32"/>
                    <a:pt x="144" y="32"/>
                    <a:pt x="144" y="32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44" y="4"/>
                    <a:pt x="140" y="0"/>
                    <a:pt x="13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  <a:moveTo>
                    <a:pt x="160" y="48"/>
                  </a:moveTo>
                  <a:cubicBezTo>
                    <a:pt x="160" y="96"/>
                    <a:pt x="160" y="96"/>
                    <a:pt x="160" y="96"/>
                  </a:cubicBezTo>
                  <a:cubicBezTo>
                    <a:pt x="144" y="96"/>
                    <a:pt x="144" y="96"/>
                    <a:pt x="144" y="96"/>
                  </a:cubicBezTo>
                  <a:cubicBezTo>
                    <a:pt x="144" y="48"/>
                    <a:pt x="144" y="48"/>
                    <a:pt x="144" y="48"/>
                  </a:cubicBezTo>
                  <a:lnTo>
                    <a:pt x="160" y="48"/>
                  </a:lnTo>
                  <a:close/>
                  <a:moveTo>
                    <a:pt x="16" y="16"/>
                  </a:moveTo>
                  <a:cubicBezTo>
                    <a:pt x="128" y="16"/>
                    <a:pt x="128" y="16"/>
                    <a:pt x="128" y="16"/>
                  </a:cubicBezTo>
                  <a:cubicBezTo>
                    <a:pt x="128" y="120"/>
                    <a:pt x="128" y="120"/>
                    <a:pt x="128" y="120"/>
                  </a:cubicBezTo>
                  <a:cubicBezTo>
                    <a:pt x="128" y="124"/>
                    <a:pt x="127" y="144"/>
                    <a:pt x="104" y="144"/>
                  </a:cubicBezTo>
                  <a:cubicBezTo>
                    <a:pt x="57" y="144"/>
                    <a:pt x="57" y="144"/>
                    <a:pt x="57" y="144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17" y="144"/>
                    <a:pt x="16" y="124"/>
                    <a:pt x="16" y="120"/>
                  </a:cubicBezTo>
                  <a:lnTo>
                    <a:pt x="1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  <p:sp>
          <p:nvSpPr>
            <p:cNvPr id="54" name="Freeform 10"/>
            <p:cNvSpPr/>
            <p:nvPr/>
          </p:nvSpPr>
          <p:spPr bwMode="auto">
            <a:xfrm>
              <a:off x="4222751" y="2205038"/>
              <a:ext cx="111125" cy="160338"/>
            </a:xfrm>
            <a:custGeom>
              <a:avLst/>
              <a:gdLst>
                <a:gd name="T0" fmla="*/ 8 w 56"/>
                <a:gd name="T1" fmla="*/ 48 h 80"/>
                <a:gd name="T2" fmla="*/ 0 w 56"/>
                <a:gd name="T3" fmla="*/ 56 h 80"/>
                <a:gd name="T4" fmla="*/ 0 w 56"/>
                <a:gd name="T5" fmla="*/ 72 h 80"/>
                <a:gd name="T6" fmla="*/ 8 w 56"/>
                <a:gd name="T7" fmla="*/ 80 h 80"/>
                <a:gd name="T8" fmla="*/ 16 w 56"/>
                <a:gd name="T9" fmla="*/ 72 h 80"/>
                <a:gd name="T10" fmla="*/ 16 w 56"/>
                <a:gd name="T11" fmla="*/ 64 h 80"/>
                <a:gd name="T12" fmla="*/ 48 w 56"/>
                <a:gd name="T13" fmla="*/ 64 h 80"/>
                <a:gd name="T14" fmla="*/ 56 w 56"/>
                <a:gd name="T15" fmla="*/ 56 h 80"/>
                <a:gd name="T16" fmla="*/ 56 w 56"/>
                <a:gd name="T17" fmla="*/ 32 h 80"/>
                <a:gd name="T18" fmla="*/ 48 w 56"/>
                <a:gd name="T19" fmla="*/ 24 h 80"/>
                <a:gd name="T20" fmla="*/ 28 w 56"/>
                <a:gd name="T21" fmla="*/ 24 h 80"/>
                <a:gd name="T22" fmla="*/ 28 w 56"/>
                <a:gd name="T23" fmla="*/ 8 h 80"/>
                <a:gd name="T24" fmla="*/ 20 w 56"/>
                <a:gd name="T25" fmla="*/ 0 h 80"/>
                <a:gd name="T26" fmla="*/ 12 w 56"/>
                <a:gd name="T27" fmla="*/ 8 h 80"/>
                <a:gd name="T28" fmla="*/ 12 w 56"/>
                <a:gd name="T29" fmla="*/ 32 h 80"/>
                <a:gd name="T30" fmla="*/ 20 w 56"/>
                <a:gd name="T31" fmla="*/ 40 h 80"/>
                <a:gd name="T32" fmla="*/ 40 w 56"/>
                <a:gd name="T33" fmla="*/ 40 h 80"/>
                <a:gd name="T34" fmla="*/ 40 w 56"/>
                <a:gd name="T35" fmla="*/ 48 h 80"/>
                <a:gd name="T36" fmla="*/ 8 w 56"/>
                <a:gd name="T37" fmla="*/ 4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80">
                  <a:moveTo>
                    <a:pt x="8" y="48"/>
                  </a:moveTo>
                  <a:cubicBezTo>
                    <a:pt x="4" y="48"/>
                    <a:pt x="0" y="52"/>
                    <a:pt x="0" y="5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6"/>
                    <a:pt x="4" y="80"/>
                    <a:pt x="8" y="80"/>
                  </a:cubicBezTo>
                  <a:cubicBezTo>
                    <a:pt x="12" y="80"/>
                    <a:pt x="16" y="76"/>
                    <a:pt x="16" y="72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52" y="64"/>
                    <a:pt x="56" y="60"/>
                    <a:pt x="56" y="56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8"/>
                    <a:pt x="52" y="24"/>
                    <a:pt x="4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4"/>
                    <a:pt x="24" y="0"/>
                    <a:pt x="20" y="0"/>
                  </a:cubicBezTo>
                  <a:cubicBezTo>
                    <a:pt x="16" y="0"/>
                    <a:pt x="12" y="4"/>
                    <a:pt x="12" y="8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6"/>
                    <a:pt x="16" y="40"/>
                    <a:pt x="20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48"/>
                    <a:pt x="40" y="48"/>
                    <a:pt x="40" y="48"/>
                  </a:cubicBezTo>
                  <a:lnTo>
                    <a:pt x="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  <p:sp>
          <p:nvSpPr>
            <p:cNvPr id="55" name="Freeform 11"/>
            <p:cNvSpPr/>
            <p:nvPr/>
          </p:nvSpPr>
          <p:spPr bwMode="auto">
            <a:xfrm>
              <a:off x="4349751" y="2205038"/>
              <a:ext cx="112713" cy="160338"/>
            </a:xfrm>
            <a:custGeom>
              <a:avLst/>
              <a:gdLst>
                <a:gd name="T0" fmla="*/ 8 w 56"/>
                <a:gd name="T1" fmla="*/ 48 h 80"/>
                <a:gd name="T2" fmla="*/ 0 w 56"/>
                <a:gd name="T3" fmla="*/ 56 h 80"/>
                <a:gd name="T4" fmla="*/ 0 w 56"/>
                <a:gd name="T5" fmla="*/ 72 h 80"/>
                <a:gd name="T6" fmla="*/ 8 w 56"/>
                <a:gd name="T7" fmla="*/ 80 h 80"/>
                <a:gd name="T8" fmla="*/ 16 w 56"/>
                <a:gd name="T9" fmla="*/ 72 h 80"/>
                <a:gd name="T10" fmla="*/ 16 w 56"/>
                <a:gd name="T11" fmla="*/ 64 h 80"/>
                <a:gd name="T12" fmla="*/ 48 w 56"/>
                <a:gd name="T13" fmla="*/ 64 h 80"/>
                <a:gd name="T14" fmla="*/ 56 w 56"/>
                <a:gd name="T15" fmla="*/ 56 h 80"/>
                <a:gd name="T16" fmla="*/ 56 w 56"/>
                <a:gd name="T17" fmla="*/ 24 h 80"/>
                <a:gd name="T18" fmla="*/ 48 w 56"/>
                <a:gd name="T19" fmla="*/ 16 h 80"/>
                <a:gd name="T20" fmla="*/ 28 w 56"/>
                <a:gd name="T21" fmla="*/ 16 h 80"/>
                <a:gd name="T22" fmla="*/ 28 w 56"/>
                <a:gd name="T23" fmla="*/ 8 h 80"/>
                <a:gd name="T24" fmla="*/ 20 w 56"/>
                <a:gd name="T25" fmla="*/ 0 h 80"/>
                <a:gd name="T26" fmla="*/ 12 w 56"/>
                <a:gd name="T27" fmla="*/ 8 h 80"/>
                <a:gd name="T28" fmla="*/ 12 w 56"/>
                <a:gd name="T29" fmla="*/ 24 h 80"/>
                <a:gd name="T30" fmla="*/ 20 w 56"/>
                <a:gd name="T31" fmla="*/ 32 h 80"/>
                <a:gd name="T32" fmla="*/ 40 w 56"/>
                <a:gd name="T33" fmla="*/ 32 h 80"/>
                <a:gd name="T34" fmla="*/ 40 w 56"/>
                <a:gd name="T35" fmla="*/ 48 h 80"/>
                <a:gd name="T36" fmla="*/ 8 w 56"/>
                <a:gd name="T37" fmla="*/ 4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80">
                  <a:moveTo>
                    <a:pt x="8" y="48"/>
                  </a:moveTo>
                  <a:cubicBezTo>
                    <a:pt x="4" y="48"/>
                    <a:pt x="0" y="52"/>
                    <a:pt x="0" y="5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6"/>
                    <a:pt x="4" y="80"/>
                    <a:pt x="8" y="80"/>
                  </a:cubicBezTo>
                  <a:cubicBezTo>
                    <a:pt x="12" y="80"/>
                    <a:pt x="16" y="76"/>
                    <a:pt x="16" y="72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52" y="64"/>
                    <a:pt x="56" y="60"/>
                    <a:pt x="56" y="56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0"/>
                    <a:pt x="52" y="16"/>
                    <a:pt x="4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4"/>
                    <a:pt x="24" y="0"/>
                    <a:pt x="20" y="0"/>
                  </a:cubicBezTo>
                  <a:cubicBezTo>
                    <a:pt x="16" y="0"/>
                    <a:pt x="12" y="4"/>
                    <a:pt x="12" y="8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8"/>
                    <a:pt x="16" y="32"/>
                    <a:pt x="2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48"/>
                    <a:pt x="40" y="48"/>
                    <a:pt x="40" y="48"/>
                  </a:cubicBezTo>
                  <a:lnTo>
                    <a:pt x="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</p:grpSp>
      <p:sp>
        <p:nvSpPr>
          <p:cNvPr id="56" name="Content Placeholder 2"/>
          <p:cNvSpPr txBox="1"/>
          <p:nvPr/>
        </p:nvSpPr>
        <p:spPr>
          <a:xfrm>
            <a:off x="1389306" y="5091033"/>
            <a:ext cx="1651351" cy="72189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 sz="1100" b="1" dirty="0">
                <a:solidFill>
                  <a:schemeClr val="bg1">
                    <a:lumMod val="50000"/>
                  </a:schemeClr>
                </a:solidFill>
              </a:rPr>
              <a:t>Sharing 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Media</a:t>
            </a:r>
            <a:br>
              <a:rPr lang="en-US" sz="11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Lorem ipsum </a:t>
            </a:r>
            <a:r>
              <a:rPr lang="en-US" sz="1100">
                <a:solidFill>
                  <a:schemeClr val="bg1">
                    <a:lumMod val="50000"/>
                  </a:schemeClr>
                </a:solidFill>
              </a:rPr>
              <a:t>dolor consectetur adelit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Content Placeholder 2"/>
          <p:cNvSpPr txBox="1"/>
          <p:nvPr/>
        </p:nvSpPr>
        <p:spPr>
          <a:xfrm>
            <a:off x="3024693" y="1938828"/>
            <a:ext cx="1651351" cy="72189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 sz="1100" b="1" dirty="0">
                <a:solidFill>
                  <a:schemeClr val="bg1">
                    <a:lumMod val="50000"/>
                  </a:schemeClr>
                </a:solidFill>
              </a:rPr>
              <a:t>Sharing 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Media</a:t>
            </a:r>
            <a:br>
              <a:rPr lang="en-US" sz="11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Lorem ipsum </a:t>
            </a:r>
            <a:r>
              <a:rPr lang="en-US" sz="1100">
                <a:solidFill>
                  <a:schemeClr val="bg1">
                    <a:lumMod val="50000"/>
                  </a:schemeClr>
                </a:solidFill>
              </a:rPr>
              <a:t>dolor consectetur adelit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Content Placeholder 2"/>
          <p:cNvSpPr txBox="1"/>
          <p:nvPr/>
        </p:nvSpPr>
        <p:spPr>
          <a:xfrm>
            <a:off x="4449549" y="5251170"/>
            <a:ext cx="1651351" cy="72189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 sz="1100" b="1" dirty="0">
                <a:solidFill>
                  <a:schemeClr val="bg1">
                    <a:lumMod val="50000"/>
                  </a:schemeClr>
                </a:solidFill>
              </a:rPr>
              <a:t>Sharing 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Media</a:t>
            </a:r>
            <a:br>
              <a:rPr lang="en-US" sz="11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Lorem ipsum </a:t>
            </a:r>
            <a:r>
              <a:rPr lang="en-US" sz="1100">
                <a:solidFill>
                  <a:schemeClr val="bg1">
                    <a:lumMod val="50000"/>
                  </a:schemeClr>
                </a:solidFill>
              </a:rPr>
              <a:t>dolor consectetur adelit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Content Placeholder 2"/>
          <p:cNvSpPr txBox="1"/>
          <p:nvPr/>
        </p:nvSpPr>
        <p:spPr>
          <a:xfrm>
            <a:off x="6047845" y="2099342"/>
            <a:ext cx="1651351" cy="72189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 sz="1100" b="1" dirty="0">
                <a:solidFill>
                  <a:schemeClr val="bg1">
                    <a:lumMod val="50000"/>
                  </a:schemeClr>
                </a:solidFill>
              </a:rPr>
              <a:t>Sharing 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Media</a:t>
            </a:r>
            <a:br>
              <a:rPr lang="en-US" sz="11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Lorem ipsum </a:t>
            </a:r>
            <a:r>
              <a:rPr lang="en-US" sz="1100">
                <a:solidFill>
                  <a:schemeClr val="bg1">
                    <a:lumMod val="50000"/>
                  </a:schemeClr>
                </a:solidFill>
              </a:rPr>
              <a:t>dolor consectetur adelit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Content Placeholder 2"/>
          <p:cNvSpPr txBox="1"/>
          <p:nvPr/>
        </p:nvSpPr>
        <p:spPr>
          <a:xfrm>
            <a:off x="7382015" y="5452103"/>
            <a:ext cx="1651351" cy="72189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 sz="1100" b="1" dirty="0">
                <a:solidFill>
                  <a:schemeClr val="bg1">
                    <a:lumMod val="50000"/>
                  </a:schemeClr>
                </a:solidFill>
              </a:rPr>
              <a:t>Sharing 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Media</a:t>
            </a:r>
            <a:br>
              <a:rPr lang="en-US" sz="11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Lorem ipsum </a:t>
            </a:r>
            <a:r>
              <a:rPr lang="en-US" sz="1100">
                <a:solidFill>
                  <a:schemeClr val="bg1">
                    <a:lumMod val="50000"/>
                  </a:schemeClr>
                </a:solidFill>
              </a:rPr>
              <a:t>dolor consectetur adelit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Content Placeholder 2"/>
          <p:cNvSpPr txBox="1"/>
          <p:nvPr/>
        </p:nvSpPr>
        <p:spPr>
          <a:xfrm>
            <a:off x="8940729" y="2383704"/>
            <a:ext cx="1651351" cy="72189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 sz="1100" b="1" dirty="0">
                <a:solidFill>
                  <a:schemeClr val="bg1">
                    <a:lumMod val="50000"/>
                  </a:schemeClr>
                </a:solidFill>
              </a:rPr>
              <a:t>Sharing 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Media</a:t>
            </a:r>
            <a:br>
              <a:rPr lang="en-US" sz="11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Lorem ipsum </a:t>
            </a:r>
            <a:r>
              <a:rPr lang="en-US" sz="1100">
                <a:solidFill>
                  <a:schemeClr val="bg1">
                    <a:lumMod val="50000"/>
                  </a:schemeClr>
                </a:solidFill>
              </a:rPr>
              <a:t>dolor consectetur adelit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024711" y="2191148"/>
            <a:ext cx="6142579" cy="2121994"/>
            <a:chOff x="4170831" y="3014108"/>
            <a:chExt cx="6142579" cy="2121994"/>
          </a:xfrm>
        </p:grpSpPr>
        <p:sp>
          <p:nvSpPr>
            <p:cNvPr id="7" name="文本框 2"/>
            <p:cNvSpPr txBox="1"/>
            <p:nvPr/>
          </p:nvSpPr>
          <p:spPr>
            <a:xfrm>
              <a:off x="4802028" y="3014108"/>
              <a:ext cx="488018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000" b="1" dirty="0">
                  <a:solidFill>
                    <a:schemeClr val="accent2"/>
                  </a:solidFill>
                </a:rPr>
                <a:t>THANK YOU</a:t>
              </a:r>
              <a:endParaRPr lang="zh-CN" altLang="en-US" sz="6000" b="1" dirty="0">
                <a:solidFill>
                  <a:schemeClr val="accent2"/>
                </a:solidFill>
              </a:endParaRPr>
            </a:p>
          </p:txBody>
        </p:sp>
        <p:sp>
          <p:nvSpPr>
            <p:cNvPr id="8" name="Text Placeholder 24"/>
            <p:cNvSpPr txBox="1"/>
            <p:nvPr/>
          </p:nvSpPr>
          <p:spPr>
            <a:xfrm>
              <a:off x="4170831" y="4029771"/>
              <a:ext cx="6142579" cy="389829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zh-CN" sz="1800" b="1" dirty="0">
                  <a:solidFill>
                    <a:schemeClr val="accent1"/>
                  </a:solidFill>
                </a:rPr>
                <a:t>【</a:t>
              </a:r>
              <a:r>
                <a:rPr lang="zh-CN" altLang="en-US" sz="1800" b="1" dirty="0">
                  <a:solidFill>
                    <a:schemeClr val="accent1"/>
                  </a:solidFill>
                </a:rPr>
                <a:t>完整框架</a:t>
              </a:r>
              <a:r>
                <a:rPr lang="en-US" altLang="zh-CN" sz="1800" b="1" dirty="0">
                  <a:solidFill>
                    <a:schemeClr val="accent1"/>
                  </a:solidFill>
                </a:rPr>
                <a:t>】 【</a:t>
              </a:r>
              <a:r>
                <a:rPr lang="zh-CN" altLang="en-US" sz="1800" b="1" dirty="0">
                  <a:solidFill>
                    <a:schemeClr val="accent1"/>
                  </a:solidFill>
                </a:rPr>
                <a:t>好看实用</a:t>
              </a:r>
              <a:r>
                <a:rPr lang="en-US" altLang="zh-CN" sz="1800" b="1" dirty="0">
                  <a:solidFill>
                    <a:schemeClr val="accent1"/>
                  </a:solidFill>
                </a:rPr>
                <a:t>】【</a:t>
              </a:r>
              <a:r>
                <a:rPr lang="zh-CN" altLang="en-US" sz="1800" b="1" dirty="0">
                  <a:solidFill>
                    <a:schemeClr val="accent1"/>
                  </a:solidFill>
                </a:rPr>
                <a:t>高端大气</a:t>
              </a:r>
              <a:r>
                <a:rPr lang="en-US" altLang="zh-CN" sz="1800" b="1" dirty="0">
                  <a:solidFill>
                    <a:schemeClr val="accent1"/>
                  </a:solidFill>
                </a:rPr>
                <a:t>】</a:t>
              </a:r>
              <a:endParaRPr lang="en-US" sz="1800" b="1" dirty="0">
                <a:solidFill>
                  <a:schemeClr val="accent1"/>
                </a:solidFill>
                <a:latin typeface="Signika Negative" pitchFamily="2" charset="0"/>
              </a:endParaRPr>
            </a:p>
          </p:txBody>
        </p:sp>
        <p:sp>
          <p:nvSpPr>
            <p:cNvPr id="9" name="Text Placeholder 24"/>
            <p:cNvSpPr txBox="1"/>
            <p:nvPr/>
          </p:nvSpPr>
          <p:spPr>
            <a:xfrm>
              <a:off x="4697042" y="4399863"/>
              <a:ext cx="5090158" cy="736239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There are many variations of passages of Lorem Ipsum available, but the majority have suffered alteration in some form.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gnika Negative" pitchFamily="2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024711" y="560468"/>
            <a:ext cx="6142579" cy="2121994"/>
            <a:chOff x="4170831" y="3014108"/>
            <a:chExt cx="6142579" cy="2121994"/>
          </a:xfrm>
        </p:grpSpPr>
        <p:sp>
          <p:nvSpPr>
            <p:cNvPr id="14" name="文本框 2"/>
            <p:cNvSpPr txBox="1"/>
            <p:nvPr/>
          </p:nvSpPr>
          <p:spPr>
            <a:xfrm>
              <a:off x="4500022" y="3014108"/>
              <a:ext cx="548419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6000" b="1" dirty="0">
                  <a:solidFill>
                    <a:schemeClr val="accent2"/>
                  </a:solidFill>
                </a:rPr>
                <a:t>儿童童通用</a:t>
              </a:r>
              <a:r>
                <a:rPr lang="en-US" altLang="zh-CN" sz="6000" b="1" dirty="0">
                  <a:solidFill>
                    <a:schemeClr val="accent2"/>
                  </a:solidFill>
                </a:rPr>
                <a:t>PPT</a:t>
              </a:r>
              <a:endParaRPr lang="zh-CN" altLang="en-US" sz="6000" b="1" dirty="0">
                <a:solidFill>
                  <a:schemeClr val="accent2"/>
                </a:solidFill>
              </a:endParaRPr>
            </a:p>
          </p:txBody>
        </p:sp>
        <p:sp>
          <p:nvSpPr>
            <p:cNvPr id="15" name="Text Placeholder 24"/>
            <p:cNvSpPr txBox="1"/>
            <p:nvPr/>
          </p:nvSpPr>
          <p:spPr>
            <a:xfrm>
              <a:off x="4170831" y="4029771"/>
              <a:ext cx="6142579" cy="389829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zh-CN" sz="1800" b="1" dirty="0">
                  <a:solidFill>
                    <a:schemeClr val="accent1"/>
                  </a:solidFill>
                </a:rPr>
                <a:t>【</a:t>
              </a:r>
              <a:r>
                <a:rPr lang="zh-CN" altLang="en-US" sz="1800" b="1" dirty="0">
                  <a:solidFill>
                    <a:schemeClr val="accent1"/>
                  </a:solidFill>
                </a:rPr>
                <a:t>完整框架</a:t>
              </a:r>
              <a:r>
                <a:rPr lang="en-US" altLang="zh-CN" sz="1800" b="1" dirty="0">
                  <a:solidFill>
                    <a:schemeClr val="accent1"/>
                  </a:solidFill>
                </a:rPr>
                <a:t>】 【</a:t>
              </a:r>
              <a:r>
                <a:rPr lang="zh-CN" altLang="en-US" sz="1800" b="1" dirty="0">
                  <a:solidFill>
                    <a:schemeClr val="accent1"/>
                  </a:solidFill>
                </a:rPr>
                <a:t>好看实用</a:t>
              </a:r>
              <a:r>
                <a:rPr lang="en-US" altLang="zh-CN" sz="1800" b="1" dirty="0">
                  <a:solidFill>
                    <a:schemeClr val="accent1"/>
                  </a:solidFill>
                </a:rPr>
                <a:t>】【</a:t>
              </a:r>
              <a:r>
                <a:rPr lang="zh-CN" altLang="en-US" sz="1800" b="1" dirty="0">
                  <a:solidFill>
                    <a:schemeClr val="accent1"/>
                  </a:solidFill>
                </a:rPr>
                <a:t>高端大气</a:t>
              </a:r>
              <a:r>
                <a:rPr lang="en-US" altLang="zh-CN" sz="1800" b="1" dirty="0">
                  <a:solidFill>
                    <a:schemeClr val="accent1"/>
                  </a:solidFill>
                </a:rPr>
                <a:t>】</a:t>
              </a:r>
              <a:endParaRPr lang="en-US" sz="1800" b="1" dirty="0">
                <a:solidFill>
                  <a:schemeClr val="accent1"/>
                </a:solidFill>
                <a:latin typeface="Signika Negative" pitchFamily="2" charset="0"/>
              </a:endParaRPr>
            </a:p>
          </p:txBody>
        </p:sp>
        <p:sp>
          <p:nvSpPr>
            <p:cNvPr id="16" name="Text Placeholder 24"/>
            <p:cNvSpPr txBox="1"/>
            <p:nvPr/>
          </p:nvSpPr>
          <p:spPr>
            <a:xfrm>
              <a:off x="4697042" y="4399863"/>
              <a:ext cx="5090158" cy="736239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There are many variations of passages of Lorem Ipsum available, but the majority have suffered alteration in some form.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gnika Negative" pitchFamily="2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262530" y="2405294"/>
            <a:ext cx="3765239" cy="4094803"/>
            <a:chOff x="1891836" y="1476846"/>
            <a:chExt cx="1116824" cy="1213811"/>
          </a:xfrm>
        </p:grpSpPr>
        <p:sp>
          <p:nvSpPr>
            <p:cNvPr id="5" name="Freeform 16"/>
            <p:cNvSpPr/>
            <p:nvPr/>
          </p:nvSpPr>
          <p:spPr bwMode="auto">
            <a:xfrm>
              <a:off x="2541357" y="1588528"/>
              <a:ext cx="467303" cy="536370"/>
            </a:xfrm>
            <a:custGeom>
              <a:avLst/>
              <a:gdLst/>
              <a:ahLst/>
              <a:cxnLst>
                <a:cxn ang="0">
                  <a:pos x="90" y="42"/>
                </a:cxn>
                <a:cxn ang="0">
                  <a:pos x="16" y="171"/>
                </a:cxn>
                <a:cxn ang="0">
                  <a:pos x="15" y="174"/>
                </a:cxn>
                <a:cxn ang="0">
                  <a:pos x="4" y="267"/>
                </a:cxn>
                <a:cxn ang="0">
                  <a:pos x="40" y="375"/>
                </a:cxn>
                <a:cxn ang="0">
                  <a:pos x="44" y="375"/>
                </a:cxn>
                <a:cxn ang="0">
                  <a:pos x="112" y="379"/>
                </a:cxn>
                <a:cxn ang="0">
                  <a:pos x="149" y="332"/>
                </a:cxn>
                <a:cxn ang="0">
                  <a:pos x="149" y="331"/>
                </a:cxn>
                <a:cxn ang="0">
                  <a:pos x="148" y="330"/>
                </a:cxn>
                <a:cxn ang="0">
                  <a:pos x="131" y="312"/>
                </a:cxn>
                <a:cxn ang="0">
                  <a:pos x="134" y="301"/>
                </a:cxn>
                <a:cxn ang="0">
                  <a:pos x="145" y="304"/>
                </a:cxn>
                <a:cxn ang="0">
                  <a:pos x="192" y="323"/>
                </a:cxn>
                <a:cxn ang="0">
                  <a:pos x="202" y="327"/>
                </a:cxn>
                <a:cxn ang="0">
                  <a:pos x="197" y="337"/>
                </a:cxn>
                <a:cxn ang="0">
                  <a:pos x="171" y="340"/>
                </a:cxn>
                <a:cxn ang="0">
                  <a:pos x="137" y="391"/>
                </a:cxn>
                <a:cxn ang="0">
                  <a:pos x="254" y="416"/>
                </a:cxn>
                <a:cxn ang="0">
                  <a:pos x="319" y="366"/>
                </a:cxn>
                <a:cxn ang="0">
                  <a:pos x="320" y="365"/>
                </a:cxn>
                <a:cxn ang="0">
                  <a:pos x="312" y="237"/>
                </a:cxn>
                <a:cxn ang="0">
                  <a:pos x="306" y="232"/>
                </a:cxn>
                <a:cxn ang="0">
                  <a:pos x="307" y="226"/>
                </a:cxn>
                <a:cxn ang="0">
                  <a:pos x="247" y="115"/>
                </a:cxn>
                <a:cxn ang="0">
                  <a:pos x="227" y="149"/>
                </a:cxn>
                <a:cxn ang="0">
                  <a:pos x="180" y="179"/>
                </a:cxn>
                <a:cxn ang="0">
                  <a:pos x="108" y="171"/>
                </a:cxn>
                <a:cxn ang="0">
                  <a:pos x="106" y="171"/>
                </a:cxn>
                <a:cxn ang="0">
                  <a:pos x="104" y="169"/>
                </a:cxn>
                <a:cxn ang="0">
                  <a:pos x="85" y="182"/>
                </a:cxn>
                <a:cxn ang="0">
                  <a:pos x="78" y="181"/>
                </a:cxn>
                <a:cxn ang="0">
                  <a:pos x="75" y="178"/>
                </a:cxn>
                <a:cxn ang="0">
                  <a:pos x="79" y="168"/>
                </a:cxn>
                <a:cxn ang="0">
                  <a:pos x="106" y="126"/>
                </a:cxn>
                <a:cxn ang="0">
                  <a:pos x="114" y="118"/>
                </a:cxn>
                <a:cxn ang="0">
                  <a:pos x="122" y="125"/>
                </a:cxn>
                <a:cxn ang="0">
                  <a:pos x="118" y="150"/>
                </a:cxn>
                <a:cxn ang="0">
                  <a:pos x="210" y="134"/>
                </a:cxn>
                <a:cxn ang="0">
                  <a:pos x="229" y="96"/>
                </a:cxn>
                <a:cxn ang="0">
                  <a:pos x="192" y="14"/>
                </a:cxn>
                <a:cxn ang="0">
                  <a:pos x="164" y="4"/>
                </a:cxn>
                <a:cxn ang="0">
                  <a:pos x="110" y="18"/>
                </a:cxn>
                <a:cxn ang="0">
                  <a:pos x="90" y="42"/>
                </a:cxn>
              </a:cxnLst>
              <a:rect l="0" t="0" r="r" b="b"/>
              <a:pathLst>
                <a:path w="372" h="428">
                  <a:moveTo>
                    <a:pt x="90" y="42"/>
                  </a:moveTo>
                  <a:cubicBezTo>
                    <a:pt x="16" y="171"/>
                    <a:pt x="16" y="171"/>
                    <a:pt x="16" y="171"/>
                  </a:cubicBezTo>
                  <a:cubicBezTo>
                    <a:pt x="16" y="172"/>
                    <a:pt x="16" y="173"/>
                    <a:pt x="15" y="174"/>
                  </a:cubicBezTo>
                  <a:cubicBezTo>
                    <a:pt x="15" y="175"/>
                    <a:pt x="0" y="215"/>
                    <a:pt x="4" y="267"/>
                  </a:cubicBezTo>
                  <a:cubicBezTo>
                    <a:pt x="6" y="307"/>
                    <a:pt x="19" y="343"/>
                    <a:pt x="40" y="375"/>
                  </a:cubicBezTo>
                  <a:cubicBezTo>
                    <a:pt x="42" y="375"/>
                    <a:pt x="43" y="375"/>
                    <a:pt x="44" y="375"/>
                  </a:cubicBezTo>
                  <a:cubicBezTo>
                    <a:pt x="71" y="387"/>
                    <a:pt x="93" y="388"/>
                    <a:pt x="112" y="379"/>
                  </a:cubicBezTo>
                  <a:cubicBezTo>
                    <a:pt x="139" y="366"/>
                    <a:pt x="149" y="333"/>
                    <a:pt x="149" y="332"/>
                  </a:cubicBezTo>
                  <a:cubicBezTo>
                    <a:pt x="149" y="332"/>
                    <a:pt x="149" y="332"/>
                    <a:pt x="149" y="331"/>
                  </a:cubicBezTo>
                  <a:cubicBezTo>
                    <a:pt x="149" y="331"/>
                    <a:pt x="148" y="331"/>
                    <a:pt x="148" y="330"/>
                  </a:cubicBezTo>
                  <a:cubicBezTo>
                    <a:pt x="137" y="322"/>
                    <a:pt x="131" y="312"/>
                    <a:pt x="131" y="312"/>
                  </a:cubicBezTo>
                  <a:cubicBezTo>
                    <a:pt x="129" y="308"/>
                    <a:pt x="130" y="303"/>
                    <a:pt x="134" y="301"/>
                  </a:cubicBezTo>
                  <a:cubicBezTo>
                    <a:pt x="138" y="299"/>
                    <a:pt x="142" y="300"/>
                    <a:pt x="145" y="304"/>
                  </a:cubicBezTo>
                  <a:cubicBezTo>
                    <a:pt x="145" y="305"/>
                    <a:pt x="162" y="334"/>
                    <a:pt x="192" y="323"/>
                  </a:cubicBezTo>
                  <a:cubicBezTo>
                    <a:pt x="196" y="321"/>
                    <a:pt x="200" y="323"/>
                    <a:pt x="202" y="327"/>
                  </a:cubicBezTo>
                  <a:cubicBezTo>
                    <a:pt x="203" y="331"/>
                    <a:pt x="201" y="336"/>
                    <a:pt x="197" y="337"/>
                  </a:cubicBezTo>
                  <a:cubicBezTo>
                    <a:pt x="188" y="341"/>
                    <a:pt x="179" y="342"/>
                    <a:pt x="171" y="340"/>
                  </a:cubicBezTo>
                  <a:cubicBezTo>
                    <a:pt x="168" y="348"/>
                    <a:pt x="159" y="373"/>
                    <a:pt x="137" y="391"/>
                  </a:cubicBezTo>
                  <a:cubicBezTo>
                    <a:pt x="171" y="421"/>
                    <a:pt x="223" y="428"/>
                    <a:pt x="254" y="416"/>
                  </a:cubicBezTo>
                  <a:cubicBezTo>
                    <a:pt x="298" y="400"/>
                    <a:pt x="319" y="366"/>
                    <a:pt x="319" y="366"/>
                  </a:cubicBezTo>
                  <a:cubicBezTo>
                    <a:pt x="320" y="365"/>
                    <a:pt x="320" y="365"/>
                    <a:pt x="320" y="365"/>
                  </a:cubicBezTo>
                  <a:cubicBezTo>
                    <a:pt x="372" y="283"/>
                    <a:pt x="314" y="238"/>
                    <a:pt x="312" y="237"/>
                  </a:cubicBezTo>
                  <a:cubicBezTo>
                    <a:pt x="306" y="232"/>
                    <a:pt x="306" y="232"/>
                    <a:pt x="306" y="232"/>
                  </a:cubicBezTo>
                  <a:cubicBezTo>
                    <a:pt x="307" y="226"/>
                    <a:pt x="307" y="226"/>
                    <a:pt x="307" y="226"/>
                  </a:cubicBezTo>
                  <a:cubicBezTo>
                    <a:pt x="316" y="167"/>
                    <a:pt x="272" y="131"/>
                    <a:pt x="247" y="115"/>
                  </a:cubicBezTo>
                  <a:cubicBezTo>
                    <a:pt x="244" y="125"/>
                    <a:pt x="237" y="137"/>
                    <a:pt x="227" y="149"/>
                  </a:cubicBezTo>
                  <a:cubicBezTo>
                    <a:pt x="214" y="164"/>
                    <a:pt x="198" y="174"/>
                    <a:pt x="180" y="179"/>
                  </a:cubicBezTo>
                  <a:cubicBezTo>
                    <a:pt x="158" y="185"/>
                    <a:pt x="133" y="182"/>
                    <a:pt x="108" y="171"/>
                  </a:cubicBezTo>
                  <a:cubicBezTo>
                    <a:pt x="107" y="171"/>
                    <a:pt x="107" y="171"/>
                    <a:pt x="106" y="171"/>
                  </a:cubicBezTo>
                  <a:cubicBezTo>
                    <a:pt x="106" y="170"/>
                    <a:pt x="105" y="170"/>
                    <a:pt x="104" y="169"/>
                  </a:cubicBezTo>
                  <a:cubicBezTo>
                    <a:pt x="95" y="178"/>
                    <a:pt x="86" y="182"/>
                    <a:pt x="85" y="182"/>
                  </a:cubicBezTo>
                  <a:cubicBezTo>
                    <a:pt x="83" y="183"/>
                    <a:pt x="81" y="183"/>
                    <a:pt x="78" y="181"/>
                  </a:cubicBezTo>
                  <a:cubicBezTo>
                    <a:pt x="77" y="181"/>
                    <a:pt x="76" y="179"/>
                    <a:pt x="75" y="178"/>
                  </a:cubicBezTo>
                  <a:cubicBezTo>
                    <a:pt x="74" y="174"/>
                    <a:pt x="75" y="169"/>
                    <a:pt x="79" y="168"/>
                  </a:cubicBezTo>
                  <a:cubicBezTo>
                    <a:pt x="81" y="167"/>
                    <a:pt x="108" y="155"/>
                    <a:pt x="106" y="126"/>
                  </a:cubicBezTo>
                  <a:cubicBezTo>
                    <a:pt x="106" y="122"/>
                    <a:pt x="109" y="118"/>
                    <a:pt x="114" y="118"/>
                  </a:cubicBezTo>
                  <a:cubicBezTo>
                    <a:pt x="118" y="118"/>
                    <a:pt x="122" y="121"/>
                    <a:pt x="122" y="125"/>
                  </a:cubicBezTo>
                  <a:cubicBezTo>
                    <a:pt x="123" y="135"/>
                    <a:pt x="121" y="143"/>
                    <a:pt x="118" y="150"/>
                  </a:cubicBezTo>
                  <a:cubicBezTo>
                    <a:pt x="167" y="171"/>
                    <a:pt x="196" y="149"/>
                    <a:pt x="210" y="134"/>
                  </a:cubicBezTo>
                  <a:cubicBezTo>
                    <a:pt x="224" y="117"/>
                    <a:pt x="229" y="97"/>
                    <a:pt x="229" y="96"/>
                  </a:cubicBezTo>
                  <a:cubicBezTo>
                    <a:pt x="236" y="63"/>
                    <a:pt x="221" y="31"/>
                    <a:pt x="192" y="14"/>
                  </a:cubicBezTo>
                  <a:cubicBezTo>
                    <a:pt x="183" y="10"/>
                    <a:pt x="174" y="6"/>
                    <a:pt x="164" y="4"/>
                  </a:cubicBezTo>
                  <a:cubicBezTo>
                    <a:pt x="145" y="0"/>
                    <a:pt x="127" y="5"/>
                    <a:pt x="110" y="18"/>
                  </a:cubicBezTo>
                  <a:cubicBezTo>
                    <a:pt x="97" y="29"/>
                    <a:pt x="90" y="42"/>
                    <a:pt x="90" y="4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 dirty="0"/>
            </a:p>
          </p:txBody>
        </p:sp>
        <p:sp>
          <p:nvSpPr>
            <p:cNvPr id="6" name="Freeform 17"/>
            <p:cNvSpPr/>
            <p:nvPr/>
          </p:nvSpPr>
          <p:spPr bwMode="auto">
            <a:xfrm>
              <a:off x="2257743" y="1879490"/>
              <a:ext cx="700954" cy="646583"/>
            </a:xfrm>
            <a:custGeom>
              <a:avLst/>
              <a:gdLst/>
              <a:ahLst/>
              <a:cxnLst>
                <a:cxn ang="0">
                  <a:pos x="362" y="381"/>
                </a:cxn>
                <a:cxn ang="0">
                  <a:pos x="272" y="324"/>
                </a:cxn>
                <a:cxn ang="0">
                  <a:pos x="187" y="270"/>
                </a:cxn>
                <a:cxn ang="0">
                  <a:pos x="206" y="257"/>
                </a:cxn>
                <a:cxn ang="0">
                  <a:pos x="310" y="296"/>
                </a:cxn>
                <a:cxn ang="0">
                  <a:pos x="325" y="302"/>
                </a:cxn>
                <a:cxn ang="0">
                  <a:pos x="409" y="373"/>
                </a:cxn>
                <a:cxn ang="0">
                  <a:pos x="464" y="367"/>
                </a:cxn>
                <a:cxn ang="0">
                  <a:pos x="513" y="267"/>
                </a:cxn>
                <a:cxn ang="0">
                  <a:pos x="518" y="254"/>
                </a:cxn>
                <a:cxn ang="0">
                  <a:pos x="488" y="206"/>
                </a:cxn>
                <a:cxn ang="0">
                  <a:pos x="370" y="192"/>
                </a:cxn>
                <a:cxn ang="0">
                  <a:pos x="294" y="175"/>
                </a:cxn>
                <a:cxn ang="0">
                  <a:pos x="330" y="218"/>
                </a:cxn>
                <a:cxn ang="0">
                  <a:pos x="313" y="221"/>
                </a:cxn>
                <a:cxn ang="0">
                  <a:pos x="206" y="36"/>
                </a:cxn>
                <a:cxn ang="0">
                  <a:pos x="34" y="300"/>
                </a:cxn>
                <a:cxn ang="0">
                  <a:pos x="24" y="452"/>
                </a:cxn>
                <a:cxn ang="0">
                  <a:pos x="67" y="488"/>
                </a:cxn>
                <a:cxn ang="0">
                  <a:pos x="182" y="495"/>
                </a:cxn>
                <a:cxn ang="0">
                  <a:pos x="188" y="492"/>
                </a:cxn>
                <a:cxn ang="0">
                  <a:pos x="251" y="369"/>
                </a:cxn>
                <a:cxn ang="0">
                  <a:pos x="208" y="383"/>
                </a:cxn>
                <a:cxn ang="0">
                  <a:pos x="202" y="374"/>
                </a:cxn>
                <a:cxn ang="0">
                  <a:pos x="227" y="366"/>
                </a:cxn>
                <a:cxn ang="0">
                  <a:pos x="258" y="336"/>
                </a:cxn>
                <a:cxn ang="0">
                  <a:pos x="270" y="346"/>
                </a:cxn>
                <a:cxn ang="0">
                  <a:pos x="215" y="502"/>
                </a:cxn>
                <a:cxn ang="0">
                  <a:pos x="345" y="463"/>
                </a:cxn>
                <a:cxn ang="0">
                  <a:pos x="365" y="414"/>
                </a:cxn>
                <a:cxn ang="0">
                  <a:pos x="388" y="414"/>
                </a:cxn>
                <a:cxn ang="0">
                  <a:pos x="426" y="416"/>
                </a:cxn>
                <a:cxn ang="0">
                  <a:pos x="406" y="396"/>
                </a:cxn>
              </a:cxnLst>
              <a:rect l="0" t="0" r="r" b="b"/>
              <a:pathLst>
                <a:path w="559" h="516">
                  <a:moveTo>
                    <a:pt x="406" y="396"/>
                  </a:moveTo>
                  <a:cubicBezTo>
                    <a:pt x="393" y="394"/>
                    <a:pt x="377" y="390"/>
                    <a:pt x="362" y="381"/>
                  </a:cubicBezTo>
                  <a:cubicBezTo>
                    <a:pt x="342" y="370"/>
                    <a:pt x="323" y="351"/>
                    <a:pt x="308" y="321"/>
                  </a:cubicBezTo>
                  <a:cubicBezTo>
                    <a:pt x="300" y="323"/>
                    <a:pt x="287" y="325"/>
                    <a:pt x="272" y="324"/>
                  </a:cubicBezTo>
                  <a:cubicBezTo>
                    <a:pt x="260" y="323"/>
                    <a:pt x="244" y="320"/>
                    <a:pt x="228" y="311"/>
                  </a:cubicBezTo>
                  <a:cubicBezTo>
                    <a:pt x="214" y="303"/>
                    <a:pt x="199" y="290"/>
                    <a:pt x="187" y="270"/>
                  </a:cubicBezTo>
                  <a:cubicBezTo>
                    <a:pt x="183" y="264"/>
                    <a:pt x="185" y="257"/>
                    <a:pt x="190" y="254"/>
                  </a:cubicBezTo>
                  <a:cubicBezTo>
                    <a:pt x="196" y="250"/>
                    <a:pt x="203" y="252"/>
                    <a:pt x="206" y="257"/>
                  </a:cubicBezTo>
                  <a:cubicBezTo>
                    <a:pt x="243" y="315"/>
                    <a:pt x="295" y="301"/>
                    <a:pt x="308" y="297"/>
                  </a:cubicBezTo>
                  <a:cubicBezTo>
                    <a:pt x="308" y="296"/>
                    <a:pt x="309" y="296"/>
                    <a:pt x="310" y="296"/>
                  </a:cubicBezTo>
                  <a:cubicBezTo>
                    <a:pt x="313" y="294"/>
                    <a:pt x="316" y="294"/>
                    <a:pt x="319" y="296"/>
                  </a:cubicBezTo>
                  <a:cubicBezTo>
                    <a:pt x="322" y="297"/>
                    <a:pt x="324" y="299"/>
                    <a:pt x="325" y="302"/>
                  </a:cubicBezTo>
                  <a:cubicBezTo>
                    <a:pt x="326" y="303"/>
                    <a:pt x="326" y="303"/>
                    <a:pt x="326" y="304"/>
                  </a:cubicBezTo>
                  <a:cubicBezTo>
                    <a:pt x="344" y="345"/>
                    <a:pt x="372" y="368"/>
                    <a:pt x="409" y="373"/>
                  </a:cubicBezTo>
                  <a:cubicBezTo>
                    <a:pt x="438" y="376"/>
                    <a:pt x="461" y="368"/>
                    <a:pt x="462" y="368"/>
                  </a:cubicBezTo>
                  <a:cubicBezTo>
                    <a:pt x="462" y="367"/>
                    <a:pt x="463" y="367"/>
                    <a:pt x="464" y="367"/>
                  </a:cubicBezTo>
                  <a:cubicBezTo>
                    <a:pt x="490" y="353"/>
                    <a:pt x="506" y="333"/>
                    <a:pt x="512" y="308"/>
                  </a:cubicBezTo>
                  <a:cubicBezTo>
                    <a:pt x="517" y="285"/>
                    <a:pt x="513" y="267"/>
                    <a:pt x="513" y="267"/>
                  </a:cubicBezTo>
                  <a:cubicBezTo>
                    <a:pt x="511" y="259"/>
                    <a:pt x="511" y="259"/>
                    <a:pt x="511" y="259"/>
                  </a:cubicBezTo>
                  <a:cubicBezTo>
                    <a:pt x="518" y="254"/>
                    <a:pt x="518" y="254"/>
                    <a:pt x="518" y="254"/>
                  </a:cubicBezTo>
                  <a:cubicBezTo>
                    <a:pt x="559" y="224"/>
                    <a:pt x="557" y="186"/>
                    <a:pt x="551" y="163"/>
                  </a:cubicBezTo>
                  <a:cubicBezTo>
                    <a:pt x="539" y="177"/>
                    <a:pt x="518" y="195"/>
                    <a:pt x="488" y="206"/>
                  </a:cubicBezTo>
                  <a:cubicBezTo>
                    <a:pt x="465" y="214"/>
                    <a:pt x="438" y="215"/>
                    <a:pt x="410" y="208"/>
                  </a:cubicBezTo>
                  <a:cubicBezTo>
                    <a:pt x="396" y="205"/>
                    <a:pt x="382" y="199"/>
                    <a:pt x="370" y="192"/>
                  </a:cubicBezTo>
                  <a:cubicBezTo>
                    <a:pt x="359" y="186"/>
                    <a:pt x="350" y="179"/>
                    <a:pt x="342" y="171"/>
                  </a:cubicBezTo>
                  <a:cubicBezTo>
                    <a:pt x="327" y="176"/>
                    <a:pt x="311" y="178"/>
                    <a:pt x="294" y="175"/>
                  </a:cubicBezTo>
                  <a:cubicBezTo>
                    <a:pt x="304" y="184"/>
                    <a:pt x="315" y="193"/>
                    <a:pt x="327" y="202"/>
                  </a:cubicBezTo>
                  <a:cubicBezTo>
                    <a:pt x="332" y="205"/>
                    <a:pt x="333" y="213"/>
                    <a:pt x="330" y="218"/>
                  </a:cubicBezTo>
                  <a:cubicBezTo>
                    <a:pt x="326" y="223"/>
                    <a:pt x="319" y="224"/>
                    <a:pt x="314" y="221"/>
                  </a:cubicBezTo>
                  <a:cubicBezTo>
                    <a:pt x="314" y="221"/>
                    <a:pt x="314" y="221"/>
                    <a:pt x="313" y="221"/>
                  </a:cubicBezTo>
                  <a:cubicBezTo>
                    <a:pt x="277" y="195"/>
                    <a:pt x="249" y="165"/>
                    <a:pt x="231" y="129"/>
                  </a:cubicBezTo>
                  <a:cubicBezTo>
                    <a:pt x="217" y="101"/>
                    <a:pt x="209" y="69"/>
                    <a:pt x="206" y="36"/>
                  </a:cubicBezTo>
                  <a:cubicBezTo>
                    <a:pt x="206" y="23"/>
                    <a:pt x="206" y="11"/>
                    <a:pt x="207" y="0"/>
                  </a:cubicBezTo>
                  <a:cubicBezTo>
                    <a:pt x="34" y="300"/>
                    <a:pt x="34" y="300"/>
                    <a:pt x="34" y="300"/>
                  </a:cubicBezTo>
                  <a:cubicBezTo>
                    <a:pt x="17" y="329"/>
                    <a:pt x="2" y="357"/>
                    <a:pt x="1" y="389"/>
                  </a:cubicBezTo>
                  <a:cubicBezTo>
                    <a:pt x="0" y="427"/>
                    <a:pt x="24" y="452"/>
                    <a:pt x="24" y="452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38" y="467"/>
                    <a:pt x="52" y="479"/>
                    <a:pt x="67" y="488"/>
                  </a:cubicBezTo>
                  <a:cubicBezTo>
                    <a:pt x="93" y="502"/>
                    <a:pt x="120" y="508"/>
                    <a:pt x="148" y="505"/>
                  </a:cubicBezTo>
                  <a:cubicBezTo>
                    <a:pt x="169" y="502"/>
                    <a:pt x="182" y="495"/>
                    <a:pt x="182" y="495"/>
                  </a:cubicBezTo>
                  <a:cubicBezTo>
                    <a:pt x="187" y="492"/>
                    <a:pt x="187" y="492"/>
                    <a:pt x="187" y="492"/>
                  </a:cubicBezTo>
                  <a:cubicBezTo>
                    <a:pt x="188" y="492"/>
                    <a:pt x="188" y="492"/>
                    <a:pt x="188" y="492"/>
                  </a:cubicBezTo>
                  <a:cubicBezTo>
                    <a:pt x="193" y="489"/>
                    <a:pt x="202" y="484"/>
                    <a:pt x="210" y="476"/>
                  </a:cubicBezTo>
                  <a:cubicBezTo>
                    <a:pt x="225" y="462"/>
                    <a:pt x="257" y="424"/>
                    <a:pt x="251" y="369"/>
                  </a:cubicBezTo>
                  <a:cubicBezTo>
                    <a:pt x="244" y="375"/>
                    <a:pt x="237" y="379"/>
                    <a:pt x="231" y="381"/>
                  </a:cubicBezTo>
                  <a:cubicBezTo>
                    <a:pt x="219" y="384"/>
                    <a:pt x="209" y="383"/>
                    <a:pt x="208" y="383"/>
                  </a:cubicBezTo>
                  <a:cubicBezTo>
                    <a:pt x="207" y="382"/>
                    <a:pt x="206" y="382"/>
                    <a:pt x="205" y="382"/>
                  </a:cubicBezTo>
                  <a:cubicBezTo>
                    <a:pt x="203" y="380"/>
                    <a:pt x="201" y="377"/>
                    <a:pt x="202" y="374"/>
                  </a:cubicBezTo>
                  <a:cubicBezTo>
                    <a:pt x="202" y="369"/>
                    <a:pt x="206" y="367"/>
                    <a:pt x="211" y="367"/>
                  </a:cubicBezTo>
                  <a:cubicBezTo>
                    <a:pt x="211" y="367"/>
                    <a:pt x="218" y="368"/>
                    <a:pt x="227" y="366"/>
                  </a:cubicBezTo>
                  <a:cubicBezTo>
                    <a:pt x="237" y="362"/>
                    <a:pt x="245" y="354"/>
                    <a:pt x="248" y="341"/>
                  </a:cubicBezTo>
                  <a:cubicBezTo>
                    <a:pt x="249" y="337"/>
                    <a:pt x="254" y="335"/>
                    <a:pt x="258" y="336"/>
                  </a:cubicBezTo>
                  <a:cubicBezTo>
                    <a:pt x="259" y="336"/>
                    <a:pt x="259" y="337"/>
                    <a:pt x="260" y="337"/>
                  </a:cubicBezTo>
                  <a:cubicBezTo>
                    <a:pt x="265" y="338"/>
                    <a:pt x="269" y="341"/>
                    <a:pt x="270" y="346"/>
                  </a:cubicBezTo>
                  <a:cubicBezTo>
                    <a:pt x="289" y="422"/>
                    <a:pt x="246" y="474"/>
                    <a:pt x="226" y="493"/>
                  </a:cubicBezTo>
                  <a:cubicBezTo>
                    <a:pt x="222" y="497"/>
                    <a:pt x="218" y="500"/>
                    <a:pt x="215" y="502"/>
                  </a:cubicBezTo>
                  <a:cubicBezTo>
                    <a:pt x="262" y="516"/>
                    <a:pt x="306" y="503"/>
                    <a:pt x="343" y="465"/>
                  </a:cubicBezTo>
                  <a:cubicBezTo>
                    <a:pt x="343" y="464"/>
                    <a:pt x="344" y="463"/>
                    <a:pt x="345" y="463"/>
                  </a:cubicBezTo>
                  <a:cubicBezTo>
                    <a:pt x="345" y="462"/>
                    <a:pt x="346" y="461"/>
                    <a:pt x="346" y="461"/>
                  </a:cubicBezTo>
                  <a:cubicBezTo>
                    <a:pt x="351" y="456"/>
                    <a:pt x="365" y="436"/>
                    <a:pt x="365" y="414"/>
                  </a:cubicBezTo>
                  <a:cubicBezTo>
                    <a:pt x="365" y="408"/>
                    <a:pt x="370" y="403"/>
                    <a:pt x="377" y="403"/>
                  </a:cubicBezTo>
                  <a:cubicBezTo>
                    <a:pt x="383" y="402"/>
                    <a:pt x="388" y="408"/>
                    <a:pt x="388" y="414"/>
                  </a:cubicBezTo>
                  <a:cubicBezTo>
                    <a:pt x="389" y="428"/>
                    <a:pt x="385" y="441"/>
                    <a:pt x="380" y="451"/>
                  </a:cubicBezTo>
                  <a:cubicBezTo>
                    <a:pt x="398" y="444"/>
                    <a:pt x="413" y="433"/>
                    <a:pt x="426" y="416"/>
                  </a:cubicBezTo>
                  <a:cubicBezTo>
                    <a:pt x="432" y="409"/>
                    <a:pt x="436" y="402"/>
                    <a:pt x="439" y="396"/>
                  </a:cubicBezTo>
                  <a:cubicBezTo>
                    <a:pt x="430" y="397"/>
                    <a:pt x="418" y="397"/>
                    <a:pt x="406" y="39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 dirty="0"/>
            </a:p>
          </p:txBody>
        </p:sp>
        <p:sp>
          <p:nvSpPr>
            <p:cNvPr id="7" name="Freeform 18"/>
            <p:cNvSpPr/>
            <p:nvPr/>
          </p:nvSpPr>
          <p:spPr bwMode="auto">
            <a:xfrm>
              <a:off x="1891836" y="1476846"/>
              <a:ext cx="752387" cy="869947"/>
            </a:xfrm>
            <a:custGeom>
              <a:avLst/>
              <a:gdLst/>
              <a:ahLst/>
              <a:cxnLst>
                <a:cxn ang="0">
                  <a:pos x="234" y="325"/>
                </a:cxn>
                <a:cxn ang="0">
                  <a:pos x="132" y="258"/>
                </a:cxn>
                <a:cxn ang="0">
                  <a:pos x="171" y="259"/>
                </a:cxn>
                <a:cxn ang="0">
                  <a:pos x="457" y="297"/>
                </a:cxn>
                <a:cxn ang="0">
                  <a:pos x="511" y="248"/>
                </a:cxn>
                <a:cxn ang="0">
                  <a:pos x="588" y="117"/>
                </a:cxn>
                <a:cxn ang="0">
                  <a:pos x="593" y="106"/>
                </a:cxn>
                <a:cxn ang="0">
                  <a:pos x="562" y="16"/>
                </a:cxn>
                <a:cxn ang="0">
                  <a:pos x="471" y="25"/>
                </a:cxn>
                <a:cxn ang="0">
                  <a:pos x="449" y="107"/>
                </a:cxn>
                <a:cxn ang="0">
                  <a:pos x="509" y="138"/>
                </a:cxn>
                <a:cxn ang="0">
                  <a:pos x="485" y="180"/>
                </a:cxn>
                <a:cxn ang="0">
                  <a:pos x="470" y="191"/>
                </a:cxn>
                <a:cxn ang="0">
                  <a:pos x="423" y="100"/>
                </a:cxn>
                <a:cxn ang="0">
                  <a:pos x="431" y="10"/>
                </a:cxn>
                <a:cxn ang="0">
                  <a:pos x="316" y="25"/>
                </a:cxn>
                <a:cxn ang="0">
                  <a:pos x="310" y="23"/>
                </a:cxn>
                <a:cxn ang="0">
                  <a:pos x="260" y="21"/>
                </a:cxn>
                <a:cxn ang="0">
                  <a:pos x="196" y="83"/>
                </a:cxn>
                <a:cxn ang="0">
                  <a:pos x="224" y="164"/>
                </a:cxn>
                <a:cxn ang="0">
                  <a:pos x="301" y="139"/>
                </a:cxn>
                <a:cxn ang="0">
                  <a:pos x="308" y="109"/>
                </a:cxn>
                <a:cxn ang="0">
                  <a:pos x="350" y="139"/>
                </a:cxn>
                <a:cxn ang="0">
                  <a:pos x="324" y="149"/>
                </a:cxn>
                <a:cxn ang="0">
                  <a:pos x="322" y="151"/>
                </a:cxn>
                <a:cxn ang="0">
                  <a:pos x="302" y="213"/>
                </a:cxn>
                <a:cxn ang="0">
                  <a:pos x="294" y="251"/>
                </a:cxn>
                <a:cxn ang="0">
                  <a:pos x="175" y="131"/>
                </a:cxn>
                <a:cxn ang="0">
                  <a:pos x="113" y="134"/>
                </a:cxn>
                <a:cxn ang="0">
                  <a:pos x="95" y="175"/>
                </a:cxn>
                <a:cxn ang="0">
                  <a:pos x="92" y="176"/>
                </a:cxn>
                <a:cxn ang="0">
                  <a:pos x="32" y="268"/>
                </a:cxn>
                <a:cxn ang="0">
                  <a:pos x="33" y="274"/>
                </a:cxn>
                <a:cxn ang="0">
                  <a:pos x="108" y="350"/>
                </a:cxn>
                <a:cxn ang="0">
                  <a:pos x="185" y="332"/>
                </a:cxn>
                <a:cxn ang="0">
                  <a:pos x="181" y="386"/>
                </a:cxn>
                <a:cxn ang="0">
                  <a:pos x="180" y="400"/>
                </a:cxn>
                <a:cxn ang="0">
                  <a:pos x="103" y="373"/>
                </a:cxn>
                <a:cxn ang="0">
                  <a:pos x="1" y="357"/>
                </a:cxn>
                <a:cxn ang="0">
                  <a:pos x="45" y="361"/>
                </a:cxn>
                <a:cxn ang="0">
                  <a:pos x="10" y="417"/>
                </a:cxn>
                <a:cxn ang="0">
                  <a:pos x="8" y="421"/>
                </a:cxn>
                <a:cxn ang="0">
                  <a:pos x="39" y="551"/>
                </a:cxn>
                <a:cxn ang="0">
                  <a:pos x="147" y="425"/>
                </a:cxn>
                <a:cxn ang="0">
                  <a:pos x="220" y="424"/>
                </a:cxn>
                <a:cxn ang="0">
                  <a:pos x="289" y="498"/>
                </a:cxn>
                <a:cxn ang="0">
                  <a:pos x="154" y="448"/>
                </a:cxn>
                <a:cxn ang="0">
                  <a:pos x="79" y="505"/>
                </a:cxn>
                <a:cxn ang="0">
                  <a:pos x="62" y="576"/>
                </a:cxn>
                <a:cxn ang="0">
                  <a:pos x="62" y="576"/>
                </a:cxn>
                <a:cxn ang="0">
                  <a:pos x="63" y="578"/>
                </a:cxn>
                <a:cxn ang="0">
                  <a:pos x="177" y="692"/>
                </a:cxn>
                <a:cxn ang="0">
                  <a:pos x="241" y="681"/>
                </a:cxn>
                <a:cxn ang="0">
                  <a:pos x="306" y="607"/>
                </a:cxn>
              </a:cxnLst>
              <a:rect l="0" t="0" r="r" b="b"/>
              <a:pathLst>
                <a:path w="600" h="693">
                  <a:moveTo>
                    <a:pt x="475" y="312"/>
                  </a:moveTo>
                  <a:cubicBezTo>
                    <a:pt x="469" y="317"/>
                    <a:pt x="462" y="321"/>
                    <a:pt x="455" y="325"/>
                  </a:cubicBezTo>
                  <a:cubicBezTo>
                    <a:pt x="439" y="334"/>
                    <a:pt x="420" y="341"/>
                    <a:pt x="398" y="346"/>
                  </a:cubicBezTo>
                  <a:cubicBezTo>
                    <a:pt x="370" y="353"/>
                    <a:pt x="337" y="354"/>
                    <a:pt x="300" y="347"/>
                  </a:cubicBezTo>
                  <a:cubicBezTo>
                    <a:pt x="279" y="343"/>
                    <a:pt x="257" y="336"/>
                    <a:pt x="234" y="325"/>
                  </a:cubicBezTo>
                  <a:cubicBezTo>
                    <a:pt x="234" y="325"/>
                    <a:pt x="234" y="325"/>
                    <a:pt x="234" y="325"/>
                  </a:cubicBezTo>
                  <a:cubicBezTo>
                    <a:pt x="234" y="325"/>
                    <a:pt x="234" y="325"/>
                    <a:pt x="234" y="325"/>
                  </a:cubicBezTo>
                  <a:cubicBezTo>
                    <a:pt x="234" y="325"/>
                    <a:pt x="222" y="319"/>
                    <a:pt x="206" y="310"/>
                  </a:cubicBezTo>
                  <a:cubicBezTo>
                    <a:pt x="195" y="304"/>
                    <a:pt x="183" y="296"/>
                    <a:pt x="170" y="287"/>
                  </a:cubicBezTo>
                  <a:cubicBezTo>
                    <a:pt x="157" y="279"/>
                    <a:pt x="144" y="269"/>
                    <a:pt x="132" y="258"/>
                  </a:cubicBezTo>
                  <a:cubicBezTo>
                    <a:pt x="124" y="251"/>
                    <a:pt x="116" y="244"/>
                    <a:pt x="110" y="237"/>
                  </a:cubicBezTo>
                  <a:cubicBezTo>
                    <a:pt x="106" y="232"/>
                    <a:pt x="107" y="224"/>
                    <a:pt x="111" y="220"/>
                  </a:cubicBezTo>
                  <a:cubicBezTo>
                    <a:pt x="116" y="216"/>
                    <a:pt x="124" y="217"/>
                    <a:pt x="128" y="222"/>
                  </a:cubicBezTo>
                  <a:cubicBezTo>
                    <a:pt x="133" y="228"/>
                    <a:pt x="140" y="235"/>
                    <a:pt x="147" y="241"/>
                  </a:cubicBezTo>
                  <a:cubicBezTo>
                    <a:pt x="154" y="247"/>
                    <a:pt x="162" y="254"/>
                    <a:pt x="171" y="259"/>
                  </a:cubicBezTo>
                  <a:cubicBezTo>
                    <a:pt x="187" y="271"/>
                    <a:pt x="204" y="282"/>
                    <a:pt x="217" y="290"/>
                  </a:cubicBezTo>
                  <a:cubicBezTo>
                    <a:pt x="232" y="298"/>
                    <a:pt x="243" y="303"/>
                    <a:pt x="244" y="304"/>
                  </a:cubicBezTo>
                  <a:cubicBezTo>
                    <a:pt x="280" y="321"/>
                    <a:pt x="313" y="328"/>
                    <a:pt x="342" y="328"/>
                  </a:cubicBezTo>
                  <a:cubicBezTo>
                    <a:pt x="371" y="329"/>
                    <a:pt x="396" y="324"/>
                    <a:pt x="418" y="316"/>
                  </a:cubicBezTo>
                  <a:cubicBezTo>
                    <a:pt x="432" y="311"/>
                    <a:pt x="445" y="304"/>
                    <a:pt x="457" y="297"/>
                  </a:cubicBezTo>
                  <a:cubicBezTo>
                    <a:pt x="472" y="287"/>
                    <a:pt x="484" y="277"/>
                    <a:pt x="493" y="269"/>
                  </a:cubicBezTo>
                  <a:cubicBezTo>
                    <a:pt x="505" y="257"/>
                    <a:pt x="511" y="249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2" y="247"/>
                    <a:pt x="513" y="247"/>
                    <a:pt x="514" y="246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9" y="115"/>
                    <a:pt x="591" y="112"/>
                    <a:pt x="593" y="106"/>
                  </a:cubicBezTo>
                  <a:cubicBezTo>
                    <a:pt x="596" y="101"/>
                    <a:pt x="598" y="94"/>
                    <a:pt x="599" y="86"/>
                  </a:cubicBezTo>
                  <a:cubicBezTo>
                    <a:pt x="600" y="81"/>
                    <a:pt x="600" y="75"/>
                    <a:pt x="600" y="70"/>
                  </a:cubicBezTo>
                  <a:cubicBezTo>
                    <a:pt x="599" y="62"/>
                    <a:pt x="597" y="55"/>
                    <a:pt x="593" y="47"/>
                  </a:cubicBezTo>
                  <a:cubicBezTo>
                    <a:pt x="591" y="43"/>
                    <a:pt x="588" y="38"/>
                    <a:pt x="584" y="34"/>
                  </a:cubicBezTo>
                  <a:cubicBezTo>
                    <a:pt x="577" y="26"/>
                    <a:pt x="570" y="20"/>
                    <a:pt x="562" y="16"/>
                  </a:cubicBezTo>
                  <a:cubicBezTo>
                    <a:pt x="551" y="9"/>
                    <a:pt x="539" y="6"/>
                    <a:pt x="527" y="5"/>
                  </a:cubicBezTo>
                  <a:cubicBezTo>
                    <a:pt x="515" y="4"/>
                    <a:pt x="504" y="6"/>
                    <a:pt x="493" y="11"/>
                  </a:cubicBezTo>
                  <a:cubicBezTo>
                    <a:pt x="486" y="14"/>
                    <a:pt x="479" y="18"/>
                    <a:pt x="472" y="24"/>
                  </a:cubicBezTo>
                  <a:cubicBezTo>
                    <a:pt x="472" y="24"/>
                    <a:pt x="472" y="24"/>
                    <a:pt x="472" y="24"/>
                  </a:cubicBezTo>
                  <a:cubicBezTo>
                    <a:pt x="472" y="24"/>
                    <a:pt x="472" y="24"/>
                    <a:pt x="471" y="25"/>
                  </a:cubicBezTo>
                  <a:cubicBezTo>
                    <a:pt x="470" y="26"/>
                    <a:pt x="469" y="27"/>
                    <a:pt x="467" y="29"/>
                  </a:cubicBezTo>
                  <a:cubicBezTo>
                    <a:pt x="464" y="32"/>
                    <a:pt x="460" y="37"/>
                    <a:pt x="456" y="44"/>
                  </a:cubicBezTo>
                  <a:cubicBezTo>
                    <a:pt x="454" y="49"/>
                    <a:pt x="451" y="54"/>
                    <a:pt x="449" y="60"/>
                  </a:cubicBezTo>
                  <a:cubicBezTo>
                    <a:pt x="447" y="67"/>
                    <a:pt x="445" y="74"/>
                    <a:pt x="445" y="82"/>
                  </a:cubicBezTo>
                  <a:cubicBezTo>
                    <a:pt x="445" y="90"/>
                    <a:pt x="446" y="99"/>
                    <a:pt x="449" y="107"/>
                  </a:cubicBezTo>
                  <a:cubicBezTo>
                    <a:pt x="452" y="113"/>
                    <a:pt x="454" y="119"/>
                    <a:pt x="459" y="125"/>
                  </a:cubicBezTo>
                  <a:cubicBezTo>
                    <a:pt x="464" y="132"/>
                    <a:pt x="471" y="140"/>
                    <a:pt x="481" y="148"/>
                  </a:cubicBezTo>
                  <a:cubicBezTo>
                    <a:pt x="482" y="146"/>
                    <a:pt x="484" y="144"/>
                    <a:pt x="486" y="143"/>
                  </a:cubicBezTo>
                  <a:cubicBezTo>
                    <a:pt x="489" y="139"/>
                    <a:pt x="494" y="136"/>
                    <a:pt x="499" y="134"/>
                  </a:cubicBezTo>
                  <a:cubicBezTo>
                    <a:pt x="503" y="132"/>
                    <a:pt x="508" y="134"/>
                    <a:pt x="509" y="138"/>
                  </a:cubicBezTo>
                  <a:cubicBezTo>
                    <a:pt x="511" y="142"/>
                    <a:pt x="509" y="146"/>
                    <a:pt x="505" y="148"/>
                  </a:cubicBezTo>
                  <a:cubicBezTo>
                    <a:pt x="502" y="150"/>
                    <a:pt x="499" y="152"/>
                    <a:pt x="496" y="154"/>
                  </a:cubicBezTo>
                  <a:cubicBezTo>
                    <a:pt x="494" y="156"/>
                    <a:pt x="492" y="159"/>
                    <a:pt x="490" y="161"/>
                  </a:cubicBezTo>
                  <a:cubicBezTo>
                    <a:pt x="489" y="164"/>
                    <a:pt x="487" y="168"/>
                    <a:pt x="486" y="171"/>
                  </a:cubicBezTo>
                  <a:cubicBezTo>
                    <a:pt x="486" y="174"/>
                    <a:pt x="485" y="177"/>
                    <a:pt x="485" y="180"/>
                  </a:cubicBezTo>
                  <a:cubicBezTo>
                    <a:pt x="484" y="185"/>
                    <a:pt x="485" y="189"/>
                    <a:pt x="485" y="189"/>
                  </a:cubicBezTo>
                  <a:cubicBezTo>
                    <a:pt x="485" y="189"/>
                    <a:pt x="485" y="189"/>
                    <a:pt x="485" y="189"/>
                  </a:cubicBezTo>
                  <a:cubicBezTo>
                    <a:pt x="485" y="189"/>
                    <a:pt x="485" y="189"/>
                    <a:pt x="485" y="189"/>
                  </a:cubicBezTo>
                  <a:cubicBezTo>
                    <a:pt x="486" y="194"/>
                    <a:pt x="483" y="197"/>
                    <a:pt x="478" y="198"/>
                  </a:cubicBezTo>
                  <a:cubicBezTo>
                    <a:pt x="474" y="199"/>
                    <a:pt x="470" y="196"/>
                    <a:pt x="470" y="191"/>
                  </a:cubicBezTo>
                  <a:cubicBezTo>
                    <a:pt x="470" y="191"/>
                    <a:pt x="469" y="188"/>
                    <a:pt x="469" y="184"/>
                  </a:cubicBezTo>
                  <a:cubicBezTo>
                    <a:pt x="469" y="180"/>
                    <a:pt x="470" y="174"/>
                    <a:pt x="471" y="169"/>
                  </a:cubicBezTo>
                  <a:cubicBezTo>
                    <a:pt x="470" y="168"/>
                    <a:pt x="469" y="168"/>
                    <a:pt x="468" y="167"/>
                  </a:cubicBezTo>
                  <a:cubicBezTo>
                    <a:pt x="454" y="157"/>
                    <a:pt x="444" y="146"/>
                    <a:pt x="437" y="135"/>
                  </a:cubicBezTo>
                  <a:cubicBezTo>
                    <a:pt x="430" y="123"/>
                    <a:pt x="425" y="112"/>
                    <a:pt x="423" y="100"/>
                  </a:cubicBezTo>
                  <a:cubicBezTo>
                    <a:pt x="422" y="93"/>
                    <a:pt x="422" y="85"/>
                    <a:pt x="422" y="78"/>
                  </a:cubicBezTo>
                  <a:cubicBezTo>
                    <a:pt x="423" y="69"/>
                    <a:pt x="425" y="60"/>
                    <a:pt x="427" y="52"/>
                  </a:cubicBezTo>
                  <a:cubicBezTo>
                    <a:pt x="430" y="45"/>
                    <a:pt x="433" y="38"/>
                    <a:pt x="436" y="32"/>
                  </a:cubicBezTo>
                  <a:cubicBezTo>
                    <a:pt x="440" y="27"/>
                    <a:pt x="443" y="22"/>
                    <a:pt x="446" y="18"/>
                  </a:cubicBezTo>
                  <a:cubicBezTo>
                    <a:pt x="442" y="15"/>
                    <a:pt x="437" y="13"/>
                    <a:pt x="431" y="10"/>
                  </a:cubicBezTo>
                  <a:cubicBezTo>
                    <a:pt x="421" y="7"/>
                    <a:pt x="410" y="3"/>
                    <a:pt x="399" y="2"/>
                  </a:cubicBezTo>
                  <a:cubicBezTo>
                    <a:pt x="391" y="0"/>
                    <a:pt x="383" y="0"/>
                    <a:pt x="374" y="1"/>
                  </a:cubicBezTo>
                  <a:cubicBezTo>
                    <a:pt x="363" y="1"/>
                    <a:pt x="352" y="4"/>
                    <a:pt x="340" y="9"/>
                  </a:cubicBezTo>
                  <a:cubicBezTo>
                    <a:pt x="334" y="12"/>
                    <a:pt x="327" y="16"/>
                    <a:pt x="321" y="21"/>
                  </a:cubicBezTo>
                  <a:cubicBezTo>
                    <a:pt x="316" y="25"/>
                    <a:pt x="316" y="25"/>
                    <a:pt x="316" y="25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09" y="23"/>
                    <a:pt x="308" y="23"/>
                  </a:cubicBezTo>
                  <a:cubicBezTo>
                    <a:pt x="307" y="22"/>
                    <a:pt x="305" y="22"/>
                    <a:pt x="302" y="21"/>
                  </a:cubicBezTo>
                  <a:cubicBezTo>
                    <a:pt x="296" y="20"/>
                    <a:pt x="288" y="19"/>
                    <a:pt x="279" y="19"/>
                  </a:cubicBezTo>
                  <a:cubicBezTo>
                    <a:pt x="273" y="19"/>
                    <a:pt x="267" y="20"/>
                    <a:pt x="260" y="21"/>
                  </a:cubicBezTo>
                  <a:cubicBezTo>
                    <a:pt x="252" y="22"/>
                    <a:pt x="243" y="25"/>
                    <a:pt x="235" y="30"/>
                  </a:cubicBezTo>
                  <a:cubicBezTo>
                    <a:pt x="230" y="33"/>
                    <a:pt x="225" y="36"/>
                    <a:pt x="221" y="41"/>
                  </a:cubicBezTo>
                  <a:cubicBezTo>
                    <a:pt x="216" y="45"/>
                    <a:pt x="211" y="51"/>
                    <a:pt x="207" y="59"/>
                  </a:cubicBezTo>
                  <a:cubicBezTo>
                    <a:pt x="203" y="65"/>
                    <a:pt x="200" y="72"/>
                    <a:pt x="197" y="81"/>
                  </a:cubicBezTo>
                  <a:cubicBezTo>
                    <a:pt x="196" y="83"/>
                    <a:pt x="196" y="83"/>
                    <a:pt x="196" y="83"/>
                  </a:cubicBezTo>
                  <a:cubicBezTo>
                    <a:pt x="196" y="83"/>
                    <a:pt x="196" y="83"/>
                    <a:pt x="196" y="83"/>
                  </a:cubicBezTo>
                  <a:cubicBezTo>
                    <a:pt x="196" y="85"/>
                    <a:pt x="195" y="87"/>
                    <a:pt x="195" y="90"/>
                  </a:cubicBezTo>
                  <a:cubicBezTo>
                    <a:pt x="194" y="96"/>
                    <a:pt x="193" y="104"/>
                    <a:pt x="195" y="114"/>
                  </a:cubicBezTo>
                  <a:cubicBezTo>
                    <a:pt x="196" y="120"/>
                    <a:pt x="198" y="127"/>
                    <a:pt x="201" y="134"/>
                  </a:cubicBezTo>
                  <a:cubicBezTo>
                    <a:pt x="206" y="144"/>
                    <a:pt x="213" y="154"/>
                    <a:pt x="224" y="164"/>
                  </a:cubicBezTo>
                  <a:cubicBezTo>
                    <a:pt x="231" y="169"/>
                    <a:pt x="238" y="175"/>
                    <a:pt x="248" y="181"/>
                  </a:cubicBezTo>
                  <a:cubicBezTo>
                    <a:pt x="256" y="185"/>
                    <a:pt x="266" y="190"/>
                    <a:pt x="278" y="195"/>
                  </a:cubicBezTo>
                  <a:cubicBezTo>
                    <a:pt x="278" y="189"/>
                    <a:pt x="279" y="183"/>
                    <a:pt x="280" y="178"/>
                  </a:cubicBezTo>
                  <a:cubicBezTo>
                    <a:pt x="283" y="169"/>
                    <a:pt x="287" y="161"/>
                    <a:pt x="291" y="154"/>
                  </a:cubicBezTo>
                  <a:cubicBezTo>
                    <a:pt x="294" y="148"/>
                    <a:pt x="298" y="143"/>
                    <a:pt x="301" y="139"/>
                  </a:cubicBezTo>
                  <a:cubicBezTo>
                    <a:pt x="302" y="137"/>
                    <a:pt x="304" y="136"/>
                    <a:pt x="304" y="135"/>
                  </a:cubicBezTo>
                  <a:cubicBezTo>
                    <a:pt x="304" y="134"/>
                    <a:pt x="303" y="134"/>
                    <a:pt x="303" y="133"/>
                  </a:cubicBezTo>
                  <a:cubicBezTo>
                    <a:pt x="298" y="128"/>
                    <a:pt x="295" y="121"/>
                    <a:pt x="293" y="113"/>
                  </a:cubicBezTo>
                  <a:cubicBezTo>
                    <a:pt x="292" y="109"/>
                    <a:pt x="295" y="104"/>
                    <a:pt x="299" y="103"/>
                  </a:cubicBezTo>
                  <a:cubicBezTo>
                    <a:pt x="303" y="103"/>
                    <a:pt x="307" y="105"/>
                    <a:pt x="308" y="109"/>
                  </a:cubicBezTo>
                  <a:cubicBezTo>
                    <a:pt x="310" y="115"/>
                    <a:pt x="312" y="120"/>
                    <a:pt x="315" y="123"/>
                  </a:cubicBezTo>
                  <a:cubicBezTo>
                    <a:pt x="318" y="127"/>
                    <a:pt x="321" y="130"/>
                    <a:pt x="325" y="132"/>
                  </a:cubicBezTo>
                  <a:cubicBezTo>
                    <a:pt x="331" y="135"/>
                    <a:pt x="337" y="137"/>
                    <a:pt x="342" y="138"/>
                  </a:cubicBezTo>
                  <a:cubicBezTo>
                    <a:pt x="346" y="139"/>
                    <a:pt x="350" y="139"/>
                    <a:pt x="350" y="139"/>
                  </a:cubicBezTo>
                  <a:cubicBezTo>
                    <a:pt x="350" y="139"/>
                    <a:pt x="350" y="139"/>
                    <a:pt x="350" y="139"/>
                  </a:cubicBezTo>
                  <a:cubicBezTo>
                    <a:pt x="350" y="139"/>
                    <a:pt x="350" y="139"/>
                    <a:pt x="350" y="139"/>
                  </a:cubicBezTo>
                  <a:cubicBezTo>
                    <a:pt x="354" y="139"/>
                    <a:pt x="357" y="143"/>
                    <a:pt x="357" y="147"/>
                  </a:cubicBezTo>
                  <a:cubicBezTo>
                    <a:pt x="357" y="151"/>
                    <a:pt x="354" y="155"/>
                    <a:pt x="349" y="155"/>
                  </a:cubicBezTo>
                  <a:cubicBezTo>
                    <a:pt x="349" y="155"/>
                    <a:pt x="345" y="154"/>
                    <a:pt x="339" y="153"/>
                  </a:cubicBezTo>
                  <a:cubicBezTo>
                    <a:pt x="335" y="152"/>
                    <a:pt x="329" y="151"/>
                    <a:pt x="324" y="149"/>
                  </a:cubicBezTo>
                  <a:cubicBezTo>
                    <a:pt x="323" y="149"/>
                    <a:pt x="323" y="149"/>
                    <a:pt x="323" y="150"/>
                  </a:cubicBezTo>
                  <a:cubicBezTo>
                    <a:pt x="323" y="150"/>
                    <a:pt x="323" y="150"/>
                    <a:pt x="323" y="150"/>
                  </a:cubicBezTo>
                  <a:cubicBezTo>
                    <a:pt x="323" y="150"/>
                    <a:pt x="323" y="150"/>
                    <a:pt x="323" y="150"/>
                  </a:cubicBezTo>
                  <a:cubicBezTo>
                    <a:pt x="323" y="150"/>
                    <a:pt x="323" y="150"/>
                    <a:pt x="322" y="150"/>
                  </a:cubicBezTo>
                  <a:cubicBezTo>
                    <a:pt x="322" y="150"/>
                    <a:pt x="322" y="150"/>
                    <a:pt x="322" y="151"/>
                  </a:cubicBezTo>
                  <a:cubicBezTo>
                    <a:pt x="321" y="151"/>
                    <a:pt x="320" y="152"/>
                    <a:pt x="319" y="154"/>
                  </a:cubicBezTo>
                  <a:cubicBezTo>
                    <a:pt x="317" y="156"/>
                    <a:pt x="314" y="161"/>
                    <a:pt x="311" y="166"/>
                  </a:cubicBezTo>
                  <a:cubicBezTo>
                    <a:pt x="308" y="170"/>
                    <a:pt x="306" y="175"/>
                    <a:pt x="304" y="181"/>
                  </a:cubicBezTo>
                  <a:cubicBezTo>
                    <a:pt x="302" y="187"/>
                    <a:pt x="301" y="193"/>
                    <a:pt x="301" y="200"/>
                  </a:cubicBezTo>
                  <a:cubicBezTo>
                    <a:pt x="301" y="204"/>
                    <a:pt x="301" y="209"/>
                    <a:pt x="302" y="213"/>
                  </a:cubicBezTo>
                  <a:cubicBezTo>
                    <a:pt x="303" y="220"/>
                    <a:pt x="306" y="226"/>
                    <a:pt x="310" y="233"/>
                  </a:cubicBezTo>
                  <a:cubicBezTo>
                    <a:pt x="316" y="242"/>
                    <a:pt x="325" y="252"/>
                    <a:pt x="338" y="262"/>
                  </a:cubicBezTo>
                  <a:cubicBezTo>
                    <a:pt x="343" y="266"/>
                    <a:pt x="344" y="273"/>
                    <a:pt x="340" y="278"/>
                  </a:cubicBezTo>
                  <a:cubicBezTo>
                    <a:pt x="336" y="283"/>
                    <a:pt x="329" y="284"/>
                    <a:pt x="324" y="280"/>
                  </a:cubicBezTo>
                  <a:cubicBezTo>
                    <a:pt x="311" y="271"/>
                    <a:pt x="301" y="261"/>
                    <a:pt x="294" y="251"/>
                  </a:cubicBezTo>
                  <a:cubicBezTo>
                    <a:pt x="287" y="241"/>
                    <a:pt x="282" y="231"/>
                    <a:pt x="280" y="221"/>
                  </a:cubicBezTo>
                  <a:cubicBezTo>
                    <a:pt x="280" y="221"/>
                    <a:pt x="280" y="220"/>
                    <a:pt x="280" y="220"/>
                  </a:cubicBezTo>
                  <a:cubicBezTo>
                    <a:pt x="263" y="214"/>
                    <a:pt x="248" y="208"/>
                    <a:pt x="236" y="201"/>
                  </a:cubicBezTo>
                  <a:cubicBezTo>
                    <a:pt x="218" y="190"/>
                    <a:pt x="205" y="179"/>
                    <a:pt x="195" y="167"/>
                  </a:cubicBezTo>
                  <a:cubicBezTo>
                    <a:pt x="185" y="155"/>
                    <a:pt x="179" y="142"/>
                    <a:pt x="175" y="131"/>
                  </a:cubicBezTo>
                  <a:cubicBezTo>
                    <a:pt x="173" y="123"/>
                    <a:pt x="172" y="116"/>
                    <a:pt x="171" y="109"/>
                  </a:cubicBezTo>
                  <a:cubicBezTo>
                    <a:pt x="171" y="103"/>
                    <a:pt x="171" y="97"/>
                    <a:pt x="171" y="92"/>
                  </a:cubicBezTo>
                  <a:cubicBezTo>
                    <a:pt x="166" y="94"/>
                    <a:pt x="159" y="96"/>
                    <a:pt x="153" y="99"/>
                  </a:cubicBezTo>
                  <a:cubicBezTo>
                    <a:pt x="146" y="102"/>
                    <a:pt x="140" y="106"/>
                    <a:pt x="134" y="110"/>
                  </a:cubicBezTo>
                  <a:cubicBezTo>
                    <a:pt x="126" y="117"/>
                    <a:pt x="119" y="124"/>
                    <a:pt x="113" y="134"/>
                  </a:cubicBezTo>
                  <a:cubicBezTo>
                    <a:pt x="108" y="143"/>
                    <a:pt x="104" y="153"/>
                    <a:pt x="103" y="165"/>
                  </a:cubicBezTo>
                  <a:cubicBezTo>
                    <a:pt x="102" y="173"/>
                    <a:pt x="102" y="173"/>
                    <a:pt x="102" y="173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4" y="175"/>
                    <a:pt x="93" y="176"/>
                    <a:pt x="92" y="176"/>
                  </a:cubicBezTo>
                  <a:cubicBezTo>
                    <a:pt x="90" y="177"/>
                    <a:pt x="87" y="178"/>
                    <a:pt x="84" y="180"/>
                  </a:cubicBezTo>
                  <a:cubicBezTo>
                    <a:pt x="77" y="183"/>
                    <a:pt x="68" y="188"/>
                    <a:pt x="59" y="196"/>
                  </a:cubicBezTo>
                  <a:cubicBezTo>
                    <a:pt x="54" y="202"/>
                    <a:pt x="48" y="208"/>
                    <a:pt x="44" y="216"/>
                  </a:cubicBezTo>
                  <a:cubicBezTo>
                    <a:pt x="39" y="224"/>
                    <a:pt x="36" y="232"/>
                    <a:pt x="34" y="243"/>
                  </a:cubicBezTo>
                  <a:cubicBezTo>
                    <a:pt x="32" y="250"/>
                    <a:pt x="32" y="258"/>
                    <a:pt x="32" y="268"/>
                  </a:cubicBezTo>
                  <a:cubicBezTo>
                    <a:pt x="33" y="269"/>
                    <a:pt x="33" y="271"/>
                    <a:pt x="33" y="272"/>
                  </a:cubicBezTo>
                  <a:cubicBezTo>
                    <a:pt x="33" y="272"/>
                    <a:pt x="33" y="272"/>
                    <a:pt x="33" y="272"/>
                  </a:cubicBezTo>
                  <a:cubicBezTo>
                    <a:pt x="33" y="272"/>
                    <a:pt x="33" y="272"/>
                    <a:pt x="33" y="272"/>
                  </a:cubicBezTo>
                  <a:cubicBezTo>
                    <a:pt x="33" y="272"/>
                    <a:pt x="33" y="273"/>
                    <a:pt x="33" y="273"/>
                  </a:cubicBezTo>
                  <a:cubicBezTo>
                    <a:pt x="33" y="273"/>
                    <a:pt x="33" y="273"/>
                    <a:pt x="33" y="274"/>
                  </a:cubicBezTo>
                  <a:cubicBezTo>
                    <a:pt x="33" y="275"/>
                    <a:pt x="33" y="277"/>
                    <a:pt x="33" y="280"/>
                  </a:cubicBezTo>
                  <a:cubicBezTo>
                    <a:pt x="34" y="285"/>
                    <a:pt x="36" y="292"/>
                    <a:pt x="39" y="300"/>
                  </a:cubicBezTo>
                  <a:cubicBezTo>
                    <a:pt x="42" y="305"/>
                    <a:pt x="45" y="311"/>
                    <a:pt x="49" y="316"/>
                  </a:cubicBezTo>
                  <a:cubicBezTo>
                    <a:pt x="55" y="323"/>
                    <a:pt x="62" y="330"/>
                    <a:pt x="73" y="337"/>
                  </a:cubicBezTo>
                  <a:cubicBezTo>
                    <a:pt x="82" y="342"/>
                    <a:pt x="94" y="347"/>
                    <a:pt x="108" y="350"/>
                  </a:cubicBezTo>
                  <a:cubicBezTo>
                    <a:pt x="122" y="353"/>
                    <a:pt x="139" y="355"/>
                    <a:pt x="160" y="355"/>
                  </a:cubicBezTo>
                  <a:cubicBezTo>
                    <a:pt x="161" y="355"/>
                    <a:pt x="162" y="356"/>
                    <a:pt x="163" y="356"/>
                  </a:cubicBezTo>
                  <a:cubicBezTo>
                    <a:pt x="164" y="351"/>
                    <a:pt x="166" y="346"/>
                    <a:pt x="168" y="341"/>
                  </a:cubicBezTo>
                  <a:cubicBezTo>
                    <a:pt x="170" y="338"/>
                    <a:pt x="172" y="336"/>
                    <a:pt x="174" y="333"/>
                  </a:cubicBezTo>
                  <a:cubicBezTo>
                    <a:pt x="177" y="330"/>
                    <a:pt x="182" y="329"/>
                    <a:pt x="185" y="332"/>
                  </a:cubicBezTo>
                  <a:cubicBezTo>
                    <a:pt x="188" y="335"/>
                    <a:pt x="189" y="340"/>
                    <a:pt x="186" y="343"/>
                  </a:cubicBezTo>
                  <a:cubicBezTo>
                    <a:pt x="184" y="345"/>
                    <a:pt x="183" y="347"/>
                    <a:pt x="182" y="349"/>
                  </a:cubicBezTo>
                  <a:cubicBezTo>
                    <a:pt x="180" y="353"/>
                    <a:pt x="178" y="356"/>
                    <a:pt x="178" y="360"/>
                  </a:cubicBezTo>
                  <a:cubicBezTo>
                    <a:pt x="177" y="363"/>
                    <a:pt x="177" y="367"/>
                    <a:pt x="177" y="370"/>
                  </a:cubicBezTo>
                  <a:cubicBezTo>
                    <a:pt x="177" y="377"/>
                    <a:pt x="179" y="382"/>
                    <a:pt x="181" y="386"/>
                  </a:cubicBezTo>
                  <a:cubicBezTo>
                    <a:pt x="182" y="388"/>
                    <a:pt x="183" y="390"/>
                    <a:pt x="183" y="390"/>
                  </a:cubicBezTo>
                  <a:cubicBezTo>
                    <a:pt x="183" y="390"/>
                    <a:pt x="183" y="390"/>
                    <a:pt x="183" y="390"/>
                  </a:cubicBezTo>
                  <a:cubicBezTo>
                    <a:pt x="183" y="390"/>
                    <a:pt x="183" y="390"/>
                    <a:pt x="183" y="390"/>
                  </a:cubicBezTo>
                  <a:cubicBezTo>
                    <a:pt x="183" y="390"/>
                    <a:pt x="183" y="390"/>
                    <a:pt x="183" y="390"/>
                  </a:cubicBezTo>
                  <a:cubicBezTo>
                    <a:pt x="185" y="393"/>
                    <a:pt x="184" y="398"/>
                    <a:pt x="180" y="400"/>
                  </a:cubicBezTo>
                  <a:cubicBezTo>
                    <a:pt x="177" y="403"/>
                    <a:pt x="172" y="402"/>
                    <a:pt x="170" y="398"/>
                  </a:cubicBezTo>
                  <a:cubicBezTo>
                    <a:pt x="169" y="398"/>
                    <a:pt x="168" y="395"/>
                    <a:pt x="166" y="392"/>
                  </a:cubicBezTo>
                  <a:cubicBezTo>
                    <a:pt x="165" y="388"/>
                    <a:pt x="163" y="384"/>
                    <a:pt x="162" y="378"/>
                  </a:cubicBezTo>
                  <a:cubicBezTo>
                    <a:pt x="162" y="379"/>
                    <a:pt x="161" y="379"/>
                    <a:pt x="160" y="379"/>
                  </a:cubicBezTo>
                  <a:cubicBezTo>
                    <a:pt x="138" y="379"/>
                    <a:pt x="119" y="376"/>
                    <a:pt x="103" y="373"/>
                  </a:cubicBezTo>
                  <a:cubicBezTo>
                    <a:pt x="86" y="369"/>
                    <a:pt x="73" y="363"/>
                    <a:pt x="62" y="357"/>
                  </a:cubicBezTo>
                  <a:cubicBezTo>
                    <a:pt x="47" y="348"/>
                    <a:pt x="36" y="338"/>
                    <a:pt x="28" y="327"/>
                  </a:cubicBezTo>
                  <a:cubicBezTo>
                    <a:pt x="23" y="320"/>
                    <a:pt x="20" y="314"/>
                    <a:pt x="17" y="307"/>
                  </a:cubicBezTo>
                  <a:cubicBezTo>
                    <a:pt x="14" y="313"/>
                    <a:pt x="10" y="321"/>
                    <a:pt x="7" y="329"/>
                  </a:cubicBezTo>
                  <a:cubicBezTo>
                    <a:pt x="4" y="337"/>
                    <a:pt x="2" y="347"/>
                    <a:pt x="1" y="357"/>
                  </a:cubicBezTo>
                  <a:cubicBezTo>
                    <a:pt x="0" y="363"/>
                    <a:pt x="0" y="370"/>
                    <a:pt x="1" y="377"/>
                  </a:cubicBezTo>
                  <a:cubicBezTo>
                    <a:pt x="1" y="379"/>
                    <a:pt x="1" y="380"/>
                    <a:pt x="1" y="382"/>
                  </a:cubicBezTo>
                  <a:cubicBezTo>
                    <a:pt x="4" y="379"/>
                    <a:pt x="6" y="376"/>
                    <a:pt x="9" y="373"/>
                  </a:cubicBezTo>
                  <a:cubicBezTo>
                    <a:pt x="14" y="367"/>
                    <a:pt x="21" y="361"/>
                    <a:pt x="29" y="357"/>
                  </a:cubicBezTo>
                  <a:cubicBezTo>
                    <a:pt x="35" y="354"/>
                    <a:pt x="42" y="356"/>
                    <a:pt x="45" y="361"/>
                  </a:cubicBezTo>
                  <a:cubicBezTo>
                    <a:pt x="48" y="367"/>
                    <a:pt x="46" y="374"/>
                    <a:pt x="41" y="377"/>
                  </a:cubicBezTo>
                  <a:cubicBezTo>
                    <a:pt x="35" y="380"/>
                    <a:pt x="30" y="384"/>
                    <a:pt x="26" y="389"/>
                  </a:cubicBezTo>
                  <a:cubicBezTo>
                    <a:pt x="22" y="393"/>
                    <a:pt x="19" y="398"/>
                    <a:pt x="16" y="402"/>
                  </a:cubicBezTo>
                  <a:cubicBezTo>
                    <a:pt x="13" y="407"/>
                    <a:pt x="11" y="412"/>
                    <a:pt x="10" y="415"/>
                  </a:cubicBezTo>
                  <a:cubicBezTo>
                    <a:pt x="10" y="416"/>
                    <a:pt x="10" y="416"/>
                    <a:pt x="10" y="417"/>
                  </a:cubicBezTo>
                  <a:cubicBezTo>
                    <a:pt x="9" y="418"/>
                    <a:pt x="9" y="418"/>
                    <a:pt x="9" y="419"/>
                  </a:cubicBezTo>
                  <a:cubicBezTo>
                    <a:pt x="9" y="419"/>
                    <a:pt x="9" y="419"/>
                    <a:pt x="9" y="419"/>
                  </a:cubicBezTo>
                  <a:cubicBezTo>
                    <a:pt x="9" y="420"/>
                    <a:pt x="9" y="420"/>
                    <a:pt x="8" y="420"/>
                  </a:cubicBezTo>
                  <a:cubicBezTo>
                    <a:pt x="8" y="420"/>
                    <a:pt x="8" y="420"/>
                    <a:pt x="8" y="421"/>
                  </a:cubicBezTo>
                  <a:cubicBezTo>
                    <a:pt x="8" y="421"/>
                    <a:pt x="8" y="421"/>
                    <a:pt x="8" y="421"/>
                  </a:cubicBezTo>
                  <a:cubicBezTo>
                    <a:pt x="7" y="425"/>
                    <a:pt x="5" y="430"/>
                    <a:pt x="4" y="436"/>
                  </a:cubicBezTo>
                  <a:cubicBezTo>
                    <a:pt x="2" y="448"/>
                    <a:pt x="0" y="465"/>
                    <a:pt x="3" y="483"/>
                  </a:cubicBezTo>
                  <a:cubicBezTo>
                    <a:pt x="5" y="495"/>
                    <a:pt x="9" y="508"/>
                    <a:pt x="16" y="520"/>
                  </a:cubicBezTo>
                  <a:cubicBezTo>
                    <a:pt x="19" y="528"/>
                    <a:pt x="24" y="535"/>
                    <a:pt x="31" y="542"/>
                  </a:cubicBezTo>
                  <a:cubicBezTo>
                    <a:pt x="33" y="545"/>
                    <a:pt x="36" y="548"/>
                    <a:pt x="39" y="551"/>
                  </a:cubicBezTo>
                  <a:cubicBezTo>
                    <a:pt x="40" y="547"/>
                    <a:pt x="41" y="542"/>
                    <a:pt x="42" y="537"/>
                  </a:cubicBezTo>
                  <a:cubicBezTo>
                    <a:pt x="45" y="524"/>
                    <a:pt x="51" y="508"/>
                    <a:pt x="59" y="493"/>
                  </a:cubicBezTo>
                  <a:cubicBezTo>
                    <a:pt x="67" y="479"/>
                    <a:pt x="78" y="465"/>
                    <a:pt x="93" y="453"/>
                  </a:cubicBezTo>
                  <a:cubicBezTo>
                    <a:pt x="107" y="441"/>
                    <a:pt x="125" y="431"/>
                    <a:pt x="147" y="425"/>
                  </a:cubicBezTo>
                  <a:cubicBezTo>
                    <a:pt x="147" y="425"/>
                    <a:pt x="147" y="425"/>
                    <a:pt x="147" y="425"/>
                  </a:cubicBezTo>
                  <a:cubicBezTo>
                    <a:pt x="147" y="425"/>
                    <a:pt x="147" y="425"/>
                    <a:pt x="147" y="425"/>
                  </a:cubicBezTo>
                  <a:cubicBezTo>
                    <a:pt x="147" y="425"/>
                    <a:pt x="147" y="425"/>
                    <a:pt x="147" y="425"/>
                  </a:cubicBezTo>
                  <a:cubicBezTo>
                    <a:pt x="147" y="425"/>
                    <a:pt x="147" y="425"/>
                    <a:pt x="147" y="425"/>
                  </a:cubicBezTo>
                  <a:cubicBezTo>
                    <a:pt x="149" y="425"/>
                    <a:pt x="157" y="423"/>
                    <a:pt x="169" y="421"/>
                  </a:cubicBezTo>
                  <a:cubicBezTo>
                    <a:pt x="182" y="420"/>
                    <a:pt x="200" y="420"/>
                    <a:pt x="220" y="424"/>
                  </a:cubicBezTo>
                  <a:cubicBezTo>
                    <a:pt x="233" y="426"/>
                    <a:pt x="247" y="431"/>
                    <a:pt x="260" y="439"/>
                  </a:cubicBezTo>
                  <a:cubicBezTo>
                    <a:pt x="269" y="444"/>
                    <a:pt x="278" y="450"/>
                    <a:pt x="286" y="458"/>
                  </a:cubicBezTo>
                  <a:cubicBezTo>
                    <a:pt x="294" y="466"/>
                    <a:pt x="301" y="475"/>
                    <a:pt x="308" y="486"/>
                  </a:cubicBezTo>
                  <a:cubicBezTo>
                    <a:pt x="312" y="491"/>
                    <a:pt x="310" y="499"/>
                    <a:pt x="305" y="502"/>
                  </a:cubicBezTo>
                  <a:cubicBezTo>
                    <a:pt x="299" y="505"/>
                    <a:pt x="292" y="504"/>
                    <a:pt x="289" y="498"/>
                  </a:cubicBezTo>
                  <a:cubicBezTo>
                    <a:pt x="283" y="489"/>
                    <a:pt x="276" y="481"/>
                    <a:pt x="270" y="475"/>
                  </a:cubicBezTo>
                  <a:cubicBezTo>
                    <a:pt x="263" y="468"/>
                    <a:pt x="256" y="463"/>
                    <a:pt x="249" y="459"/>
                  </a:cubicBezTo>
                  <a:cubicBezTo>
                    <a:pt x="238" y="453"/>
                    <a:pt x="226" y="449"/>
                    <a:pt x="215" y="447"/>
                  </a:cubicBezTo>
                  <a:cubicBezTo>
                    <a:pt x="205" y="444"/>
                    <a:pt x="194" y="444"/>
                    <a:pt x="185" y="444"/>
                  </a:cubicBezTo>
                  <a:cubicBezTo>
                    <a:pt x="167" y="444"/>
                    <a:pt x="154" y="448"/>
                    <a:pt x="154" y="448"/>
                  </a:cubicBezTo>
                  <a:cubicBezTo>
                    <a:pt x="154" y="448"/>
                    <a:pt x="154" y="448"/>
                    <a:pt x="154" y="448"/>
                  </a:cubicBezTo>
                  <a:cubicBezTo>
                    <a:pt x="154" y="448"/>
                    <a:pt x="154" y="448"/>
                    <a:pt x="154" y="448"/>
                  </a:cubicBezTo>
                  <a:cubicBezTo>
                    <a:pt x="154" y="448"/>
                    <a:pt x="154" y="448"/>
                    <a:pt x="154" y="448"/>
                  </a:cubicBezTo>
                  <a:cubicBezTo>
                    <a:pt x="135" y="453"/>
                    <a:pt x="120" y="461"/>
                    <a:pt x="108" y="471"/>
                  </a:cubicBezTo>
                  <a:cubicBezTo>
                    <a:pt x="96" y="481"/>
                    <a:pt x="86" y="493"/>
                    <a:pt x="79" y="505"/>
                  </a:cubicBezTo>
                  <a:cubicBezTo>
                    <a:pt x="72" y="518"/>
                    <a:pt x="67" y="531"/>
                    <a:pt x="65" y="542"/>
                  </a:cubicBezTo>
                  <a:cubicBezTo>
                    <a:pt x="62" y="551"/>
                    <a:pt x="62" y="559"/>
                    <a:pt x="62" y="565"/>
                  </a:cubicBezTo>
                  <a:cubicBezTo>
                    <a:pt x="62" y="566"/>
                    <a:pt x="62" y="568"/>
                    <a:pt x="62" y="569"/>
                  </a:cubicBezTo>
                  <a:cubicBezTo>
                    <a:pt x="62" y="570"/>
                    <a:pt x="62" y="570"/>
                    <a:pt x="62" y="570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7"/>
                    <a:pt x="63" y="577"/>
                    <a:pt x="63" y="578"/>
                  </a:cubicBezTo>
                  <a:cubicBezTo>
                    <a:pt x="63" y="581"/>
                    <a:pt x="63" y="584"/>
                    <a:pt x="64" y="588"/>
                  </a:cubicBezTo>
                  <a:cubicBezTo>
                    <a:pt x="65" y="595"/>
                    <a:pt x="68" y="606"/>
                    <a:pt x="74" y="618"/>
                  </a:cubicBezTo>
                  <a:cubicBezTo>
                    <a:pt x="78" y="626"/>
                    <a:pt x="83" y="634"/>
                    <a:pt x="89" y="642"/>
                  </a:cubicBezTo>
                  <a:cubicBezTo>
                    <a:pt x="98" y="653"/>
                    <a:pt x="110" y="664"/>
                    <a:pt x="126" y="673"/>
                  </a:cubicBezTo>
                  <a:cubicBezTo>
                    <a:pt x="139" y="681"/>
                    <a:pt x="156" y="688"/>
                    <a:pt x="177" y="692"/>
                  </a:cubicBezTo>
                  <a:cubicBezTo>
                    <a:pt x="177" y="692"/>
                    <a:pt x="177" y="692"/>
                    <a:pt x="177" y="692"/>
                  </a:cubicBezTo>
                  <a:cubicBezTo>
                    <a:pt x="178" y="692"/>
                    <a:pt x="178" y="693"/>
                    <a:pt x="180" y="693"/>
                  </a:cubicBezTo>
                  <a:cubicBezTo>
                    <a:pt x="182" y="693"/>
                    <a:pt x="185" y="693"/>
                    <a:pt x="189" y="693"/>
                  </a:cubicBezTo>
                  <a:cubicBezTo>
                    <a:pt x="197" y="693"/>
                    <a:pt x="208" y="693"/>
                    <a:pt x="219" y="690"/>
                  </a:cubicBezTo>
                  <a:cubicBezTo>
                    <a:pt x="227" y="688"/>
                    <a:pt x="234" y="685"/>
                    <a:pt x="241" y="681"/>
                  </a:cubicBezTo>
                  <a:cubicBezTo>
                    <a:pt x="247" y="678"/>
                    <a:pt x="252" y="675"/>
                    <a:pt x="256" y="672"/>
                  </a:cubicBezTo>
                  <a:cubicBezTo>
                    <a:pt x="260" y="669"/>
                    <a:pt x="263" y="666"/>
                    <a:pt x="267" y="662"/>
                  </a:cubicBezTo>
                  <a:cubicBezTo>
                    <a:pt x="270" y="660"/>
                    <a:pt x="272" y="657"/>
                    <a:pt x="275" y="654"/>
                  </a:cubicBezTo>
                  <a:cubicBezTo>
                    <a:pt x="278" y="650"/>
                    <a:pt x="282" y="645"/>
                    <a:pt x="286" y="638"/>
                  </a:cubicBezTo>
                  <a:cubicBezTo>
                    <a:pt x="292" y="630"/>
                    <a:pt x="298" y="620"/>
                    <a:pt x="306" y="607"/>
                  </a:cubicBezTo>
                  <a:cubicBezTo>
                    <a:pt x="306" y="607"/>
                    <a:pt x="306" y="607"/>
                    <a:pt x="306" y="607"/>
                  </a:cubicBezTo>
                  <a:lnTo>
                    <a:pt x="475" y="312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 dirty="0"/>
            </a:p>
          </p:txBody>
        </p:sp>
        <p:sp>
          <p:nvSpPr>
            <p:cNvPr id="8" name="Freeform 19"/>
            <p:cNvSpPr/>
            <p:nvPr/>
          </p:nvSpPr>
          <p:spPr bwMode="auto">
            <a:xfrm>
              <a:off x="1953555" y="2326220"/>
              <a:ext cx="141073" cy="255694"/>
            </a:xfrm>
            <a:custGeom>
              <a:avLst/>
              <a:gdLst/>
              <a:ahLst/>
              <a:cxnLst>
                <a:cxn ang="0">
                  <a:pos x="18" y="197"/>
                </a:cxn>
                <a:cxn ang="0">
                  <a:pos x="14" y="195"/>
                </a:cxn>
                <a:cxn ang="0">
                  <a:pos x="9" y="156"/>
                </a:cxn>
                <a:cxn ang="0">
                  <a:pos x="44" y="35"/>
                </a:cxn>
                <a:cxn ang="0">
                  <a:pos x="67" y="3"/>
                </a:cxn>
                <a:cxn ang="0">
                  <a:pos x="99" y="26"/>
                </a:cxn>
                <a:cxn ang="0">
                  <a:pos x="54" y="190"/>
                </a:cxn>
                <a:cxn ang="0">
                  <a:pos x="18" y="197"/>
                </a:cxn>
              </a:cxnLst>
              <a:rect l="0" t="0" r="r" b="b"/>
              <a:pathLst>
                <a:path w="113" h="204">
                  <a:moveTo>
                    <a:pt x="18" y="197"/>
                  </a:moveTo>
                  <a:cubicBezTo>
                    <a:pt x="17" y="197"/>
                    <a:pt x="16" y="196"/>
                    <a:pt x="14" y="195"/>
                  </a:cubicBezTo>
                  <a:cubicBezTo>
                    <a:pt x="2" y="186"/>
                    <a:pt x="0" y="168"/>
                    <a:pt x="9" y="156"/>
                  </a:cubicBezTo>
                  <a:cubicBezTo>
                    <a:pt x="10" y="155"/>
                    <a:pt x="54" y="97"/>
                    <a:pt x="44" y="35"/>
                  </a:cubicBezTo>
                  <a:cubicBezTo>
                    <a:pt x="41" y="20"/>
                    <a:pt x="52" y="5"/>
                    <a:pt x="67" y="3"/>
                  </a:cubicBezTo>
                  <a:cubicBezTo>
                    <a:pt x="83" y="0"/>
                    <a:pt x="97" y="11"/>
                    <a:pt x="99" y="26"/>
                  </a:cubicBezTo>
                  <a:cubicBezTo>
                    <a:pt x="113" y="112"/>
                    <a:pt x="56" y="187"/>
                    <a:pt x="54" y="190"/>
                  </a:cubicBezTo>
                  <a:cubicBezTo>
                    <a:pt x="45" y="202"/>
                    <a:pt x="30" y="204"/>
                    <a:pt x="18" y="197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 dirty="0"/>
            </a:p>
          </p:txBody>
        </p:sp>
        <p:sp>
          <p:nvSpPr>
            <p:cNvPr id="9" name="Freeform 20"/>
            <p:cNvSpPr/>
            <p:nvPr/>
          </p:nvSpPr>
          <p:spPr bwMode="auto">
            <a:xfrm>
              <a:off x="2137243" y="2477579"/>
              <a:ext cx="210139" cy="213078"/>
            </a:xfrm>
            <a:custGeom>
              <a:avLst/>
              <a:gdLst/>
              <a:ahLst/>
              <a:cxnLst>
                <a:cxn ang="0">
                  <a:pos x="18" y="162"/>
                </a:cxn>
                <a:cxn ang="0">
                  <a:pos x="6" y="127"/>
                </a:cxn>
                <a:cxn ang="0">
                  <a:pos x="125" y="6"/>
                </a:cxn>
                <a:cxn ang="0">
                  <a:pos x="161" y="22"/>
                </a:cxn>
                <a:cxn ang="0">
                  <a:pos x="145" y="58"/>
                </a:cxn>
                <a:cxn ang="0">
                  <a:pos x="58" y="149"/>
                </a:cxn>
                <a:cxn ang="0">
                  <a:pos x="21" y="164"/>
                </a:cxn>
                <a:cxn ang="0">
                  <a:pos x="18" y="162"/>
                </a:cxn>
              </a:cxnLst>
              <a:rect l="0" t="0" r="r" b="b"/>
              <a:pathLst>
                <a:path w="167" h="170">
                  <a:moveTo>
                    <a:pt x="18" y="162"/>
                  </a:moveTo>
                  <a:cubicBezTo>
                    <a:pt x="6" y="155"/>
                    <a:pt x="0" y="140"/>
                    <a:pt x="6" y="127"/>
                  </a:cubicBezTo>
                  <a:cubicBezTo>
                    <a:pt x="7" y="124"/>
                    <a:pt x="44" y="37"/>
                    <a:pt x="125" y="6"/>
                  </a:cubicBezTo>
                  <a:cubicBezTo>
                    <a:pt x="140" y="0"/>
                    <a:pt x="156" y="8"/>
                    <a:pt x="161" y="22"/>
                  </a:cubicBezTo>
                  <a:cubicBezTo>
                    <a:pt x="167" y="37"/>
                    <a:pt x="160" y="53"/>
                    <a:pt x="145" y="58"/>
                  </a:cubicBezTo>
                  <a:cubicBezTo>
                    <a:pt x="87" y="81"/>
                    <a:pt x="58" y="148"/>
                    <a:pt x="58" y="149"/>
                  </a:cubicBezTo>
                  <a:cubicBezTo>
                    <a:pt x="52" y="163"/>
                    <a:pt x="35" y="170"/>
                    <a:pt x="21" y="164"/>
                  </a:cubicBezTo>
                  <a:cubicBezTo>
                    <a:pt x="20" y="163"/>
                    <a:pt x="19" y="163"/>
                    <a:pt x="18" y="162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937159" y="1819694"/>
            <a:ext cx="4486782" cy="949274"/>
            <a:chOff x="5891539" y="1193290"/>
            <a:chExt cx="4486782" cy="949274"/>
          </a:xfrm>
        </p:grpSpPr>
        <p:grpSp>
          <p:nvGrpSpPr>
            <p:cNvPr id="11" name="Group 10"/>
            <p:cNvGrpSpPr/>
            <p:nvPr/>
          </p:nvGrpSpPr>
          <p:grpSpPr>
            <a:xfrm>
              <a:off x="5891539" y="1627409"/>
              <a:ext cx="1606953" cy="515155"/>
              <a:chOff x="7794624" y="2150772"/>
              <a:chExt cx="1606953" cy="515155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 flipV="1">
                <a:off x="7794624" y="2150772"/>
                <a:ext cx="220663" cy="515155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8015287" y="2154363"/>
                <a:ext cx="1386290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Content Placeholder 2"/>
            <p:cNvSpPr txBox="1"/>
            <p:nvPr/>
          </p:nvSpPr>
          <p:spPr>
            <a:xfrm>
              <a:off x="7678645" y="1193290"/>
              <a:ext cx="2699676" cy="89003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b="1" dirty="0"/>
                <a:t>Final Project</a:t>
              </a:r>
              <a:br>
                <a:rPr lang="en-US" b="1" dirty="0"/>
              </a:br>
              <a:r>
                <a:rPr lang="en-US" sz="1100" dirty="0"/>
                <a:t>Lorem ipsum dolor sit amet, consectetur adipiscing elit. Curabitur elementum posuere pretium. 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349036" y="3629041"/>
            <a:ext cx="4178168" cy="890039"/>
            <a:chOff x="7367712" y="4467079"/>
            <a:chExt cx="4178168" cy="890039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7367712" y="4912098"/>
              <a:ext cx="138629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ontent Placeholder 2"/>
            <p:cNvSpPr txBox="1"/>
            <p:nvPr/>
          </p:nvSpPr>
          <p:spPr>
            <a:xfrm>
              <a:off x="8846204" y="4467079"/>
              <a:ext cx="2699676" cy="89003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b="1" dirty="0"/>
                <a:t>Networking Area</a:t>
              </a:r>
              <a:br>
                <a:rPr lang="en-US" b="1" dirty="0"/>
              </a:br>
              <a:r>
                <a:rPr lang="en-US" sz="1100" dirty="0"/>
                <a:t>Lorem ipsum dolor sit amet, consectetur adipiscing elit. Curabitur elementum posuere pretium. 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37284" y="5301901"/>
            <a:ext cx="4486782" cy="990904"/>
            <a:chOff x="5891539" y="1092425"/>
            <a:chExt cx="4486782" cy="990904"/>
          </a:xfrm>
        </p:grpSpPr>
        <p:grpSp>
          <p:nvGrpSpPr>
            <p:cNvPr id="19" name="Group 18"/>
            <p:cNvGrpSpPr/>
            <p:nvPr/>
          </p:nvGrpSpPr>
          <p:grpSpPr>
            <a:xfrm>
              <a:off x="5891539" y="1092425"/>
              <a:ext cx="1606953" cy="538575"/>
              <a:chOff x="7794624" y="1615788"/>
              <a:chExt cx="1606953" cy="538575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H="1" flipV="1">
                <a:off x="7794624" y="1615788"/>
                <a:ext cx="220663" cy="515155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8015287" y="2154363"/>
                <a:ext cx="1386290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Content Placeholder 2"/>
            <p:cNvSpPr txBox="1"/>
            <p:nvPr/>
          </p:nvSpPr>
          <p:spPr>
            <a:xfrm>
              <a:off x="7678645" y="1193290"/>
              <a:ext cx="2699676" cy="89003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b="1" dirty="0"/>
                <a:t>Bottom Idea</a:t>
              </a:r>
              <a:br>
                <a:rPr lang="en-US" b="1" dirty="0"/>
              </a:br>
              <a:r>
                <a:rPr lang="en-US" sz="1100" dirty="0"/>
                <a:t>Lorem ipsum dolor sit amet, consectetur adipiscing elit. Curabitur elementum posuere pretium.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99935" y="2332012"/>
            <a:ext cx="4098608" cy="903343"/>
            <a:chOff x="10029" y="2066885"/>
            <a:chExt cx="4098608" cy="903343"/>
          </a:xfrm>
        </p:grpSpPr>
        <p:grpSp>
          <p:nvGrpSpPr>
            <p:cNvPr id="24" name="Group 23"/>
            <p:cNvGrpSpPr/>
            <p:nvPr/>
          </p:nvGrpSpPr>
          <p:grpSpPr>
            <a:xfrm flipH="1">
              <a:off x="2760127" y="2440861"/>
              <a:ext cx="1348510" cy="515155"/>
              <a:chOff x="7794624" y="2150772"/>
              <a:chExt cx="1606953" cy="515155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flipV="1">
                <a:off x="7794624" y="2150772"/>
                <a:ext cx="220663" cy="515155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8015287" y="2154363"/>
                <a:ext cx="1386290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Content Placeholder 2"/>
            <p:cNvSpPr txBox="1"/>
            <p:nvPr/>
          </p:nvSpPr>
          <p:spPr>
            <a:xfrm>
              <a:off x="10029" y="2066885"/>
              <a:ext cx="2699676" cy="90334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id-ID" b="1" dirty="0"/>
                <a:t>Development Code</a:t>
              </a:r>
              <a:br>
                <a:rPr lang="en-US" b="1" dirty="0"/>
              </a:br>
              <a:r>
                <a:rPr lang="en-US" sz="1100" dirty="0"/>
                <a:t>Lorem ipsum dolor sit amet, consectetur adipiscing elit. Curabitur elementum posuere pretium. 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47979" y="3970281"/>
            <a:ext cx="4251238" cy="856755"/>
            <a:chOff x="31572" y="4582022"/>
            <a:chExt cx="4251238" cy="856755"/>
          </a:xfrm>
        </p:grpSpPr>
        <p:cxnSp>
          <p:nvCxnSpPr>
            <p:cNvPr id="29" name="Straight Connector 28"/>
            <p:cNvCxnSpPr/>
            <p:nvPr/>
          </p:nvCxnSpPr>
          <p:spPr>
            <a:xfrm flipH="1" flipV="1">
              <a:off x="2896519" y="4912097"/>
              <a:ext cx="138629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ontent Placeholder 2"/>
            <p:cNvSpPr txBox="1"/>
            <p:nvPr/>
          </p:nvSpPr>
          <p:spPr>
            <a:xfrm>
              <a:off x="31572" y="4582022"/>
              <a:ext cx="2699676" cy="85675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id-ID" b="1" dirty="0"/>
                <a:t>Graphic Design</a:t>
              </a:r>
              <a:br>
                <a:rPr lang="en-US" b="1" dirty="0"/>
              </a:br>
              <a:r>
                <a:rPr lang="en-US" sz="1100" dirty="0"/>
                <a:t>Lorem ipsum dolor sit amet, consectetur adipiscing elit. Curabitur elementum posuere pretium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74333" y="5398401"/>
            <a:ext cx="4251238" cy="856755"/>
            <a:chOff x="31572" y="4582022"/>
            <a:chExt cx="4251238" cy="856755"/>
          </a:xfrm>
        </p:grpSpPr>
        <p:cxnSp>
          <p:nvCxnSpPr>
            <p:cNvPr id="32" name="Straight Connector 31"/>
            <p:cNvCxnSpPr/>
            <p:nvPr/>
          </p:nvCxnSpPr>
          <p:spPr>
            <a:xfrm flipH="1" flipV="1">
              <a:off x="2896519" y="4912097"/>
              <a:ext cx="138629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ontent Placeholder 2"/>
            <p:cNvSpPr txBox="1"/>
            <p:nvPr/>
          </p:nvSpPr>
          <p:spPr>
            <a:xfrm>
              <a:off x="31572" y="4582022"/>
              <a:ext cx="2699676" cy="85675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id-ID" b="1" dirty="0"/>
                <a:t>Main Backbone </a:t>
              </a:r>
              <a:br>
                <a:rPr lang="en-US" b="1" dirty="0"/>
              </a:br>
              <a:r>
                <a:rPr lang="en-US" sz="1100" dirty="0"/>
                <a:t>Lorem ipsum dolor sit amet, consectetur adipiscing elit. Curabitur elementum posuere pretium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318007" y="2314928"/>
            <a:ext cx="5079999" cy="3962399"/>
            <a:chOff x="2659062" y="1871663"/>
            <a:chExt cx="2887663" cy="2227263"/>
          </a:xfrm>
          <a:solidFill>
            <a:schemeClr val="accent3"/>
          </a:solidFill>
        </p:grpSpPr>
        <p:sp>
          <p:nvSpPr>
            <p:cNvPr id="5" name="Freeform 11"/>
            <p:cNvSpPr/>
            <p:nvPr/>
          </p:nvSpPr>
          <p:spPr bwMode="auto">
            <a:xfrm>
              <a:off x="3773488" y="3175000"/>
              <a:ext cx="128588" cy="200025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23" y="44"/>
                </a:cxn>
                <a:cxn ang="0">
                  <a:pos x="23" y="44"/>
                </a:cxn>
                <a:cxn ang="0">
                  <a:pos x="22" y="44"/>
                </a:cxn>
                <a:cxn ang="0">
                  <a:pos x="22" y="43"/>
                </a:cxn>
                <a:cxn ang="0">
                  <a:pos x="22" y="43"/>
                </a:cxn>
                <a:cxn ang="0">
                  <a:pos x="22" y="43"/>
                </a:cxn>
                <a:cxn ang="0">
                  <a:pos x="21" y="43"/>
                </a:cxn>
                <a:cxn ang="0">
                  <a:pos x="21" y="43"/>
                </a:cxn>
                <a:cxn ang="0">
                  <a:pos x="21" y="43"/>
                </a:cxn>
                <a:cxn ang="0">
                  <a:pos x="21" y="42"/>
                </a:cxn>
                <a:cxn ang="0">
                  <a:pos x="21" y="42"/>
                </a:cxn>
                <a:cxn ang="0">
                  <a:pos x="21" y="42"/>
                </a:cxn>
                <a:cxn ang="0">
                  <a:pos x="20" y="42"/>
                </a:cxn>
                <a:cxn ang="0">
                  <a:pos x="20" y="42"/>
                </a:cxn>
                <a:cxn ang="0">
                  <a:pos x="20" y="41"/>
                </a:cxn>
                <a:cxn ang="0">
                  <a:pos x="20" y="41"/>
                </a:cxn>
                <a:cxn ang="0">
                  <a:pos x="20" y="41"/>
                </a:cxn>
                <a:cxn ang="0">
                  <a:pos x="4" y="20"/>
                </a:cxn>
                <a:cxn ang="0">
                  <a:pos x="13" y="11"/>
                </a:cxn>
              </a:cxnLst>
              <a:rect l="0" t="0" r="r" b="b"/>
              <a:pathLst>
                <a:path w="34" h="53">
                  <a:moveTo>
                    <a:pt x="13" y="11"/>
                  </a:moveTo>
                  <a:cubicBezTo>
                    <a:pt x="11" y="15"/>
                    <a:pt x="34" y="53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2" y="44"/>
                    <a:pt x="22" y="44"/>
                  </a:cubicBezTo>
                  <a:cubicBezTo>
                    <a:pt x="22" y="44"/>
                    <a:pt x="22" y="44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43"/>
                    <a:pt x="22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3" y="35"/>
                    <a:pt x="6" y="28"/>
                    <a:pt x="4" y="20"/>
                  </a:cubicBezTo>
                  <a:cubicBezTo>
                    <a:pt x="0" y="0"/>
                    <a:pt x="14" y="7"/>
                    <a:pt x="13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 dirty="0"/>
            </a:p>
          </p:txBody>
        </p:sp>
        <p:grpSp>
          <p:nvGrpSpPr>
            <p:cNvPr id="6" name="Group 55"/>
            <p:cNvGrpSpPr/>
            <p:nvPr/>
          </p:nvGrpSpPr>
          <p:grpSpPr>
            <a:xfrm>
              <a:off x="2659062" y="1871663"/>
              <a:ext cx="2887663" cy="2227263"/>
              <a:chOff x="2659062" y="1871663"/>
              <a:chExt cx="2887663" cy="2227263"/>
            </a:xfrm>
            <a:grpFill/>
          </p:grpSpPr>
          <p:sp>
            <p:nvSpPr>
              <p:cNvPr id="7" name="Freeform 5"/>
              <p:cNvSpPr>
                <a:spLocks noEditPoints="1"/>
              </p:cNvSpPr>
              <p:nvPr/>
            </p:nvSpPr>
            <p:spPr bwMode="auto">
              <a:xfrm>
                <a:off x="2659062" y="1871663"/>
                <a:ext cx="2887663" cy="2227263"/>
              </a:xfrm>
              <a:custGeom>
                <a:avLst/>
                <a:gdLst/>
                <a:ahLst/>
                <a:cxnLst>
                  <a:cxn ang="0">
                    <a:pos x="516" y="103"/>
                  </a:cxn>
                  <a:cxn ang="0">
                    <a:pos x="560" y="442"/>
                  </a:cxn>
                  <a:cxn ang="0">
                    <a:pos x="57" y="301"/>
                  </a:cxn>
                  <a:cxn ang="0">
                    <a:pos x="10" y="251"/>
                  </a:cxn>
                  <a:cxn ang="0">
                    <a:pos x="681" y="219"/>
                  </a:cxn>
                  <a:cxn ang="0">
                    <a:pos x="180" y="57"/>
                  </a:cxn>
                  <a:cxn ang="0">
                    <a:pos x="661" y="416"/>
                  </a:cxn>
                  <a:cxn ang="0">
                    <a:pos x="509" y="535"/>
                  </a:cxn>
                  <a:cxn ang="0">
                    <a:pos x="66" y="121"/>
                  </a:cxn>
                  <a:cxn ang="0">
                    <a:pos x="422" y="15"/>
                  </a:cxn>
                  <a:cxn ang="0">
                    <a:pos x="572" y="89"/>
                  </a:cxn>
                  <a:cxn ang="0">
                    <a:pos x="544" y="50"/>
                  </a:cxn>
                  <a:cxn ang="0">
                    <a:pos x="551" y="500"/>
                  </a:cxn>
                  <a:cxn ang="0">
                    <a:pos x="43" y="147"/>
                  </a:cxn>
                  <a:cxn ang="0">
                    <a:pos x="452" y="517"/>
                  </a:cxn>
                  <a:cxn ang="0">
                    <a:pos x="91" y="373"/>
                  </a:cxn>
                  <a:cxn ang="0">
                    <a:pos x="443" y="480"/>
                  </a:cxn>
                  <a:cxn ang="0">
                    <a:pos x="662" y="437"/>
                  </a:cxn>
                  <a:cxn ang="0">
                    <a:pos x="428" y="457"/>
                  </a:cxn>
                  <a:cxn ang="0">
                    <a:pos x="24" y="271"/>
                  </a:cxn>
                  <a:cxn ang="0">
                    <a:pos x="700" y="246"/>
                  </a:cxn>
                  <a:cxn ang="0">
                    <a:pos x="619" y="108"/>
                  </a:cxn>
                  <a:cxn ang="0">
                    <a:pos x="621" y="492"/>
                  </a:cxn>
                  <a:cxn ang="0">
                    <a:pos x="570" y="359"/>
                  </a:cxn>
                  <a:cxn ang="0">
                    <a:pos x="402" y="78"/>
                  </a:cxn>
                  <a:cxn ang="0">
                    <a:pos x="456" y="421"/>
                  </a:cxn>
                  <a:cxn ang="0">
                    <a:pos x="523" y="412"/>
                  </a:cxn>
                  <a:cxn ang="0">
                    <a:pos x="514" y="581"/>
                  </a:cxn>
                  <a:cxn ang="0">
                    <a:pos x="508" y="434"/>
                  </a:cxn>
                  <a:cxn ang="0">
                    <a:pos x="604" y="448"/>
                  </a:cxn>
                  <a:cxn ang="0">
                    <a:pos x="471" y="419"/>
                  </a:cxn>
                  <a:cxn ang="0">
                    <a:pos x="461" y="486"/>
                  </a:cxn>
                  <a:cxn ang="0">
                    <a:pos x="432" y="484"/>
                  </a:cxn>
                  <a:cxn ang="0">
                    <a:pos x="552" y="486"/>
                  </a:cxn>
                  <a:cxn ang="0">
                    <a:pos x="577" y="498"/>
                  </a:cxn>
                  <a:cxn ang="0">
                    <a:pos x="69" y="196"/>
                  </a:cxn>
                  <a:cxn ang="0">
                    <a:pos x="204" y="261"/>
                  </a:cxn>
                  <a:cxn ang="0">
                    <a:pos x="569" y="69"/>
                  </a:cxn>
                  <a:cxn ang="0">
                    <a:pos x="59" y="212"/>
                  </a:cxn>
                  <a:cxn ang="0">
                    <a:pos x="109" y="311"/>
                  </a:cxn>
                  <a:cxn ang="0">
                    <a:pos x="274" y="476"/>
                  </a:cxn>
                  <a:cxn ang="0">
                    <a:pos x="46" y="125"/>
                  </a:cxn>
                  <a:cxn ang="0">
                    <a:pos x="626" y="103"/>
                  </a:cxn>
                  <a:cxn ang="0">
                    <a:pos x="361" y="486"/>
                  </a:cxn>
                  <a:cxn ang="0">
                    <a:pos x="517" y="387"/>
                  </a:cxn>
                  <a:cxn ang="0">
                    <a:pos x="623" y="346"/>
                  </a:cxn>
                  <a:cxn ang="0">
                    <a:pos x="726" y="346"/>
                  </a:cxn>
                  <a:cxn ang="0">
                    <a:pos x="587" y="171"/>
                  </a:cxn>
                  <a:cxn ang="0">
                    <a:pos x="457" y="291"/>
                  </a:cxn>
                  <a:cxn ang="0">
                    <a:pos x="245" y="460"/>
                  </a:cxn>
                  <a:cxn ang="0">
                    <a:pos x="282" y="420"/>
                  </a:cxn>
                  <a:cxn ang="0">
                    <a:pos x="542" y="531"/>
                  </a:cxn>
                  <a:cxn ang="0">
                    <a:pos x="165" y="113"/>
                  </a:cxn>
                  <a:cxn ang="0">
                    <a:pos x="224" y="140"/>
                  </a:cxn>
                  <a:cxn ang="0">
                    <a:pos x="614" y="406"/>
                  </a:cxn>
                  <a:cxn ang="0">
                    <a:pos x="570" y="368"/>
                  </a:cxn>
                  <a:cxn ang="0">
                    <a:pos x="227" y="215"/>
                  </a:cxn>
                  <a:cxn ang="0">
                    <a:pos x="264" y="274"/>
                  </a:cxn>
                  <a:cxn ang="0">
                    <a:pos x="352" y="149"/>
                  </a:cxn>
                  <a:cxn ang="0">
                    <a:pos x="396" y="23"/>
                  </a:cxn>
                  <a:cxn ang="0">
                    <a:pos x="324" y="58"/>
                  </a:cxn>
                </a:cxnLst>
                <a:rect l="0" t="0" r="r" b="b"/>
                <a:pathLst>
                  <a:path w="767" h="591">
                    <a:moveTo>
                      <a:pt x="62" y="348"/>
                    </a:moveTo>
                    <a:cubicBezTo>
                      <a:pt x="64" y="342"/>
                      <a:pt x="67" y="338"/>
                      <a:pt x="72" y="334"/>
                    </a:cubicBezTo>
                    <a:cubicBezTo>
                      <a:pt x="54" y="331"/>
                      <a:pt x="60" y="334"/>
                      <a:pt x="43" y="334"/>
                    </a:cubicBezTo>
                    <a:cubicBezTo>
                      <a:pt x="45" y="338"/>
                      <a:pt x="61" y="354"/>
                      <a:pt x="62" y="348"/>
                    </a:cubicBezTo>
                    <a:close/>
                    <a:moveTo>
                      <a:pt x="61" y="192"/>
                    </a:moveTo>
                    <a:cubicBezTo>
                      <a:pt x="64" y="178"/>
                      <a:pt x="72" y="162"/>
                      <a:pt x="84" y="153"/>
                    </a:cubicBezTo>
                    <a:cubicBezTo>
                      <a:pt x="74" y="147"/>
                      <a:pt x="65" y="136"/>
                      <a:pt x="57" y="127"/>
                    </a:cubicBezTo>
                    <a:cubicBezTo>
                      <a:pt x="45" y="132"/>
                      <a:pt x="58" y="149"/>
                      <a:pt x="46" y="155"/>
                    </a:cubicBezTo>
                    <a:cubicBezTo>
                      <a:pt x="32" y="162"/>
                      <a:pt x="56" y="187"/>
                      <a:pt x="61" y="192"/>
                    </a:cubicBezTo>
                    <a:close/>
                    <a:moveTo>
                      <a:pt x="516" y="103"/>
                    </a:moveTo>
                    <a:cubicBezTo>
                      <a:pt x="519" y="115"/>
                      <a:pt x="547" y="86"/>
                      <a:pt x="555" y="80"/>
                    </a:cubicBezTo>
                    <a:cubicBezTo>
                      <a:pt x="542" y="73"/>
                      <a:pt x="520" y="63"/>
                      <a:pt x="507" y="73"/>
                    </a:cubicBezTo>
                    <a:cubicBezTo>
                      <a:pt x="510" y="83"/>
                      <a:pt x="513" y="93"/>
                      <a:pt x="516" y="103"/>
                    </a:cubicBezTo>
                    <a:cubicBezTo>
                      <a:pt x="516" y="103"/>
                      <a:pt x="516" y="103"/>
                      <a:pt x="516" y="103"/>
                    </a:cubicBezTo>
                    <a:cubicBezTo>
                      <a:pt x="516" y="103"/>
                      <a:pt x="516" y="103"/>
                      <a:pt x="516" y="103"/>
                    </a:cubicBezTo>
                    <a:cubicBezTo>
                      <a:pt x="516" y="103"/>
                      <a:pt x="516" y="103"/>
                      <a:pt x="516" y="103"/>
                    </a:cubicBezTo>
                    <a:close/>
                    <a:moveTo>
                      <a:pt x="453" y="23"/>
                    </a:moveTo>
                    <a:cubicBezTo>
                      <a:pt x="454" y="20"/>
                      <a:pt x="456" y="18"/>
                      <a:pt x="459" y="16"/>
                    </a:cubicBezTo>
                    <a:cubicBezTo>
                      <a:pt x="452" y="13"/>
                      <a:pt x="445" y="11"/>
                      <a:pt x="438" y="11"/>
                    </a:cubicBezTo>
                    <a:cubicBezTo>
                      <a:pt x="444" y="13"/>
                      <a:pt x="449" y="17"/>
                      <a:pt x="453" y="23"/>
                    </a:cubicBezTo>
                    <a:close/>
                    <a:moveTo>
                      <a:pt x="502" y="484"/>
                    </a:moveTo>
                    <a:cubicBezTo>
                      <a:pt x="524" y="494"/>
                      <a:pt x="546" y="483"/>
                      <a:pt x="555" y="472"/>
                    </a:cubicBezTo>
                    <a:cubicBezTo>
                      <a:pt x="539" y="481"/>
                      <a:pt x="512" y="488"/>
                      <a:pt x="502" y="484"/>
                    </a:cubicBezTo>
                    <a:close/>
                    <a:moveTo>
                      <a:pt x="560" y="442"/>
                    </a:moveTo>
                    <a:cubicBezTo>
                      <a:pt x="566" y="443"/>
                      <a:pt x="570" y="437"/>
                      <a:pt x="570" y="428"/>
                    </a:cubicBezTo>
                    <a:cubicBezTo>
                      <a:pt x="567" y="431"/>
                      <a:pt x="555" y="440"/>
                      <a:pt x="560" y="442"/>
                    </a:cubicBezTo>
                    <a:close/>
                    <a:moveTo>
                      <a:pt x="39" y="308"/>
                    </a:moveTo>
                    <a:cubicBezTo>
                      <a:pt x="35" y="308"/>
                      <a:pt x="22" y="305"/>
                      <a:pt x="26" y="317"/>
                    </a:cubicBezTo>
                    <a:cubicBezTo>
                      <a:pt x="30" y="327"/>
                      <a:pt x="47" y="329"/>
                      <a:pt x="54" y="322"/>
                    </a:cubicBezTo>
                    <a:cubicBezTo>
                      <a:pt x="48" y="314"/>
                      <a:pt x="48" y="308"/>
                      <a:pt x="39" y="308"/>
                    </a:cubicBezTo>
                    <a:close/>
                    <a:moveTo>
                      <a:pt x="41" y="265"/>
                    </a:moveTo>
                    <a:cubicBezTo>
                      <a:pt x="30" y="265"/>
                      <a:pt x="39" y="284"/>
                      <a:pt x="41" y="286"/>
                    </a:cubicBezTo>
                    <a:cubicBezTo>
                      <a:pt x="51" y="301"/>
                      <a:pt x="58" y="323"/>
                      <a:pt x="78" y="326"/>
                    </a:cubicBezTo>
                    <a:cubicBezTo>
                      <a:pt x="71" y="320"/>
                      <a:pt x="64" y="313"/>
                      <a:pt x="59" y="305"/>
                    </a:cubicBezTo>
                    <a:cubicBezTo>
                      <a:pt x="59" y="305"/>
                      <a:pt x="59" y="305"/>
                      <a:pt x="59" y="305"/>
                    </a:cubicBezTo>
                    <a:cubicBezTo>
                      <a:pt x="59" y="305"/>
                      <a:pt x="59" y="304"/>
                      <a:pt x="58" y="302"/>
                    </a:cubicBezTo>
                    <a:cubicBezTo>
                      <a:pt x="57" y="301"/>
                      <a:pt x="57" y="301"/>
                      <a:pt x="57" y="301"/>
                    </a:cubicBezTo>
                    <a:cubicBezTo>
                      <a:pt x="57" y="301"/>
                      <a:pt x="57" y="301"/>
                      <a:pt x="57" y="301"/>
                    </a:cubicBezTo>
                    <a:cubicBezTo>
                      <a:pt x="57" y="301"/>
                      <a:pt x="57" y="301"/>
                      <a:pt x="57" y="301"/>
                    </a:cubicBezTo>
                    <a:cubicBezTo>
                      <a:pt x="54" y="291"/>
                      <a:pt x="58" y="265"/>
                      <a:pt x="41" y="265"/>
                    </a:cubicBezTo>
                    <a:close/>
                    <a:moveTo>
                      <a:pt x="497" y="467"/>
                    </a:moveTo>
                    <a:cubicBezTo>
                      <a:pt x="510" y="474"/>
                      <a:pt x="557" y="446"/>
                      <a:pt x="556" y="442"/>
                    </a:cubicBezTo>
                    <a:cubicBezTo>
                      <a:pt x="535" y="444"/>
                      <a:pt x="515" y="458"/>
                      <a:pt x="497" y="467"/>
                    </a:cubicBezTo>
                    <a:close/>
                    <a:moveTo>
                      <a:pt x="280" y="26"/>
                    </a:moveTo>
                    <a:cubicBezTo>
                      <a:pt x="266" y="24"/>
                      <a:pt x="251" y="34"/>
                      <a:pt x="241" y="42"/>
                    </a:cubicBezTo>
                    <a:cubicBezTo>
                      <a:pt x="257" y="40"/>
                      <a:pt x="275" y="36"/>
                      <a:pt x="291" y="30"/>
                    </a:cubicBezTo>
                    <a:cubicBezTo>
                      <a:pt x="288" y="29"/>
                      <a:pt x="284" y="27"/>
                      <a:pt x="281" y="26"/>
                    </a:cubicBezTo>
                    <a:cubicBezTo>
                      <a:pt x="281" y="26"/>
                      <a:pt x="281" y="26"/>
                      <a:pt x="280" y="26"/>
                    </a:cubicBezTo>
                    <a:close/>
                    <a:moveTo>
                      <a:pt x="10" y="251"/>
                    </a:moveTo>
                    <a:cubicBezTo>
                      <a:pt x="9" y="256"/>
                      <a:pt x="9" y="261"/>
                      <a:pt x="11" y="266"/>
                    </a:cubicBezTo>
                    <a:cubicBezTo>
                      <a:pt x="12" y="268"/>
                      <a:pt x="14" y="270"/>
                      <a:pt x="16" y="272"/>
                    </a:cubicBezTo>
                    <a:cubicBezTo>
                      <a:pt x="13" y="265"/>
                      <a:pt x="10" y="258"/>
                      <a:pt x="10" y="251"/>
                    </a:cubicBezTo>
                    <a:close/>
                    <a:moveTo>
                      <a:pt x="411" y="424"/>
                    </a:moveTo>
                    <a:cubicBezTo>
                      <a:pt x="415" y="419"/>
                      <a:pt x="414" y="418"/>
                      <a:pt x="407" y="420"/>
                    </a:cubicBezTo>
                    <a:cubicBezTo>
                      <a:pt x="408" y="421"/>
                      <a:pt x="410" y="422"/>
                      <a:pt x="411" y="424"/>
                    </a:cubicBezTo>
                    <a:close/>
                    <a:moveTo>
                      <a:pt x="518" y="423"/>
                    </a:moveTo>
                    <a:cubicBezTo>
                      <a:pt x="530" y="416"/>
                      <a:pt x="579" y="404"/>
                      <a:pt x="577" y="391"/>
                    </a:cubicBezTo>
                    <a:cubicBezTo>
                      <a:pt x="573" y="391"/>
                      <a:pt x="534" y="399"/>
                      <a:pt x="535" y="404"/>
                    </a:cubicBezTo>
                    <a:cubicBezTo>
                      <a:pt x="535" y="404"/>
                      <a:pt x="535" y="404"/>
                      <a:pt x="535" y="404"/>
                    </a:cubicBezTo>
                    <a:cubicBezTo>
                      <a:pt x="529" y="410"/>
                      <a:pt x="521" y="419"/>
                      <a:pt x="518" y="423"/>
                    </a:cubicBezTo>
                    <a:close/>
                    <a:moveTo>
                      <a:pt x="682" y="228"/>
                    </a:moveTo>
                    <a:cubicBezTo>
                      <a:pt x="692" y="248"/>
                      <a:pt x="691" y="233"/>
                      <a:pt x="709" y="238"/>
                    </a:cubicBezTo>
                    <a:cubicBezTo>
                      <a:pt x="708" y="225"/>
                      <a:pt x="696" y="211"/>
                      <a:pt x="688" y="200"/>
                    </a:cubicBezTo>
                    <a:cubicBezTo>
                      <a:pt x="688" y="204"/>
                      <a:pt x="692" y="222"/>
                      <a:pt x="684" y="221"/>
                    </a:cubicBezTo>
                    <a:cubicBezTo>
                      <a:pt x="683" y="221"/>
                      <a:pt x="682" y="220"/>
                      <a:pt x="681" y="219"/>
                    </a:cubicBezTo>
                    <a:cubicBezTo>
                      <a:pt x="678" y="213"/>
                      <a:pt x="678" y="193"/>
                      <a:pt x="678" y="190"/>
                    </a:cubicBezTo>
                    <a:cubicBezTo>
                      <a:pt x="674" y="169"/>
                      <a:pt x="666" y="146"/>
                      <a:pt x="650" y="131"/>
                    </a:cubicBezTo>
                    <a:cubicBezTo>
                      <a:pt x="658" y="150"/>
                      <a:pt x="651" y="179"/>
                      <a:pt x="662" y="194"/>
                    </a:cubicBezTo>
                    <a:cubicBezTo>
                      <a:pt x="668" y="203"/>
                      <a:pt x="673" y="212"/>
                      <a:pt x="678" y="221"/>
                    </a:cubicBezTo>
                    <a:cubicBezTo>
                      <a:pt x="680" y="223"/>
                      <a:pt x="681" y="225"/>
                      <a:pt x="682" y="228"/>
                    </a:cubicBezTo>
                    <a:close/>
                    <a:moveTo>
                      <a:pt x="609" y="152"/>
                    </a:moveTo>
                    <a:cubicBezTo>
                      <a:pt x="628" y="153"/>
                      <a:pt x="615" y="170"/>
                      <a:pt x="621" y="178"/>
                    </a:cubicBezTo>
                    <a:cubicBezTo>
                      <a:pt x="626" y="185"/>
                      <a:pt x="644" y="182"/>
                      <a:pt x="650" y="185"/>
                    </a:cubicBezTo>
                    <a:cubicBezTo>
                      <a:pt x="650" y="177"/>
                      <a:pt x="636" y="109"/>
                      <a:pt x="629" y="119"/>
                    </a:cubicBezTo>
                    <a:cubicBezTo>
                      <a:pt x="628" y="133"/>
                      <a:pt x="622" y="145"/>
                      <a:pt x="609" y="152"/>
                    </a:cubicBezTo>
                    <a:close/>
                    <a:moveTo>
                      <a:pt x="225" y="44"/>
                    </a:moveTo>
                    <a:cubicBezTo>
                      <a:pt x="198" y="40"/>
                      <a:pt x="153" y="54"/>
                      <a:pt x="137" y="77"/>
                    </a:cubicBezTo>
                    <a:cubicBezTo>
                      <a:pt x="138" y="76"/>
                      <a:pt x="173" y="61"/>
                      <a:pt x="180" y="57"/>
                    </a:cubicBezTo>
                    <a:cubicBezTo>
                      <a:pt x="200" y="46"/>
                      <a:pt x="212" y="57"/>
                      <a:pt x="225" y="44"/>
                    </a:cubicBezTo>
                    <a:close/>
                    <a:moveTo>
                      <a:pt x="114" y="100"/>
                    </a:moveTo>
                    <a:cubicBezTo>
                      <a:pt x="98" y="111"/>
                      <a:pt x="68" y="142"/>
                      <a:pt x="101" y="148"/>
                    </a:cubicBezTo>
                    <a:cubicBezTo>
                      <a:pt x="100" y="143"/>
                      <a:pt x="99" y="138"/>
                      <a:pt x="97" y="133"/>
                    </a:cubicBezTo>
                    <a:cubicBezTo>
                      <a:pt x="90" y="126"/>
                      <a:pt x="104" y="126"/>
                      <a:pt x="105" y="125"/>
                    </a:cubicBezTo>
                    <a:cubicBezTo>
                      <a:pt x="118" y="116"/>
                      <a:pt x="117" y="114"/>
                      <a:pt x="114" y="100"/>
                    </a:cubicBezTo>
                    <a:close/>
                    <a:moveTo>
                      <a:pt x="307" y="26"/>
                    </a:moveTo>
                    <a:cubicBezTo>
                      <a:pt x="317" y="25"/>
                      <a:pt x="333" y="27"/>
                      <a:pt x="336" y="38"/>
                    </a:cubicBezTo>
                    <a:cubicBezTo>
                      <a:pt x="337" y="26"/>
                      <a:pt x="346" y="18"/>
                      <a:pt x="358" y="15"/>
                    </a:cubicBezTo>
                    <a:cubicBezTo>
                      <a:pt x="343" y="13"/>
                      <a:pt x="325" y="12"/>
                      <a:pt x="312" y="20"/>
                    </a:cubicBezTo>
                    <a:cubicBezTo>
                      <a:pt x="309" y="21"/>
                      <a:pt x="307" y="23"/>
                      <a:pt x="307" y="26"/>
                    </a:cubicBezTo>
                    <a:close/>
                    <a:moveTo>
                      <a:pt x="622" y="422"/>
                    </a:moveTo>
                    <a:cubicBezTo>
                      <a:pt x="631" y="438"/>
                      <a:pt x="649" y="420"/>
                      <a:pt x="661" y="416"/>
                    </a:cubicBezTo>
                    <a:cubicBezTo>
                      <a:pt x="650" y="417"/>
                      <a:pt x="628" y="420"/>
                      <a:pt x="622" y="422"/>
                    </a:cubicBezTo>
                    <a:close/>
                    <a:moveTo>
                      <a:pt x="583" y="371"/>
                    </a:moveTo>
                    <a:cubicBezTo>
                      <a:pt x="584" y="372"/>
                      <a:pt x="584" y="372"/>
                      <a:pt x="585" y="372"/>
                    </a:cubicBezTo>
                    <a:cubicBezTo>
                      <a:pt x="585" y="372"/>
                      <a:pt x="589" y="373"/>
                      <a:pt x="591" y="373"/>
                    </a:cubicBezTo>
                    <a:cubicBezTo>
                      <a:pt x="585" y="370"/>
                      <a:pt x="590" y="371"/>
                      <a:pt x="583" y="371"/>
                    </a:cubicBezTo>
                    <a:close/>
                    <a:moveTo>
                      <a:pt x="488" y="464"/>
                    </a:moveTo>
                    <a:cubicBezTo>
                      <a:pt x="489" y="467"/>
                      <a:pt x="552" y="440"/>
                      <a:pt x="555" y="438"/>
                    </a:cubicBezTo>
                    <a:cubicBezTo>
                      <a:pt x="576" y="425"/>
                      <a:pt x="572" y="411"/>
                      <a:pt x="548" y="420"/>
                    </a:cubicBezTo>
                    <a:cubicBezTo>
                      <a:pt x="524" y="428"/>
                      <a:pt x="510" y="438"/>
                      <a:pt x="495" y="455"/>
                    </a:cubicBezTo>
                    <a:cubicBezTo>
                      <a:pt x="494" y="456"/>
                      <a:pt x="494" y="456"/>
                      <a:pt x="494" y="456"/>
                    </a:cubicBezTo>
                    <a:cubicBezTo>
                      <a:pt x="494" y="456"/>
                      <a:pt x="494" y="456"/>
                      <a:pt x="495" y="456"/>
                    </a:cubicBezTo>
                    <a:cubicBezTo>
                      <a:pt x="492" y="458"/>
                      <a:pt x="490" y="461"/>
                      <a:pt x="488" y="464"/>
                    </a:cubicBezTo>
                    <a:close/>
                    <a:moveTo>
                      <a:pt x="509" y="535"/>
                    </a:moveTo>
                    <a:cubicBezTo>
                      <a:pt x="493" y="532"/>
                      <a:pt x="450" y="510"/>
                      <a:pt x="442" y="488"/>
                    </a:cubicBezTo>
                    <a:cubicBezTo>
                      <a:pt x="440" y="509"/>
                      <a:pt x="488" y="532"/>
                      <a:pt x="509" y="535"/>
                    </a:cubicBezTo>
                    <a:close/>
                    <a:moveTo>
                      <a:pt x="687" y="359"/>
                    </a:moveTo>
                    <a:cubicBezTo>
                      <a:pt x="671" y="361"/>
                      <a:pt x="667" y="366"/>
                      <a:pt x="632" y="358"/>
                    </a:cubicBezTo>
                    <a:cubicBezTo>
                      <a:pt x="642" y="364"/>
                      <a:pt x="654" y="373"/>
                      <a:pt x="666" y="373"/>
                    </a:cubicBezTo>
                    <a:cubicBezTo>
                      <a:pt x="676" y="372"/>
                      <a:pt x="683" y="367"/>
                      <a:pt x="687" y="359"/>
                    </a:cubicBezTo>
                    <a:close/>
                    <a:moveTo>
                      <a:pt x="89" y="108"/>
                    </a:moveTo>
                    <a:cubicBezTo>
                      <a:pt x="102" y="96"/>
                      <a:pt x="122" y="88"/>
                      <a:pt x="128" y="76"/>
                    </a:cubicBezTo>
                    <a:cubicBezTo>
                      <a:pt x="114" y="74"/>
                      <a:pt x="92" y="90"/>
                      <a:pt x="89" y="104"/>
                    </a:cubicBezTo>
                    <a:cubicBezTo>
                      <a:pt x="89" y="105"/>
                      <a:pt x="89" y="106"/>
                      <a:pt x="88" y="107"/>
                    </a:cubicBezTo>
                    <a:cubicBezTo>
                      <a:pt x="88" y="107"/>
                      <a:pt x="87" y="108"/>
                      <a:pt x="87" y="108"/>
                    </a:cubicBezTo>
                    <a:cubicBezTo>
                      <a:pt x="84" y="108"/>
                      <a:pt x="80" y="103"/>
                      <a:pt x="82" y="97"/>
                    </a:cubicBezTo>
                    <a:cubicBezTo>
                      <a:pt x="76" y="102"/>
                      <a:pt x="64" y="111"/>
                      <a:pt x="66" y="121"/>
                    </a:cubicBezTo>
                    <a:cubicBezTo>
                      <a:pt x="66" y="121"/>
                      <a:pt x="66" y="121"/>
                      <a:pt x="66" y="121"/>
                    </a:cubicBezTo>
                    <a:cubicBezTo>
                      <a:pt x="67" y="127"/>
                      <a:pt x="73" y="124"/>
                      <a:pt x="76" y="132"/>
                    </a:cubicBezTo>
                    <a:cubicBezTo>
                      <a:pt x="76" y="123"/>
                      <a:pt x="81" y="115"/>
                      <a:pt x="88" y="109"/>
                    </a:cubicBezTo>
                    <a:cubicBezTo>
                      <a:pt x="88" y="108"/>
                      <a:pt x="89" y="108"/>
                      <a:pt x="89" y="108"/>
                    </a:cubicBezTo>
                    <a:close/>
                    <a:moveTo>
                      <a:pt x="602" y="381"/>
                    </a:moveTo>
                    <a:cubicBezTo>
                      <a:pt x="606" y="380"/>
                      <a:pt x="611" y="379"/>
                      <a:pt x="613" y="378"/>
                    </a:cubicBezTo>
                    <a:cubicBezTo>
                      <a:pt x="611" y="378"/>
                      <a:pt x="609" y="378"/>
                      <a:pt x="607" y="378"/>
                    </a:cubicBezTo>
                    <a:cubicBezTo>
                      <a:pt x="605" y="379"/>
                      <a:pt x="603" y="380"/>
                      <a:pt x="602" y="381"/>
                    </a:cubicBezTo>
                    <a:close/>
                    <a:moveTo>
                      <a:pt x="421" y="15"/>
                    </a:moveTo>
                    <a:cubicBezTo>
                      <a:pt x="415" y="13"/>
                      <a:pt x="405" y="12"/>
                      <a:pt x="401" y="15"/>
                    </a:cubicBezTo>
                    <a:cubicBezTo>
                      <a:pt x="409" y="18"/>
                      <a:pt x="421" y="23"/>
                      <a:pt x="424" y="33"/>
                    </a:cubicBezTo>
                    <a:cubicBezTo>
                      <a:pt x="427" y="26"/>
                      <a:pt x="439" y="26"/>
                      <a:pt x="445" y="27"/>
                    </a:cubicBezTo>
                    <a:cubicBezTo>
                      <a:pt x="439" y="20"/>
                      <a:pt x="432" y="16"/>
                      <a:pt x="422" y="15"/>
                    </a:cubicBezTo>
                    <a:cubicBezTo>
                      <a:pt x="422" y="15"/>
                      <a:pt x="421" y="15"/>
                      <a:pt x="421" y="15"/>
                    </a:cubicBezTo>
                    <a:close/>
                    <a:moveTo>
                      <a:pt x="595" y="387"/>
                    </a:moveTo>
                    <a:cubicBezTo>
                      <a:pt x="603" y="396"/>
                      <a:pt x="613" y="388"/>
                      <a:pt x="623" y="387"/>
                    </a:cubicBezTo>
                    <a:cubicBezTo>
                      <a:pt x="633" y="386"/>
                      <a:pt x="644" y="387"/>
                      <a:pt x="652" y="378"/>
                    </a:cubicBezTo>
                    <a:cubicBezTo>
                      <a:pt x="631" y="370"/>
                      <a:pt x="615" y="387"/>
                      <a:pt x="595" y="387"/>
                    </a:cubicBezTo>
                    <a:close/>
                    <a:moveTo>
                      <a:pt x="507" y="473"/>
                    </a:moveTo>
                    <a:cubicBezTo>
                      <a:pt x="525" y="472"/>
                      <a:pt x="547" y="470"/>
                      <a:pt x="561" y="461"/>
                    </a:cubicBezTo>
                    <a:cubicBezTo>
                      <a:pt x="561" y="457"/>
                      <a:pt x="561" y="453"/>
                      <a:pt x="561" y="450"/>
                    </a:cubicBezTo>
                    <a:cubicBezTo>
                      <a:pt x="546" y="461"/>
                      <a:pt x="525" y="465"/>
                      <a:pt x="507" y="473"/>
                    </a:cubicBezTo>
                    <a:close/>
                    <a:moveTo>
                      <a:pt x="556" y="160"/>
                    </a:moveTo>
                    <a:cubicBezTo>
                      <a:pt x="562" y="146"/>
                      <a:pt x="557" y="133"/>
                      <a:pt x="562" y="119"/>
                    </a:cubicBezTo>
                    <a:cubicBezTo>
                      <a:pt x="565" y="110"/>
                      <a:pt x="586" y="97"/>
                      <a:pt x="572" y="89"/>
                    </a:cubicBezTo>
                    <a:cubicBezTo>
                      <a:pt x="572" y="89"/>
                      <a:pt x="572" y="89"/>
                      <a:pt x="572" y="89"/>
                    </a:cubicBezTo>
                    <a:cubicBezTo>
                      <a:pt x="571" y="89"/>
                      <a:pt x="571" y="89"/>
                      <a:pt x="571" y="89"/>
                    </a:cubicBezTo>
                    <a:cubicBezTo>
                      <a:pt x="559" y="83"/>
                      <a:pt x="538" y="101"/>
                      <a:pt x="530" y="110"/>
                    </a:cubicBezTo>
                    <a:cubicBezTo>
                      <a:pt x="523" y="117"/>
                      <a:pt x="552" y="150"/>
                      <a:pt x="556" y="160"/>
                    </a:cubicBezTo>
                    <a:close/>
                    <a:moveTo>
                      <a:pt x="413" y="439"/>
                    </a:moveTo>
                    <a:cubicBezTo>
                      <a:pt x="394" y="400"/>
                      <a:pt x="363" y="436"/>
                      <a:pt x="336" y="447"/>
                    </a:cubicBezTo>
                    <a:cubicBezTo>
                      <a:pt x="346" y="458"/>
                      <a:pt x="350" y="474"/>
                      <a:pt x="365" y="482"/>
                    </a:cubicBezTo>
                    <a:cubicBezTo>
                      <a:pt x="390" y="495"/>
                      <a:pt x="428" y="464"/>
                      <a:pt x="413" y="439"/>
                    </a:cubicBezTo>
                    <a:close/>
                    <a:moveTo>
                      <a:pt x="469" y="447"/>
                    </a:moveTo>
                    <a:cubicBezTo>
                      <a:pt x="489" y="414"/>
                      <a:pt x="553" y="390"/>
                      <a:pt x="577" y="388"/>
                    </a:cubicBezTo>
                    <a:cubicBezTo>
                      <a:pt x="568" y="359"/>
                      <a:pt x="549" y="382"/>
                      <a:pt x="530" y="391"/>
                    </a:cubicBezTo>
                    <a:cubicBezTo>
                      <a:pt x="503" y="403"/>
                      <a:pt x="470" y="412"/>
                      <a:pt x="469" y="447"/>
                    </a:cubicBezTo>
                    <a:close/>
                    <a:moveTo>
                      <a:pt x="560" y="73"/>
                    </a:moveTo>
                    <a:cubicBezTo>
                      <a:pt x="562" y="57"/>
                      <a:pt x="566" y="50"/>
                      <a:pt x="544" y="50"/>
                    </a:cubicBezTo>
                    <a:cubicBezTo>
                      <a:pt x="541" y="58"/>
                      <a:pt x="534" y="55"/>
                      <a:pt x="529" y="59"/>
                    </a:cubicBezTo>
                    <a:cubicBezTo>
                      <a:pt x="535" y="59"/>
                      <a:pt x="553" y="69"/>
                      <a:pt x="560" y="73"/>
                    </a:cubicBezTo>
                    <a:close/>
                    <a:moveTo>
                      <a:pt x="415" y="430"/>
                    </a:moveTo>
                    <a:cubicBezTo>
                      <a:pt x="417" y="425"/>
                      <a:pt x="425" y="419"/>
                      <a:pt x="418" y="420"/>
                    </a:cubicBezTo>
                    <a:cubicBezTo>
                      <a:pt x="417" y="420"/>
                      <a:pt x="417" y="420"/>
                      <a:pt x="417" y="420"/>
                    </a:cubicBezTo>
                    <a:cubicBezTo>
                      <a:pt x="413" y="424"/>
                      <a:pt x="412" y="427"/>
                      <a:pt x="415" y="430"/>
                    </a:cubicBezTo>
                    <a:close/>
                    <a:moveTo>
                      <a:pt x="467" y="91"/>
                    </a:moveTo>
                    <a:cubicBezTo>
                      <a:pt x="476" y="99"/>
                      <a:pt x="487" y="100"/>
                      <a:pt x="490" y="113"/>
                    </a:cubicBezTo>
                    <a:cubicBezTo>
                      <a:pt x="495" y="107"/>
                      <a:pt x="500" y="104"/>
                      <a:pt x="507" y="104"/>
                    </a:cubicBezTo>
                    <a:cubicBezTo>
                      <a:pt x="498" y="73"/>
                      <a:pt x="475" y="51"/>
                      <a:pt x="444" y="64"/>
                    </a:cubicBezTo>
                    <a:cubicBezTo>
                      <a:pt x="457" y="71"/>
                      <a:pt x="458" y="82"/>
                      <a:pt x="467" y="91"/>
                    </a:cubicBezTo>
                    <a:close/>
                    <a:moveTo>
                      <a:pt x="550" y="497"/>
                    </a:moveTo>
                    <a:cubicBezTo>
                      <a:pt x="551" y="499"/>
                      <a:pt x="551" y="500"/>
                      <a:pt x="551" y="500"/>
                    </a:cubicBezTo>
                    <a:cubicBezTo>
                      <a:pt x="553" y="497"/>
                      <a:pt x="556" y="494"/>
                      <a:pt x="558" y="490"/>
                    </a:cubicBezTo>
                    <a:cubicBezTo>
                      <a:pt x="537" y="499"/>
                      <a:pt x="518" y="497"/>
                      <a:pt x="496" y="498"/>
                    </a:cubicBezTo>
                    <a:cubicBezTo>
                      <a:pt x="501" y="500"/>
                      <a:pt x="552" y="502"/>
                      <a:pt x="550" y="497"/>
                    </a:cubicBezTo>
                    <a:close/>
                    <a:moveTo>
                      <a:pt x="668" y="404"/>
                    </a:moveTo>
                    <a:cubicBezTo>
                      <a:pt x="662" y="410"/>
                      <a:pt x="621" y="418"/>
                      <a:pt x="621" y="419"/>
                    </a:cubicBezTo>
                    <a:cubicBezTo>
                      <a:pt x="635" y="415"/>
                      <a:pt x="653" y="414"/>
                      <a:pt x="668" y="411"/>
                    </a:cubicBezTo>
                    <a:cubicBezTo>
                      <a:pt x="668" y="409"/>
                      <a:pt x="668" y="407"/>
                      <a:pt x="668" y="404"/>
                    </a:cubicBezTo>
                    <a:close/>
                    <a:moveTo>
                      <a:pt x="422" y="456"/>
                    </a:moveTo>
                    <a:cubicBezTo>
                      <a:pt x="408" y="474"/>
                      <a:pt x="424" y="487"/>
                      <a:pt x="423" y="471"/>
                    </a:cubicBezTo>
                    <a:cubicBezTo>
                      <a:pt x="423" y="471"/>
                      <a:pt x="423" y="471"/>
                      <a:pt x="423" y="471"/>
                    </a:cubicBezTo>
                    <a:cubicBezTo>
                      <a:pt x="423" y="470"/>
                      <a:pt x="423" y="470"/>
                      <a:pt x="423" y="470"/>
                    </a:cubicBezTo>
                    <a:cubicBezTo>
                      <a:pt x="423" y="461"/>
                      <a:pt x="427" y="467"/>
                      <a:pt x="422" y="456"/>
                    </a:cubicBezTo>
                    <a:close/>
                    <a:moveTo>
                      <a:pt x="43" y="147"/>
                    </a:moveTo>
                    <a:cubicBezTo>
                      <a:pt x="25" y="145"/>
                      <a:pt x="15" y="168"/>
                      <a:pt x="19" y="182"/>
                    </a:cubicBezTo>
                    <a:cubicBezTo>
                      <a:pt x="32" y="182"/>
                      <a:pt x="56" y="228"/>
                      <a:pt x="29" y="228"/>
                    </a:cubicBezTo>
                    <a:cubicBezTo>
                      <a:pt x="20" y="228"/>
                      <a:pt x="35" y="214"/>
                      <a:pt x="31" y="208"/>
                    </a:cubicBezTo>
                    <a:cubicBezTo>
                      <a:pt x="27" y="202"/>
                      <a:pt x="22" y="197"/>
                      <a:pt x="17" y="192"/>
                    </a:cubicBezTo>
                    <a:cubicBezTo>
                      <a:pt x="10" y="202"/>
                      <a:pt x="13" y="212"/>
                      <a:pt x="22" y="220"/>
                    </a:cubicBezTo>
                    <a:cubicBezTo>
                      <a:pt x="27" y="225"/>
                      <a:pt x="8" y="230"/>
                      <a:pt x="19" y="240"/>
                    </a:cubicBezTo>
                    <a:cubicBezTo>
                      <a:pt x="24" y="245"/>
                      <a:pt x="33" y="246"/>
                      <a:pt x="38" y="252"/>
                    </a:cubicBezTo>
                    <a:cubicBezTo>
                      <a:pt x="38" y="237"/>
                      <a:pt x="39" y="220"/>
                      <a:pt x="59" y="222"/>
                    </a:cubicBezTo>
                    <a:cubicBezTo>
                      <a:pt x="47" y="218"/>
                      <a:pt x="49" y="207"/>
                      <a:pt x="58" y="202"/>
                    </a:cubicBezTo>
                    <a:cubicBezTo>
                      <a:pt x="49" y="195"/>
                      <a:pt x="38" y="180"/>
                      <a:pt x="35" y="169"/>
                    </a:cubicBezTo>
                    <a:cubicBezTo>
                      <a:pt x="31" y="181"/>
                      <a:pt x="15" y="187"/>
                      <a:pt x="23" y="171"/>
                    </a:cubicBezTo>
                    <a:cubicBezTo>
                      <a:pt x="26" y="165"/>
                      <a:pt x="37" y="149"/>
                      <a:pt x="43" y="147"/>
                    </a:cubicBezTo>
                    <a:close/>
                    <a:moveTo>
                      <a:pt x="452" y="517"/>
                    </a:moveTo>
                    <a:cubicBezTo>
                      <a:pt x="463" y="524"/>
                      <a:pt x="475" y="532"/>
                      <a:pt x="489" y="535"/>
                    </a:cubicBezTo>
                    <a:cubicBezTo>
                      <a:pt x="472" y="526"/>
                      <a:pt x="443" y="514"/>
                      <a:pt x="435" y="496"/>
                    </a:cubicBezTo>
                    <a:cubicBezTo>
                      <a:pt x="428" y="500"/>
                      <a:pt x="447" y="513"/>
                      <a:pt x="452" y="516"/>
                    </a:cubicBezTo>
                    <a:cubicBezTo>
                      <a:pt x="452" y="516"/>
                      <a:pt x="452" y="516"/>
                      <a:pt x="452" y="516"/>
                    </a:cubicBezTo>
                    <a:cubicBezTo>
                      <a:pt x="452" y="516"/>
                      <a:pt x="452" y="516"/>
                      <a:pt x="452" y="516"/>
                    </a:cubicBezTo>
                    <a:cubicBezTo>
                      <a:pt x="452" y="516"/>
                      <a:pt x="452" y="516"/>
                      <a:pt x="452" y="516"/>
                    </a:cubicBezTo>
                    <a:cubicBezTo>
                      <a:pt x="452" y="516"/>
                      <a:pt x="452" y="516"/>
                      <a:pt x="452" y="517"/>
                    </a:cubicBezTo>
                    <a:cubicBezTo>
                      <a:pt x="452" y="517"/>
                      <a:pt x="452" y="517"/>
                      <a:pt x="452" y="517"/>
                    </a:cubicBezTo>
                    <a:close/>
                    <a:moveTo>
                      <a:pt x="463" y="471"/>
                    </a:moveTo>
                    <a:cubicBezTo>
                      <a:pt x="465" y="469"/>
                      <a:pt x="467" y="468"/>
                      <a:pt x="469" y="466"/>
                    </a:cubicBezTo>
                    <a:cubicBezTo>
                      <a:pt x="464" y="463"/>
                      <a:pt x="467" y="466"/>
                      <a:pt x="464" y="470"/>
                    </a:cubicBezTo>
                    <a:cubicBezTo>
                      <a:pt x="464" y="470"/>
                      <a:pt x="463" y="471"/>
                      <a:pt x="463" y="471"/>
                    </a:cubicBezTo>
                    <a:close/>
                    <a:moveTo>
                      <a:pt x="91" y="373"/>
                    </a:moveTo>
                    <a:cubicBezTo>
                      <a:pt x="114" y="393"/>
                      <a:pt x="135" y="377"/>
                      <a:pt x="161" y="383"/>
                    </a:cubicBezTo>
                    <a:cubicBezTo>
                      <a:pt x="161" y="383"/>
                      <a:pt x="161" y="383"/>
                      <a:pt x="161" y="383"/>
                    </a:cubicBezTo>
                    <a:cubicBezTo>
                      <a:pt x="180" y="387"/>
                      <a:pt x="147" y="357"/>
                      <a:pt x="139" y="350"/>
                    </a:cubicBezTo>
                    <a:cubicBezTo>
                      <a:pt x="133" y="344"/>
                      <a:pt x="91" y="334"/>
                      <a:pt x="87" y="336"/>
                    </a:cubicBezTo>
                    <a:cubicBezTo>
                      <a:pt x="78" y="343"/>
                      <a:pt x="58" y="355"/>
                      <a:pt x="81" y="362"/>
                    </a:cubicBezTo>
                    <a:cubicBezTo>
                      <a:pt x="97" y="367"/>
                      <a:pt x="125" y="378"/>
                      <a:pt x="91" y="373"/>
                    </a:cubicBezTo>
                    <a:close/>
                    <a:moveTo>
                      <a:pt x="443" y="480"/>
                    </a:moveTo>
                    <a:cubicBezTo>
                      <a:pt x="446" y="478"/>
                      <a:pt x="450" y="477"/>
                      <a:pt x="453" y="475"/>
                    </a:cubicBezTo>
                    <a:cubicBezTo>
                      <a:pt x="446" y="476"/>
                      <a:pt x="440" y="474"/>
                      <a:pt x="435" y="471"/>
                    </a:cubicBezTo>
                    <a:cubicBezTo>
                      <a:pt x="434" y="476"/>
                      <a:pt x="434" y="480"/>
                      <a:pt x="435" y="485"/>
                    </a:cubicBezTo>
                    <a:cubicBezTo>
                      <a:pt x="437" y="482"/>
                      <a:pt x="439" y="481"/>
                      <a:pt x="443" y="480"/>
                    </a:cubicBezTo>
                    <a:cubicBezTo>
                      <a:pt x="443" y="480"/>
                      <a:pt x="443" y="480"/>
                      <a:pt x="443" y="480"/>
                    </a:cubicBezTo>
                    <a:cubicBezTo>
                      <a:pt x="443" y="480"/>
                      <a:pt x="443" y="480"/>
                      <a:pt x="443" y="480"/>
                    </a:cubicBezTo>
                    <a:close/>
                    <a:moveTo>
                      <a:pt x="535" y="48"/>
                    </a:moveTo>
                    <a:cubicBezTo>
                      <a:pt x="532" y="38"/>
                      <a:pt x="461" y="11"/>
                      <a:pt x="461" y="31"/>
                    </a:cubicBezTo>
                    <a:cubicBezTo>
                      <a:pt x="461" y="31"/>
                      <a:pt x="461" y="32"/>
                      <a:pt x="461" y="33"/>
                    </a:cubicBezTo>
                    <a:cubicBezTo>
                      <a:pt x="461" y="33"/>
                      <a:pt x="461" y="33"/>
                      <a:pt x="461" y="33"/>
                    </a:cubicBezTo>
                    <a:cubicBezTo>
                      <a:pt x="461" y="33"/>
                      <a:pt x="461" y="33"/>
                      <a:pt x="461" y="33"/>
                    </a:cubicBezTo>
                    <a:cubicBezTo>
                      <a:pt x="461" y="33"/>
                      <a:pt x="461" y="33"/>
                      <a:pt x="461" y="33"/>
                    </a:cubicBezTo>
                    <a:cubicBezTo>
                      <a:pt x="464" y="50"/>
                      <a:pt x="486" y="58"/>
                      <a:pt x="497" y="73"/>
                    </a:cubicBezTo>
                    <a:cubicBezTo>
                      <a:pt x="495" y="63"/>
                      <a:pt x="536" y="54"/>
                      <a:pt x="535" y="48"/>
                    </a:cubicBezTo>
                    <a:close/>
                    <a:moveTo>
                      <a:pt x="662" y="437"/>
                    </a:moveTo>
                    <a:cubicBezTo>
                      <a:pt x="653" y="444"/>
                      <a:pt x="631" y="450"/>
                      <a:pt x="631" y="459"/>
                    </a:cubicBezTo>
                    <a:cubicBezTo>
                      <a:pt x="636" y="453"/>
                      <a:pt x="649" y="455"/>
                      <a:pt x="655" y="447"/>
                    </a:cubicBezTo>
                    <a:cubicBezTo>
                      <a:pt x="655" y="447"/>
                      <a:pt x="656" y="447"/>
                      <a:pt x="656" y="447"/>
                    </a:cubicBezTo>
                    <a:cubicBezTo>
                      <a:pt x="658" y="443"/>
                      <a:pt x="660" y="440"/>
                      <a:pt x="662" y="437"/>
                    </a:cubicBezTo>
                    <a:close/>
                    <a:moveTo>
                      <a:pt x="432" y="419"/>
                    </a:moveTo>
                    <a:cubicBezTo>
                      <a:pt x="429" y="417"/>
                      <a:pt x="427" y="420"/>
                      <a:pt x="426" y="421"/>
                    </a:cubicBezTo>
                    <a:cubicBezTo>
                      <a:pt x="423" y="421"/>
                      <a:pt x="415" y="431"/>
                      <a:pt x="417" y="434"/>
                    </a:cubicBezTo>
                    <a:cubicBezTo>
                      <a:pt x="420" y="427"/>
                      <a:pt x="425" y="422"/>
                      <a:pt x="432" y="419"/>
                    </a:cubicBezTo>
                    <a:close/>
                    <a:moveTo>
                      <a:pt x="557" y="195"/>
                    </a:moveTo>
                    <a:cubicBezTo>
                      <a:pt x="562" y="161"/>
                      <a:pt x="628" y="158"/>
                      <a:pt x="588" y="129"/>
                    </a:cubicBezTo>
                    <a:cubicBezTo>
                      <a:pt x="573" y="118"/>
                      <a:pt x="559" y="160"/>
                      <a:pt x="560" y="175"/>
                    </a:cubicBezTo>
                    <a:cubicBezTo>
                      <a:pt x="560" y="182"/>
                      <a:pt x="558" y="188"/>
                      <a:pt x="554" y="194"/>
                    </a:cubicBezTo>
                    <a:cubicBezTo>
                      <a:pt x="555" y="194"/>
                      <a:pt x="556" y="194"/>
                      <a:pt x="557" y="195"/>
                    </a:cubicBezTo>
                    <a:close/>
                    <a:moveTo>
                      <a:pt x="428" y="457"/>
                    </a:moveTo>
                    <a:cubicBezTo>
                      <a:pt x="430" y="440"/>
                      <a:pt x="446" y="430"/>
                      <a:pt x="453" y="415"/>
                    </a:cubicBezTo>
                    <a:cubicBezTo>
                      <a:pt x="450" y="416"/>
                      <a:pt x="448" y="416"/>
                      <a:pt x="445" y="417"/>
                    </a:cubicBezTo>
                    <a:cubicBezTo>
                      <a:pt x="436" y="430"/>
                      <a:pt x="416" y="441"/>
                      <a:pt x="428" y="457"/>
                    </a:cubicBezTo>
                    <a:close/>
                    <a:moveTo>
                      <a:pt x="423" y="490"/>
                    </a:moveTo>
                    <a:cubicBezTo>
                      <a:pt x="424" y="476"/>
                      <a:pt x="413" y="489"/>
                      <a:pt x="411" y="473"/>
                    </a:cubicBezTo>
                    <a:cubicBezTo>
                      <a:pt x="400" y="481"/>
                      <a:pt x="423" y="494"/>
                      <a:pt x="423" y="490"/>
                    </a:cubicBezTo>
                    <a:close/>
                    <a:moveTo>
                      <a:pt x="495" y="565"/>
                    </a:moveTo>
                    <a:cubicBezTo>
                      <a:pt x="495" y="565"/>
                      <a:pt x="495" y="565"/>
                      <a:pt x="495" y="565"/>
                    </a:cubicBezTo>
                    <a:cubicBezTo>
                      <a:pt x="486" y="559"/>
                      <a:pt x="479" y="549"/>
                      <a:pt x="487" y="539"/>
                    </a:cubicBezTo>
                    <a:cubicBezTo>
                      <a:pt x="476" y="536"/>
                      <a:pt x="480" y="552"/>
                      <a:pt x="484" y="557"/>
                    </a:cubicBezTo>
                    <a:cubicBezTo>
                      <a:pt x="490" y="566"/>
                      <a:pt x="501" y="571"/>
                      <a:pt x="511" y="575"/>
                    </a:cubicBezTo>
                    <a:cubicBezTo>
                      <a:pt x="505" y="572"/>
                      <a:pt x="500" y="569"/>
                      <a:pt x="495" y="565"/>
                    </a:cubicBezTo>
                    <a:close/>
                    <a:moveTo>
                      <a:pt x="39" y="299"/>
                    </a:moveTo>
                    <a:cubicBezTo>
                      <a:pt x="32" y="289"/>
                      <a:pt x="19" y="270"/>
                      <a:pt x="33" y="259"/>
                    </a:cubicBezTo>
                    <a:cubicBezTo>
                      <a:pt x="28" y="256"/>
                      <a:pt x="23" y="251"/>
                      <a:pt x="18" y="249"/>
                    </a:cubicBezTo>
                    <a:cubicBezTo>
                      <a:pt x="17" y="257"/>
                      <a:pt x="22" y="264"/>
                      <a:pt x="24" y="271"/>
                    </a:cubicBezTo>
                    <a:cubicBezTo>
                      <a:pt x="27" y="281"/>
                      <a:pt x="25" y="299"/>
                      <a:pt x="39" y="299"/>
                    </a:cubicBezTo>
                    <a:close/>
                    <a:moveTo>
                      <a:pt x="628" y="431"/>
                    </a:moveTo>
                    <a:cubicBezTo>
                      <a:pt x="636" y="446"/>
                      <a:pt x="659" y="425"/>
                      <a:pt x="661" y="428"/>
                    </a:cubicBezTo>
                    <a:cubicBezTo>
                      <a:pt x="663" y="432"/>
                      <a:pt x="631" y="440"/>
                      <a:pt x="631" y="449"/>
                    </a:cubicBezTo>
                    <a:cubicBezTo>
                      <a:pt x="647" y="451"/>
                      <a:pt x="652" y="437"/>
                      <a:pt x="664" y="431"/>
                    </a:cubicBezTo>
                    <a:cubicBezTo>
                      <a:pt x="664" y="431"/>
                      <a:pt x="664" y="431"/>
                      <a:pt x="664" y="431"/>
                    </a:cubicBezTo>
                    <a:cubicBezTo>
                      <a:pt x="664" y="431"/>
                      <a:pt x="664" y="431"/>
                      <a:pt x="664" y="431"/>
                    </a:cubicBezTo>
                    <a:cubicBezTo>
                      <a:pt x="664" y="430"/>
                      <a:pt x="664" y="430"/>
                      <a:pt x="664" y="430"/>
                    </a:cubicBezTo>
                    <a:cubicBezTo>
                      <a:pt x="664" y="430"/>
                      <a:pt x="664" y="430"/>
                      <a:pt x="664" y="430"/>
                    </a:cubicBezTo>
                    <a:cubicBezTo>
                      <a:pt x="665" y="427"/>
                      <a:pt x="666" y="423"/>
                      <a:pt x="667" y="419"/>
                    </a:cubicBezTo>
                    <a:cubicBezTo>
                      <a:pt x="655" y="428"/>
                      <a:pt x="641" y="428"/>
                      <a:pt x="628" y="431"/>
                    </a:cubicBezTo>
                    <a:close/>
                    <a:moveTo>
                      <a:pt x="717" y="259"/>
                    </a:moveTo>
                    <a:cubicBezTo>
                      <a:pt x="713" y="251"/>
                      <a:pt x="709" y="245"/>
                      <a:pt x="700" y="246"/>
                    </a:cubicBezTo>
                    <a:cubicBezTo>
                      <a:pt x="681" y="248"/>
                      <a:pt x="693" y="258"/>
                      <a:pt x="687" y="272"/>
                    </a:cubicBezTo>
                    <a:cubicBezTo>
                      <a:pt x="700" y="276"/>
                      <a:pt x="699" y="284"/>
                      <a:pt x="712" y="276"/>
                    </a:cubicBezTo>
                    <a:cubicBezTo>
                      <a:pt x="718" y="271"/>
                      <a:pt x="721" y="269"/>
                      <a:pt x="717" y="260"/>
                    </a:cubicBezTo>
                    <a:cubicBezTo>
                      <a:pt x="717" y="260"/>
                      <a:pt x="717" y="259"/>
                      <a:pt x="717" y="259"/>
                    </a:cubicBezTo>
                    <a:cubicBezTo>
                      <a:pt x="717" y="259"/>
                      <a:pt x="717" y="259"/>
                      <a:pt x="717" y="259"/>
                    </a:cubicBezTo>
                    <a:close/>
                    <a:moveTo>
                      <a:pt x="612" y="140"/>
                    </a:moveTo>
                    <a:cubicBezTo>
                      <a:pt x="619" y="133"/>
                      <a:pt x="624" y="118"/>
                      <a:pt x="619" y="109"/>
                    </a:cubicBezTo>
                    <a:cubicBezTo>
                      <a:pt x="619" y="109"/>
                      <a:pt x="619" y="109"/>
                      <a:pt x="619" y="109"/>
                    </a:cubicBezTo>
                    <a:cubicBezTo>
                      <a:pt x="619" y="109"/>
                      <a:pt x="619" y="109"/>
                      <a:pt x="619" y="109"/>
                    </a:cubicBezTo>
                    <a:cubicBezTo>
                      <a:pt x="619" y="108"/>
                      <a:pt x="619" y="108"/>
                      <a:pt x="619" y="108"/>
                    </a:cubicBezTo>
                    <a:cubicBezTo>
                      <a:pt x="619" y="108"/>
                      <a:pt x="619" y="108"/>
                      <a:pt x="619" y="108"/>
                    </a:cubicBezTo>
                    <a:cubicBezTo>
                      <a:pt x="619" y="108"/>
                      <a:pt x="619" y="108"/>
                      <a:pt x="619" y="108"/>
                    </a:cubicBezTo>
                    <a:cubicBezTo>
                      <a:pt x="619" y="108"/>
                      <a:pt x="619" y="108"/>
                      <a:pt x="619" y="108"/>
                    </a:cubicBezTo>
                    <a:cubicBezTo>
                      <a:pt x="613" y="97"/>
                      <a:pt x="599" y="92"/>
                      <a:pt x="596" y="107"/>
                    </a:cubicBezTo>
                    <a:cubicBezTo>
                      <a:pt x="592" y="129"/>
                      <a:pt x="603" y="123"/>
                      <a:pt x="612" y="140"/>
                    </a:cubicBezTo>
                    <a:close/>
                    <a:moveTo>
                      <a:pt x="424" y="428"/>
                    </a:moveTo>
                    <a:cubicBezTo>
                      <a:pt x="424" y="428"/>
                      <a:pt x="424" y="428"/>
                      <a:pt x="424" y="428"/>
                    </a:cubicBezTo>
                    <a:cubicBezTo>
                      <a:pt x="417" y="433"/>
                      <a:pt x="416" y="438"/>
                      <a:pt x="421" y="444"/>
                    </a:cubicBezTo>
                    <a:cubicBezTo>
                      <a:pt x="427" y="434"/>
                      <a:pt x="435" y="427"/>
                      <a:pt x="441" y="417"/>
                    </a:cubicBezTo>
                    <a:cubicBezTo>
                      <a:pt x="438" y="418"/>
                      <a:pt x="435" y="419"/>
                      <a:pt x="432" y="421"/>
                    </a:cubicBezTo>
                    <a:cubicBezTo>
                      <a:pt x="429" y="423"/>
                      <a:pt x="426" y="426"/>
                      <a:pt x="424" y="428"/>
                    </a:cubicBezTo>
                    <a:close/>
                    <a:moveTo>
                      <a:pt x="641" y="463"/>
                    </a:moveTo>
                    <a:cubicBezTo>
                      <a:pt x="622" y="467"/>
                      <a:pt x="597" y="468"/>
                      <a:pt x="581" y="480"/>
                    </a:cubicBezTo>
                    <a:cubicBezTo>
                      <a:pt x="605" y="481"/>
                      <a:pt x="599" y="508"/>
                      <a:pt x="620" y="492"/>
                    </a:cubicBezTo>
                    <a:cubicBezTo>
                      <a:pt x="619" y="492"/>
                      <a:pt x="592" y="476"/>
                      <a:pt x="592" y="478"/>
                    </a:cubicBezTo>
                    <a:cubicBezTo>
                      <a:pt x="590" y="470"/>
                      <a:pt x="616" y="483"/>
                      <a:pt x="621" y="492"/>
                    </a:cubicBezTo>
                    <a:cubicBezTo>
                      <a:pt x="631" y="484"/>
                      <a:pt x="638" y="475"/>
                      <a:pt x="641" y="463"/>
                    </a:cubicBezTo>
                    <a:close/>
                    <a:moveTo>
                      <a:pt x="460" y="413"/>
                    </a:moveTo>
                    <a:cubicBezTo>
                      <a:pt x="458" y="418"/>
                      <a:pt x="457" y="420"/>
                      <a:pt x="457" y="421"/>
                    </a:cubicBezTo>
                    <a:cubicBezTo>
                      <a:pt x="458" y="419"/>
                      <a:pt x="460" y="413"/>
                      <a:pt x="460" y="413"/>
                    </a:cubicBezTo>
                    <a:close/>
                    <a:moveTo>
                      <a:pt x="568" y="454"/>
                    </a:moveTo>
                    <a:cubicBezTo>
                      <a:pt x="582" y="441"/>
                      <a:pt x="601" y="434"/>
                      <a:pt x="618" y="427"/>
                    </a:cubicBezTo>
                    <a:cubicBezTo>
                      <a:pt x="613" y="419"/>
                      <a:pt x="600" y="426"/>
                      <a:pt x="592" y="426"/>
                    </a:cubicBezTo>
                    <a:cubicBezTo>
                      <a:pt x="569" y="426"/>
                      <a:pt x="581" y="429"/>
                      <a:pt x="570" y="442"/>
                    </a:cubicBezTo>
                    <a:cubicBezTo>
                      <a:pt x="568" y="445"/>
                      <a:pt x="562" y="458"/>
                      <a:pt x="568" y="454"/>
                    </a:cubicBezTo>
                    <a:close/>
                    <a:moveTo>
                      <a:pt x="606" y="355"/>
                    </a:moveTo>
                    <a:cubicBezTo>
                      <a:pt x="604" y="352"/>
                      <a:pt x="604" y="350"/>
                      <a:pt x="606" y="349"/>
                    </a:cubicBezTo>
                    <a:cubicBezTo>
                      <a:pt x="595" y="347"/>
                      <a:pt x="588" y="341"/>
                      <a:pt x="586" y="330"/>
                    </a:cubicBezTo>
                    <a:cubicBezTo>
                      <a:pt x="584" y="341"/>
                      <a:pt x="580" y="353"/>
                      <a:pt x="570" y="359"/>
                    </a:cubicBezTo>
                    <a:cubicBezTo>
                      <a:pt x="570" y="359"/>
                      <a:pt x="613" y="362"/>
                      <a:pt x="606" y="355"/>
                    </a:cubicBezTo>
                    <a:close/>
                    <a:moveTo>
                      <a:pt x="549" y="503"/>
                    </a:moveTo>
                    <a:cubicBezTo>
                      <a:pt x="536" y="511"/>
                      <a:pt x="454" y="494"/>
                      <a:pt x="462" y="474"/>
                    </a:cubicBezTo>
                    <a:cubicBezTo>
                      <a:pt x="454" y="492"/>
                      <a:pt x="496" y="506"/>
                      <a:pt x="508" y="509"/>
                    </a:cubicBezTo>
                    <a:cubicBezTo>
                      <a:pt x="529" y="516"/>
                      <a:pt x="539" y="514"/>
                      <a:pt x="549" y="503"/>
                    </a:cubicBezTo>
                    <a:close/>
                    <a:moveTo>
                      <a:pt x="431" y="226"/>
                    </a:moveTo>
                    <a:cubicBezTo>
                      <a:pt x="439" y="214"/>
                      <a:pt x="439" y="205"/>
                      <a:pt x="455" y="198"/>
                    </a:cubicBezTo>
                    <a:cubicBezTo>
                      <a:pt x="473" y="191"/>
                      <a:pt x="468" y="177"/>
                      <a:pt x="470" y="160"/>
                    </a:cubicBezTo>
                    <a:cubicBezTo>
                      <a:pt x="472" y="159"/>
                      <a:pt x="443" y="145"/>
                      <a:pt x="442" y="144"/>
                    </a:cubicBezTo>
                    <a:cubicBezTo>
                      <a:pt x="437" y="128"/>
                      <a:pt x="432" y="108"/>
                      <a:pt x="421" y="95"/>
                    </a:cubicBezTo>
                    <a:cubicBezTo>
                      <a:pt x="412" y="85"/>
                      <a:pt x="420" y="80"/>
                      <a:pt x="429" y="91"/>
                    </a:cubicBezTo>
                    <a:cubicBezTo>
                      <a:pt x="431" y="85"/>
                      <a:pt x="444" y="74"/>
                      <a:pt x="451" y="83"/>
                    </a:cubicBezTo>
                    <a:cubicBezTo>
                      <a:pt x="436" y="54"/>
                      <a:pt x="428" y="81"/>
                      <a:pt x="402" y="78"/>
                    </a:cubicBezTo>
                    <a:cubicBezTo>
                      <a:pt x="408" y="90"/>
                      <a:pt x="392" y="105"/>
                      <a:pt x="385" y="113"/>
                    </a:cubicBezTo>
                    <a:cubicBezTo>
                      <a:pt x="381" y="119"/>
                      <a:pt x="375" y="124"/>
                      <a:pt x="369" y="127"/>
                    </a:cubicBezTo>
                    <a:cubicBezTo>
                      <a:pt x="372" y="136"/>
                      <a:pt x="371" y="146"/>
                      <a:pt x="367" y="156"/>
                    </a:cubicBezTo>
                    <a:cubicBezTo>
                      <a:pt x="359" y="183"/>
                      <a:pt x="359" y="201"/>
                      <a:pt x="375" y="227"/>
                    </a:cubicBezTo>
                    <a:cubicBezTo>
                      <a:pt x="389" y="200"/>
                      <a:pt x="441" y="209"/>
                      <a:pt x="395" y="178"/>
                    </a:cubicBezTo>
                    <a:cubicBezTo>
                      <a:pt x="383" y="170"/>
                      <a:pt x="407" y="173"/>
                      <a:pt x="407" y="173"/>
                    </a:cubicBezTo>
                    <a:cubicBezTo>
                      <a:pt x="417" y="178"/>
                      <a:pt x="426" y="185"/>
                      <a:pt x="433" y="194"/>
                    </a:cubicBezTo>
                    <a:cubicBezTo>
                      <a:pt x="437" y="200"/>
                      <a:pt x="450" y="174"/>
                      <a:pt x="457" y="180"/>
                    </a:cubicBezTo>
                    <a:cubicBezTo>
                      <a:pt x="475" y="196"/>
                      <a:pt x="389" y="201"/>
                      <a:pt x="419" y="223"/>
                    </a:cubicBezTo>
                    <a:cubicBezTo>
                      <a:pt x="419" y="220"/>
                      <a:pt x="422" y="206"/>
                      <a:pt x="426" y="206"/>
                    </a:cubicBezTo>
                    <a:cubicBezTo>
                      <a:pt x="433" y="206"/>
                      <a:pt x="431" y="225"/>
                      <a:pt x="431" y="226"/>
                    </a:cubicBezTo>
                    <a:close/>
                    <a:moveTo>
                      <a:pt x="444" y="468"/>
                    </a:moveTo>
                    <a:cubicBezTo>
                      <a:pt x="446" y="462"/>
                      <a:pt x="451" y="435"/>
                      <a:pt x="456" y="421"/>
                    </a:cubicBezTo>
                    <a:cubicBezTo>
                      <a:pt x="447" y="437"/>
                      <a:pt x="432" y="464"/>
                      <a:pt x="444" y="468"/>
                    </a:cubicBezTo>
                    <a:close/>
                    <a:moveTo>
                      <a:pt x="483" y="493"/>
                    </a:moveTo>
                    <a:cubicBezTo>
                      <a:pt x="480" y="490"/>
                      <a:pt x="471" y="480"/>
                      <a:pt x="469" y="475"/>
                    </a:cubicBezTo>
                    <a:cubicBezTo>
                      <a:pt x="469" y="481"/>
                      <a:pt x="479" y="490"/>
                      <a:pt x="483" y="493"/>
                    </a:cubicBezTo>
                    <a:close/>
                    <a:moveTo>
                      <a:pt x="621" y="431"/>
                    </a:moveTo>
                    <a:cubicBezTo>
                      <a:pt x="612" y="436"/>
                      <a:pt x="611" y="447"/>
                      <a:pt x="602" y="453"/>
                    </a:cubicBezTo>
                    <a:cubicBezTo>
                      <a:pt x="610" y="453"/>
                      <a:pt x="619" y="454"/>
                      <a:pt x="626" y="457"/>
                    </a:cubicBezTo>
                    <a:cubicBezTo>
                      <a:pt x="626" y="447"/>
                      <a:pt x="626" y="439"/>
                      <a:pt x="621" y="431"/>
                    </a:cubicBezTo>
                    <a:close/>
                    <a:moveTo>
                      <a:pt x="436" y="464"/>
                    </a:moveTo>
                    <a:cubicBezTo>
                      <a:pt x="437" y="445"/>
                      <a:pt x="450" y="431"/>
                      <a:pt x="456" y="414"/>
                    </a:cubicBezTo>
                    <a:cubicBezTo>
                      <a:pt x="452" y="419"/>
                      <a:pt x="436" y="442"/>
                      <a:pt x="431" y="460"/>
                    </a:cubicBezTo>
                    <a:cubicBezTo>
                      <a:pt x="430" y="462"/>
                      <a:pt x="434" y="462"/>
                      <a:pt x="436" y="464"/>
                    </a:cubicBezTo>
                    <a:close/>
                    <a:moveTo>
                      <a:pt x="523" y="412"/>
                    </a:moveTo>
                    <a:cubicBezTo>
                      <a:pt x="532" y="398"/>
                      <a:pt x="446" y="454"/>
                      <a:pt x="471" y="464"/>
                    </a:cubicBezTo>
                    <a:cubicBezTo>
                      <a:pt x="469" y="436"/>
                      <a:pt x="511" y="430"/>
                      <a:pt x="523" y="412"/>
                    </a:cubicBezTo>
                    <a:close/>
                    <a:moveTo>
                      <a:pt x="542" y="519"/>
                    </a:moveTo>
                    <a:cubicBezTo>
                      <a:pt x="518" y="529"/>
                      <a:pt x="458" y="493"/>
                      <a:pt x="453" y="481"/>
                    </a:cubicBezTo>
                    <a:cubicBezTo>
                      <a:pt x="447" y="486"/>
                      <a:pt x="515" y="541"/>
                      <a:pt x="542" y="519"/>
                    </a:cubicBezTo>
                    <a:close/>
                    <a:moveTo>
                      <a:pt x="468" y="531"/>
                    </a:moveTo>
                    <a:cubicBezTo>
                      <a:pt x="464" y="528"/>
                      <a:pt x="424" y="507"/>
                      <a:pt x="431" y="496"/>
                    </a:cubicBezTo>
                    <a:cubicBezTo>
                      <a:pt x="419" y="500"/>
                      <a:pt x="408" y="488"/>
                      <a:pt x="405" y="477"/>
                    </a:cubicBezTo>
                    <a:cubicBezTo>
                      <a:pt x="398" y="484"/>
                      <a:pt x="389" y="488"/>
                      <a:pt x="379" y="490"/>
                    </a:cubicBezTo>
                    <a:cubicBezTo>
                      <a:pt x="403" y="489"/>
                      <a:pt x="422" y="524"/>
                      <a:pt x="439" y="541"/>
                    </a:cubicBezTo>
                    <a:cubicBezTo>
                      <a:pt x="453" y="555"/>
                      <a:pt x="491" y="587"/>
                      <a:pt x="491" y="587"/>
                    </a:cubicBezTo>
                    <a:cubicBezTo>
                      <a:pt x="491" y="587"/>
                      <a:pt x="508" y="584"/>
                      <a:pt x="515" y="581"/>
                    </a:cubicBezTo>
                    <a:cubicBezTo>
                      <a:pt x="515" y="581"/>
                      <a:pt x="514" y="581"/>
                      <a:pt x="514" y="581"/>
                    </a:cubicBezTo>
                    <a:cubicBezTo>
                      <a:pt x="514" y="581"/>
                      <a:pt x="515" y="581"/>
                      <a:pt x="516" y="580"/>
                    </a:cubicBezTo>
                    <a:cubicBezTo>
                      <a:pt x="498" y="577"/>
                      <a:pt x="469" y="558"/>
                      <a:pt x="480" y="537"/>
                    </a:cubicBezTo>
                    <a:cubicBezTo>
                      <a:pt x="466" y="533"/>
                      <a:pt x="452" y="529"/>
                      <a:pt x="440" y="521"/>
                    </a:cubicBezTo>
                    <a:cubicBezTo>
                      <a:pt x="439" y="521"/>
                      <a:pt x="418" y="498"/>
                      <a:pt x="429" y="498"/>
                    </a:cubicBezTo>
                    <a:cubicBezTo>
                      <a:pt x="427" y="498"/>
                      <a:pt x="436" y="515"/>
                      <a:pt x="437" y="516"/>
                    </a:cubicBezTo>
                    <a:cubicBezTo>
                      <a:pt x="446" y="523"/>
                      <a:pt x="458" y="527"/>
                      <a:pt x="468" y="531"/>
                    </a:cubicBezTo>
                    <a:close/>
                    <a:moveTo>
                      <a:pt x="544" y="418"/>
                    </a:moveTo>
                    <a:cubicBezTo>
                      <a:pt x="547" y="417"/>
                      <a:pt x="570" y="407"/>
                      <a:pt x="573" y="403"/>
                    </a:cubicBezTo>
                    <a:cubicBezTo>
                      <a:pt x="560" y="408"/>
                      <a:pt x="529" y="422"/>
                      <a:pt x="510" y="431"/>
                    </a:cubicBezTo>
                    <a:cubicBezTo>
                      <a:pt x="510" y="431"/>
                      <a:pt x="504" y="433"/>
                      <a:pt x="504" y="433"/>
                    </a:cubicBezTo>
                    <a:cubicBezTo>
                      <a:pt x="503" y="433"/>
                      <a:pt x="484" y="449"/>
                      <a:pt x="479" y="456"/>
                    </a:cubicBezTo>
                    <a:cubicBezTo>
                      <a:pt x="474" y="465"/>
                      <a:pt x="502" y="438"/>
                      <a:pt x="503" y="438"/>
                    </a:cubicBezTo>
                    <a:cubicBezTo>
                      <a:pt x="504" y="437"/>
                      <a:pt x="505" y="436"/>
                      <a:pt x="508" y="434"/>
                    </a:cubicBezTo>
                    <a:cubicBezTo>
                      <a:pt x="521" y="426"/>
                      <a:pt x="549" y="416"/>
                      <a:pt x="544" y="418"/>
                    </a:cubicBezTo>
                    <a:close/>
                    <a:moveTo>
                      <a:pt x="19" y="287"/>
                    </a:moveTo>
                    <a:cubicBezTo>
                      <a:pt x="19" y="290"/>
                      <a:pt x="19" y="293"/>
                      <a:pt x="19" y="296"/>
                    </a:cubicBezTo>
                    <a:cubicBezTo>
                      <a:pt x="26" y="305"/>
                      <a:pt x="25" y="302"/>
                      <a:pt x="19" y="287"/>
                    </a:cubicBezTo>
                    <a:close/>
                    <a:moveTo>
                      <a:pt x="619" y="429"/>
                    </a:moveTo>
                    <a:cubicBezTo>
                      <a:pt x="616" y="425"/>
                      <a:pt x="576" y="451"/>
                      <a:pt x="572" y="454"/>
                    </a:cubicBezTo>
                    <a:cubicBezTo>
                      <a:pt x="581" y="452"/>
                      <a:pt x="596" y="456"/>
                      <a:pt x="603" y="449"/>
                    </a:cubicBezTo>
                    <a:cubicBezTo>
                      <a:pt x="603" y="449"/>
                      <a:pt x="603" y="449"/>
                      <a:pt x="603" y="449"/>
                    </a:cubicBezTo>
                    <a:cubicBezTo>
                      <a:pt x="603" y="449"/>
                      <a:pt x="603" y="449"/>
                      <a:pt x="603" y="449"/>
                    </a:cubicBezTo>
                    <a:cubicBezTo>
                      <a:pt x="603" y="449"/>
                      <a:pt x="603" y="449"/>
                      <a:pt x="603" y="449"/>
                    </a:cubicBezTo>
                    <a:cubicBezTo>
                      <a:pt x="603" y="448"/>
                      <a:pt x="603" y="448"/>
                      <a:pt x="603" y="448"/>
                    </a:cubicBezTo>
                    <a:cubicBezTo>
                      <a:pt x="603" y="448"/>
                      <a:pt x="603" y="448"/>
                      <a:pt x="603" y="448"/>
                    </a:cubicBezTo>
                    <a:cubicBezTo>
                      <a:pt x="603" y="448"/>
                      <a:pt x="603" y="448"/>
                      <a:pt x="604" y="448"/>
                    </a:cubicBezTo>
                    <a:cubicBezTo>
                      <a:pt x="609" y="442"/>
                      <a:pt x="612" y="433"/>
                      <a:pt x="619" y="429"/>
                    </a:cubicBezTo>
                    <a:close/>
                    <a:moveTo>
                      <a:pt x="614" y="416"/>
                    </a:moveTo>
                    <a:cubicBezTo>
                      <a:pt x="608" y="412"/>
                      <a:pt x="601" y="420"/>
                      <a:pt x="596" y="423"/>
                    </a:cubicBezTo>
                    <a:cubicBezTo>
                      <a:pt x="603" y="422"/>
                      <a:pt x="614" y="424"/>
                      <a:pt x="614" y="416"/>
                    </a:cubicBezTo>
                    <a:close/>
                    <a:moveTo>
                      <a:pt x="661" y="381"/>
                    </a:moveTo>
                    <a:cubicBezTo>
                      <a:pt x="660" y="383"/>
                      <a:pt x="607" y="397"/>
                      <a:pt x="599" y="394"/>
                    </a:cubicBezTo>
                    <a:cubicBezTo>
                      <a:pt x="611" y="407"/>
                      <a:pt x="655" y="399"/>
                      <a:pt x="661" y="381"/>
                    </a:cubicBezTo>
                    <a:close/>
                    <a:moveTo>
                      <a:pt x="601" y="368"/>
                    </a:moveTo>
                    <a:cubicBezTo>
                      <a:pt x="611" y="370"/>
                      <a:pt x="623" y="371"/>
                      <a:pt x="634" y="369"/>
                    </a:cubicBezTo>
                    <a:cubicBezTo>
                      <a:pt x="626" y="365"/>
                      <a:pt x="620" y="349"/>
                      <a:pt x="612" y="349"/>
                    </a:cubicBezTo>
                    <a:cubicBezTo>
                      <a:pt x="621" y="358"/>
                      <a:pt x="608" y="365"/>
                      <a:pt x="601" y="368"/>
                    </a:cubicBezTo>
                    <a:close/>
                    <a:moveTo>
                      <a:pt x="458" y="467"/>
                    </a:moveTo>
                    <a:cubicBezTo>
                      <a:pt x="469" y="459"/>
                      <a:pt x="463" y="431"/>
                      <a:pt x="471" y="419"/>
                    </a:cubicBezTo>
                    <a:cubicBezTo>
                      <a:pt x="476" y="412"/>
                      <a:pt x="482" y="407"/>
                      <a:pt x="489" y="403"/>
                    </a:cubicBezTo>
                    <a:cubicBezTo>
                      <a:pt x="468" y="403"/>
                      <a:pt x="453" y="445"/>
                      <a:pt x="458" y="467"/>
                    </a:cubicBezTo>
                    <a:close/>
                    <a:moveTo>
                      <a:pt x="501" y="474"/>
                    </a:moveTo>
                    <a:cubicBezTo>
                      <a:pt x="492" y="474"/>
                      <a:pt x="482" y="461"/>
                      <a:pt x="473" y="470"/>
                    </a:cubicBezTo>
                    <a:cubicBezTo>
                      <a:pt x="477" y="480"/>
                      <a:pt x="491" y="483"/>
                      <a:pt x="498" y="483"/>
                    </a:cubicBezTo>
                    <a:cubicBezTo>
                      <a:pt x="497" y="483"/>
                      <a:pt x="485" y="478"/>
                      <a:pt x="484" y="476"/>
                    </a:cubicBezTo>
                    <a:cubicBezTo>
                      <a:pt x="505" y="485"/>
                      <a:pt x="515" y="482"/>
                      <a:pt x="519" y="482"/>
                    </a:cubicBezTo>
                    <a:cubicBezTo>
                      <a:pt x="519" y="482"/>
                      <a:pt x="520" y="482"/>
                      <a:pt x="520" y="482"/>
                    </a:cubicBezTo>
                    <a:cubicBezTo>
                      <a:pt x="528" y="481"/>
                      <a:pt x="563" y="470"/>
                      <a:pt x="562" y="464"/>
                    </a:cubicBezTo>
                    <a:cubicBezTo>
                      <a:pt x="544" y="476"/>
                      <a:pt x="520" y="474"/>
                      <a:pt x="501" y="474"/>
                    </a:cubicBezTo>
                    <a:close/>
                    <a:moveTo>
                      <a:pt x="461" y="486"/>
                    </a:moveTo>
                    <a:cubicBezTo>
                      <a:pt x="459" y="482"/>
                      <a:pt x="458" y="478"/>
                      <a:pt x="459" y="474"/>
                    </a:cubicBezTo>
                    <a:cubicBezTo>
                      <a:pt x="455" y="477"/>
                      <a:pt x="456" y="481"/>
                      <a:pt x="461" y="486"/>
                    </a:cubicBezTo>
                    <a:close/>
                    <a:moveTo>
                      <a:pt x="557" y="494"/>
                    </a:moveTo>
                    <a:cubicBezTo>
                      <a:pt x="542" y="529"/>
                      <a:pt x="506" y="515"/>
                      <a:pt x="478" y="500"/>
                    </a:cubicBezTo>
                    <a:cubicBezTo>
                      <a:pt x="493" y="510"/>
                      <a:pt x="510" y="519"/>
                      <a:pt x="528" y="519"/>
                    </a:cubicBezTo>
                    <a:cubicBezTo>
                      <a:pt x="535" y="519"/>
                      <a:pt x="558" y="502"/>
                      <a:pt x="556" y="502"/>
                    </a:cubicBezTo>
                    <a:cubicBezTo>
                      <a:pt x="561" y="503"/>
                      <a:pt x="552" y="512"/>
                      <a:pt x="549" y="516"/>
                    </a:cubicBezTo>
                    <a:cubicBezTo>
                      <a:pt x="557" y="514"/>
                      <a:pt x="568" y="513"/>
                      <a:pt x="574" y="519"/>
                    </a:cubicBezTo>
                    <a:cubicBezTo>
                      <a:pt x="577" y="518"/>
                      <a:pt x="579" y="517"/>
                      <a:pt x="581" y="516"/>
                    </a:cubicBezTo>
                    <a:cubicBezTo>
                      <a:pt x="578" y="508"/>
                      <a:pt x="565" y="498"/>
                      <a:pt x="557" y="494"/>
                    </a:cubicBezTo>
                    <a:close/>
                    <a:moveTo>
                      <a:pt x="427" y="465"/>
                    </a:moveTo>
                    <a:cubicBezTo>
                      <a:pt x="426" y="472"/>
                      <a:pt x="429" y="487"/>
                      <a:pt x="425" y="493"/>
                    </a:cubicBezTo>
                    <a:cubicBezTo>
                      <a:pt x="431" y="494"/>
                      <a:pt x="432" y="490"/>
                      <a:pt x="432" y="486"/>
                    </a:cubicBezTo>
                    <a:cubicBezTo>
                      <a:pt x="432" y="486"/>
                      <a:pt x="432" y="485"/>
                      <a:pt x="432" y="484"/>
                    </a:cubicBezTo>
                    <a:cubicBezTo>
                      <a:pt x="432" y="484"/>
                      <a:pt x="432" y="484"/>
                      <a:pt x="432" y="484"/>
                    </a:cubicBezTo>
                    <a:cubicBezTo>
                      <a:pt x="432" y="484"/>
                      <a:pt x="432" y="484"/>
                      <a:pt x="432" y="484"/>
                    </a:cubicBezTo>
                    <a:cubicBezTo>
                      <a:pt x="432" y="484"/>
                      <a:pt x="432" y="483"/>
                      <a:pt x="432" y="483"/>
                    </a:cubicBezTo>
                    <a:cubicBezTo>
                      <a:pt x="431" y="473"/>
                      <a:pt x="434" y="472"/>
                      <a:pt x="427" y="465"/>
                    </a:cubicBezTo>
                    <a:close/>
                    <a:moveTo>
                      <a:pt x="574" y="422"/>
                    </a:moveTo>
                    <a:cubicBezTo>
                      <a:pt x="580" y="428"/>
                      <a:pt x="611" y="418"/>
                      <a:pt x="608" y="408"/>
                    </a:cubicBezTo>
                    <a:cubicBezTo>
                      <a:pt x="606" y="400"/>
                      <a:pt x="592" y="407"/>
                      <a:pt x="589" y="408"/>
                    </a:cubicBezTo>
                    <a:cubicBezTo>
                      <a:pt x="569" y="415"/>
                      <a:pt x="574" y="403"/>
                      <a:pt x="574" y="422"/>
                    </a:cubicBezTo>
                    <a:close/>
                    <a:moveTo>
                      <a:pt x="480" y="480"/>
                    </a:moveTo>
                    <a:cubicBezTo>
                      <a:pt x="497" y="502"/>
                      <a:pt x="528" y="491"/>
                      <a:pt x="551" y="486"/>
                    </a:cubicBezTo>
                    <a:cubicBezTo>
                      <a:pt x="551" y="486"/>
                      <a:pt x="551" y="486"/>
                      <a:pt x="551" y="486"/>
                    </a:cubicBezTo>
                    <a:cubicBezTo>
                      <a:pt x="551" y="486"/>
                      <a:pt x="551" y="486"/>
                      <a:pt x="551" y="486"/>
                    </a:cubicBezTo>
                    <a:cubicBezTo>
                      <a:pt x="552" y="486"/>
                      <a:pt x="552" y="486"/>
                      <a:pt x="552" y="486"/>
                    </a:cubicBezTo>
                    <a:cubicBezTo>
                      <a:pt x="552" y="486"/>
                      <a:pt x="552" y="486"/>
                      <a:pt x="552" y="486"/>
                    </a:cubicBezTo>
                    <a:cubicBezTo>
                      <a:pt x="560" y="484"/>
                      <a:pt x="565" y="477"/>
                      <a:pt x="563" y="468"/>
                    </a:cubicBezTo>
                    <a:cubicBezTo>
                      <a:pt x="548" y="496"/>
                      <a:pt x="505" y="492"/>
                      <a:pt x="480" y="480"/>
                    </a:cubicBezTo>
                    <a:close/>
                    <a:moveTo>
                      <a:pt x="475" y="401"/>
                    </a:moveTo>
                    <a:cubicBezTo>
                      <a:pt x="462" y="397"/>
                      <a:pt x="449" y="460"/>
                      <a:pt x="447" y="469"/>
                    </a:cubicBezTo>
                    <a:cubicBezTo>
                      <a:pt x="449" y="469"/>
                      <a:pt x="453" y="468"/>
                      <a:pt x="455" y="467"/>
                    </a:cubicBezTo>
                    <a:cubicBezTo>
                      <a:pt x="450" y="443"/>
                      <a:pt x="467" y="422"/>
                      <a:pt x="475" y="401"/>
                    </a:cubicBezTo>
                    <a:close/>
                    <a:moveTo>
                      <a:pt x="603" y="377"/>
                    </a:moveTo>
                    <a:cubicBezTo>
                      <a:pt x="602" y="377"/>
                      <a:pt x="588" y="373"/>
                      <a:pt x="586" y="374"/>
                    </a:cubicBezTo>
                    <a:cubicBezTo>
                      <a:pt x="586" y="374"/>
                      <a:pt x="587" y="375"/>
                      <a:pt x="587" y="375"/>
                    </a:cubicBezTo>
                    <a:cubicBezTo>
                      <a:pt x="592" y="379"/>
                      <a:pt x="594" y="383"/>
                      <a:pt x="603" y="377"/>
                    </a:cubicBezTo>
                    <a:close/>
                    <a:moveTo>
                      <a:pt x="584" y="515"/>
                    </a:moveTo>
                    <a:cubicBezTo>
                      <a:pt x="587" y="513"/>
                      <a:pt x="590" y="511"/>
                      <a:pt x="593" y="509"/>
                    </a:cubicBezTo>
                    <a:cubicBezTo>
                      <a:pt x="585" y="504"/>
                      <a:pt x="579" y="500"/>
                      <a:pt x="577" y="498"/>
                    </a:cubicBezTo>
                    <a:cubicBezTo>
                      <a:pt x="578" y="498"/>
                      <a:pt x="579" y="498"/>
                      <a:pt x="579" y="497"/>
                    </a:cubicBezTo>
                    <a:cubicBezTo>
                      <a:pt x="578" y="496"/>
                      <a:pt x="577" y="496"/>
                      <a:pt x="576" y="495"/>
                    </a:cubicBezTo>
                    <a:cubicBezTo>
                      <a:pt x="582" y="497"/>
                      <a:pt x="600" y="505"/>
                      <a:pt x="602" y="504"/>
                    </a:cubicBezTo>
                    <a:cubicBezTo>
                      <a:pt x="613" y="497"/>
                      <a:pt x="576" y="471"/>
                      <a:pt x="562" y="487"/>
                    </a:cubicBezTo>
                    <a:cubicBezTo>
                      <a:pt x="564" y="488"/>
                      <a:pt x="571" y="492"/>
                      <a:pt x="576" y="495"/>
                    </a:cubicBezTo>
                    <a:cubicBezTo>
                      <a:pt x="573" y="494"/>
                      <a:pt x="573" y="495"/>
                      <a:pt x="577" y="498"/>
                    </a:cubicBezTo>
                    <a:cubicBezTo>
                      <a:pt x="571" y="497"/>
                      <a:pt x="559" y="489"/>
                      <a:pt x="558" y="492"/>
                    </a:cubicBezTo>
                    <a:cubicBezTo>
                      <a:pt x="566" y="494"/>
                      <a:pt x="582" y="508"/>
                      <a:pt x="584" y="515"/>
                    </a:cubicBezTo>
                    <a:close/>
                    <a:moveTo>
                      <a:pt x="135" y="197"/>
                    </a:moveTo>
                    <a:cubicBezTo>
                      <a:pt x="130" y="191"/>
                      <a:pt x="111" y="198"/>
                      <a:pt x="110" y="189"/>
                    </a:cubicBezTo>
                    <a:cubicBezTo>
                      <a:pt x="109" y="180"/>
                      <a:pt x="132" y="179"/>
                      <a:pt x="119" y="167"/>
                    </a:cubicBezTo>
                    <a:cubicBezTo>
                      <a:pt x="118" y="166"/>
                      <a:pt x="102" y="157"/>
                      <a:pt x="99" y="156"/>
                    </a:cubicBezTo>
                    <a:cubicBezTo>
                      <a:pt x="87" y="154"/>
                      <a:pt x="63" y="193"/>
                      <a:pt x="69" y="196"/>
                    </a:cubicBezTo>
                    <a:cubicBezTo>
                      <a:pt x="67" y="179"/>
                      <a:pt x="93" y="189"/>
                      <a:pt x="97" y="198"/>
                    </a:cubicBezTo>
                    <a:cubicBezTo>
                      <a:pt x="115" y="209"/>
                      <a:pt x="112" y="232"/>
                      <a:pt x="127" y="242"/>
                    </a:cubicBezTo>
                    <a:cubicBezTo>
                      <a:pt x="139" y="249"/>
                      <a:pt x="134" y="252"/>
                      <a:pt x="149" y="255"/>
                    </a:cubicBezTo>
                    <a:cubicBezTo>
                      <a:pt x="160" y="257"/>
                      <a:pt x="171" y="262"/>
                      <a:pt x="179" y="270"/>
                    </a:cubicBezTo>
                    <a:cubicBezTo>
                      <a:pt x="190" y="280"/>
                      <a:pt x="145" y="263"/>
                      <a:pt x="143" y="263"/>
                    </a:cubicBezTo>
                    <a:cubicBezTo>
                      <a:pt x="148" y="270"/>
                      <a:pt x="178" y="290"/>
                      <a:pt x="189" y="289"/>
                    </a:cubicBezTo>
                    <a:cubicBezTo>
                      <a:pt x="193" y="288"/>
                      <a:pt x="197" y="287"/>
                      <a:pt x="199" y="285"/>
                    </a:cubicBezTo>
                    <a:cubicBezTo>
                      <a:pt x="196" y="300"/>
                      <a:pt x="196" y="315"/>
                      <a:pt x="186" y="329"/>
                    </a:cubicBezTo>
                    <a:cubicBezTo>
                      <a:pt x="187" y="329"/>
                      <a:pt x="156" y="357"/>
                      <a:pt x="158" y="357"/>
                    </a:cubicBezTo>
                    <a:cubicBezTo>
                      <a:pt x="178" y="379"/>
                      <a:pt x="191" y="336"/>
                      <a:pt x="203" y="322"/>
                    </a:cubicBezTo>
                    <a:cubicBezTo>
                      <a:pt x="201" y="316"/>
                      <a:pt x="211" y="312"/>
                      <a:pt x="211" y="306"/>
                    </a:cubicBezTo>
                    <a:cubicBezTo>
                      <a:pt x="211" y="301"/>
                      <a:pt x="204" y="291"/>
                      <a:pt x="201" y="284"/>
                    </a:cubicBezTo>
                    <a:cubicBezTo>
                      <a:pt x="206" y="279"/>
                      <a:pt x="206" y="271"/>
                      <a:pt x="204" y="261"/>
                    </a:cubicBezTo>
                    <a:cubicBezTo>
                      <a:pt x="205" y="261"/>
                      <a:pt x="205" y="261"/>
                      <a:pt x="205" y="261"/>
                    </a:cubicBezTo>
                    <a:cubicBezTo>
                      <a:pt x="206" y="267"/>
                      <a:pt x="208" y="272"/>
                      <a:pt x="210" y="277"/>
                    </a:cubicBezTo>
                    <a:cubicBezTo>
                      <a:pt x="204" y="242"/>
                      <a:pt x="225" y="210"/>
                      <a:pt x="222" y="176"/>
                    </a:cubicBezTo>
                    <a:cubicBezTo>
                      <a:pt x="219" y="136"/>
                      <a:pt x="160" y="159"/>
                      <a:pt x="155" y="187"/>
                    </a:cubicBezTo>
                    <a:cubicBezTo>
                      <a:pt x="154" y="191"/>
                      <a:pt x="164" y="248"/>
                      <a:pt x="147" y="222"/>
                    </a:cubicBezTo>
                    <a:cubicBezTo>
                      <a:pt x="144" y="217"/>
                      <a:pt x="139" y="201"/>
                      <a:pt x="135" y="197"/>
                    </a:cubicBezTo>
                    <a:close/>
                    <a:moveTo>
                      <a:pt x="583" y="87"/>
                    </a:moveTo>
                    <a:cubicBezTo>
                      <a:pt x="593" y="98"/>
                      <a:pt x="578" y="109"/>
                      <a:pt x="572" y="117"/>
                    </a:cubicBezTo>
                    <a:cubicBezTo>
                      <a:pt x="578" y="113"/>
                      <a:pt x="581" y="114"/>
                      <a:pt x="587" y="118"/>
                    </a:cubicBezTo>
                    <a:cubicBezTo>
                      <a:pt x="587" y="106"/>
                      <a:pt x="591" y="87"/>
                      <a:pt x="606" y="88"/>
                    </a:cubicBezTo>
                    <a:cubicBezTo>
                      <a:pt x="598" y="76"/>
                      <a:pt x="584" y="66"/>
                      <a:pt x="571" y="59"/>
                    </a:cubicBezTo>
                    <a:cubicBezTo>
                      <a:pt x="570" y="62"/>
                      <a:pt x="570" y="65"/>
                      <a:pt x="569" y="69"/>
                    </a:cubicBezTo>
                    <a:cubicBezTo>
                      <a:pt x="569" y="69"/>
                      <a:pt x="569" y="69"/>
                      <a:pt x="569" y="69"/>
                    </a:cubicBezTo>
                    <a:cubicBezTo>
                      <a:pt x="569" y="69"/>
                      <a:pt x="569" y="69"/>
                      <a:pt x="569" y="69"/>
                    </a:cubicBezTo>
                    <a:cubicBezTo>
                      <a:pt x="566" y="83"/>
                      <a:pt x="574" y="77"/>
                      <a:pt x="583" y="87"/>
                    </a:cubicBezTo>
                    <a:close/>
                    <a:moveTo>
                      <a:pt x="574" y="468"/>
                    </a:moveTo>
                    <a:cubicBezTo>
                      <a:pt x="575" y="464"/>
                      <a:pt x="611" y="467"/>
                      <a:pt x="626" y="464"/>
                    </a:cubicBezTo>
                    <a:cubicBezTo>
                      <a:pt x="626" y="463"/>
                      <a:pt x="626" y="462"/>
                      <a:pt x="626" y="460"/>
                    </a:cubicBezTo>
                    <a:cubicBezTo>
                      <a:pt x="608" y="454"/>
                      <a:pt x="587" y="455"/>
                      <a:pt x="568" y="458"/>
                    </a:cubicBezTo>
                    <a:cubicBezTo>
                      <a:pt x="568" y="458"/>
                      <a:pt x="568" y="458"/>
                      <a:pt x="568" y="458"/>
                    </a:cubicBezTo>
                    <a:cubicBezTo>
                      <a:pt x="564" y="463"/>
                      <a:pt x="569" y="474"/>
                      <a:pt x="566" y="481"/>
                    </a:cubicBezTo>
                    <a:cubicBezTo>
                      <a:pt x="585" y="480"/>
                      <a:pt x="576" y="476"/>
                      <a:pt x="596" y="468"/>
                    </a:cubicBezTo>
                    <a:cubicBezTo>
                      <a:pt x="591" y="467"/>
                      <a:pt x="573" y="473"/>
                      <a:pt x="574" y="468"/>
                    </a:cubicBezTo>
                    <a:close/>
                    <a:moveTo>
                      <a:pt x="164" y="293"/>
                    </a:moveTo>
                    <a:cubicBezTo>
                      <a:pt x="144" y="280"/>
                      <a:pt x="115" y="251"/>
                      <a:pt x="108" y="230"/>
                    </a:cubicBezTo>
                    <a:cubicBezTo>
                      <a:pt x="102" y="210"/>
                      <a:pt x="77" y="187"/>
                      <a:pt x="59" y="212"/>
                    </a:cubicBezTo>
                    <a:cubicBezTo>
                      <a:pt x="65" y="216"/>
                      <a:pt x="92" y="211"/>
                      <a:pt x="83" y="227"/>
                    </a:cubicBezTo>
                    <a:cubicBezTo>
                      <a:pt x="79" y="235"/>
                      <a:pt x="68" y="231"/>
                      <a:pt x="61" y="230"/>
                    </a:cubicBezTo>
                    <a:cubicBezTo>
                      <a:pt x="43" y="228"/>
                      <a:pt x="44" y="244"/>
                      <a:pt x="49" y="255"/>
                    </a:cubicBezTo>
                    <a:cubicBezTo>
                      <a:pt x="50" y="258"/>
                      <a:pt x="52" y="261"/>
                      <a:pt x="54" y="263"/>
                    </a:cubicBezTo>
                    <a:cubicBezTo>
                      <a:pt x="67" y="276"/>
                      <a:pt x="60" y="293"/>
                      <a:pt x="71" y="307"/>
                    </a:cubicBezTo>
                    <a:cubicBezTo>
                      <a:pt x="77" y="314"/>
                      <a:pt x="84" y="321"/>
                      <a:pt x="91" y="327"/>
                    </a:cubicBezTo>
                    <a:cubicBezTo>
                      <a:pt x="95" y="330"/>
                      <a:pt x="103" y="331"/>
                      <a:pt x="113" y="331"/>
                    </a:cubicBezTo>
                    <a:cubicBezTo>
                      <a:pt x="138" y="331"/>
                      <a:pt x="171" y="324"/>
                      <a:pt x="171" y="324"/>
                    </a:cubicBezTo>
                    <a:cubicBezTo>
                      <a:pt x="173" y="332"/>
                      <a:pt x="144" y="338"/>
                      <a:pt x="140" y="339"/>
                    </a:cubicBezTo>
                    <a:cubicBezTo>
                      <a:pt x="144" y="342"/>
                      <a:pt x="148" y="349"/>
                      <a:pt x="153" y="351"/>
                    </a:cubicBezTo>
                    <a:cubicBezTo>
                      <a:pt x="149" y="334"/>
                      <a:pt x="199" y="324"/>
                      <a:pt x="188" y="305"/>
                    </a:cubicBezTo>
                    <a:cubicBezTo>
                      <a:pt x="183" y="297"/>
                      <a:pt x="155" y="305"/>
                      <a:pt x="151" y="306"/>
                    </a:cubicBezTo>
                    <a:cubicBezTo>
                      <a:pt x="137" y="311"/>
                      <a:pt x="123" y="311"/>
                      <a:pt x="109" y="311"/>
                    </a:cubicBezTo>
                    <a:cubicBezTo>
                      <a:pt x="108" y="311"/>
                      <a:pt x="104" y="308"/>
                      <a:pt x="103" y="306"/>
                    </a:cubicBezTo>
                    <a:cubicBezTo>
                      <a:pt x="102" y="304"/>
                      <a:pt x="103" y="303"/>
                      <a:pt x="108" y="303"/>
                    </a:cubicBezTo>
                    <a:cubicBezTo>
                      <a:pt x="113" y="299"/>
                      <a:pt x="154" y="295"/>
                      <a:pt x="164" y="293"/>
                    </a:cubicBezTo>
                    <a:close/>
                    <a:moveTo>
                      <a:pt x="601" y="401"/>
                    </a:moveTo>
                    <a:cubicBezTo>
                      <a:pt x="597" y="394"/>
                      <a:pt x="579" y="406"/>
                      <a:pt x="578" y="407"/>
                    </a:cubicBezTo>
                    <a:cubicBezTo>
                      <a:pt x="586" y="407"/>
                      <a:pt x="593" y="405"/>
                      <a:pt x="601" y="401"/>
                    </a:cubicBezTo>
                    <a:close/>
                    <a:moveTo>
                      <a:pt x="174" y="78"/>
                    </a:moveTo>
                    <a:cubicBezTo>
                      <a:pt x="176" y="85"/>
                      <a:pt x="194" y="82"/>
                      <a:pt x="203" y="85"/>
                    </a:cubicBezTo>
                    <a:cubicBezTo>
                      <a:pt x="202" y="76"/>
                      <a:pt x="205" y="68"/>
                      <a:pt x="210" y="61"/>
                    </a:cubicBezTo>
                    <a:cubicBezTo>
                      <a:pt x="201" y="50"/>
                      <a:pt x="171" y="69"/>
                      <a:pt x="174" y="78"/>
                    </a:cubicBezTo>
                    <a:close/>
                    <a:moveTo>
                      <a:pt x="361" y="486"/>
                    </a:moveTo>
                    <a:cubicBezTo>
                      <a:pt x="349" y="477"/>
                      <a:pt x="335" y="448"/>
                      <a:pt x="323" y="452"/>
                    </a:cubicBezTo>
                    <a:cubicBezTo>
                      <a:pt x="305" y="458"/>
                      <a:pt x="294" y="476"/>
                      <a:pt x="274" y="476"/>
                    </a:cubicBezTo>
                    <a:cubicBezTo>
                      <a:pt x="253" y="476"/>
                      <a:pt x="237" y="461"/>
                      <a:pt x="218" y="456"/>
                    </a:cubicBezTo>
                    <a:cubicBezTo>
                      <a:pt x="190" y="449"/>
                      <a:pt x="151" y="427"/>
                      <a:pt x="163" y="391"/>
                    </a:cubicBezTo>
                    <a:cubicBezTo>
                      <a:pt x="151" y="398"/>
                      <a:pt x="72" y="396"/>
                      <a:pt x="75" y="369"/>
                    </a:cubicBezTo>
                    <a:cubicBezTo>
                      <a:pt x="66" y="365"/>
                      <a:pt x="31" y="345"/>
                      <a:pt x="33" y="333"/>
                    </a:cubicBezTo>
                    <a:cubicBezTo>
                      <a:pt x="32" y="337"/>
                      <a:pt x="12" y="300"/>
                      <a:pt x="11" y="299"/>
                    </a:cubicBezTo>
                    <a:cubicBezTo>
                      <a:pt x="6" y="285"/>
                      <a:pt x="15" y="286"/>
                      <a:pt x="6" y="275"/>
                    </a:cubicBezTo>
                    <a:cubicBezTo>
                      <a:pt x="2" y="269"/>
                      <a:pt x="0" y="263"/>
                      <a:pt x="1" y="256"/>
                    </a:cubicBezTo>
                    <a:cubicBezTo>
                      <a:pt x="1" y="245"/>
                      <a:pt x="6" y="238"/>
                      <a:pt x="8" y="228"/>
                    </a:cubicBezTo>
                    <a:cubicBezTo>
                      <a:pt x="11" y="216"/>
                      <a:pt x="4" y="214"/>
                      <a:pt x="3" y="203"/>
                    </a:cubicBezTo>
                    <a:cubicBezTo>
                      <a:pt x="3" y="197"/>
                      <a:pt x="5" y="189"/>
                      <a:pt x="11" y="186"/>
                    </a:cubicBezTo>
                    <a:cubicBezTo>
                      <a:pt x="8" y="179"/>
                      <a:pt x="8" y="171"/>
                      <a:pt x="11" y="164"/>
                    </a:cubicBezTo>
                    <a:cubicBezTo>
                      <a:pt x="14" y="153"/>
                      <a:pt x="23" y="143"/>
                      <a:pt x="33" y="139"/>
                    </a:cubicBezTo>
                    <a:cubicBezTo>
                      <a:pt x="43" y="141"/>
                      <a:pt x="47" y="136"/>
                      <a:pt x="46" y="125"/>
                    </a:cubicBezTo>
                    <a:cubicBezTo>
                      <a:pt x="61" y="103"/>
                      <a:pt x="83" y="85"/>
                      <a:pt x="108" y="72"/>
                    </a:cubicBezTo>
                    <a:cubicBezTo>
                      <a:pt x="114" y="70"/>
                      <a:pt x="127" y="64"/>
                      <a:pt x="133" y="69"/>
                    </a:cubicBezTo>
                    <a:cubicBezTo>
                      <a:pt x="139" y="62"/>
                      <a:pt x="145" y="57"/>
                      <a:pt x="152" y="53"/>
                    </a:cubicBezTo>
                    <a:cubicBezTo>
                      <a:pt x="167" y="43"/>
                      <a:pt x="186" y="40"/>
                      <a:pt x="203" y="36"/>
                    </a:cubicBezTo>
                    <a:cubicBezTo>
                      <a:pt x="211" y="35"/>
                      <a:pt x="226" y="34"/>
                      <a:pt x="233" y="37"/>
                    </a:cubicBezTo>
                    <a:cubicBezTo>
                      <a:pt x="240" y="31"/>
                      <a:pt x="248" y="26"/>
                      <a:pt x="257" y="22"/>
                    </a:cubicBezTo>
                    <a:cubicBezTo>
                      <a:pt x="270" y="16"/>
                      <a:pt x="287" y="13"/>
                      <a:pt x="298" y="25"/>
                    </a:cubicBezTo>
                    <a:cubicBezTo>
                      <a:pt x="300" y="0"/>
                      <a:pt x="350" y="4"/>
                      <a:pt x="365" y="7"/>
                    </a:cubicBezTo>
                    <a:cubicBezTo>
                      <a:pt x="375" y="9"/>
                      <a:pt x="382" y="11"/>
                      <a:pt x="392" y="13"/>
                    </a:cubicBezTo>
                    <a:cubicBezTo>
                      <a:pt x="394" y="6"/>
                      <a:pt x="405" y="5"/>
                      <a:pt x="411" y="5"/>
                    </a:cubicBezTo>
                    <a:cubicBezTo>
                      <a:pt x="442" y="5"/>
                      <a:pt x="465" y="9"/>
                      <a:pt x="495" y="20"/>
                    </a:cubicBezTo>
                    <a:cubicBezTo>
                      <a:pt x="517" y="27"/>
                      <a:pt x="537" y="38"/>
                      <a:pt x="558" y="44"/>
                    </a:cubicBezTo>
                    <a:cubicBezTo>
                      <a:pt x="589" y="53"/>
                      <a:pt x="610" y="76"/>
                      <a:pt x="626" y="103"/>
                    </a:cubicBezTo>
                    <a:cubicBezTo>
                      <a:pt x="644" y="113"/>
                      <a:pt x="663" y="129"/>
                      <a:pt x="673" y="148"/>
                    </a:cubicBezTo>
                    <a:cubicBezTo>
                      <a:pt x="679" y="160"/>
                      <a:pt x="679" y="177"/>
                      <a:pt x="688" y="186"/>
                    </a:cubicBezTo>
                    <a:cubicBezTo>
                      <a:pt x="704" y="204"/>
                      <a:pt x="699" y="206"/>
                      <a:pt x="707" y="213"/>
                    </a:cubicBezTo>
                    <a:cubicBezTo>
                      <a:pt x="723" y="226"/>
                      <a:pt x="722" y="272"/>
                      <a:pt x="725" y="275"/>
                    </a:cubicBezTo>
                    <a:cubicBezTo>
                      <a:pt x="767" y="311"/>
                      <a:pt x="723" y="411"/>
                      <a:pt x="670" y="385"/>
                    </a:cubicBezTo>
                    <a:cubicBezTo>
                      <a:pt x="690" y="416"/>
                      <a:pt x="654" y="460"/>
                      <a:pt x="637" y="482"/>
                    </a:cubicBezTo>
                    <a:cubicBezTo>
                      <a:pt x="616" y="511"/>
                      <a:pt x="565" y="535"/>
                      <a:pt x="531" y="541"/>
                    </a:cubicBezTo>
                    <a:cubicBezTo>
                      <a:pt x="522" y="543"/>
                      <a:pt x="457" y="534"/>
                      <a:pt x="500" y="564"/>
                    </a:cubicBezTo>
                    <a:cubicBezTo>
                      <a:pt x="509" y="570"/>
                      <a:pt x="531" y="573"/>
                      <a:pt x="517" y="586"/>
                    </a:cubicBezTo>
                    <a:cubicBezTo>
                      <a:pt x="511" y="591"/>
                      <a:pt x="489" y="591"/>
                      <a:pt x="489" y="591"/>
                    </a:cubicBezTo>
                    <a:cubicBezTo>
                      <a:pt x="489" y="591"/>
                      <a:pt x="476" y="581"/>
                      <a:pt x="462" y="569"/>
                    </a:cubicBezTo>
                    <a:cubicBezTo>
                      <a:pt x="431" y="542"/>
                      <a:pt x="432" y="541"/>
                      <a:pt x="395" y="501"/>
                    </a:cubicBezTo>
                    <a:cubicBezTo>
                      <a:pt x="389" y="495"/>
                      <a:pt x="369" y="492"/>
                      <a:pt x="361" y="486"/>
                    </a:cubicBezTo>
                    <a:close/>
                    <a:moveTo>
                      <a:pt x="293" y="411"/>
                    </a:moveTo>
                    <a:cubicBezTo>
                      <a:pt x="305" y="405"/>
                      <a:pt x="319" y="407"/>
                      <a:pt x="332" y="406"/>
                    </a:cubicBezTo>
                    <a:cubicBezTo>
                      <a:pt x="347" y="404"/>
                      <a:pt x="349" y="402"/>
                      <a:pt x="349" y="390"/>
                    </a:cubicBezTo>
                    <a:cubicBezTo>
                      <a:pt x="349" y="380"/>
                      <a:pt x="360" y="381"/>
                      <a:pt x="365" y="388"/>
                    </a:cubicBezTo>
                    <a:cubicBezTo>
                      <a:pt x="383" y="410"/>
                      <a:pt x="396" y="412"/>
                      <a:pt x="424" y="411"/>
                    </a:cubicBezTo>
                    <a:cubicBezTo>
                      <a:pt x="445" y="409"/>
                      <a:pt x="483" y="405"/>
                      <a:pt x="452" y="381"/>
                    </a:cubicBezTo>
                    <a:cubicBezTo>
                      <a:pt x="438" y="371"/>
                      <a:pt x="378" y="392"/>
                      <a:pt x="420" y="372"/>
                    </a:cubicBezTo>
                    <a:cubicBezTo>
                      <a:pt x="425" y="369"/>
                      <a:pt x="422" y="360"/>
                      <a:pt x="418" y="350"/>
                    </a:cubicBezTo>
                    <a:cubicBezTo>
                      <a:pt x="423" y="350"/>
                      <a:pt x="423" y="350"/>
                      <a:pt x="423" y="350"/>
                    </a:cubicBezTo>
                    <a:cubicBezTo>
                      <a:pt x="427" y="359"/>
                      <a:pt x="433" y="366"/>
                      <a:pt x="439" y="367"/>
                    </a:cubicBezTo>
                    <a:cubicBezTo>
                      <a:pt x="473" y="369"/>
                      <a:pt x="468" y="406"/>
                      <a:pt x="511" y="390"/>
                    </a:cubicBezTo>
                    <a:cubicBezTo>
                      <a:pt x="507" y="388"/>
                      <a:pt x="497" y="368"/>
                      <a:pt x="499" y="367"/>
                    </a:cubicBezTo>
                    <a:cubicBezTo>
                      <a:pt x="509" y="364"/>
                      <a:pt x="520" y="378"/>
                      <a:pt x="517" y="387"/>
                    </a:cubicBezTo>
                    <a:cubicBezTo>
                      <a:pt x="522" y="385"/>
                      <a:pt x="560" y="371"/>
                      <a:pt x="548" y="364"/>
                    </a:cubicBezTo>
                    <a:cubicBezTo>
                      <a:pt x="517" y="343"/>
                      <a:pt x="561" y="350"/>
                      <a:pt x="559" y="367"/>
                    </a:cubicBezTo>
                    <a:cubicBezTo>
                      <a:pt x="563" y="363"/>
                      <a:pt x="575" y="342"/>
                      <a:pt x="577" y="331"/>
                    </a:cubicBezTo>
                    <a:cubicBezTo>
                      <a:pt x="579" y="321"/>
                      <a:pt x="595" y="262"/>
                      <a:pt x="590" y="255"/>
                    </a:cubicBezTo>
                    <a:cubicBezTo>
                      <a:pt x="586" y="249"/>
                      <a:pt x="576" y="257"/>
                      <a:pt x="569" y="263"/>
                    </a:cubicBezTo>
                    <a:cubicBezTo>
                      <a:pt x="567" y="265"/>
                      <a:pt x="565" y="266"/>
                      <a:pt x="564" y="267"/>
                    </a:cubicBezTo>
                    <a:cubicBezTo>
                      <a:pt x="550" y="275"/>
                      <a:pt x="550" y="261"/>
                      <a:pt x="555" y="261"/>
                    </a:cubicBezTo>
                    <a:cubicBezTo>
                      <a:pt x="562" y="261"/>
                      <a:pt x="585" y="241"/>
                      <a:pt x="595" y="245"/>
                    </a:cubicBezTo>
                    <a:cubicBezTo>
                      <a:pt x="598" y="247"/>
                      <a:pt x="600" y="251"/>
                      <a:pt x="600" y="260"/>
                    </a:cubicBezTo>
                    <a:cubicBezTo>
                      <a:pt x="599" y="283"/>
                      <a:pt x="585" y="309"/>
                      <a:pt x="596" y="333"/>
                    </a:cubicBezTo>
                    <a:cubicBezTo>
                      <a:pt x="604" y="352"/>
                      <a:pt x="642" y="326"/>
                      <a:pt x="655" y="322"/>
                    </a:cubicBezTo>
                    <a:cubicBezTo>
                      <a:pt x="664" y="320"/>
                      <a:pt x="679" y="277"/>
                      <a:pt x="675" y="310"/>
                    </a:cubicBezTo>
                    <a:cubicBezTo>
                      <a:pt x="672" y="332"/>
                      <a:pt x="639" y="337"/>
                      <a:pt x="623" y="346"/>
                    </a:cubicBezTo>
                    <a:cubicBezTo>
                      <a:pt x="625" y="348"/>
                      <a:pt x="627" y="351"/>
                      <a:pt x="629" y="354"/>
                    </a:cubicBezTo>
                    <a:cubicBezTo>
                      <a:pt x="628" y="345"/>
                      <a:pt x="660" y="355"/>
                      <a:pt x="667" y="348"/>
                    </a:cubicBezTo>
                    <a:cubicBezTo>
                      <a:pt x="666" y="346"/>
                      <a:pt x="677" y="320"/>
                      <a:pt x="680" y="319"/>
                    </a:cubicBezTo>
                    <a:cubicBezTo>
                      <a:pt x="694" y="318"/>
                      <a:pt x="675" y="346"/>
                      <a:pt x="676" y="348"/>
                    </a:cubicBezTo>
                    <a:cubicBezTo>
                      <a:pt x="677" y="354"/>
                      <a:pt x="686" y="348"/>
                      <a:pt x="690" y="351"/>
                    </a:cubicBezTo>
                    <a:cubicBezTo>
                      <a:pt x="692" y="344"/>
                      <a:pt x="690" y="296"/>
                      <a:pt x="694" y="295"/>
                    </a:cubicBezTo>
                    <a:cubicBezTo>
                      <a:pt x="706" y="293"/>
                      <a:pt x="700" y="334"/>
                      <a:pt x="702" y="338"/>
                    </a:cubicBezTo>
                    <a:cubicBezTo>
                      <a:pt x="702" y="338"/>
                      <a:pt x="722" y="355"/>
                      <a:pt x="716" y="355"/>
                    </a:cubicBezTo>
                    <a:cubicBezTo>
                      <a:pt x="715" y="355"/>
                      <a:pt x="713" y="354"/>
                      <a:pt x="710" y="353"/>
                    </a:cubicBezTo>
                    <a:cubicBezTo>
                      <a:pt x="687" y="342"/>
                      <a:pt x="696" y="371"/>
                      <a:pt x="678" y="379"/>
                    </a:cubicBezTo>
                    <a:cubicBezTo>
                      <a:pt x="692" y="381"/>
                      <a:pt x="708" y="369"/>
                      <a:pt x="719" y="357"/>
                    </a:cubicBezTo>
                    <a:cubicBezTo>
                      <a:pt x="722" y="354"/>
                      <a:pt x="724" y="350"/>
                      <a:pt x="726" y="347"/>
                    </a:cubicBezTo>
                    <a:cubicBezTo>
                      <a:pt x="726" y="347"/>
                      <a:pt x="726" y="347"/>
                      <a:pt x="726" y="346"/>
                    </a:cubicBezTo>
                    <a:cubicBezTo>
                      <a:pt x="726" y="346"/>
                      <a:pt x="726" y="346"/>
                      <a:pt x="726" y="346"/>
                    </a:cubicBezTo>
                    <a:cubicBezTo>
                      <a:pt x="726" y="346"/>
                      <a:pt x="726" y="346"/>
                      <a:pt x="726" y="346"/>
                    </a:cubicBezTo>
                    <a:cubicBezTo>
                      <a:pt x="726" y="346"/>
                      <a:pt x="726" y="346"/>
                      <a:pt x="726" y="346"/>
                    </a:cubicBezTo>
                    <a:cubicBezTo>
                      <a:pt x="726" y="346"/>
                      <a:pt x="727" y="346"/>
                      <a:pt x="727" y="346"/>
                    </a:cubicBezTo>
                    <a:cubicBezTo>
                      <a:pt x="727" y="345"/>
                      <a:pt x="727" y="345"/>
                      <a:pt x="727" y="345"/>
                    </a:cubicBezTo>
                    <a:cubicBezTo>
                      <a:pt x="727" y="345"/>
                      <a:pt x="727" y="345"/>
                      <a:pt x="727" y="345"/>
                    </a:cubicBezTo>
                    <a:cubicBezTo>
                      <a:pt x="741" y="317"/>
                      <a:pt x="684" y="257"/>
                      <a:pt x="655" y="283"/>
                    </a:cubicBezTo>
                    <a:cubicBezTo>
                      <a:pt x="631" y="305"/>
                      <a:pt x="591" y="281"/>
                      <a:pt x="635" y="283"/>
                    </a:cubicBezTo>
                    <a:cubicBezTo>
                      <a:pt x="647" y="284"/>
                      <a:pt x="655" y="272"/>
                      <a:pt x="669" y="272"/>
                    </a:cubicBezTo>
                    <a:cubicBezTo>
                      <a:pt x="679" y="272"/>
                      <a:pt x="680" y="271"/>
                      <a:pt x="681" y="259"/>
                    </a:cubicBezTo>
                    <a:cubicBezTo>
                      <a:pt x="682" y="237"/>
                      <a:pt x="666" y="216"/>
                      <a:pt x="655" y="199"/>
                    </a:cubicBezTo>
                    <a:cubicBezTo>
                      <a:pt x="643" y="182"/>
                      <a:pt x="611" y="199"/>
                      <a:pt x="612" y="170"/>
                    </a:cubicBezTo>
                    <a:cubicBezTo>
                      <a:pt x="613" y="152"/>
                      <a:pt x="595" y="165"/>
                      <a:pt x="587" y="171"/>
                    </a:cubicBezTo>
                    <a:cubicBezTo>
                      <a:pt x="574" y="180"/>
                      <a:pt x="566" y="188"/>
                      <a:pt x="566" y="198"/>
                    </a:cubicBezTo>
                    <a:cubicBezTo>
                      <a:pt x="566" y="203"/>
                      <a:pt x="568" y="210"/>
                      <a:pt x="574" y="217"/>
                    </a:cubicBezTo>
                    <a:cubicBezTo>
                      <a:pt x="588" y="236"/>
                      <a:pt x="570" y="227"/>
                      <a:pt x="561" y="214"/>
                    </a:cubicBezTo>
                    <a:cubicBezTo>
                      <a:pt x="546" y="190"/>
                      <a:pt x="543" y="210"/>
                      <a:pt x="535" y="228"/>
                    </a:cubicBezTo>
                    <a:cubicBezTo>
                      <a:pt x="532" y="236"/>
                      <a:pt x="525" y="242"/>
                      <a:pt x="517" y="248"/>
                    </a:cubicBezTo>
                    <a:cubicBezTo>
                      <a:pt x="510" y="254"/>
                      <a:pt x="503" y="260"/>
                      <a:pt x="498" y="268"/>
                    </a:cubicBezTo>
                    <a:cubicBezTo>
                      <a:pt x="487" y="289"/>
                      <a:pt x="496" y="281"/>
                      <a:pt x="507" y="296"/>
                    </a:cubicBezTo>
                    <a:cubicBezTo>
                      <a:pt x="509" y="294"/>
                      <a:pt x="528" y="279"/>
                      <a:pt x="532" y="282"/>
                    </a:cubicBezTo>
                    <a:cubicBezTo>
                      <a:pt x="541" y="288"/>
                      <a:pt x="511" y="300"/>
                      <a:pt x="512" y="308"/>
                    </a:cubicBezTo>
                    <a:cubicBezTo>
                      <a:pt x="515" y="323"/>
                      <a:pt x="492" y="295"/>
                      <a:pt x="493" y="295"/>
                    </a:cubicBezTo>
                    <a:cubicBezTo>
                      <a:pt x="487" y="291"/>
                      <a:pt x="464" y="297"/>
                      <a:pt x="448" y="300"/>
                    </a:cubicBezTo>
                    <a:cubicBezTo>
                      <a:pt x="446" y="295"/>
                      <a:pt x="446" y="295"/>
                      <a:pt x="446" y="295"/>
                    </a:cubicBezTo>
                    <a:cubicBezTo>
                      <a:pt x="450" y="294"/>
                      <a:pt x="454" y="293"/>
                      <a:pt x="457" y="291"/>
                    </a:cubicBezTo>
                    <a:cubicBezTo>
                      <a:pt x="465" y="287"/>
                      <a:pt x="505" y="255"/>
                      <a:pt x="517" y="234"/>
                    </a:cubicBezTo>
                    <a:cubicBezTo>
                      <a:pt x="500" y="228"/>
                      <a:pt x="480" y="239"/>
                      <a:pt x="467" y="231"/>
                    </a:cubicBezTo>
                    <a:cubicBezTo>
                      <a:pt x="434" y="209"/>
                      <a:pt x="457" y="229"/>
                      <a:pt x="431" y="237"/>
                    </a:cubicBezTo>
                    <a:cubicBezTo>
                      <a:pt x="416" y="241"/>
                      <a:pt x="408" y="218"/>
                      <a:pt x="393" y="220"/>
                    </a:cubicBezTo>
                    <a:cubicBezTo>
                      <a:pt x="383" y="222"/>
                      <a:pt x="386" y="231"/>
                      <a:pt x="380" y="236"/>
                    </a:cubicBezTo>
                    <a:cubicBezTo>
                      <a:pt x="373" y="248"/>
                      <a:pt x="356" y="267"/>
                      <a:pt x="341" y="269"/>
                    </a:cubicBezTo>
                    <a:cubicBezTo>
                      <a:pt x="351" y="280"/>
                      <a:pt x="331" y="316"/>
                      <a:pt x="324" y="309"/>
                    </a:cubicBezTo>
                    <a:cubicBezTo>
                      <a:pt x="316" y="301"/>
                      <a:pt x="347" y="282"/>
                      <a:pt x="334" y="274"/>
                    </a:cubicBezTo>
                    <a:cubicBezTo>
                      <a:pt x="302" y="254"/>
                      <a:pt x="256" y="283"/>
                      <a:pt x="226" y="311"/>
                    </a:cubicBezTo>
                    <a:cubicBezTo>
                      <a:pt x="216" y="320"/>
                      <a:pt x="208" y="329"/>
                      <a:pt x="202" y="336"/>
                    </a:cubicBezTo>
                    <a:cubicBezTo>
                      <a:pt x="201" y="338"/>
                      <a:pt x="200" y="340"/>
                      <a:pt x="198" y="342"/>
                    </a:cubicBezTo>
                    <a:cubicBezTo>
                      <a:pt x="176" y="372"/>
                      <a:pt x="148" y="424"/>
                      <a:pt x="201" y="443"/>
                    </a:cubicBezTo>
                    <a:cubicBezTo>
                      <a:pt x="215" y="448"/>
                      <a:pt x="230" y="454"/>
                      <a:pt x="245" y="460"/>
                    </a:cubicBezTo>
                    <a:cubicBezTo>
                      <a:pt x="245" y="460"/>
                      <a:pt x="245" y="460"/>
                      <a:pt x="245" y="460"/>
                    </a:cubicBezTo>
                    <a:cubicBezTo>
                      <a:pt x="251" y="462"/>
                      <a:pt x="257" y="464"/>
                      <a:pt x="263" y="466"/>
                    </a:cubicBezTo>
                    <a:cubicBezTo>
                      <a:pt x="287" y="473"/>
                      <a:pt x="300" y="451"/>
                      <a:pt x="320" y="444"/>
                    </a:cubicBezTo>
                    <a:cubicBezTo>
                      <a:pt x="327" y="442"/>
                      <a:pt x="329" y="441"/>
                      <a:pt x="330" y="441"/>
                    </a:cubicBezTo>
                    <a:cubicBezTo>
                      <a:pt x="329" y="441"/>
                      <a:pt x="328" y="441"/>
                      <a:pt x="327" y="441"/>
                    </a:cubicBezTo>
                    <a:cubicBezTo>
                      <a:pt x="346" y="434"/>
                      <a:pt x="364" y="425"/>
                      <a:pt x="380" y="413"/>
                    </a:cubicBezTo>
                    <a:cubicBezTo>
                      <a:pt x="371" y="409"/>
                      <a:pt x="366" y="404"/>
                      <a:pt x="360" y="396"/>
                    </a:cubicBezTo>
                    <a:cubicBezTo>
                      <a:pt x="360" y="425"/>
                      <a:pt x="302" y="408"/>
                      <a:pt x="288" y="426"/>
                    </a:cubicBezTo>
                    <a:cubicBezTo>
                      <a:pt x="280" y="436"/>
                      <a:pt x="265" y="457"/>
                      <a:pt x="249" y="457"/>
                    </a:cubicBezTo>
                    <a:cubicBezTo>
                      <a:pt x="248" y="457"/>
                      <a:pt x="247" y="457"/>
                      <a:pt x="247" y="457"/>
                    </a:cubicBezTo>
                    <a:cubicBezTo>
                      <a:pt x="246" y="457"/>
                      <a:pt x="246" y="457"/>
                      <a:pt x="246" y="457"/>
                    </a:cubicBezTo>
                    <a:cubicBezTo>
                      <a:pt x="241" y="454"/>
                      <a:pt x="258" y="442"/>
                      <a:pt x="260" y="442"/>
                    </a:cubicBezTo>
                    <a:cubicBezTo>
                      <a:pt x="271" y="437"/>
                      <a:pt x="275" y="428"/>
                      <a:pt x="282" y="420"/>
                    </a:cubicBezTo>
                    <a:cubicBezTo>
                      <a:pt x="285" y="416"/>
                      <a:pt x="288" y="413"/>
                      <a:pt x="293" y="411"/>
                    </a:cubicBezTo>
                    <a:close/>
                    <a:moveTo>
                      <a:pt x="711" y="287"/>
                    </a:moveTo>
                    <a:cubicBezTo>
                      <a:pt x="720" y="295"/>
                      <a:pt x="728" y="307"/>
                      <a:pt x="733" y="317"/>
                    </a:cubicBezTo>
                    <a:cubicBezTo>
                      <a:pt x="733" y="304"/>
                      <a:pt x="727" y="273"/>
                      <a:pt x="711" y="287"/>
                    </a:cubicBezTo>
                    <a:close/>
                    <a:moveTo>
                      <a:pt x="549" y="520"/>
                    </a:moveTo>
                    <a:cubicBezTo>
                      <a:pt x="543" y="522"/>
                      <a:pt x="537" y="526"/>
                      <a:pt x="532" y="527"/>
                    </a:cubicBezTo>
                    <a:cubicBezTo>
                      <a:pt x="519" y="529"/>
                      <a:pt x="505" y="527"/>
                      <a:pt x="493" y="521"/>
                    </a:cubicBezTo>
                    <a:cubicBezTo>
                      <a:pt x="484" y="518"/>
                      <a:pt x="444" y="491"/>
                      <a:pt x="444" y="485"/>
                    </a:cubicBezTo>
                    <a:cubicBezTo>
                      <a:pt x="443" y="503"/>
                      <a:pt x="482" y="521"/>
                      <a:pt x="495" y="526"/>
                    </a:cubicBezTo>
                    <a:cubicBezTo>
                      <a:pt x="506" y="530"/>
                      <a:pt x="520" y="535"/>
                      <a:pt x="533" y="532"/>
                    </a:cubicBezTo>
                    <a:cubicBezTo>
                      <a:pt x="536" y="531"/>
                      <a:pt x="549" y="521"/>
                      <a:pt x="549" y="520"/>
                    </a:cubicBezTo>
                    <a:cubicBezTo>
                      <a:pt x="551" y="524"/>
                      <a:pt x="549" y="527"/>
                      <a:pt x="544" y="530"/>
                    </a:cubicBezTo>
                    <a:cubicBezTo>
                      <a:pt x="543" y="530"/>
                      <a:pt x="543" y="531"/>
                      <a:pt x="542" y="531"/>
                    </a:cubicBezTo>
                    <a:cubicBezTo>
                      <a:pt x="544" y="531"/>
                      <a:pt x="545" y="530"/>
                      <a:pt x="546" y="530"/>
                    </a:cubicBezTo>
                    <a:cubicBezTo>
                      <a:pt x="555" y="527"/>
                      <a:pt x="563" y="524"/>
                      <a:pt x="572" y="521"/>
                    </a:cubicBezTo>
                    <a:cubicBezTo>
                      <a:pt x="564" y="514"/>
                      <a:pt x="556" y="516"/>
                      <a:pt x="549" y="520"/>
                    </a:cubicBezTo>
                    <a:close/>
                    <a:moveTo>
                      <a:pt x="249" y="133"/>
                    </a:moveTo>
                    <a:cubicBezTo>
                      <a:pt x="231" y="115"/>
                      <a:pt x="170" y="55"/>
                      <a:pt x="173" y="120"/>
                    </a:cubicBezTo>
                    <a:cubicBezTo>
                      <a:pt x="180" y="116"/>
                      <a:pt x="190" y="115"/>
                      <a:pt x="198" y="116"/>
                    </a:cubicBezTo>
                    <a:cubicBezTo>
                      <a:pt x="203" y="119"/>
                      <a:pt x="203" y="122"/>
                      <a:pt x="197" y="124"/>
                    </a:cubicBezTo>
                    <a:cubicBezTo>
                      <a:pt x="190" y="123"/>
                      <a:pt x="180" y="125"/>
                      <a:pt x="175" y="130"/>
                    </a:cubicBezTo>
                    <a:cubicBezTo>
                      <a:pt x="178" y="141"/>
                      <a:pt x="145" y="123"/>
                      <a:pt x="150" y="155"/>
                    </a:cubicBezTo>
                    <a:cubicBezTo>
                      <a:pt x="154" y="168"/>
                      <a:pt x="123" y="134"/>
                      <a:pt x="124" y="130"/>
                    </a:cubicBezTo>
                    <a:cubicBezTo>
                      <a:pt x="127" y="126"/>
                      <a:pt x="130" y="125"/>
                      <a:pt x="135" y="128"/>
                    </a:cubicBezTo>
                    <a:cubicBezTo>
                      <a:pt x="140" y="137"/>
                      <a:pt x="146" y="136"/>
                      <a:pt x="151" y="126"/>
                    </a:cubicBezTo>
                    <a:cubicBezTo>
                      <a:pt x="165" y="130"/>
                      <a:pt x="169" y="125"/>
                      <a:pt x="165" y="113"/>
                    </a:cubicBezTo>
                    <a:cubicBezTo>
                      <a:pt x="165" y="105"/>
                      <a:pt x="168" y="98"/>
                      <a:pt x="172" y="91"/>
                    </a:cubicBezTo>
                    <a:cubicBezTo>
                      <a:pt x="154" y="99"/>
                      <a:pt x="140" y="113"/>
                      <a:pt x="163" y="85"/>
                    </a:cubicBezTo>
                    <a:cubicBezTo>
                      <a:pt x="176" y="70"/>
                      <a:pt x="135" y="89"/>
                      <a:pt x="132" y="91"/>
                    </a:cubicBezTo>
                    <a:cubicBezTo>
                      <a:pt x="132" y="91"/>
                      <a:pt x="132" y="91"/>
                      <a:pt x="132" y="91"/>
                    </a:cubicBezTo>
                    <a:cubicBezTo>
                      <a:pt x="132" y="91"/>
                      <a:pt x="132" y="91"/>
                      <a:pt x="132" y="91"/>
                    </a:cubicBezTo>
                    <a:cubicBezTo>
                      <a:pt x="132" y="91"/>
                      <a:pt x="132" y="91"/>
                      <a:pt x="132" y="91"/>
                    </a:cubicBezTo>
                    <a:cubicBezTo>
                      <a:pt x="122" y="96"/>
                      <a:pt x="119" y="94"/>
                      <a:pt x="126" y="108"/>
                    </a:cubicBezTo>
                    <a:cubicBezTo>
                      <a:pt x="137" y="100"/>
                      <a:pt x="156" y="99"/>
                      <a:pt x="138" y="110"/>
                    </a:cubicBezTo>
                    <a:cubicBezTo>
                      <a:pt x="133" y="113"/>
                      <a:pt x="128" y="117"/>
                      <a:pt x="123" y="119"/>
                    </a:cubicBezTo>
                    <a:cubicBezTo>
                      <a:pt x="80" y="143"/>
                      <a:pt x="149" y="162"/>
                      <a:pt x="126" y="185"/>
                    </a:cubicBezTo>
                    <a:cubicBezTo>
                      <a:pt x="144" y="187"/>
                      <a:pt x="143" y="199"/>
                      <a:pt x="151" y="212"/>
                    </a:cubicBezTo>
                    <a:cubicBezTo>
                      <a:pt x="141" y="176"/>
                      <a:pt x="171" y="135"/>
                      <a:pt x="213" y="147"/>
                    </a:cubicBezTo>
                    <a:cubicBezTo>
                      <a:pt x="209" y="139"/>
                      <a:pt x="218" y="136"/>
                      <a:pt x="224" y="140"/>
                    </a:cubicBezTo>
                    <a:cubicBezTo>
                      <a:pt x="237" y="148"/>
                      <a:pt x="233" y="137"/>
                      <a:pt x="249" y="133"/>
                    </a:cubicBezTo>
                    <a:close/>
                    <a:moveTo>
                      <a:pt x="548" y="177"/>
                    </a:moveTo>
                    <a:cubicBezTo>
                      <a:pt x="551" y="176"/>
                      <a:pt x="551" y="174"/>
                      <a:pt x="549" y="171"/>
                    </a:cubicBezTo>
                    <a:cubicBezTo>
                      <a:pt x="549" y="168"/>
                      <a:pt x="549" y="165"/>
                      <a:pt x="549" y="164"/>
                    </a:cubicBezTo>
                    <a:cubicBezTo>
                      <a:pt x="541" y="145"/>
                      <a:pt x="513" y="91"/>
                      <a:pt x="492" y="125"/>
                    </a:cubicBezTo>
                    <a:cubicBezTo>
                      <a:pt x="477" y="150"/>
                      <a:pt x="487" y="194"/>
                      <a:pt x="458" y="206"/>
                    </a:cubicBezTo>
                    <a:cubicBezTo>
                      <a:pt x="455" y="208"/>
                      <a:pt x="452" y="209"/>
                      <a:pt x="449" y="211"/>
                    </a:cubicBezTo>
                    <a:cubicBezTo>
                      <a:pt x="464" y="215"/>
                      <a:pt x="473" y="232"/>
                      <a:pt x="488" y="223"/>
                    </a:cubicBezTo>
                    <a:cubicBezTo>
                      <a:pt x="502" y="215"/>
                      <a:pt x="511" y="225"/>
                      <a:pt x="524" y="227"/>
                    </a:cubicBezTo>
                    <a:cubicBezTo>
                      <a:pt x="530" y="227"/>
                      <a:pt x="544" y="196"/>
                      <a:pt x="548" y="177"/>
                    </a:cubicBezTo>
                    <a:close/>
                    <a:moveTo>
                      <a:pt x="614" y="406"/>
                    </a:moveTo>
                    <a:cubicBezTo>
                      <a:pt x="620" y="424"/>
                      <a:pt x="681" y="400"/>
                      <a:pt x="663" y="385"/>
                    </a:cubicBezTo>
                    <a:cubicBezTo>
                      <a:pt x="653" y="405"/>
                      <a:pt x="615" y="406"/>
                      <a:pt x="614" y="406"/>
                    </a:cubicBezTo>
                    <a:close/>
                    <a:moveTo>
                      <a:pt x="474" y="106"/>
                    </a:moveTo>
                    <a:cubicBezTo>
                      <a:pt x="464" y="101"/>
                      <a:pt x="456" y="95"/>
                      <a:pt x="452" y="84"/>
                    </a:cubicBezTo>
                    <a:cubicBezTo>
                      <a:pt x="454" y="91"/>
                      <a:pt x="440" y="88"/>
                      <a:pt x="437" y="94"/>
                    </a:cubicBezTo>
                    <a:cubicBezTo>
                      <a:pt x="432" y="106"/>
                      <a:pt x="443" y="119"/>
                      <a:pt x="447" y="130"/>
                    </a:cubicBezTo>
                    <a:cubicBezTo>
                      <a:pt x="448" y="128"/>
                      <a:pt x="466" y="119"/>
                      <a:pt x="468" y="122"/>
                    </a:cubicBezTo>
                    <a:cubicBezTo>
                      <a:pt x="477" y="130"/>
                      <a:pt x="455" y="133"/>
                      <a:pt x="453" y="136"/>
                    </a:cubicBezTo>
                    <a:cubicBezTo>
                      <a:pt x="461" y="137"/>
                      <a:pt x="468" y="147"/>
                      <a:pt x="472" y="154"/>
                    </a:cubicBezTo>
                    <a:cubicBezTo>
                      <a:pt x="475" y="140"/>
                      <a:pt x="493" y="116"/>
                      <a:pt x="474" y="106"/>
                    </a:cubicBezTo>
                    <a:close/>
                    <a:moveTo>
                      <a:pt x="570" y="368"/>
                    </a:moveTo>
                    <a:cubicBezTo>
                      <a:pt x="578" y="375"/>
                      <a:pt x="587" y="389"/>
                      <a:pt x="582" y="400"/>
                    </a:cubicBezTo>
                    <a:cubicBezTo>
                      <a:pt x="588" y="399"/>
                      <a:pt x="594" y="393"/>
                      <a:pt x="598" y="393"/>
                    </a:cubicBezTo>
                    <a:cubicBezTo>
                      <a:pt x="589" y="388"/>
                      <a:pt x="590" y="386"/>
                      <a:pt x="595" y="383"/>
                    </a:cubicBezTo>
                    <a:cubicBezTo>
                      <a:pt x="584" y="384"/>
                      <a:pt x="584" y="367"/>
                      <a:pt x="570" y="368"/>
                    </a:cubicBezTo>
                    <a:close/>
                    <a:moveTo>
                      <a:pt x="280" y="140"/>
                    </a:moveTo>
                    <a:cubicBezTo>
                      <a:pt x="283" y="151"/>
                      <a:pt x="270" y="167"/>
                      <a:pt x="270" y="158"/>
                    </a:cubicBezTo>
                    <a:cubicBezTo>
                      <a:pt x="270" y="149"/>
                      <a:pt x="276" y="140"/>
                      <a:pt x="264" y="140"/>
                    </a:cubicBezTo>
                    <a:cubicBezTo>
                      <a:pt x="254" y="139"/>
                      <a:pt x="240" y="142"/>
                      <a:pt x="237" y="153"/>
                    </a:cubicBezTo>
                    <a:cubicBezTo>
                      <a:pt x="237" y="174"/>
                      <a:pt x="234" y="192"/>
                      <a:pt x="228" y="211"/>
                    </a:cubicBezTo>
                    <a:cubicBezTo>
                      <a:pt x="228" y="211"/>
                      <a:pt x="228" y="211"/>
                      <a:pt x="228" y="211"/>
                    </a:cubicBezTo>
                    <a:cubicBezTo>
                      <a:pt x="228" y="211"/>
                      <a:pt x="228" y="212"/>
                      <a:pt x="228" y="212"/>
                    </a:cubicBezTo>
                    <a:cubicBezTo>
                      <a:pt x="228" y="212"/>
                      <a:pt x="228" y="212"/>
                      <a:pt x="228" y="213"/>
                    </a:cubicBezTo>
                    <a:cubicBezTo>
                      <a:pt x="228" y="213"/>
                      <a:pt x="228" y="213"/>
                      <a:pt x="228" y="213"/>
                    </a:cubicBezTo>
                    <a:cubicBezTo>
                      <a:pt x="228" y="213"/>
                      <a:pt x="228" y="213"/>
                      <a:pt x="228" y="213"/>
                    </a:cubicBezTo>
                    <a:cubicBezTo>
                      <a:pt x="228" y="213"/>
                      <a:pt x="228" y="213"/>
                      <a:pt x="228" y="213"/>
                    </a:cubicBezTo>
                    <a:cubicBezTo>
                      <a:pt x="228" y="214"/>
                      <a:pt x="228" y="214"/>
                      <a:pt x="227" y="215"/>
                    </a:cubicBezTo>
                    <a:cubicBezTo>
                      <a:pt x="227" y="215"/>
                      <a:pt x="227" y="215"/>
                      <a:pt x="227" y="215"/>
                    </a:cubicBezTo>
                    <a:cubicBezTo>
                      <a:pt x="227" y="215"/>
                      <a:pt x="227" y="216"/>
                      <a:pt x="227" y="216"/>
                    </a:cubicBezTo>
                    <a:cubicBezTo>
                      <a:pt x="227" y="216"/>
                      <a:pt x="227" y="216"/>
                      <a:pt x="227" y="216"/>
                    </a:cubicBezTo>
                    <a:cubicBezTo>
                      <a:pt x="227" y="216"/>
                      <a:pt x="227" y="216"/>
                      <a:pt x="227" y="216"/>
                    </a:cubicBezTo>
                    <a:cubicBezTo>
                      <a:pt x="227" y="216"/>
                      <a:pt x="227" y="217"/>
                      <a:pt x="227" y="217"/>
                    </a:cubicBezTo>
                    <a:cubicBezTo>
                      <a:pt x="227" y="217"/>
                      <a:pt x="227" y="217"/>
                      <a:pt x="227" y="217"/>
                    </a:cubicBezTo>
                    <a:cubicBezTo>
                      <a:pt x="227" y="218"/>
                      <a:pt x="226" y="219"/>
                      <a:pt x="226" y="220"/>
                    </a:cubicBezTo>
                    <a:cubicBezTo>
                      <a:pt x="226" y="220"/>
                      <a:pt x="226" y="220"/>
                      <a:pt x="226" y="221"/>
                    </a:cubicBezTo>
                    <a:cubicBezTo>
                      <a:pt x="226" y="221"/>
                      <a:pt x="225" y="221"/>
                      <a:pt x="225" y="221"/>
                    </a:cubicBezTo>
                    <a:cubicBezTo>
                      <a:pt x="225" y="222"/>
                      <a:pt x="225" y="222"/>
                      <a:pt x="225" y="222"/>
                    </a:cubicBezTo>
                    <a:cubicBezTo>
                      <a:pt x="225" y="222"/>
                      <a:pt x="225" y="222"/>
                      <a:pt x="225" y="222"/>
                    </a:cubicBezTo>
                    <a:cubicBezTo>
                      <a:pt x="225" y="222"/>
                      <a:pt x="225" y="222"/>
                      <a:pt x="225" y="222"/>
                    </a:cubicBezTo>
                    <a:cubicBezTo>
                      <a:pt x="218" y="247"/>
                      <a:pt x="212" y="276"/>
                      <a:pt x="228" y="298"/>
                    </a:cubicBezTo>
                    <a:cubicBezTo>
                      <a:pt x="239" y="289"/>
                      <a:pt x="251" y="281"/>
                      <a:pt x="264" y="274"/>
                    </a:cubicBezTo>
                    <a:cubicBezTo>
                      <a:pt x="242" y="263"/>
                      <a:pt x="263" y="242"/>
                      <a:pt x="273" y="231"/>
                    </a:cubicBezTo>
                    <a:cubicBezTo>
                      <a:pt x="290" y="211"/>
                      <a:pt x="293" y="200"/>
                      <a:pt x="301" y="176"/>
                    </a:cubicBezTo>
                    <a:cubicBezTo>
                      <a:pt x="306" y="161"/>
                      <a:pt x="317" y="151"/>
                      <a:pt x="323" y="137"/>
                    </a:cubicBezTo>
                    <a:cubicBezTo>
                      <a:pt x="327" y="138"/>
                      <a:pt x="327" y="138"/>
                      <a:pt x="327" y="138"/>
                    </a:cubicBezTo>
                    <a:cubicBezTo>
                      <a:pt x="323" y="151"/>
                      <a:pt x="318" y="163"/>
                      <a:pt x="313" y="171"/>
                    </a:cubicBezTo>
                    <a:cubicBezTo>
                      <a:pt x="305" y="183"/>
                      <a:pt x="308" y="199"/>
                      <a:pt x="301" y="211"/>
                    </a:cubicBezTo>
                    <a:cubicBezTo>
                      <a:pt x="294" y="222"/>
                      <a:pt x="285" y="231"/>
                      <a:pt x="276" y="240"/>
                    </a:cubicBezTo>
                    <a:cubicBezTo>
                      <a:pt x="245" y="272"/>
                      <a:pt x="290" y="271"/>
                      <a:pt x="292" y="258"/>
                    </a:cubicBezTo>
                    <a:cubicBezTo>
                      <a:pt x="292" y="258"/>
                      <a:pt x="283" y="247"/>
                      <a:pt x="293" y="249"/>
                    </a:cubicBezTo>
                    <a:cubicBezTo>
                      <a:pt x="304" y="250"/>
                      <a:pt x="313" y="255"/>
                      <a:pt x="323" y="258"/>
                    </a:cubicBezTo>
                    <a:cubicBezTo>
                      <a:pt x="338" y="262"/>
                      <a:pt x="346" y="261"/>
                      <a:pt x="355" y="249"/>
                    </a:cubicBezTo>
                    <a:cubicBezTo>
                      <a:pt x="365" y="228"/>
                      <a:pt x="349" y="207"/>
                      <a:pt x="350" y="186"/>
                    </a:cubicBezTo>
                    <a:cubicBezTo>
                      <a:pt x="350" y="173"/>
                      <a:pt x="354" y="162"/>
                      <a:pt x="352" y="149"/>
                    </a:cubicBezTo>
                    <a:cubicBezTo>
                      <a:pt x="352" y="149"/>
                      <a:pt x="352" y="149"/>
                      <a:pt x="352" y="149"/>
                    </a:cubicBezTo>
                    <a:cubicBezTo>
                      <a:pt x="349" y="119"/>
                      <a:pt x="380" y="112"/>
                      <a:pt x="393" y="88"/>
                    </a:cubicBezTo>
                    <a:cubicBezTo>
                      <a:pt x="401" y="74"/>
                      <a:pt x="412" y="72"/>
                      <a:pt x="433" y="60"/>
                    </a:cubicBezTo>
                    <a:cubicBezTo>
                      <a:pt x="441" y="55"/>
                      <a:pt x="451" y="52"/>
                      <a:pt x="460" y="51"/>
                    </a:cubicBezTo>
                    <a:cubicBezTo>
                      <a:pt x="456" y="40"/>
                      <a:pt x="444" y="32"/>
                      <a:pt x="432" y="36"/>
                    </a:cubicBezTo>
                    <a:cubicBezTo>
                      <a:pt x="438" y="43"/>
                      <a:pt x="391" y="56"/>
                      <a:pt x="380" y="60"/>
                    </a:cubicBezTo>
                    <a:cubicBezTo>
                      <a:pt x="377" y="60"/>
                      <a:pt x="367" y="66"/>
                      <a:pt x="365" y="68"/>
                    </a:cubicBezTo>
                    <a:cubicBezTo>
                      <a:pt x="361" y="66"/>
                      <a:pt x="361" y="66"/>
                      <a:pt x="361" y="66"/>
                    </a:cubicBezTo>
                    <a:cubicBezTo>
                      <a:pt x="369" y="49"/>
                      <a:pt x="392" y="43"/>
                      <a:pt x="416" y="37"/>
                    </a:cubicBezTo>
                    <a:cubicBezTo>
                      <a:pt x="417" y="30"/>
                      <a:pt x="402" y="25"/>
                      <a:pt x="396" y="23"/>
                    </a:cubicBezTo>
                    <a:cubicBezTo>
                      <a:pt x="396" y="23"/>
                      <a:pt x="396" y="23"/>
                      <a:pt x="396" y="23"/>
                    </a:cubicBezTo>
                    <a:cubicBezTo>
                      <a:pt x="396" y="23"/>
                      <a:pt x="396" y="23"/>
                      <a:pt x="396" y="23"/>
                    </a:cubicBezTo>
                    <a:cubicBezTo>
                      <a:pt x="396" y="23"/>
                      <a:pt x="396" y="23"/>
                      <a:pt x="396" y="23"/>
                    </a:cubicBezTo>
                    <a:cubicBezTo>
                      <a:pt x="396" y="23"/>
                      <a:pt x="396" y="23"/>
                      <a:pt x="395" y="23"/>
                    </a:cubicBezTo>
                    <a:cubicBezTo>
                      <a:pt x="395" y="23"/>
                      <a:pt x="395" y="23"/>
                      <a:pt x="395" y="23"/>
                    </a:cubicBezTo>
                    <a:cubicBezTo>
                      <a:pt x="395" y="23"/>
                      <a:pt x="395" y="23"/>
                      <a:pt x="395" y="23"/>
                    </a:cubicBezTo>
                    <a:cubicBezTo>
                      <a:pt x="395" y="23"/>
                      <a:pt x="395" y="23"/>
                      <a:pt x="394" y="23"/>
                    </a:cubicBezTo>
                    <a:cubicBezTo>
                      <a:pt x="394" y="23"/>
                      <a:pt x="394" y="23"/>
                      <a:pt x="394" y="22"/>
                    </a:cubicBezTo>
                    <a:cubicBezTo>
                      <a:pt x="394" y="22"/>
                      <a:pt x="394" y="22"/>
                      <a:pt x="394" y="22"/>
                    </a:cubicBezTo>
                    <a:cubicBezTo>
                      <a:pt x="394" y="22"/>
                      <a:pt x="394" y="22"/>
                      <a:pt x="393" y="22"/>
                    </a:cubicBezTo>
                    <a:cubicBezTo>
                      <a:pt x="393" y="22"/>
                      <a:pt x="393" y="22"/>
                      <a:pt x="393" y="22"/>
                    </a:cubicBezTo>
                    <a:cubicBezTo>
                      <a:pt x="378" y="19"/>
                      <a:pt x="348" y="18"/>
                      <a:pt x="345" y="38"/>
                    </a:cubicBezTo>
                    <a:cubicBezTo>
                      <a:pt x="364" y="24"/>
                      <a:pt x="332" y="60"/>
                      <a:pt x="332" y="62"/>
                    </a:cubicBezTo>
                    <a:cubicBezTo>
                      <a:pt x="329" y="68"/>
                      <a:pt x="328" y="72"/>
                      <a:pt x="327" y="75"/>
                    </a:cubicBezTo>
                    <a:cubicBezTo>
                      <a:pt x="322" y="74"/>
                      <a:pt x="322" y="74"/>
                      <a:pt x="322" y="74"/>
                    </a:cubicBezTo>
                    <a:cubicBezTo>
                      <a:pt x="323" y="69"/>
                      <a:pt x="324" y="64"/>
                      <a:pt x="324" y="58"/>
                    </a:cubicBezTo>
                    <a:cubicBezTo>
                      <a:pt x="329" y="38"/>
                      <a:pt x="322" y="30"/>
                      <a:pt x="299" y="37"/>
                    </a:cubicBezTo>
                    <a:cubicBezTo>
                      <a:pt x="292" y="39"/>
                      <a:pt x="245" y="43"/>
                      <a:pt x="260" y="54"/>
                    </a:cubicBezTo>
                    <a:cubicBezTo>
                      <a:pt x="287" y="72"/>
                      <a:pt x="243" y="48"/>
                      <a:pt x="232" y="54"/>
                    </a:cubicBezTo>
                    <a:cubicBezTo>
                      <a:pt x="213" y="64"/>
                      <a:pt x="203" y="83"/>
                      <a:pt x="224" y="95"/>
                    </a:cubicBezTo>
                    <a:cubicBezTo>
                      <a:pt x="222" y="90"/>
                      <a:pt x="231" y="64"/>
                      <a:pt x="237" y="63"/>
                    </a:cubicBezTo>
                    <a:cubicBezTo>
                      <a:pt x="245" y="61"/>
                      <a:pt x="240" y="74"/>
                      <a:pt x="247" y="71"/>
                    </a:cubicBezTo>
                    <a:cubicBezTo>
                      <a:pt x="287" y="56"/>
                      <a:pt x="258" y="88"/>
                      <a:pt x="241" y="80"/>
                    </a:cubicBezTo>
                    <a:cubicBezTo>
                      <a:pt x="223" y="71"/>
                      <a:pt x="246" y="115"/>
                      <a:pt x="248" y="118"/>
                    </a:cubicBezTo>
                    <a:cubicBezTo>
                      <a:pt x="255" y="129"/>
                      <a:pt x="271" y="136"/>
                      <a:pt x="284" y="133"/>
                    </a:cubicBezTo>
                    <a:cubicBezTo>
                      <a:pt x="285" y="136"/>
                      <a:pt x="285" y="136"/>
                      <a:pt x="285" y="136"/>
                    </a:cubicBezTo>
                    <a:cubicBezTo>
                      <a:pt x="283" y="137"/>
                      <a:pt x="281" y="138"/>
                      <a:pt x="280" y="1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 dirty="0"/>
              </a:p>
            </p:txBody>
          </p:sp>
          <p:sp>
            <p:nvSpPr>
              <p:cNvPr id="8" name="Freeform 7"/>
              <p:cNvSpPr>
                <a:spLocks noEditPoints="1"/>
              </p:cNvSpPr>
              <p:nvPr/>
            </p:nvSpPr>
            <p:spPr bwMode="auto">
              <a:xfrm>
                <a:off x="3405188" y="3136900"/>
                <a:ext cx="63500" cy="207963"/>
              </a:xfrm>
              <a:custGeom>
                <a:avLst/>
                <a:gdLst/>
                <a:ahLst/>
                <a:cxnLst>
                  <a:cxn ang="0">
                    <a:pos x="15" y="33"/>
                  </a:cxn>
                  <a:cxn ang="0">
                    <a:pos x="15" y="32"/>
                  </a:cxn>
                  <a:cxn ang="0">
                    <a:pos x="15" y="33"/>
                  </a:cxn>
                  <a:cxn ang="0">
                    <a:pos x="15" y="32"/>
                  </a:cxn>
                  <a:cxn ang="0">
                    <a:pos x="15" y="32"/>
                  </a:cxn>
                  <a:cxn ang="0">
                    <a:pos x="15" y="32"/>
                  </a:cxn>
                  <a:cxn ang="0">
                    <a:pos x="15" y="32"/>
                  </a:cxn>
                  <a:cxn ang="0">
                    <a:pos x="15" y="31"/>
                  </a:cxn>
                  <a:cxn ang="0">
                    <a:pos x="15" y="32"/>
                  </a:cxn>
                  <a:cxn ang="0">
                    <a:pos x="15" y="31"/>
                  </a:cxn>
                  <a:cxn ang="0">
                    <a:pos x="15" y="31"/>
                  </a:cxn>
                  <a:cxn ang="0">
                    <a:pos x="14" y="54"/>
                  </a:cxn>
                  <a:cxn ang="0">
                    <a:pos x="10" y="54"/>
                  </a:cxn>
                  <a:cxn ang="0">
                    <a:pos x="8" y="26"/>
                  </a:cxn>
                  <a:cxn ang="0">
                    <a:pos x="4" y="7"/>
                  </a:cxn>
                  <a:cxn ang="0">
                    <a:pos x="5" y="6"/>
                  </a:cxn>
                  <a:cxn ang="0">
                    <a:pos x="15" y="30"/>
                  </a:cxn>
                  <a:cxn ang="0">
                    <a:pos x="15" y="30"/>
                  </a:cxn>
                  <a:cxn ang="0">
                    <a:pos x="15" y="31"/>
                  </a:cxn>
                  <a:cxn ang="0">
                    <a:pos x="15" y="31"/>
                  </a:cxn>
                  <a:cxn ang="0">
                    <a:pos x="15" y="31"/>
                  </a:cxn>
                  <a:cxn ang="0">
                    <a:pos x="15" y="31"/>
                  </a:cxn>
                  <a:cxn ang="0">
                    <a:pos x="15" y="31"/>
                  </a:cxn>
                </a:cxnLst>
                <a:rect l="0" t="0" r="r" b="b"/>
                <a:pathLst>
                  <a:path w="17" h="55">
                    <a:moveTo>
                      <a:pt x="15" y="33"/>
                    </a:moveTo>
                    <a:cubicBezTo>
                      <a:pt x="15" y="33"/>
                      <a:pt x="15" y="32"/>
                      <a:pt x="15" y="32"/>
                    </a:cubicBezTo>
                    <a:cubicBezTo>
                      <a:pt x="15" y="32"/>
                      <a:pt x="15" y="33"/>
                      <a:pt x="15" y="33"/>
                    </a:cubicBezTo>
                    <a:close/>
                    <a:moveTo>
                      <a:pt x="15" y="32"/>
                    </a:move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2"/>
                      <a:pt x="15" y="32"/>
                      <a:pt x="15" y="32"/>
                    </a:cubicBezTo>
                    <a:close/>
                    <a:moveTo>
                      <a:pt x="15" y="32"/>
                    </a:move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2"/>
                      <a:pt x="15" y="32"/>
                    </a:cubicBezTo>
                    <a:close/>
                    <a:moveTo>
                      <a:pt x="15" y="31"/>
                    </a:move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4"/>
                      <a:pt x="17" y="50"/>
                      <a:pt x="14" y="54"/>
                    </a:cubicBezTo>
                    <a:cubicBezTo>
                      <a:pt x="13" y="55"/>
                      <a:pt x="12" y="55"/>
                      <a:pt x="10" y="54"/>
                    </a:cubicBezTo>
                    <a:cubicBezTo>
                      <a:pt x="0" y="46"/>
                      <a:pt x="6" y="35"/>
                      <a:pt x="8" y="26"/>
                    </a:cubicBezTo>
                    <a:cubicBezTo>
                      <a:pt x="9" y="21"/>
                      <a:pt x="2" y="11"/>
                      <a:pt x="4" y="7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17" y="0"/>
                      <a:pt x="16" y="24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 dirty="0"/>
              </a:p>
            </p:txBody>
          </p:sp>
          <p:grpSp>
            <p:nvGrpSpPr>
              <p:cNvPr id="9" name="Group 54"/>
              <p:cNvGrpSpPr/>
              <p:nvPr/>
            </p:nvGrpSpPr>
            <p:grpSpPr>
              <a:xfrm>
                <a:off x="2855913" y="2025650"/>
                <a:ext cx="2268537" cy="1447801"/>
                <a:chOff x="2855913" y="2025650"/>
                <a:chExt cx="2268537" cy="1447801"/>
              </a:xfrm>
              <a:grpFill/>
            </p:grpSpPr>
            <p:sp>
              <p:nvSpPr>
                <p:cNvPr id="10" name="Freeform 6"/>
                <p:cNvSpPr/>
                <p:nvPr/>
              </p:nvSpPr>
              <p:spPr bwMode="auto">
                <a:xfrm>
                  <a:off x="3325813" y="2497138"/>
                  <a:ext cx="109538" cy="357188"/>
                </a:xfrm>
                <a:custGeom>
                  <a:avLst/>
                  <a:gdLst/>
                  <a:ahLst/>
                  <a:cxnLst>
                    <a:cxn ang="0">
                      <a:pos x="27" y="95"/>
                    </a:cxn>
                    <a:cxn ang="0">
                      <a:pos x="5" y="30"/>
                    </a:cxn>
                    <a:cxn ang="0">
                      <a:pos x="27" y="43"/>
                    </a:cxn>
                    <a:cxn ang="0">
                      <a:pos x="28" y="95"/>
                    </a:cxn>
                    <a:cxn ang="0">
                      <a:pos x="27" y="95"/>
                    </a:cxn>
                  </a:cxnLst>
                  <a:rect l="0" t="0" r="r" b="b"/>
                  <a:pathLst>
                    <a:path w="29" h="95">
                      <a:moveTo>
                        <a:pt x="27" y="95"/>
                      </a:moveTo>
                      <a:cubicBezTo>
                        <a:pt x="23" y="76"/>
                        <a:pt x="9" y="50"/>
                        <a:pt x="5" y="30"/>
                      </a:cubicBezTo>
                      <a:cubicBezTo>
                        <a:pt x="0" y="0"/>
                        <a:pt x="24" y="24"/>
                        <a:pt x="27" y="43"/>
                      </a:cubicBezTo>
                      <a:cubicBezTo>
                        <a:pt x="29" y="60"/>
                        <a:pt x="25" y="78"/>
                        <a:pt x="28" y="95"/>
                      </a:cubicBezTo>
                      <a:lnTo>
                        <a:pt x="27" y="9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3200" dirty="0"/>
                </a:p>
              </p:txBody>
            </p:sp>
            <p:sp>
              <p:nvSpPr>
                <p:cNvPr id="11" name="Freeform 7"/>
                <p:cNvSpPr>
                  <a:spLocks noEditPoints="1"/>
                </p:cNvSpPr>
                <p:nvPr/>
              </p:nvSpPr>
              <p:spPr bwMode="auto">
                <a:xfrm>
                  <a:off x="4819650" y="2590800"/>
                  <a:ext cx="304800" cy="249238"/>
                </a:xfrm>
                <a:custGeom>
                  <a:avLst/>
                  <a:gdLst/>
                  <a:ahLst/>
                  <a:cxnLst>
                    <a:cxn ang="0">
                      <a:pos x="53" y="44"/>
                    </a:cxn>
                    <a:cxn ang="0">
                      <a:pos x="53" y="44"/>
                    </a:cxn>
                    <a:cxn ang="0">
                      <a:pos x="53" y="44"/>
                    </a:cxn>
                    <a:cxn ang="0">
                      <a:pos x="54" y="44"/>
                    </a:cxn>
                    <a:cxn ang="0">
                      <a:pos x="54" y="44"/>
                    </a:cxn>
                    <a:cxn ang="0">
                      <a:pos x="21" y="54"/>
                    </a:cxn>
                    <a:cxn ang="0">
                      <a:pos x="19" y="52"/>
                    </a:cxn>
                    <a:cxn ang="0">
                      <a:pos x="12" y="27"/>
                    </a:cxn>
                    <a:cxn ang="0">
                      <a:pos x="0" y="7"/>
                    </a:cxn>
                    <a:cxn ang="0">
                      <a:pos x="23" y="47"/>
                    </a:cxn>
                    <a:cxn ang="0">
                      <a:pos x="51" y="31"/>
                    </a:cxn>
                    <a:cxn ang="0">
                      <a:pos x="66" y="15"/>
                    </a:cxn>
                    <a:cxn ang="0">
                      <a:pos x="80" y="57"/>
                    </a:cxn>
                    <a:cxn ang="0">
                      <a:pos x="72" y="58"/>
                    </a:cxn>
                    <a:cxn ang="0">
                      <a:pos x="64" y="24"/>
                    </a:cxn>
                    <a:cxn ang="0">
                      <a:pos x="54" y="44"/>
                    </a:cxn>
                    <a:cxn ang="0">
                      <a:pos x="54" y="44"/>
                    </a:cxn>
                    <a:cxn ang="0">
                      <a:pos x="54" y="44"/>
                    </a:cxn>
                    <a:cxn ang="0">
                      <a:pos x="52" y="44"/>
                    </a:cxn>
                    <a:cxn ang="0">
                      <a:pos x="52" y="44"/>
                    </a:cxn>
                  </a:cxnLst>
                  <a:rect l="0" t="0" r="r" b="b"/>
                  <a:pathLst>
                    <a:path w="81" h="66">
                      <a:moveTo>
                        <a:pt x="53" y="44"/>
                      </a:moveTo>
                      <a:cubicBezTo>
                        <a:pt x="53" y="44"/>
                        <a:pt x="53" y="44"/>
                        <a:pt x="53" y="44"/>
                      </a:cubicBezTo>
                      <a:cubicBezTo>
                        <a:pt x="53" y="44"/>
                        <a:pt x="53" y="44"/>
                        <a:pt x="53" y="44"/>
                      </a:cubicBezTo>
                      <a:close/>
                      <a:moveTo>
                        <a:pt x="54" y="44"/>
                      </a:moveTo>
                      <a:cubicBezTo>
                        <a:pt x="54" y="44"/>
                        <a:pt x="54" y="44"/>
                        <a:pt x="54" y="44"/>
                      </a:cubicBezTo>
                      <a:cubicBezTo>
                        <a:pt x="50" y="45"/>
                        <a:pt x="28" y="58"/>
                        <a:pt x="21" y="54"/>
                      </a:cubicBezTo>
                      <a:cubicBezTo>
                        <a:pt x="20" y="54"/>
                        <a:pt x="19" y="53"/>
                        <a:pt x="19" y="52"/>
                      </a:cubicBezTo>
                      <a:cubicBezTo>
                        <a:pt x="12" y="53"/>
                        <a:pt x="16" y="32"/>
                        <a:pt x="12" y="27"/>
                      </a:cubicBezTo>
                      <a:cubicBezTo>
                        <a:pt x="3" y="16"/>
                        <a:pt x="0" y="10"/>
                        <a:pt x="0" y="7"/>
                      </a:cubicBezTo>
                      <a:cubicBezTo>
                        <a:pt x="0" y="0"/>
                        <a:pt x="29" y="27"/>
                        <a:pt x="23" y="47"/>
                      </a:cubicBezTo>
                      <a:cubicBezTo>
                        <a:pt x="31" y="46"/>
                        <a:pt x="49" y="39"/>
                        <a:pt x="51" y="31"/>
                      </a:cubicBezTo>
                      <a:cubicBezTo>
                        <a:pt x="53" y="26"/>
                        <a:pt x="57" y="13"/>
                        <a:pt x="66" y="15"/>
                      </a:cubicBezTo>
                      <a:cubicBezTo>
                        <a:pt x="78" y="19"/>
                        <a:pt x="79" y="48"/>
                        <a:pt x="80" y="57"/>
                      </a:cubicBezTo>
                      <a:cubicBezTo>
                        <a:pt x="81" y="65"/>
                        <a:pt x="73" y="66"/>
                        <a:pt x="72" y="58"/>
                      </a:cubicBezTo>
                      <a:cubicBezTo>
                        <a:pt x="71" y="49"/>
                        <a:pt x="70" y="32"/>
                        <a:pt x="64" y="24"/>
                      </a:cubicBezTo>
                      <a:cubicBezTo>
                        <a:pt x="60" y="28"/>
                        <a:pt x="61" y="42"/>
                        <a:pt x="54" y="44"/>
                      </a:cubicBezTo>
                      <a:cubicBezTo>
                        <a:pt x="54" y="44"/>
                        <a:pt x="54" y="44"/>
                        <a:pt x="54" y="44"/>
                      </a:cubicBezTo>
                      <a:cubicBezTo>
                        <a:pt x="54" y="44"/>
                        <a:pt x="54" y="44"/>
                        <a:pt x="54" y="44"/>
                      </a:cubicBezTo>
                      <a:close/>
                      <a:moveTo>
                        <a:pt x="52" y="44"/>
                      </a:moveTo>
                      <a:cubicBezTo>
                        <a:pt x="52" y="44"/>
                        <a:pt x="52" y="44"/>
                        <a:pt x="52" y="4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3200" dirty="0"/>
                </a:p>
              </p:txBody>
            </p:sp>
            <p:sp>
              <p:nvSpPr>
                <p:cNvPr id="12" name="Freeform 10"/>
                <p:cNvSpPr/>
                <p:nvPr/>
              </p:nvSpPr>
              <p:spPr bwMode="auto">
                <a:xfrm>
                  <a:off x="4481513" y="2409825"/>
                  <a:ext cx="244475" cy="139700"/>
                </a:xfrm>
                <a:custGeom>
                  <a:avLst/>
                  <a:gdLst/>
                  <a:ahLst/>
                  <a:cxnLst>
                    <a:cxn ang="0">
                      <a:pos x="64" y="26"/>
                    </a:cxn>
                    <a:cxn ang="0">
                      <a:pos x="65" y="28"/>
                    </a:cxn>
                    <a:cxn ang="0">
                      <a:pos x="64" y="34"/>
                    </a:cxn>
                    <a:cxn ang="0">
                      <a:pos x="61" y="34"/>
                    </a:cxn>
                    <a:cxn ang="0">
                      <a:pos x="14" y="37"/>
                    </a:cxn>
                    <a:cxn ang="0">
                      <a:pos x="20" y="24"/>
                    </a:cxn>
                    <a:cxn ang="0">
                      <a:pos x="18" y="8"/>
                    </a:cxn>
                    <a:cxn ang="0">
                      <a:pos x="31" y="25"/>
                    </a:cxn>
                    <a:cxn ang="0">
                      <a:pos x="64" y="26"/>
                    </a:cxn>
                  </a:cxnLst>
                  <a:rect l="0" t="0" r="r" b="b"/>
                  <a:pathLst>
                    <a:path w="65" h="37">
                      <a:moveTo>
                        <a:pt x="64" y="26"/>
                      </a:moveTo>
                      <a:cubicBezTo>
                        <a:pt x="64" y="27"/>
                        <a:pt x="65" y="27"/>
                        <a:pt x="65" y="28"/>
                      </a:cubicBezTo>
                      <a:cubicBezTo>
                        <a:pt x="65" y="30"/>
                        <a:pt x="65" y="32"/>
                        <a:pt x="64" y="34"/>
                      </a:cubicBezTo>
                      <a:cubicBezTo>
                        <a:pt x="63" y="34"/>
                        <a:pt x="62" y="34"/>
                        <a:pt x="61" y="34"/>
                      </a:cubicBezTo>
                      <a:cubicBezTo>
                        <a:pt x="45" y="27"/>
                        <a:pt x="30" y="37"/>
                        <a:pt x="14" y="37"/>
                      </a:cubicBezTo>
                      <a:cubicBezTo>
                        <a:pt x="0" y="37"/>
                        <a:pt x="20" y="24"/>
                        <a:pt x="20" y="24"/>
                      </a:cubicBezTo>
                      <a:cubicBezTo>
                        <a:pt x="30" y="17"/>
                        <a:pt x="12" y="16"/>
                        <a:pt x="18" y="8"/>
                      </a:cubicBezTo>
                      <a:cubicBezTo>
                        <a:pt x="23" y="0"/>
                        <a:pt x="34" y="18"/>
                        <a:pt x="31" y="25"/>
                      </a:cubicBezTo>
                      <a:cubicBezTo>
                        <a:pt x="42" y="23"/>
                        <a:pt x="54" y="22"/>
                        <a:pt x="64" y="2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3200" dirty="0"/>
                </a:p>
              </p:txBody>
            </p:sp>
            <p:sp>
              <p:nvSpPr>
                <p:cNvPr id="13" name="Freeform 13"/>
                <p:cNvSpPr/>
                <p:nvPr/>
              </p:nvSpPr>
              <p:spPr bwMode="auto">
                <a:xfrm>
                  <a:off x="3638550" y="2025650"/>
                  <a:ext cx="195263" cy="285750"/>
                </a:xfrm>
                <a:custGeom>
                  <a:avLst/>
                  <a:gdLst/>
                  <a:ahLst/>
                  <a:cxnLst>
                    <a:cxn ang="0">
                      <a:pos x="48" y="6"/>
                    </a:cxn>
                    <a:cxn ang="0">
                      <a:pos x="22" y="48"/>
                    </a:cxn>
                    <a:cxn ang="0">
                      <a:pos x="0" y="62"/>
                    </a:cxn>
                    <a:cxn ang="0">
                      <a:pos x="13" y="52"/>
                    </a:cxn>
                    <a:cxn ang="0">
                      <a:pos x="19" y="26"/>
                    </a:cxn>
                    <a:cxn ang="0">
                      <a:pos x="48" y="6"/>
                    </a:cxn>
                  </a:cxnLst>
                  <a:rect l="0" t="0" r="r" b="b"/>
                  <a:pathLst>
                    <a:path w="52" h="76">
                      <a:moveTo>
                        <a:pt x="48" y="6"/>
                      </a:moveTo>
                      <a:cubicBezTo>
                        <a:pt x="52" y="11"/>
                        <a:pt x="29" y="45"/>
                        <a:pt x="22" y="48"/>
                      </a:cubicBezTo>
                      <a:cubicBezTo>
                        <a:pt x="21" y="57"/>
                        <a:pt x="0" y="76"/>
                        <a:pt x="0" y="62"/>
                      </a:cubicBezTo>
                      <a:cubicBezTo>
                        <a:pt x="0" y="56"/>
                        <a:pt x="11" y="59"/>
                        <a:pt x="13" y="52"/>
                      </a:cubicBezTo>
                      <a:cubicBezTo>
                        <a:pt x="15" y="42"/>
                        <a:pt x="12" y="34"/>
                        <a:pt x="19" y="26"/>
                      </a:cubicBezTo>
                      <a:cubicBezTo>
                        <a:pt x="21" y="23"/>
                        <a:pt x="43" y="0"/>
                        <a:pt x="48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3200" dirty="0"/>
                </a:p>
              </p:txBody>
            </p:sp>
            <p:sp>
              <p:nvSpPr>
                <p:cNvPr id="14" name="Freeform 8"/>
                <p:cNvSpPr/>
                <p:nvPr/>
              </p:nvSpPr>
              <p:spPr bwMode="auto">
                <a:xfrm>
                  <a:off x="4575175" y="2809875"/>
                  <a:ext cx="315913" cy="285750"/>
                </a:xfrm>
                <a:custGeom>
                  <a:avLst/>
                  <a:gdLst/>
                  <a:ahLst/>
                  <a:cxnLst>
                    <a:cxn ang="0">
                      <a:pos x="70" y="12"/>
                    </a:cxn>
                    <a:cxn ang="0">
                      <a:pos x="47" y="38"/>
                    </a:cxn>
                    <a:cxn ang="0">
                      <a:pos x="40" y="62"/>
                    </a:cxn>
                    <a:cxn ang="0">
                      <a:pos x="37" y="49"/>
                    </a:cxn>
                    <a:cxn ang="0">
                      <a:pos x="32" y="27"/>
                    </a:cxn>
                    <a:cxn ang="0">
                      <a:pos x="11" y="12"/>
                    </a:cxn>
                    <a:cxn ang="0">
                      <a:pos x="16" y="0"/>
                    </a:cxn>
                    <a:cxn ang="0">
                      <a:pos x="22" y="13"/>
                    </a:cxn>
                    <a:cxn ang="0">
                      <a:pos x="53" y="24"/>
                    </a:cxn>
                    <a:cxn ang="0">
                      <a:pos x="65" y="14"/>
                    </a:cxn>
                    <a:cxn ang="0">
                      <a:pos x="70" y="12"/>
                    </a:cxn>
                  </a:cxnLst>
                  <a:rect l="0" t="0" r="r" b="b"/>
                  <a:pathLst>
                    <a:path w="84" h="76">
                      <a:moveTo>
                        <a:pt x="70" y="12"/>
                      </a:moveTo>
                      <a:cubicBezTo>
                        <a:pt x="84" y="18"/>
                        <a:pt x="49" y="36"/>
                        <a:pt x="47" y="38"/>
                      </a:cubicBezTo>
                      <a:cubicBezTo>
                        <a:pt x="47" y="45"/>
                        <a:pt x="45" y="56"/>
                        <a:pt x="40" y="62"/>
                      </a:cubicBezTo>
                      <a:cubicBezTo>
                        <a:pt x="29" y="76"/>
                        <a:pt x="36" y="50"/>
                        <a:pt x="37" y="49"/>
                      </a:cubicBezTo>
                      <a:cubicBezTo>
                        <a:pt x="39" y="39"/>
                        <a:pt x="41" y="34"/>
                        <a:pt x="32" y="27"/>
                      </a:cubicBezTo>
                      <a:cubicBezTo>
                        <a:pt x="30" y="26"/>
                        <a:pt x="0" y="18"/>
                        <a:pt x="11" y="12"/>
                      </a:cubicBezTo>
                      <a:cubicBezTo>
                        <a:pt x="18" y="9"/>
                        <a:pt x="10" y="3"/>
                        <a:pt x="16" y="0"/>
                      </a:cubicBezTo>
                      <a:cubicBezTo>
                        <a:pt x="23" y="1"/>
                        <a:pt x="24" y="10"/>
                        <a:pt x="22" y="13"/>
                      </a:cubicBezTo>
                      <a:cubicBezTo>
                        <a:pt x="38" y="17"/>
                        <a:pt x="39" y="31"/>
                        <a:pt x="53" y="24"/>
                      </a:cubicBezTo>
                      <a:cubicBezTo>
                        <a:pt x="55" y="23"/>
                        <a:pt x="60" y="17"/>
                        <a:pt x="65" y="14"/>
                      </a:cubicBezTo>
                      <a:cubicBezTo>
                        <a:pt x="67" y="13"/>
                        <a:pt x="69" y="12"/>
                        <a:pt x="70" y="1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3200" dirty="0"/>
                </a:p>
              </p:txBody>
            </p:sp>
            <p:sp>
              <p:nvSpPr>
                <p:cNvPr id="15" name="Freeform 9"/>
                <p:cNvSpPr/>
                <p:nvPr/>
              </p:nvSpPr>
              <p:spPr bwMode="auto">
                <a:xfrm>
                  <a:off x="3822700" y="2952750"/>
                  <a:ext cx="966788" cy="244475"/>
                </a:xfrm>
                <a:custGeom>
                  <a:avLst/>
                  <a:gdLst/>
                  <a:ahLst/>
                  <a:cxnLst>
                    <a:cxn ang="0">
                      <a:pos x="232" y="45"/>
                    </a:cxn>
                    <a:cxn ang="0">
                      <a:pos x="246" y="52"/>
                    </a:cxn>
                    <a:cxn ang="0">
                      <a:pos x="207" y="60"/>
                    </a:cxn>
                    <a:cxn ang="0">
                      <a:pos x="151" y="49"/>
                    </a:cxn>
                    <a:cxn ang="0">
                      <a:pos x="114" y="63"/>
                    </a:cxn>
                    <a:cxn ang="0">
                      <a:pos x="109" y="63"/>
                    </a:cxn>
                    <a:cxn ang="0">
                      <a:pos x="95" y="29"/>
                    </a:cxn>
                    <a:cxn ang="0">
                      <a:pos x="52" y="50"/>
                    </a:cxn>
                    <a:cxn ang="0">
                      <a:pos x="10" y="58"/>
                    </a:cxn>
                    <a:cxn ang="0">
                      <a:pos x="0" y="49"/>
                    </a:cxn>
                    <a:cxn ang="0">
                      <a:pos x="1" y="47"/>
                    </a:cxn>
                    <a:cxn ang="0">
                      <a:pos x="76" y="27"/>
                    </a:cxn>
                    <a:cxn ang="0">
                      <a:pos x="86" y="8"/>
                    </a:cxn>
                    <a:cxn ang="0">
                      <a:pos x="93" y="3"/>
                    </a:cxn>
                    <a:cxn ang="0">
                      <a:pos x="137" y="8"/>
                    </a:cxn>
                    <a:cxn ang="0">
                      <a:pos x="139" y="13"/>
                    </a:cxn>
                    <a:cxn ang="0">
                      <a:pos x="125" y="16"/>
                    </a:cxn>
                    <a:cxn ang="0">
                      <a:pos x="166" y="51"/>
                    </a:cxn>
                    <a:cxn ang="0">
                      <a:pos x="232" y="45"/>
                    </a:cxn>
                  </a:cxnLst>
                  <a:rect l="0" t="0" r="r" b="b"/>
                  <a:pathLst>
                    <a:path w="257" h="65">
                      <a:moveTo>
                        <a:pt x="232" y="45"/>
                      </a:moveTo>
                      <a:cubicBezTo>
                        <a:pt x="239" y="44"/>
                        <a:pt x="257" y="50"/>
                        <a:pt x="246" y="52"/>
                      </a:cubicBezTo>
                      <a:cubicBezTo>
                        <a:pt x="233" y="54"/>
                        <a:pt x="220" y="57"/>
                        <a:pt x="207" y="60"/>
                      </a:cubicBezTo>
                      <a:cubicBezTo>
                        <a:pt x="187" y="64"/>
                        <a:pt x="166" y="65"/>
                        <a:pt x="151" y="49"/>
                      </a:cubicBezTo>
                      <a:cubicBezTo>
                        <a:pt x="103" y="0"/>
                        <a:pt x="102" y="38"/>
                        <a:pt x="114" y="63"/>
                      </a:cubicBezTo>
                      <a:cubicBezTo>
                        <a:pt x="109" y="63"/>
                        <a:pt x="109" y="63"/>
                        <a:pt x="109" y="63"/>
                      </a:cubicBezTo>
                      <a:cubicBezTo>
                        <a:pt x="103" y="51"/>
                        <a:pt x="94" y="36"/>
                        <a:pt x="95" y="29"/>
                      </a:cubicBezTo>
                      <a:cubicBezTo>
                        <a:pt x="94" y="34"/>
                        <a:pt x="57" y="49"/>
                        <a:pt x="52" y="50"/>
                      </a:cubicBezTo>
                      <a:cubicBezTo>
                        <a:pt x="38" y="55"/>
                        <a:pt x="25" y="59"/>
                        <a:pt x="10" y="58"/>
                      </a:cubicBezTo>
                      <a:cubicBezTo>
                        <a:pt x="7" y="53"/>
                        <a:pt x="4" y="51"/>
                        <a:pt x="0" y="49"/>
                      </a:cubicBezTo>
                      <a:cubicBezTo>
                        <a:pt x="1" y="47"/>
                        <a:pt x="1" y="47"/>
                        <a:pt x="1" y="47"/>
                      </a:cubicBezTo>
                      <a:cubicBezTo>
                        <a:pt x="23" y="56"/>
                        <a:pt x="63" y="38"/>
                        <a:pt x="76" y="27"/>
                      </a:cubicBezTo>
                      <a:cubicBezTo>
                        <a:pt x="88" y="18"/>
                        <a:pt x="92" y="33"/>
                        <a:pt x="86" y="8"/>
                      </a:cubicBezTo>
                      <a:cubicBezTo>
                        <a:pt x="87" y="4"/>
                        <a:pt x="89" y="2"/>
                        <a:pt x="93" y="3"/>
                      </a:cubicBezTo>
                      <a:cubicBezTo>
                        <a:pt x="106" y="11"/>
                        <a:pt x="124" y="11"/>
                        <a:pt x="137" y="8"/>
                      </a:cubicBezTo>
                      <a:cubicBezTo>
                        <a:pt x="139" y="13"/>
                        <a:pt x="139" y="13"/>
                        <a:pt x="139" y="13"/>
                      </a:cubicBezTo>
                      <a:cubicBezTo>
                        <a:pt x="133" y="15"/>
                        <a:pt x="128" y="16"/>
                        <a:pt x="125" y="16"/>
                      </a:cubicBezTo>
                      <a:cubicBezTo>
                        <a:pt x="143" y="23"/>
                        <a:pt x="150" y="42"/>
                        <a:pt x="166" y="51"/>
                      </a:cubicBezTo>
                      <a:cubicBezTo>
                        <a:pt x="186" y="60"/>
                        <a:pt x="213" y="50"/>
                        <a:pt x="232" y="4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3200" dirty="0"/>
                </a:p>
              </p:txBody>
            </p:sp>
            <p:sp>
              <p:nvSpPr>
                <p:cNvPr id="16" name="Freeform 12"/>
                <p:cNvSpPr/>
                <p:nvPr/>
              </p:nvSpPr>
              <p:spPr bwMode="auto">
                <a:xfrm>
                  <a:off x="3381375" y="2933700"/>
                  <a:ext cx="444500" cy="539750"/>
                </a:xfrm>
                <a:custGeom>
                  <a:avLst/>
                  <a:gdLst/>
                  <a:ahLst/>
                  <a:cxnLst>
                    <a:cxn ang="0">
                      <a:pos x="118" y="52"/>
                    </a:cxn>
                    <a:cxn ang="0">
                      <a:pos x="117" y="54"/>
                    </a:cxn>
                    <a:cxn ang="0">
                      <a:pos x="60" y="82"/>
                    </a:cxn>
                    <a:cxn ang="0">
                      <a:pos x="49" y="93"/>
                    </a:cxn>
                    <a:cxn ang="0">
                      <a:pos x="11" y="141"/>
                    </a:cxn>
                    <a:cxn ang="0">
                      <a:pos x="27" y="111"/>
                    </a:cxn>
                    <a:cxn ang="0">
                      <a:pos x="28" y="108"/>
                    </a:cxn>
                    <a:cxn ang="0">
                      <a:pos x="55" y="73"/>
                    </a:cxn>
                    <a:cxn ang="0">
                      <a:pos x="103" y="46"/>
                    </a:cxn>
                    <a:cxn ang="0">
                      <a:pos x="106" y="0"/>
                    </a:cxn>
                    <a:cxn ang="0">
                      <a:pos x="106" y="34"/>
                    </a:cxn>
                    <a:cxn ang="0">
                      <a:pos x="118" y="52"/>
                    </a:cxn>
                  </a:cxnLst>
                  <a:rect l="0" t="0" r="r" b="b"/>
                  <a:pathLst>
                    <a:path w="118" h="143">
                      <a:moveTo>
                        <a:pt x="118" y="52"/>
                      </a:moveTo>
                      <a:cubicBezTo>
                        <a:pt x="117" y="54"/>
                        <a:pt x="117" y="54"/>
                        <a:pt x="117" y="54"/>
                      </a:cubicBezTo>
                      <a:cubicBezTo>
                        <a:pt x="100" y="48"/>
                        <a:pt x="76" y="67"/>
                        <a:pt x="60" y="82"/>
                      </a:cubicBezTo>
                      <a:cubicBezTo>
                        <a:pt x="55" y="86"/>
                        <a:pt x="52" y="90"/>
                        <a:pt x="49" y="93"/>
                      </a:cubicBezTo>
                      <a:cubicBezTo>
                        <a:pt x="35" y="107"/>
                        <a:pt x="31" y="135"/>
                        <a:pt x="11" y="141"/>
                      </a:cubicBezTo>
                      <a:cubicBezTo>
                        <a:pt x="0" y="143"/>
                        <a:pt x="25" y="115"/>
                        <a:pt x="27" y="111"/>
                      </a:cubicBezTo>
                      <a:cubicBezTo>
                        <a:pt x="27" y="110"/>
                        <a:pt x="27" y="109"/>
                        <a:pt x="28" y="108"/>
                      </a:cubicBezTo>
                      <a:cubicBezTo>
                        <a:pt x="33" y="97"/>
                        <a:pt x="43" y="84"/>
                        <a:pt x="55" y="73"/>
                      </a:cubicBezTo>
                      <a:cubicBezTo>
                        <a:pt x="70" y="60"/>
                        <a:pt x="88" y="49"/>
                        <a:pt x="103" y="46"/>
                      </a:cubicBezTo>
                      <a:cubicBezTo>
                        <a:pt x="97" y="40"/>
                        <a:pt x="94" y="0"/>
                        <a:pt x="106" y="0"/>
                      </a:cubicBezTo>
                      <a:cubicBezTo>
                        <a:pt x="116" y="0"/>
                        <a:pt x="104" y="29"/>
                        <a:pt x="106" y="34"/>
                      </a:cubicBezTo>
                      <a:cubicBezTo>
                        <a:pt x="107" y="43"/>
                        <a:pt x="112" y="49"/>
                        <a:pt x="118" y="5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3200" dirty="0"/>
                </a:p>
              </p:txBody>
            </p:sp>
            <p:sp>
              <p:nvSpPr>
                <p:cNvPr id="17" name="Freeform 14"/>
                <p:cNvSpPr/>
                <p:nvPr/>
              </p:nvSpPr>
              <p:spPr bwMode="auto">
                <a:xfrm>
                  <a:off x="3597275" y="3243263"/>
                  <a:ext cx="115888" cy="230188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29" y="40"/>
                    </a:cxn>
                    <a:cxn ang="0">
                      <a:pos x="29" y="56"/>
                    </a:cxn>
                    <a:cxn ang="0">
                      <a:pos x="26" y="58"/>
                    </a:cxn>
                    <a:cxn ang="0">
                      <a:pos x="20" y="40"/>
                    </a:cxn>
                    <a:cxn ang="0">
                      <a:pos x="6" y="1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31" h="61">
                      <a:moveTo>
                        <a:pt x="9" y="0"/>
                      </a:moveTo>
                      <a:cubicBezTo>
                        <a:pt x="13" y="0"/>
                        <a:pt x="31" y="13"/>
                        <a:pt x="29" y="40"/>
                      </a:cubicBezTo>
                      <a:cubicBezTo>
                        <a:pt x="29" y="43"/>
                        <a:pt x="31" y="52"/>
                        <a:pt x="29" y="56"/>
                      </a:cubicBezTo>
                      <a:cubicBezTo>
                        <a:pt x="28" y="57"/>
                        <a:pt x="27" y="58"/>
                        <a:pt x="26" y="58"/>
                      </a:cubicBezTo>
                      <a:cubicBezTo>
                        <a:pt x="20" y="61"/>
                        <a:pt x="19" y="45"/>
                        <a:pt x="20" y="40"/>
                      </a:cubicBezTo>
                      <a:cubicBezTo>
                        <a:pt x="22" y="35"/>
                        <a:pt x="0" y="7"/>
                        <a:pt x="6" y="1"/>
                      </a:cubicBezTo>
                      <a:cubicBezTo>
                        <a:pt x="6" y="1"/>
                        <a:pt x="8" y="0"/>
                        <a:pt x="9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3200" dirty="0"/>
                </a:p>
              </p:txBody>
            </p:sp>
            <p:sp>
              <p:nvSpPr>
                <p:cNvPr id="18" name="Freeform 16"/>
                <p:cNvSpPr/>
                <p:nvPr/>
              </p:nvSpPr>
              <p:spPr bwMode="auto">
                <a:xfrm>
                  <a:off x="2855913" y="2695575"/>
                  <a:ext cx="247650" cy="422275"/>
                </a:xfrm>
                <a:custGeom>
                  <a:avLst/>
                  <a:gdLst/>
                  <a:ahLst/>
                  <a:cxnLst>
                    <a:cxn ang="0">
                      <a:pos x="56" y="99"/>
                    </a:cxn>
                    <a:cxn ang="0">
                      <a:pos x="61" y="112"/>
                    </a:cxn>
                    <a:cxn ang="0">
                      <a:pos x="42" y="94"/>
                    </a:cxn>
                    <a:cxn ang="0">
                      <a:pos x="40" y="49"/>
                    </a:cxn>
                    <a:cxn ang="0">
                      <a:pos x="1" y="35"/>
                    </a:cxn>
                    <a:cxn ang="0">
                      <a:pos x="2" y="31"/>
                    </a:cxn>
                    <a:cxn ang="0">
                      <a:pos x="34" y="40"/>
                    </a:cxn>
                    <a:cxn ang="0">
                      <a:pos x="58" y="46"/>
                    </a:cxn>
                    <a:cxn ang="0">
                      <a:pos x="44" y="57"/>
                    </a:cxn>
                    <a:cxn ang="0">
                      <a:pos x="48" y="89"/>
                    </a:cxn>
                    <a:cxn ang="0">
                      <a:pos x="51" y="93"/>
                    </a:cxn>
                    <a:cxn ang="0">
                      <a:pos x="51" y="93"/>
                    </a:cxn>
                    <a:cxn ang="0">
                      <a:pos x="51" y="93"/>
                    </a:cxn>
                    <a:cxn ang="0">
                      <a:pos x="51" y="93"/>
                    </a:cxn>
                    <a:cxn ang="0">
                      <a:pos x="51" y="93"/>
                    </a:cxn>
                    <a:cxn ang="0">
                      <a:pos x="52" y="94"/>
                    </a:cxn>
                    <a:cxn ang="0">
                      <a:pos x="52" y="94"/>
                    </a:cxn>
                    <a:cxn ang="0">
                      <a:pos x="53" y="95"/>
                    </a:cxn>
                    <a:cxn ang="0">
                      <a:pos x="53" y="95"/>
                    </a:cxn>
                    <a:cxn ang="0">
                      <a:pos x="53" y="95"/>
                    </a:cxn>
                    <a:cxn ang="0">
                      <a:pos x="53" y="96"/>
                    </a:cxn>
                    <a:cxn ang="0">
                      <a:pos x="53" y="96"/>
                    </a:cxn>
                    <a:cxn ang="0">
                      <a:pos x="53" y="96"/>
                    </a:cxn>
                    <a:cxn ang="0">
                      <a:pos x="54" y="97"/>
                    </a:cxn>
                    <a:cxn ang="0">
                      <a:pos x="54" y="97"/>
                    </a:cxn>
                    <a:cxn ang="0">
                      <a:pos x="55" y="98"/>
                    </a:cxn>
                    <a:cxn ang="0">
                      <a:pos x="55" y="98"/>
                    </a:cxn>
                    <a:cxn ang="0">
                      <a:pos x="55" y="99"/>
                    </a:cxn>
                    <a:cxn ang="0">
                      <a:pos x="55" y="99"/>
                    </a:cxn>
                    <a:cxn ang="0">
                      <a:pos x="56" y="99"/>
                    </a:cxn>
                    <a:cxn ang="0">
                      <a:pos x="56" y="99"/>
                    </a:cxn>
                  </a:cxnLst>
                  <a:rect l="0" t="0" r="r" b="b"/>
                  <a:pathLst>
                    <a:path w="66" h="112">
                      <a:moveTo>
                        <a:pt x="56" y="99"/>
                      </a:moveTo>
                      <a:cubicBezTo>
                        <a:pt x="62" y="108"/>
                        <a:pt x="63" y="112"/>
                        <a:pt x="61" y="112"/>
                      </a:cubicBezTo>
                      <a:cubicBezTo>
                        <a:pt x="58" y="112"/>
                        <a:pt x="47" y="103"/>
                        <a:pt x="42" y="94"/>
                      </a:cubicBezTo>
                      <a:cubicBezTo>
                        <a:pt x="33" y="81"/>
                        <a:pt x="26" y="62"/>
                        <a:pt x="40" y="49"/>
                      </a:cubicBezTo>
                      <a:cubicBezTo>
                        <a:pt x="35" y="49"/>
                        <a:pt x="3" y="43"/>
                        <a:pt x="1" y="35"/>
                      </a:cubicBezTo>
                      <a:cubicBezTo>
                        <a:pt x="0" y="34"/>
                        <a:pt x="1" y="33"/>
                        <a:pt x="2" y="31"/>
                      </a:cubicBezTo>
                      <a:cubicBezTo>
                        <a:pt x="4" y="28"/>
                        <a:pt x="29" y="39"/>
                        <a:pt x="34" y="40"/>
                      </a:cubicBezTo>
                      <a:cubicBezTo>
                        <a:pt x="37" y="0"/>
                        <a:pt x="45" y="22"/>
                        <a:pt x="58" y="46"/>
                      </a:cubicBezTo>
                      <a:cubicBezTo>
                        <a:pt x="66" y="62"/>
                        <a:pt x="55" y="65"/>
                        <a:pt x="44" y="57"/>
                      </a:cubicBezTo>
                      <a:cubicBezTo>
                        <a:pt x="37" y="67"/>
                        <a:pt x="42" y="79"/>
                        <a:pt x="48" y="89"/>
                      </a:cubicBezTo>
                      <a:cubicBezTo>
                        <a:pt x="49" y="90"/>
                        <a:pt x="50" y="91"/>
                        <a:pt x="51" y="93"/>
                      </a:cubicBezTo>
                      <a:cubicBezTo>
                        <a:pt x="51" y="93"/>
                        <a:pt x="51" y="93"/>
                        <a:pt x="51" y="93"/>
                      </a:cubicBezTo>
                      <a:cubicBezTo>
                        <a:pt x="51" y="93"/>
                        <a:pt x="51" y="93"/>
                        <a:pt x="51" y="93"/>
                      </a:cubicBezTo>
                      <a:cubicBezTo>
                        <a:pt x="51" y="93"/>
                        <a:pt x="51" y="93"/>
                        <a:pt x="51" y="93"/>
                      </a:cubicBezTo>
                      <a:cubicBezTo>
                        <a:pt x="51" y="93"/>
                        <a:pt x="51" y="93"/>
                        <a:pt x="51" y="93"/>
                      </a:cubicBezTo>
                      <a:cubicBezTo>
                        <a:pt x="51" y="93"/>
                        <a:pt x="52" y="93"/>
                        <a:pt x="52" y="94"/>
                      </a:cubicBezTo>
                      <a:cubicBezTo>
                        <a:pt x="52" y="94"/>
                        <a:pt x="52" y="94"/>
                        <a:pt x="52" y="94"/>
                      </a:cubicBezTo>
                      <a:cubicBezTo>
                        <a:pt x="52" y="94"/>
                        <a:pt x="52" y="94"/>
                        <a:pt x="53" y="95"/>
                      </a:cubicBezTo>
                      <a:cubicBezTo>
                        <a:pt x="53" y="95"/>
                        <a:pt x="53" y="95"/>
                        <a:pt x="53" y="95"/>
                      </a:cubicBezTo>
                      <a:cubicBezTo>
                        <a:pt x="53" y="95"/>
                        <a:pt x="53" y="95"/>
                        <a:pt x="53" y="95"/>
                      </a:cubicBezTo>
                      <a:cubicBezTo>
                        <a:pt x="53" y="95"/>
                        <a:pt x="53" y="96"/>
                        <a:pt x="53" y="96"/>
                      </a:cubicBezTo>
                      <a:cubicBezTo>
                        <a:pt x="53" y="96"/>
                        <a:pt x="53" y="96"/>
                        <a:pt x="53" y="96"/>
                      </a:cubicBezTo>
                      <a:cubicBezTo>
                        <a:pt x="53" y="96"/>
                        <a:pt x="53" y="96"/>
                        <a:pt x="53" y="96"/>
                      </a:cubicBezTo>
                      <a:cubicBezTo>
                        <a:pt x="54" y="96"/>
                        <a:pt x="54" y="96"/>
                        <a:pt x="54" y="97"/>
                      </a:cubicBezTo>
                      <a:cubicBezTo>
                        <a:pt x="54" y="97"/>
                        <a:pt x="54" y="97"/>
                        <a:pt x="54" y="97"/>
                      </a:cubicBezTo>
                      <a:cubicBezTo>
                        <a:pt x="54" y="97"/>
                        <a:pt x="54" y="97"/>
                        <a:pt x="55" y="98"/>
                      </a:cubicBezTo>
                      <a:cubicBezTo>
                        <a:pt x="55" y="98"/>
                        <a:pt x="55" y="98"/>
                        <a:pt x="55" y="98"/>
                      </a:cubicBezTo>
                      <a:cubicBezTo>
                        <a:pt x="55" y="98"/>
                        <a:pt x="55" y="98"/>
                        <a:pt x="55" y="99"/>
                      </a:cubicBezTo>
                      <a:cubicBezTo>
                        <a:pt x="55" y="99"/>
                        <a:pt x="55" y="99"/>
                        <a:pt x="55" y="99"/>
                      </a:cubicBezTo>
                      <a:cubicBezTo>
                        <a:pt x="56" y="99"/>
                        <a:pt x="56" y="99"/>
                        <a:pt x="56" y="99"/>
                      </a:cubicBezTo>
                      <a:cubicBezTo>
                        <a:pt x="56" y="99"/>
                        <a:pt x="56" y="99"/>
                        <a:pt x="56" y="9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3200" dirty="0"/>
                </a:p>
              </p:txBody>
            </p:sp>
          </p:grpSp>
        </p:grpSp>
      </p:grpSp>
      <p:grpSp>
        <p:nvGrpSpPr>
          <p:cNvPr id="19" name="Group 18"/>
          <p:cNvGrpSpPr/>
          <p:nvPr/>
        </p:nvGrpSpPr>
        <p:grpSpPr>
          <a:xfrm>
            <a:off x="6504319" y="1951853"/>
            <a:ext cx="4486782" cy="949274"/>
            <a:chOff x="5891539" y="1193290"/>
            <a:chExt cx="4486782" cy="949274"/>
          </a:xfrm>
        </p:grpSpPr>
        <p:grpSp>
          <p:nvGrpSpPr>
            <p:cNvPr id="20" name="Group 19"/>
            <p:cNvGrpSpPr/>
            <p:nvPr/>
          </p:nvGrpSpPr>
          <p:grpSpPr>
            <a:xfrm>
              <a:off x="5891539" y="1627409"/>
              <a:ext cx="1606953" cy="515155"/>
              <a:chOff x="7794624" y="2150772"/>
              <a:chExt cx="1606953" cy="515155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flipV="1">
                <a:off x="7794624" y="2150772"/>
                <a:ext cx="220663" cy="515155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8015287" y="2154363"/>
                <a:ext cx="1386290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Content Placeholder 2"/>
            <p:cNvSpPr txBox="1"/>
            <p:nvPr/>
          </p:nvSpPr>
          <p:spPr>
            <a:xfrm>
              <a:off x="7678645" y="1193290"/>
              <a:ext cx="2699676" cy="89003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b="1" dirty="0"/>
                <a:t>Final Project</a:t>
              </a:r>
              <a:br>
                <a:rPr lang="en-US" b="1" dirty="0"/>
              </a:br>
              <a:r>
                <a:rPr lang="en-US" sz="1100" dirty="0"/>
                <a:t>Lorem ipsum dolor sit amet, consectetur adipiscing elit. Curabitur elementum posuere pretium.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515375" y="2841017"/>
            <a:ext cx="4409988" cy="890039"/>
            <a:chOff x="7700496" y="2055707"/>
            <a:chExt cx="4409988" cy="890039"/>
          </a:xfrm>
        </p:grpSpPr>
        <p:grpSp>
          <p:nvGrpSpPr>
            <p:cNvPr id="25" name="Group 24"/>
            <p:cNvGrpSpPr/>
            <p:nvPr/>
          </p:nvGrpSpPr>
          <p:grpSpPr>
            <a:xfrm>
              <a:off x="7700496" y="2401485"/>
              <a:ext cx="1606953" cy="515155"/>
              <a:chOff x="7794624" y="2150772"/>
              <a:chExt cx="1606953" cy="515155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flipV="1">
                <a:off x="7794624" y="2150772"/>
                <a:ext cx="220663" cy="515155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8015287" y="2154363"/>
                <a:ext cx="1386290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Content Placeholder 2"/>
            <p:cNvSpPr txBox="1"/>
            <p:nvPr/>
          </p:nvSpPr>
          <p:spPr>
            <a:xfrm>
              <a:off x="9410808" y="2055707"/>
              <a:ext cx="2699676" cy="89003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b="1" dirty="0"/>
                <a:t>Sharing </a:t>
              </a:r>
              <a:r>
                <a:rPr lang="en-US" b="1" dirty="0"/>
                <a:t>Media</a:t>
              </a:r>
              <a:br>
                <a:rPr lang="en-US" b="1" dirty="0"/>
              </a:br>
              <a:r>
                <a:rPr lang="en-US" sz="1100" dirty="0"/>
                <a:t>Lorem ipsum dolor sit amet, consectetur adipiscing elit. Curabitur elementum posuere pretium. 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578572" y="5043507"/>
            <a:ext cx="4178168" cy="890039"/>
            <a:chOff x="7367712" y="4467079"/>
            <a:chExt cx="4178168" cy="890039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7367712" y="4912098"/>
              <a:ext cx="138629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Content Placeholder 2"/>
            <p:cNvSpPr txBox="1"/>
            <p:nvPr/>
          </p:nvSpPr>
          <p:spPr>
            <a:xfrm>
              <a:off x="8846204" y="4467079"/>
              <a:ext cx="2699676" cy="89003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b="1" dirty="0"/>
                <a:t>Networking Area</a:t>
              </a:r>
              <a:br>
                <a:rPr lang="en-US" b="1" dirty="0"/>
              </a:br>
              <a:r>
                <a:rPr lang="en-US" sz="1100" dirty="0"/>
                <a:t>Lorem ipsum dolor sit amet, consectetur adipiscing elit. Curabitur elementum posuere pretium. 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47918" y="2623670"/>
            <a:ext cx="4098608" cy="903343"/>
            <a:chOff x="10029" y="2066885"/>
            <a:chExt cx="4098608" cy="903343"/>
          </a:xfrm>
        </p:grpSpPr>
        <p:grpSp>
          <p:nvGrpSpPr>
            <p:cNvPr id="33" name="Group 32"/>
            <p:cNvGrpSpPr/>
            <p:nvPr/>
          </p:nvGrpSpPr>
          <p:grpSpPr>
            <a:xfrm flipH="1">
              <a:off x="2760127" y="2440861"/>
              <a:ext cx="1348510" cy="515155"/>
              <a:chOff x="7794624" y="2150772"/>
              <a:chExt cx="1606953" cy="515155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flipV="1">
                <a:off x="7794624" y="2150772"/>
                <a:ext cx="220663" cy="515155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8015287" y="2154363"/>
                <a:ext cx="1386290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Content Placeholder 2"/>
            <p:cNvSpPr txBox="1"/>
            <p:nvPr/>
          </p:nvSpPr>
          <p:spPr>
            <a:xfrm>
              <a:off x="10029" y="2066885"/>
              <a:ext cx="2699676" cy="90334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id-ID" b="1" dirty="0"/>
                <a:t>Development Code</a:t>
              </a:r>
              <a:br>
                <a:rPr lang="en-US" b="1" dirty="0"/>
              </a:br>
              <a:r>
                <a:rPr lang="en-US" sz="1100" dirty="0"/>
                <a:t>Lorem ipsum dolor sit amet, consectetur adipiscing elit. Curabitur elementum posuere pretium. 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097756" y="5636120"/>
            <a:ext cx="4251238" cy="856755"/>
            <a:chOff x="31572" y="4582022"/>
            <a:chExt cx="4251238" cy="856755"/>
          </a:xfrm>
        </p:grpSpPr>
        <p:cxnSp>
          <p:nvCxnSpPr>
            <p:cNvPr id="38" name="Straight Connector 37"/>
            <p:cNvCxnSpPr/>
            <p:nvPr/>
          </p:nvCxnSpPr>
          <p:spPr>
            <a:xfrm flipH="1" flipV="1">
              <a:off x="2896519" y="4912097"/>
              <a:ext cx="138629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Content Placeholder 2"/>
            <p:cNvSpPr txBox="1"/>
            <p:nvPr/>
          </p:nvSpPr>
          <p:spPr>
            <a:xfrm>
              <a:off x="31572" y="4582022"/>
              <a:ext cx="2699676" cy="85675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id-ID" b="1" dirty="0"/>
                <a:t>Eco Green</a:t>
              </a:r>
              <a:br>
                <a:rPr lang="en-US" b="1" dirty="0"/>
              </a:br>
              <a:r>
                <a:rPr lang="en-US" sz="1100" dirty="0"/>
                <a:t>Lorem ipsum dolor sit amet, consectetur adipiscing elit. Curabitur elementum posuere pretium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 flipH="1">
            <a:off x="2277161" y="1372757"/>
            <a:ext cx="4032250" cy="4392613"/>
            <a:chOff x="2570" y="760"/>
            <a:chExt cx="2540" cy="2767"/>
          </a:xfrm>
        </p:grpSpPr>
        <p:sp>
          <p:nvSpPr>
            <p:cNvPr id="5" name="Freeform 5"/>
            <p:cNvSpPr/>
            <p:nvPr/>
          </p:nvSpPr>
          <p:spPr bwMode="auto">
            <a:xfrm>
              <a:off x="3285" y="2733"/>
              <a:ext cx="645" cy="760"/>
            </a:xfrm>
            <a:custGeom>
              <a:avLst/>
              <a:gdLst>
                <a:gd name="T0" fmla="*/ 86 w 272"/>
                <a:gd name="T1" fmla="*/ 102 h 321"/>
                <a:gd name="T2" fmla="*/ 3 w 272"/>
                <a:gd name="T3" fmla="*/ 246 h 321"/>
                <a:gd name="T4" fmla="*/ 11 w 272"/>
                <a:gd name="T5" fmla="*/ 269 h 321"/>
                <a:gd name="T6" fmla="*/ 172 w 272"/>
                <a:gd name="T7" fmla="*/ 319 h 321"/>
                <a:gd name="T8" fmla="*/ 188 w 272"/>
                <a:gd name="T9" fmla="*/ 307 h 321"/>
                <a:gd name="T10" fmla="*/ 268 w 272"/>
                <a:gd name="T11" fmla="*/ 115 h 321"/>
                <a:gd name="T12" fmla="*/ 267 w 272"/>
                <a:gd name="T13" fmla="*/ 93 h 321"/>
                <a:gd name="T14" fmla="*/ 216 w 272"/>
                <a:gd name="T15" fmla="*/ 10 h 321"/>
                <a:gd name="T16" fmla="*/ 198 w 272"/>
                <a:gd name="T17" fmla="*/ 3 h 321"/>
                <a:gd name="T18" fmla="*/ 86 w 272"/>
                <a:gd name="T19" fmla="*/ 102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2" h="321">
                  <a:moveTo>
                    <a:pt x="86" y="102"/>
                  </a:moveTo>
                  <a:cubicBezTo>
                    <a:pt x="51" y="144"/>
                    <a:pt x="23" y="193"/>
                    <a:pt x="3" y="246"/>
                  </a:cubicBezTo>
                  <a:cubicBezTo>
                    <a:pt x="0" y="255"/>
                    <a:pt x="4" y="266"/>
                    <a:pt x="11" y="269"/>
                  </a:cubicBezTo>
                  <a:cubicBezTo>
                    <a:pt x="65" y="288"/>
                    <a:pt x="118" y="308"/>
                    <a:pt x="172" y="319"/>
                  </a:cubicBezTo>
                  <a:cubicBezTo>
                    <a:pt x="179" y="321"/>
                    <a:pt x="186" y="315"/>
                    <a:pt x="188" y="307"/>
                  </a:cubicBezTo>
                  <a:cubicBezTo>
                    <a:pt x="204" y="236"/>
                    <a:pt x="231" y="171"/>
                    <a:pt x="268" y="115"/>
                  </a:cubicBezTo>
                  <a:cubicBezTo>
                    <a:pt x="272" y="109"/>
                    <a:pt x="272" y="99"/>
                    <a:pt x="267" y="93"/>
                  </a:cubicBezTo>
                  <a:cubicBezTo>
                    <a:pt x="248" y="68"/>
                    <a:pt x="231" y="40"/>
                    <a:pt x="216" y="10"/>
                  </a:cubicBezTo>
                  <a:cubicBezTo>
                    <a:pt x="212" y="3"/>
                    <a:pt x="205" y="0"/>
                    <a:pt x="198" y="3"/>
                  </a:cubicBezTo>
                  <a:cubicBezTo>
                    <a:pt x="157" y="28"/>
                    <a:pt x="119" y="61"/>
                    <a:pt x="86" y="1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3657" y="1449"/>
              <a:ext cx="993" cy="765"/>
            </a:xfrm>
            <a:custGeom>
              <a:avLst/>
              <a:gdLst>
                <a:gd name="T0" fmla="*/ 409 w 419"/>
                <a:gd name="T1" fmla="*/ 153 h 323"/>
                <a:gd name="T2" fmla="*/ 260 w 419"/>
                <a:gd name="T3" fmla="*/ 8 h 323"/>
                <a:gd name="T4" fmla="*/ 245 w 419"/>
                <a:gd name="T5" fmla="*/ 2 h 323"/>
                <a:gd name="T6" fmla="*/ 12 w 419"/>
                <a:gd name="T7" fmla="*/ 86 h 323"/>
                <a:gd name="T8" fmla="*/ 4 w 419"/>
                <a:gd name="T9" fmla="*/ 111 h 323"/>
                <a:gd name="T10" fmla="*/ 63 w 419"/>
                <a:gd name="T11" fmla="*/ 202 h 323"/>
                <a:gd name="T12" fmla="*/ 219 w 419"/>
                <a:gd name="T13" fmla="*/ 322 h 323"/>
                <a:gd name="T14" fmla="*/ 228 w 419"/>
                <a:gd name="T15" fmla="*/ 321 h 323"/>
                <a:gd name="T16" fmla="*/ 240 w 419"/>
                <a:gd name="T17" fmla="*/ 315 h 323"/>
                <a:gd name="T18" fmla="*/ 413 w 419"/>
                <a:gd name="T19" fmla="*/ 180 h 323"/>
                <a:gd name="T20" fmla="*/ 409 w 419"/>
                <a:gd name="T21" fmla="*/ 15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9" h="323">
                  <a:moveTo>
                    <a:pt x="409" y="153"/>
                  </a:moveTo>
                  <a:cubicBezTo>
                    <a:pt x="351" y="119"/>
                    <a:pt x="300" y="69"/>
                    <a:pt x="260" y="8"/>
                  </a:cubicBezTo>
                  <a:cubicBezTo>
                    <a:pt x="257" y="2"/>
                    <a:pt x="250" y="0"/>
                    <a:pt x="245" y="2"/>
                  </a:cubicBezTo>
                  <a:cubicBezTo>
                    <a:pt x="170" y="36"/>
                    <a:pt x="90" y="58"/>
                    <a:pt x="12" y="86"/>
                  </a:cubicBezTo>
                  <a:cubicBezTo>
                    <a:pt x="3" y="89"/>
                    <a:pt x="0" y="102"/>
                    <a:pt x="4" y="111"/>
                  </a:cubicBezTo>
                  <a:cubicBezTo>
                    <a:pt x="21" y="144"/>
                    <a:pt x="41" y="174"/>
                    <a:pt x="63" y="202"/>
                  </a:cubicBezTo>
                  <a:cubicBezTo>
                    <a:pt x="108" y="257"/>
                    <a:pt x="161" y="297"/>
                    <a:pt x="219" y="322"/>
                  </a:cubicBezTo>
                  <a:cubicBezTo>
                    <a:pt x="222" y="323"/>
                    <a:pt x="225" y="323"/>
                    <a:pt x="228" y="321"/>
                  </a:cubicBezTo>
                  <a:cubicBezTo>
                    <a:pt x="232" y="319"/>
                    <a:pt x="236" y="317"/>
                    <a:pt x="240" y="315"/>
                  </a:cubicBezTo>
                  <a:cubicBezTo>
                    <a:pt x="308" y="282"/>
                    <a:pt x="367" y="237"/>
                    <a:pt x="413" y="180"/>
                  </a:cubicBezTo>
                  <a:cubicBezTo>
                    <a:pt x="419" y="172"/>
                    <a:pt x="417" y="158"/>
                    <a:pt x="409" y="1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4314" y="760"/>
              <a:ext cx="599" cy="1028"/>
            </a:xfrm>
            <a:custGeom>
              <a:avLst/>
              <a:gdLst>
                <a:gd name="T0" fmla="*/ 28 w 253"/>
                <a:gd name="T1" fmla="*/ 327 h 434"/>
                <a:gd name="T2" fmla="*/ 151 w 253"/>
                <a:gd name="T3" fmla="*/ 431 h 434"/>
                <a:gd name="T4" fmla="*/ 168 w 253"/>
                <a:gd name="T5" fmla="*/ 426 h 434"/>
                <a:gd name="T6" fmla="*/ 253 w 253"/>
                <a:gd name="T7" fmla="*/ 85 h 434"/>
                <a:gd name="T8" fmla="*/ 214 w 253"/>
                <a:gd name="T9" fmla="*/ 70 h 434"/>
                <a:gd name="T10" fmla="*/ 11 w 253"/>
                <a:gd name="T11" fmla="*/ 272 h 434"/>
                <a:gd name="T12" fmla="*/ 6 w 253"/>
                <a:gd name="T13" fmla="*/ 298 h 434"/>
                <a:gd name="T14" fmla="*/ 28 w 253"/>
                <a:gd name="T15" fmla="*/ 327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3" h="434">
                  <a:moveTo>
                    <a:pt x="28" y="327"/>
                  </a:moveTo>
                  <a:cubicBezTo>
                    <a:pt x="65" y="371"/>
                    <a:pt x="106" y="406"/>
                    <a:pt x="151" y="431"/>
                  </a:cubicBezTo>
                  <a:cubicBezTo>
                    <a:pt x="157" y="434"/>
                    <a:pt x="164" y="432"/>
                    <a:pt x="168" y="426"/>
                  </a:cubicBezTo>
                  <a:cubicBezTo>
                    <a:pt x="222" y="339"/>
                    <a:pt x="253" y="227"/>
                    <a:pt x="253" y="85"/>
                  </a:cubicBezTo>
                  <a:cubicBezTo>
                    <a:pt x="253" y="1"/>
                    <a:pt x="252" y="0"/>
                    <a:pt x="214" y="70"/>
                  </a:cubicBezTo>
                  <a:cubicBezTo>
                    <a:pt x="159" y="171"/>
                    <a:pt x="89" y="230"/>
                    <a:pt x="11" y="272"/>
                  </a:cubicBezTo>
                  <a:cubicBezTo>
                    <a:pt x="3" y="277"/>
                    <a:pt x="0" y="290"/>
                    <a:pt x="6" y="298"/>
                  </a:cubicBezTo>
                  <a:cubicBezTo>
                    <a:pt x="13" y="308"/>
                    <a:pt x="21" y="318"/>
                    <a:pt x="28" y="3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3733" y="2274"/>
              <a:ext cx="678" cy="613"/>
            </a:xfrm>
            <a:custGeom>
              <a:avLst/>
              <a:gdLst>
                <a:gd name="T0" fmla="*/ 74 w 286"/>
                <a:gd name="T1" fmla="*/ 248 h 259"/>
                <a:gd name="T2" fmla="*/ 85 w 286"/>
                <a:gd name="T3" fmla="*/ 254 h 259"/>
                <a:gd name="T4" fmla="*/ 101 w 286"/>
                <a:gd name="T5" fmla="*/ 255 h 259"/>
                <a:gd name="T6" fmla="*/ 273 w 286"/>
                <a:gd name="T7" fmla="*/ 238 h 259"/>
                <a:gd name="T8" fmla="*/ 283 w 286"/>
                <a:gd name="T9" fmla="*/ 215 h 259"/>
                <a:gd name="T10" fmla="*/ 247 w 286"/>
                <a:gd name="T11" fmla="*/ 29 h 259"/>
                <a:gd name="T12" fmla="*/ 236 w 286"/>
                <a:gd name="T13" fmla="*/ 13 h 259"/>
                <a:gd name="T14" fmla="*/ 213 w 286"/>
                <a:gd name="T15" fmla="*/ 7 h 259"/>
                <a:gd name="T16" fmla="*/ 197 w 286"/>
                <a:gd name="T17" fmla="*/ 1 h 259"/>
                <a:gd name="T18" fmla="*/ 188 w 286"/>
                <a:gd name="T19" fmla="*/ 2 h 259"/>
                <a:gd name="T20" fmla="*/ 13 w 286"/>
                <a:gd name="T21" fmla="*/ 67 h 259"/>
                <a:gd name="T22" fmla="*/ 3 w 286"/>
                <a:gd name="T23" fmla="*/ 89 h 259"/>
                <a:gd name="T24" fmla="*/ 74 w 286"/>
                <a:gd name="T25" fmla="*/ 248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6" h="259">
                  <a:moveTo>
                    <a:pt x="74" y="248"/>
                  </a:moveTo>
                  <a:cubicBezTo>
                    <a:pt x="77" y="252"/>
                    <a:pt x="81" y="254"/>
                    <a:pt x="85" y="254"/>
                  </a:cubicBezTo>
                  <a:cubicBezTo>
                    <a:pt x="90" y="254"/>
                    <a:pt x="95" y="254"/>
                    <a:pt x="101" y="255"/>
                  </a:cubicBezTo>
                  <a:cubicBezTo>
                    <a:pt x="158" y="259"/>
                    <a:pt x="217" y="253"/>
                    <a:pt x="273" y="238"/>
                  </a:cubicBezTo>
                  <a:cubicBezTo>
                    <a:pt x="281" y="236"/>
                    <a:pt x="286" y="224"/>
                    <a:pt x="283" y="215"/>
                  </a:cubicBezTo>
                  <a:cubicBezTo>
                    <a:pt x="262" y="157"/>
                    <a:pt x="250" y="95"/>
                    <a:pt x="247" y="29"/>
                  </a:cubicBezTo>
                  <a:cubicBezTo>
                    <a:pt x="247" y="21"/>
                    <a:pt x="242" y="15"/>
                    <a:pt x="236" y="13"/>
                  </a:cubicBezTo>
                  <a:cubicBezTo>
                    <a:pt x="228" y="11"/>
                    <a:pt x="221" y="9"/>
                    <a:pt x="213" y="7"/>
                  </a:cubicBezTo>
                  <a:cubicBezTo>
                    <a:pt x="207" y="5"/>
                    <a:pt x="202" y="3"/>
                    <a:pt x="197" y="1"/>
                  </a:cubicBezTo>
                  <a:cubicBezTo>
                    <a:pt x="194" y="0"/>
                    <a:pt x="191" y="0"/>
                    <a:pt x="188" y="2"/>
                  </a:cubicBezTo>
                  <a:cubicBezTo>
                    <a:pt x="132" y="30"/>
                    <a:pt x="74" y="52"/>
                    <a:pt x="13" y="67"/>
                  </a:cubicBezTo>
                  <a:cubicBezTo>
                    <a:pt x="5" y="69"/>
                    <a:pt x="0" y="79"/>
                    <a:pt x="3" y="89"/>
                  </a:cubicBezTo>
                  <a:cubicBezTo>
                    <a:pt x="18" y="146"/>
                    <a:pt x="43" y="200"/>
                    <a:pt x="74" y="24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3328" y="1689"/>
              <a:ext cx="754" cy="736"/>
            </a:xfrm>
            <a:custGeom>
              <a:avLst/>
              <a:gdLst>
                <a:gd name="T0" fmla="*/ 106 w 318"/>
                <a:gd name="T1" fmla="*/ 3 h 311"/>
                <a:gd name="T2" fmla="*/ 8 w 318"/>
                <a:gd name="T3" fmla="*/ 51 h 311"/>
                <a:gd name="T4" fmla="*/ 0 w 318"/>
                <a:gd name="T5" fmla="*/ 67 h 311"/>
                <a:gd name="T6" fmla="*/ 56 w 318"/>
                <a:gd name="T7" fmla="*/ 302 h 311"/>
                <a:gd name="T8" fmla="*/ 69 w 318"/>
                <a:gd name="T9" fmla="*/ 311 h 311"/>
                <a:gd name="T10" fmla="*/ 306 w 318"/>
                <a:gd name="T11" fmla="*/ 250 h 311"/>
                <a:gd name="T12" fmla="*/ 308 w 318"/>
                <a:gd name="T13" fmla="*/ 219 h 311"/>
                <a:gd name="T14" fmla="*/ 122 w 318"/>
                <a:gd name="T15" fmla="*/ 10 h 311"/>
                <a:gd name="T16" fmla="*/ 106 w 318"/>
                <a:gd name="T17" fmla="*/ 3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8" h="311">
                  <a:moveTo>
                    <a:pt x="106" y="3"/>
                  </a:moveTo>
                  <a:cubicBezTo>
                    <a:pt x="73" y="16"/>
                    <a:pt x="40" y="32"/>
                    <a:pt x="8" y="51"/>
                  </a:cubicBezTo>
                  <a:cubicBezTo>
                    <a:pt x="3" y="54"/>
                    <a:pt x="0" y="60"/>
                    <a:pt x="0" y="67"/>
                  </a:cubicBezTo>
                  <a:cubicBezTo>
                    <a:pt x="3" y="151"/>
                    <a:pt x="22" y="231"/>
                    <a:pt x="56" y="302"/>
                  </a:cubicBezTo>
                  <a:cubicBezTo>
                    <a:pt x="59" y="308"/>
                    <a:pt x="63" y="311"/>
                    <a:pt x="69" y="311"/>
                  </a:cubicBezTo>
                  <a:cubicBezTo>
                    <a:pt x="150" y="304"/>
                    <a:pt x="230" y="283"/>
                    <a:pt x="306" y="250"/>
                  </a:cubicBezTo>
                  <a:cubicBezTo>
                    <a:pt x="318" y="245"/>
                    <a:pt x="318" y="226"/>
                    <a:pt x="308" y="219"/>
                  </a:cubicBezTo>
                  <a:cubicBezTo>
                    <a:pt x="230" y="174"/>
                    <a:pt x="165" y="100"/>
                    <a:pt x="122" y="10"/>
                  </a:cubicBezTo>
                  <a:cubicBezTo>
                    <a:pt x="119" y="3"/>
                    <a:pt x="112" y="0"/>
                    <a:pt x="106" y="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2977" y="1869"/>
              <a:ext cx="432" cy="561"/>
            </a:xfrm>
            <a:custGeom>
              <a:avLst/>
              <a:gdLst>
                <a:gd name="T0" fmla="*/ 1 w 182"/>
                <a:gd name="T1" fmla="*/ 207 h 237"/>
                <a:gd name="T2" fmla="*/ 12 w 182"/>
                <a:gd name="T3" fmla="*/ 224 h 237"/>
                <a:gd name="T4" fmla="*/ 152 w 182"/>
                <a:gd name="T5" fmla="*/ 237 h 237"/>
                <a:gd name="T6" fmla="*/ 165 w 182"/>
                <a:gd name="T7" fmla="*/ 237 h 237"/>
                <a:gd name="T8" fmla="*/ 177 w 182"/>
                <a:gd name="T9" fmla="*/ 213 h 237"/>
                <a:gd name="T10" fmla="*/ 132 w 182"/>
                <a:gd name="T11" fmla="*/ 19 h 237"/>
                <a:gd name="T12" fmla="*/ 111 w 182"/>
                <a:gd name="T13" fmla="*/ 6 h 237"/>
                <a:gd name="T14" fmla="*/ 25 w 182"/>
                <a:gd name="T15" fmla="*/ 90 h 237"/>
                <a:gd name="T16" fmla="*/ 1 w 182"/>
                <a:gd name="T17" fmla="*/ 193 h 237"/>
                <a:gd name="T18" fmla="*/ 1 w 182"/>
                <a:gd name="T19" fmla="*/ 20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" h="237">
                  <a:moveTo>
                    <a:pt x="1" y="207"/>
                  </a:moveTo>
                  <a:cubicBezTo>
                    <a:pt x="1" y="216"/>
                    <a:pt x="6" y="223"/>
                    <a:pt x="12" y="224"/>
                  </a:cubicBezTo>
                  <a:cubicBezTo>
                    <a:pt x="58" y="233"/>
                    <a:pt x="105" y="237"/>
                    <a:pt x="152" y="237"/>
                  </a:cubicBezTo>
                  <a:cubicBezTo>
                    <a:pt x="157" y="237"/>
                    <a:pt x="161" y="237"/>
                    <a:pt x="165" y="237"/>
                  </a:cubicBezTo>
                  <a:cubicBezTo>
                    <a:pt x="176" y="237"/>
                    <a:pt x="182" y="224"/>
                    <a:pt x="177" y="213"/>
                  </a:cubicBezTo>
                  <a:cubicBezTo>
                    <a:pt x="153" y="154"/>
                    <a:pt x="137" y="88"/>
                    <a:pt x="132" y="19"/>
                  </a:cubicBezTo>
                  <a:cubicBezTo>
                    <a:pt x="131" y="6"/>
                    <a:pt x="119" y="0"/>
                    <a:pt x="111" y="6"/>
                  </a:cubicBezTo>
                  <a:cubicBezTo>
                    <a:pt x="80" y="29"/>
                    <a:pt x="51" y="57"/>
                    <a:pt x="25" y="90"/>
                  </a:cubicBezTo>
                  <a:cubicBezTo>
                    <a:pt x="0" y="121"/>
                    <a:pt x="0" y="128"/>
                    <a:pt x="1" y="193"/>
                  </a:cubicBezTo>
                  <a:cubicBezTo>
                    <a:pt x="1" y="198"/>
                    <a:pt x="1" y="203"/>
                    <a:pt x="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4361" y="2205"/>
              <a:ext cx="749" cy="602"/>
            </a:xfrm>
            <a:custGeom>
              <a:avLst/>
              <a:gdLst>
                <a:gd name="T0" fmla="*/ 262 w 316"/>
                <a:gd name="T1" fmla="*/ 19 h 254"/>
                <a:gd name="T2" fmla="*/ 16 w 316"/>
                <a:gd name="T3" fmla="*/ 50 h 254"/>
                <a:gd name="T4" fmla="*/ 1 w 316"/>
                <a:gd name="T5" fmla="*/ 68 h 254"/>
                <a:gd name="T6" fmla="*/ 37 w 316"/>
                <a:gd name="T7" fmla="*/ 243 h 254"/>
                <a:gd name="T8" fmla="*/ 53 w 316"/>
                <a:gd name="T9" fmla="*/ 252 h 254"/>
                <a:gd name="T10" fmla="*/ 285 w 316"/>
                <a:gd name="T11" fmla="*/ 57 h 254"/>
                <a:gd name="T12" fmla="*/ 262 w 316"/>
                <a:gd name="T13" fmla="*/ 1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6" h="254">
                  <a:moveTo>
                    <a:pt x="262" y="19"/>
                  </a:moveTo>
                  <a:cubicBezTo>
                    <a:pt x="185" y="46"/>
                    <a:pt x="94" y="59"/>
                    <a:pt x="16" y="50"/>
                  </a:cubicBezTo>
                  <a:cubicBezTo>
                    <a:pt x="7" y="49"/>
                    <a:pt x="0" y="57"/>
                    <a:pt x="1" y="68"/>
                  </a:cubicBezTo>
                  <a:cubicBezTo>
                    <a:pt x="4" y="129"/>
                    <a:pt x="17" y="188"/>
                    <a:pt x="37" y="243"/>
                  </a:cubicBezTo>
                  <a:cubicBezTo>
                    <a:pt x="40" y="251"/>
                    <a:pt x="47" y="254"/>
                    <a:pt x="53" y="252"/>
                  </a:cubicBezTo>
                  <a:cubicBezTo>
                    <a:pt x="145" y="217"/>
                    <a:pt x="228" y="153"/>
                    <a:pt x="285" y="57"/>
                  </a:cubicBezTo>
                  <a:cubicBezTo>
                    <a:pt x="315" y="7"/>
                    <a:pt x="316" y="0"/>
                    <a:pt x="262" y="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3769" y="3029"/>
              <a:ext cx="727" cy="498"/>
            </a:xfrm>
            <a:custGeom>
              <a:avLst/>
              <a:gdLst>
                <a:gd name="T0" fmla="*/ 256 w 307"/>
                <a:gd name="T1" fmla="*/ 93 h 210"/>
                <a:gd name="T2" fmla="*/ 95 w 307"/>
                <a:gd name="T3" fmla="*/ 6 h 210"/>
                <a:gd name="T4" fmla="*/ 75 w 307"/>
                <a:gd name="T5" fmla="*/ 8 h 210"/>
                <a:gd name="T6" fmla="*/ 3 w 307"/>
                <a:gd name="T7" fmla="*/ 180 h 210"/>
                <a:gd name="T8" fmla="*/ 15 w 307"/>
                <a:gd name="T9" fmla="*/ 202 h 210"/>
                <a:gd name="T10" fmla="*/ 262 w 307"/>
                <a:gd name="T11" fmla="*/ 135 h 210"/>
                <a:gd name="T12" fmla="*/ 256 w 307"/>
                <a:gd name="T13" fmla="*/ 9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210">
                  <a:moveTo>
                    <a:pt x="256" y="93"/>
                  </a:moveTo>
                  <a:cubicBezTo>
                    <a:pt x="198" y="83"/>
                    <a:pt x="138" y="51"/>
                    <a:pt x="95" y="6"/>
                  </a:cubicBezTo>
                  <a:cubicBezTo>
                    <a:pt x="89" y="0"/>
                    <a:pt x="80" y="1"/>
                    <a:pt x="75" y="8"/>
                  </a:cubicBezTo>
                  <a:cubicBezTo>
                    <a:pt x="42" y="60"/>
                    <a:pt x="18" y="118"/>
                    <a:pt x="3" y="180"/>
                  </a:cubicBezTo>
                  <a:cubicBezTo>
                    <a:pt x="0" y="190"/>
                    <a:pt x="6" y="201"/>
                    <a:pt x="15" y="202"/>
                  </a:cubicBezTo>
                  <a:cubicBezTo>
                    <a:pt x="94" y="210"/>
                    <a:pt x="176" y="197"/>
                    <a:pt x="262" y="135"/>
                  </a:cubicBezTo>
                  <a:cubicBezTo>
                    <a:pt x="304" y="106"/>
                    <a:pt x="307" y="101"/>
                    <a:pt x="256" y="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2570" y="2449"/>
              <a:ext cx="1185" cy="888"/>
            </a:xfrm>
            <a:custGeom>
              <a:avLst/>
              <a:gdLst>
                <a:gd name="T0" fmla="*/ 497 w 500"/>
                <a:gd name="T1" fmla="*/ 82 h 375"/>
                <a:gd name="T2" fmla="*/ 475 w 500"/>
                <a:gd name="T3" fmla="*/ 14 h 375"/>
                <a:gd name="T4" fmla="*/ 460 w 500"/>
                <a:gd name="T5" fmla="*/ 2 h 375"/>
                <a:gd name="T6" fmla="*/ 324 w 500"/>
                <a:gd name="T7" fmla="*/ 15 h 375"/>
                <a:gd name="T8" fmla="*/ 185 w 500"/>
                <a:gd name="T9" fmla="*/ 2 h 375"/>
                <a:gd name="T10" fmla="*/ 169 w 500"/>
                <a:gd name="T11" fmla="*/ 15 h 375"/>
                <a:gd name="T12" fmla="*/ 33 w 500"/>
                <a:gd name="T13" fmla="*/ 296 h 375"/>
                <a:gd name="T14" fmla="*/ 40 w 500"/>
                <a:gd name="T15" fmla="*/ 329 h 375"/>
                <a:gd name="T16" fmla="*/ 270 w 500"/>
                <a:gd name="T17" fmla="*/ 373 h 375"/>
                <a:gd name="T18" fmla="*/ 286 w 500"/>
                <a:gd name="T19" fmla="*/ 364 h 375"/>
                <a:gd name="T20" fmla="*/ 491 w 500"/>
                <a:gd name="T21" fmla="*/ 105 h 375"/>
                <a:gd name="T22" fmla="*/ 497 w 500"/>
                <a:gd name="T23" fmla="*/ 82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0" h="375">
                  <a:moveTo>
                    <a:pt x="497" y="82"/>
                  </a:moveTo>
                  <a:cubicBezTo>
                    <a:pt x="488" y="60"/>
                    <a:pt x="481" y="37"/>
                    <a:pt x="475" y="14"/>
                  </a:cubicBezTo>
                  <a:cubicBezTo>
                    <a:pt x="473" y="6"/>
                    <a:pt x="466" y="1"/>
                    <a:pt x="460" y="2"/>
                  </a:cubicBezTo>
                  <a:cubicBezTo>
                    <a:pt x="416" y="10"/>
                    <a:pt x="370" y="15"/>
                    <a:pt x="324" y="15"/>
                  </a:cubicBezTo>
                  <a:cubicBezTo>
                    <a:pt x="277" y="15"/>
                    <a:pt x="230" y="10"/>
                    <a:pt x="185" y="2"/>
                  </a:cubicBezTo>
                  <a:cubicBezTo>
                    <a:pt x="177" y="0"/>
                    <a:pt x="170" y="6"/>
                    <a:pt x="169" y="15"/>
                  </a:cubicBezTo>
                  <a:cubicBezTo>
                    <a:pt x="155" y="128"/>
                    <a:pt x="103" y="229"/>
                    <a:pt x="33" y="296"/>
                  </a:cubicBezTo>
                  <a:cubicBezTo>
                    <a:pt x="0" y="327"/>
                    <a:pt x="2" y="331"/>
                    <a:pt x="40" y="329"/>
                  </a:cubicBezTo>
                  <a:cubicBezTo>
                    <a:pt x="120" y="325"/>
                    <a:pt x="195" y="347"/>
                    <a:pt x="270" y="373"/>
                  </a:cubicBezTo>
                  <a:cubicBezTo>
                    <a:pt x="276" y="375"/>
                    <a:pt x="283" y="371"/>
                    <a:pt x="286" y="364"/>
                  </a:cubicBezTo>
                  <a:cubicBezTo>
                    <a:pt x="327" y="251"/>
                    <a:pt x="400" y="159"/>
                    <a:pt x="491" y="105"/>
                  </a:cubicBezTo>
                  <a:cubicBezTo>
                    <a:pt x="497" y="101"/>
                    <a:pt x="500" y="91"/>
                    <a:pt x="497" y="8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14" name="Group 4"/>
          <p:cNvGrpSpPr>
            <a:grpSpLocks noChangeAspect="1"/>
          </p:cNvGrpSpPr>
          <p:nvPr/>
        </p:nvGrpSpPr>
        <p:grpSpPr bwMode="auto">
          <a:xfrm>
            <a:off x="6242737" y="1338945"/>
            <a:ext cx="4032250" cy="4392613"/>
            <a:chOff x="2570" y="760"/>
            <a:chExt cx="2540" cy="2767"/>
          </a:xfrm>
        </p:grpSpPr>
        <p:sp>
          <p:nvSpPr>
            <p:cNvPr id="15" name="Freeform 5"/>
            <p:cNvSpPr/>
            <p:nvPr/>
          </p:nvSpPr>
          <p:spPr bwMode="auto">
            <a:xfrm>
              <a:off x="3285" y="2733"/>
              <a:ext cx="645" cy="760"/>
            </a:xfrm>
            <a:custGeom>
              <a:avLst/>
              <a:gdLst>
                <a:gd name="T0" fmla="*/ 86 w 272"/>
                <a:gd name="T1" fmla="*/ 102 h 321"/>
                <a:gd name="T2" fmla="*/ 3 w 272"/>
                <a:gd name="T3" fmla="*/ 246 h 321"/>
                <a:gd name="T4" fmla="*/ 11 w 272"/>
                <a:gd name="T5" fmla="*/ 269 h 321"/>
                <a:gd name="T6" fmla="*/ 172 w 272"/>
                <a:gd name="T7" fmla="*/ 319 h 321"/>
                <a:gd name="T8" fmla="*/ 188 w 272"/>
                <a:gd name="T9" fmla="*/ 307 h 321"/>
                <a:gd name="T10" fmla="*/ 268 w 272"/>
                <a:gd name="T11" fmla="*/ 115 h 321"/>
                <a:gd name="T12" fmla="*/ 267 w 272"/>
                <a:gd name="T13" fmla="*/ 93 h 321"/>
                <a:gd name="T14" fmla="*/ 216 w 272"/>
                <a:gd name="T15" fmla="*/ 10 h 321"/>
                <a:gd name="T16" fmla="*/ 198 w 272"/>
                <a:gd name="T17" fmla="*/ 3 h 321"/>
                <a:gd name="T18" fmla="*/ 86 w 272"/>
                <a:gd name="T19" fmla="*/ 102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2" h="321">
                  <a:moveTo>
                    <a:pt x="86" y="102"/>
                  </a:moveTo>
                  <a:cubicBezTo>
                    <a:pt x="51" y="144"/>
                    <a:pt x="23" y="193"/>
                    <a:pt x="3" y="246"/>
                  </a:cubicBezTo>
                  <a:cubicBezTo>
                    <a:pt x="0" y="255"/>
                    <a:pt x="4" y="266"/>
                    <a:pt x="11" y="269"/>
                  </a:cubicBezTo>
                  <a:cubicBezTo>
                    <a:pt x="65" y="288"/>
                    <a:pt x="118" y="308"/>
                    <a:pt x="172" y="319"/>
                  </a:cubicBezTo>
                  <a:cubicBezTo>
                    <a:pt x="179" y="321"/>
                    <a:pt x="186" y="315"/>
                    <a:pt x="188" y="307"/>
                  </a:cubicBezTo>
                  <a:cubicBezTo>
                    <a:pt x="204" y="236"/>
                    <a:pt x="231" y="171"/>
                    <a:pt x="268" y="115"/>
                  </a:cubicBezTo>
                  <a:cubicBezTo>
                    <a:pt x="272" y="109"/>
                    <a:pt x="272" y="99"/>
                    <a:pt x="267" y="93"/>
                  </a:cubicBezTo>
                  <a:cubicBezTo>
                    <a:pt x="248" y="68"/>
                    <a:pt x="231" y="40"/>
                    <a:pt x="216" y="10"/>
                  </a:cubicBezTo>
                  <a:cubicBezTo>
                    <a:pt x="212" y="3"/>
                    <a:pt x="205" y="0"/>
                    <a:pt x="198" y="3"/>
                  </a:cubicBezTo>
                  <a:cubicBezTo>
                    <a:pt x="157" y="28"/>
                    <a:pt x="119" y="61"/>
                    <a:pt x="86" y="1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3657" y="1449"/>
              <a:ext cx="993" cy="765"/>
            </a:xfrm>
            <a:custGeom>
              <a:avLst/>
              <a:gdLst>
                <a:gd name="T0" fmla="*/ 409 w 419"/>
                <a:gd name="T1" fmla="*/ 153 h 323"/>
                <a:gd name="T2" fmla="*/ 260 w 419"/>
                <a:gd name="T3" fmla="*/ 8 h 323"/>
                <a:gd name="T4" fmla="*/ 245 w 419"/>
                <a:gd name="T5" fmla="*/ 2 h 323"/>
                <a:gd name="T6" fmla="*/ 12 w 419"/>
                <a:gd name="T7" fmla="*/ 86 h 323"/>
                <a:gd name="T8" fmla="*/ 4 w 419"/>
                <a:gd name="T9" fmla="*/ 111 h 323"/>
                <a:gd name="T10" fmla="*/ 63 w 419"/>
                <a:gd name="T11" fmla="*/ 202 h 323"/>
                <a:gd name="T12" fmla="*/ 219 w 419"/>
                <a:gd name="T13" fmla="*/ 322 h 323"/>
                <a:gd name="T14" fmla="*/ 228 w 419"/>
                <a:gd name="T15" fmla="*/ 321 h 323"/>
                <a:gd name="T16" fmla="*/ 240 w 419"/>
                <a:gd name="T17" fmla="*/ 315 h 323"/>
                <a:gd name="T18" fmla="*/ 413 w 419"/>
                <a:gd name="T19" fmla="*/ 180 h 323"/>
                <a:gd name="T20" fmla="*/ 409 w 419"/>
                <a:gd name="T21" fmla="*/ 15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9" h="323">
                  <a:moveTo>
                    <a:pt x="409" y="153"/>
                  </a:moveTo>
                  <a:cubicBezTo>
                    <a:pt x="351" y="119"/>
                    <a:pt x="300" y="69"/>
                    <a:pt x="260" y="8"/>
                  </a:cubicBezTo>
                  <a:cubicBezTo>
                    <a:pt x="257" y="2"/>
                    <a:pt x="250" y="0"/>
                    <a:pt x="245" y="2"/>
                  </a:cubicBezTo>
                  <a:cubicBezTo>
                    <a:pt x="170" y="36"/>
                    <a:pt x="90" y="58"/>
                    <a:pt x="12" y="86"/>
                  </a:cubicBezTo>
                  <a:cubicBezTo>
                    <a:pt x="3" y="89"/>
                    <a:pt x="0" y="102"/>
                    <a:pt x="4" y="111"/>
                  </a:cubicBezTo>
                  <a:cubicBezTo>
                    <a:pt x="21" y="144"/>
                    <a:pt x="41" y="174"/>
                    <a:pt x="63" y="202"/>
                  </a:cubicBezTo>
                  <a:cubicBezTo>
                    <a:pt x="108" y="257"/>
                    <a:pt x="161" y="297"/>
                    <a:pt x="219" y="322"/>
                  </a:cubicBezTo>
                  <a:cubicBezTo>
                    <a:pt x="222" y="323"/>
                    <a:pt x="225" y="323"/>
                    <a:pt x="228" y="321"/>
                  </a:cubicBezTo>
                  <a:cubicBezTo>
                    <a:pt x="232" y="319"/>
                    <a:pt x="236" y="317"/>
                    <a:pt x="240" y="315"/>
                  </a:cubicBezTo>
                  <a:cubicBezTo>
                    <a:pt x="308" y="282"/>
                    <a:pt x="367" y="237"/>
                    <a:pt x="413" y="180"/>
                  </a:cubicBezTo>
                  <a:cubicBezTo>
                    <a:pt x="419" y="172"/>
                    <a:pt x="417" y="158"/>
                    <a:pt x="409" y="1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7" name="Freeform 7"/>
            <p:cNvSpPr/>
            <p:nvPr/>
          </p:nvSpPr>
          <p:spPr bwMode="auto">
            <a:xfrm>
              <a:off x="4314" y="760"/>
              <a:ext cx="599" cy="1028"/>
            </a:xfrm>
            <a:custGeom>
              <a:avLst/>
              <a:gdLst>
                <a:gd name="T0" fmla="*/ 28 w 253"/>
                <a:gd name="T1" fmla="*/ 327 h 434"/>
                <a:gd name="T2" fmla="*/ 151 w 253"/>
                <a:gd name="T3" fmla="*/ 431 h 434"/>
                <a:gd name="T4" fmla="*/ 168 w 253"/>
                <a:gd name="T5" fmla="*/ 426 h 434"/>
                <a:gd name="T6" fmla="*/ 253 w 253"/>
                <a:gd name="T7" fmla="*/ 85 h 434"/>
                <a:gd name="T8" fmla="*/ 214 w 253"/>
                <a:gd name="T9" fmla="*/ 70 h 434"/>
                <a:gd name="T10" fmla="*/ 11 w 253"/>
                <a:gd name="T11" fmla="*/ 272 h 434"/>
                <a:gd name="T12" fmla="*/ 6 w 253"/>
                <a:gd name="T13" fmla="*/ 298 h 434"/>
                <a:gd name="T14" fmla="*/ 28 w 253"/>
                <a:gd name="T15" fmla="*/ 327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3" h="434">
                  <a:moveTo>
                    <a:pt x="28" y="327"/>
                  </a:moveTo>
                  <a:cubicBezTo>
                    <a:pt x="65" y="371"/>
                    <a:pt x="106" y="406"/>
                    <a:pt x="151" y="431"/>
                  </a:cubicBezTo>
                  <a:cubicBezTo>
                    <a:pt x="157" y="434"/>
                    <a:pt x="164" y="432"/>
                    <a:pt x="168" y="426"/>
                  </a:cubicBezTo>
                  <a:cubicBezTo>
                    <a:pt x="222" y="339"/>
                    <a:pt x="253" y="227"/>
                    <a:pt x="253" y="85"/>
                  </a:cubicBezTo>
                  <a:cubicBezTo>
                    <a:pt x="253" y="1"/>
                    <a:pt x="252" y="0"/>
                    <a:pt x="214" y="70"/>
                  </a:cubicBezTo>
                  <a:cubicBezTo>
                    <a:pt x="159" y="171"/>
                    <a:pt x="89" y="230"/>
                    <a:pt x="11" y="272"/>
                  </a:cubicBezTo>
                  <a:cubicBezTo>
                    <a:pt x="3" y="277"/>
                    <a:pt x="0" y="290"/>
                    <a:pt x="6" y="298"/>
                  </a:cubicBezTo>
                  <a:cubicBezTo>
                    <a:pt x="13" y="308"/>
                    <a:pt x="21" y="318"/>
                    <a:pt x="28" y="3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8" name="Freeform 8"/>
            <p:cNvSpPr/>
            <p:nvPr/>
          </p:nvSpPr>
          <p:spPr bwMode="auto">
            <a:xfrm>
              <a:off x="3733" y="2274"/>
              <a:ext cx="678" cy="613"/>
            </a:xfrm>
            <a:custGeom>
              <a:avLst/>
              <a:gdLst>
                <a:gd name="T0" fmla="*/ 74 w 286"/>
                <a:gd name="T1" fmla="*/ 248 h 259"/>
                <a:gd name="T2" fmla="*/ 85 w 286"/>
                <a:gd name="T3" fmla="*/ 254 h 259"/>
                <a:gd name="T4" fmla="*/ 101 w 286"/>
                <a:gd name="T5" fmla="*/ 255 h 259"/>
                <a:gd name="T6" fmla="*/ 273 w 286"/>
                <a:gd name="T7" fmla="*/ 238 h 259"/>
                <a:gd name="T8" fmla="*/ 283 w 286"/>
                <a:gd name="T9" fmla="*/ 215 h 259"/>
                <a:gd name="T10" fmla="*/ 247 w 286"/>
                <a:gd name="T11" fmla="*/ 29 h 259"/>
                <a:gd name="T12" fmla="*/ 236 w 286"/>
                <a:gd name="T13" fmla="*/ 13 h 259"/>
                <a:gd name="T14" fmla="*/ 213 w 286"/>
                <a:gd name="T15" fmla="*/ 7 h 259"/>
                <a:gd name="T16" fmla="*/ 197 w 286"/>
                <a:gd name="T17" fmla="*/ 1 h 259"/>
                <a:gd name="T18" fmla="*/ 188 w 286"/>
                <a:gd name="T19" fmla="*/ 2 h 259"/>
                <a:gd name="T20" fmla="*/ 13 w 286"/>
                <a:gd name="T21" fmla="*/ 67 h 259"/>
                <a:gd name="T22" fmla="*/ 3 w 286"/>
                <a:gd name="T23" fmla="*/ 89 h 259"/>
                <a:gd name="T24" fmla="*/ 74 w 286"/>
                <a:gd name="T25" fmla="*/ 248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6" h="259">
                  <a:moveTo>
                    <a:pt x="74" y="248"/>
                  </a:moveTo>
                  <a:cubicBezTo>
                    <a:pt x="77" y="252"/>
                    <a:pt x="81" y="254"/>
                    <a:pt x="85" y="254"/>
                  </a:cubicBezTo>
                  <a:cubicBezTo>
                    <a:pt x="90" y="254"/>
                    <a:pt x="95" y="254"/>
                    <a:pt x="101" y="255"/>
                  </a:cubicBezTo>
                  <a:cubicBezTo>
                    <a:pt x="158" y="259"/>
                    <a:pt x="217" y="253"/>
                    <a:pt x="273" y="238"/>
                  </a:cubicBezTo>
                  <a:cubicBezTo>
                    <a:pt x="281" y="236"/>
                    <a:pt x="286" y="224"/>
                    <a:pt x="283" y="215"/>
                  </a:cubicBezTo>
                  <a:cubicBezTo>
                    <a:pt x="262" y="157"/>
                    <a:pt x="250" y="95"/>
                    <a:pt x="247" y="29"/>
                  </a:cubicBezTo>
                  <a:cubicBezTo>
                    <a:pt x="247" y="21"/>
                    <a:pt x="242" y="15"/>
                    <a:pt x="236" y="13"/>
                  </a:cubicBezTo>
                  <a:cubicBezTo>
                    <a:pt x="228" y="11"/>
                    <a:pt x="221" y="9"/>
                    <a:pt x="213" y="7"/>
                  </a:cubicBezTo>
                  <a:cubicBezTo>
                    <a:pt x="207" y="5"/>
                    <a:pt x="202" y="3"/>
                    <a:pt x="197" y="1"/>
                  </a:cubicBezTo>
                  <a:cubicBezTo>
                    <a:pt x="194" y="0"/>
                    <a:pt x="191" y="0"/>
                    <a:pt x="188" y="2"/>
                  </a:cubicBezTo>
                  <a:cubicBezTo>
                    <a:pt x="132" y="30"/>
                    <a:pt x="74" y="52"/>
                    <a:pt x="13" y="67"/>
                  </a:cubicBezTo>
                  <a:cubicBezTo>
                    <a:pt x="5" y="69"/>
                    <a:pt x="0" y="79"/>
                    <a:pt x="3" y="89"/>
                  </a:cubicBezTo>
                  <a:cubicBezTo>
                    <a:pt x="18" y="146"/>
                    <a:pt x="43" y="200"/>
                    <a:pt x="74" y="24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9" name="Freeform 9"/>
            <p:cNvSpPr/>
            <p:nvPr/>
          </p:nvSpPr>
          <p:spPr bwMode="auto">
            <a:xfrm>
              <a:off x="3328" y="1689"/>
              <a:ext cx="754" cy="736"/>
            </a:xfrm>
            <a:custGeom>
              <a:avLst/>
              <a:gdLst>
                <a:gd name="T0" fmla="*/ 106 w 318"/>
                <a:gd name="T1" fmla="*/ 3 h 311"/>
                <a:gd name="T2" fmla="*/ 8 w 318"/>
                <a:gd name="T3" fmla="*/ 51 h 311"/>
                <a:gd name="T4" fmla="*/ 0 w 318"/>
                <a:gd name="T5" fmla="*/ 67 h 311"/>
                <a:gd name="T6" fmla="*/ 56 w 318"/>
                <a:gd name="T7" fmla="*/ 302 h 311"/>
                <a:gd name="T8" fmla="*/ 69 w 318"/>
                <a:gd name="T9" fmla="*/ 311 h 311"/>
                <a:gd name="T10" fmla="*/ 306 w 318"/>
                <a:gd name="T11" fmla="*/ 250 h 311"/>
                <a:gd name="T12" fmla="*/ 308 w 318"/>
                <a:gd name="T13" fmla="*/ 219 h 311"/>
                <a:gd name="T14" fmla="*/ 122 w 318"/>
                <a:gd name="T15" fmla="*/ 10 h 311"/>
                <a:gd name="T16" fmla="*/ 106 w 318"/>
                <a:gd name="T17" fmla="*/ 3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8" h="311">
                  <a:moveTo>
                    <a:pt x="106" y="3"/>
                  </a:moveTo>
                  <a:cubicBezTo>
                    <a:pt x="73" y="16"/>
                    <a:pt x="40" y="32"/>
                    <a:pt x="8" y="51"/>
                  </a:cubicBezTo>
                  <a:cubicBezTo>
                    <a:pt x="3" y="54"/>
                    <a:pt x="0" y="60"/>
                    <a:pt x="0" y="67"/>
                  </a:cubicBezTo>
                  <a:cubicBezTo>
                    <a:pt x="3" y="151"/>
                    <a:pt x="22" y="231"/>
                    <a:pt x="56" y="302"/>
                  </a:cubicBezTo>
                  <a:cubicBezTo>
                    <a:pt x="59" y="308"/>
                    <a:pt x="63" y="311"/>
                    <a:pt x="69" y="311"/>
                  </a:cubicBezTo>
                  <a:cubicBezTo>
                    <a:pt x="150" y="304"/>
                    <a:pt x="230" y="283"/>
                    <a:pt x="306" y="250"/>
                  </a:cubicBezTo>
                  <a:cubicBezTo>
                    <a:pt x="318" y="245"/>
                    <a:pt x="318" y="226"/>
                    <a:pt x="308" y="219"/>
                  </a:cubicBezTo>
                  <a:cubicBezTo>
                    <a:pt x="230" y="174"/>
                    <a:pt x="165" y="100"/>
                    <a:pt x="122" y="10"/>
                  </a:cubicBezTo>
                  <a:cubicBezTo>
                    <a:pt x="119" y="3"/>
                    <a:pt x="112" y="0"/>
                    <a:pt x="106" y="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20" name="Freeform 10"/>
            <p:cNvSpPr/>
            <p:nvPr/>
          </p:nvSpPr>
          <p:spPr bwMode="auto">
            <a:xfrm>
              <a:off x="2977" y="1869"/>
              <a:ext cx="432" cy="561"/>
            </a:xfrm>
            <a:custGeom>
              <a:avLst/>
              <a:gdLst>
                <a:gd name="T0" fmla="*/ 1 w 182"/>
                <a:gd name="T1" fmla="*/ 207 h 237"/>
                <a:gd name="T2" fmla="*/ 12 w 182"/>
                <a:gd name="T3" fmla="*/ 224 h 237"/>
                <a:gd name="T4" fmla="*/ 152 w 182"/>
                <a:gd name="T5" fmla="*/ 237 h 237"/>
                <a:gd name="T6" fmla="*/ 165 w 182"/>
                <a:gd name="T7" fmla="*/ 237 h 237"/>
                <a:gd name="T8" fmla="*/ 177 w 182"/>
                <a:gd name="T9" fmla="*/ 213 h 237"/>
                <a:gd name="T10" fmla="*/ 132 w 182"/>
                <a:gd name="T11" fmla="*/ 19 h 237"/>
                <a:gd name="T12" fmla="*/ 111 w 182"/>
                <a:gd name="T13" fmla="*/ 6 h 237"/>
                <a:gd name="T14" fmla="*/ 25 w 182"/>
                <a:gd name="T15" fmla="*/ 90 h 237"/>
                <a:gd name="T16" fmla="*/ 1 w 182"/>
                <a:gd name="T17" fmla="*/ 193 h 237"/>
                <a:gd name="T18" fmla="*/ 1 w 182"/>
                <a:gd name="T19" fmla="*/ 20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" h="237">
                  <a:moveTo>
                    <a:pt x="1" y="207"/>
                  </a:moveTo>
                  <a:cubicBezTo>
                    <a:pt x="1" y="216"/>
                    <a:pt x="6" y="223"/>
                    <a:pt x="12" y="224"/>
                  </a:cubicBezTo>
                  <a:cubicBezTo>
                    <a:pt x="58" y="233"/>
                    <a:pt x="105" y="237"/>
                    <a:pt x="152" y="237"/>
                  </a:cubicBezTo>
                  <a:cubicBezTo>
                    <a:pt x="157" y="237"/>
                    <a:pt x="161" y="237"/>
                    <a:pt x="165" y="237"/>
                  </a:cubicBezTo>
                  <a:cubicBezTo>
                    <a:pt x="176" y="237"/>
                    <a:pt x="182" y="224"/>
                    <a:pt x="177" y="213"/>
                  </a:cubicBezTo>
                  <a:cubicBezTo>
                    <a:pt x="153" y="154"/>
                    <a:pt x="137" y="88"/>
                    <a:pt x="132" y="19"/>
                  </a:cubicBezTo>
                  <a:cubicBezTo>
                    <a:pt x="131" y="6"/>
                    <a:pt x="119" y="0"/>
                    <a:pt x="111" y="6"/>
                  </a:cubicBezTo>
                  <a:cubicBezTo>
                    <a:pt x="80" y="29"/>
                    <a:pt x="51" y="57"/>
                    <a:pt x="25" y="90"/>
                  </a:cubicBezTo>
                  <a:cubicBezTo>
                    <a:pt x="0" y="121"/>
                    <a:pt x="0" y="128"/>
                    <a:pt x="1" y="193"/>
                  </a:cubicBezTo>
                  <a:cubicBezTo>
                    <a:pt x="1" y="198"/>
                    <a:pt x="1" y="203"/>
                    <a:pt x="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21" name="Freeform 11"/>
            <p:cNvSpPr/>
            <p:nvPr/>
          </p:nvSpPr>
          <p:spPr bwMode="auto">
            <a:xfrm>
              <a:off x="4361" y="2205"/>
              <a:ext cx="749" cy="602"/>
            </a:xfrm>
            <a:custGeom>
              <a:avLst/>
              <a:gdLst>
                <a:gd name="T0" fmla="*/ 262 w 316"/>
                <a:gd name="T1" fmla="*/ 19 h 254"/>
                <a:gd name="T2" fmla="*/ 16 w 316"/>
                <a:gd name="T3" fmla="*/ 50 h 254"/>
                <a:gd name="T4" fmla="*/ 1 w 316"/>
                <a:gd name="T5" fmla="*/ 68 h 254"/>
                <a:gd name="T6" fmla="*/ 37 w 316"/>
                <a:gd name="T7" fmla="*/ 243 h 254"/>
                <a:gd name="T8" fmla="*/ 53 w 316"/>
                <a:gd name="T9" fmla="*/ 252 h 254"/>
                <a:gd name="T10" fmla="*/ 285 w 316"/>
                <a:gd name="T11" fmla="*/ 57 h 254"/>
                <a:gd name="T12" fmla="*/ 262 w 316"/>
                <a:gd name="T13" fmla="*/ 1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6" h="254">
                  <a:moveTo>
                    <a:pt x="262" y="19"/>
                  </a:moveTo>
                  <a:cubicBezTo>
                    <a:pt x="185" y="46"/>
                    <a:pt x="94" y="59"/>
                    <a:pt x="16" y="50"/>
                  </a:cubicBezTo>
                  <a:cubicBezTo>
                    <a:pt x="7" y="49"/>
                    <a:pt x="0" y="57"/>
                    <a:pt x="1" y="68"/>
                  </a:cubicBezTo>
                  <a:cubicBezTo>
                    <a:pt x="4" y="129"/>
                    <a:pt x="17" y="188"/>
                    <a:pt x="37" y="243"/>
                  </a:cubicBezTo>
                  <a:cubicBezTo>
                    <a:pt x="40" y="251"/>
                    <a:pt x="47" y="254"/>
                    <a:pt x="53" y="252"/>
                  </a:cubicBezTo>
                  <a:cubicBezTo>
                    <a:pt x="145" y="217"/>
                    <a:pt x="228" y="153"/>
                    <a:pt x="285" y="57"/>
                  </a:cubicBezTo>
                  <a:cubicBezTo>
                    <a:pt x="315" y="7"/>
                    <a:pt x="316" y="0"/>
                    <a:pt x="262" y="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22" name="Freeform 12"/>
            <p:cNvSpPr/>
            <p:nvPr/>
          </p:nvSpPr>
          <p:spPr bwMode="auto">
            <a:xfrm>
              <a:off x="3769" y="3029"/>
              <a:ext cx="727" cy="498"/>
            </a:xfrm>
            <a:custGeom>
              <a:avLst/>
              <a:gdLst>
                <a:gd name="T0" fmla="*/ 256 w 307"/>
                <a:gd name="T1" fmla="*/ 93 h 210"/>
                <a:gd name="T2" fmla="*/ 95 w 307"/>
                <a:gd name="T3" fmla="*/ 6 h 210"/>
                <a:gd name="T4" fmla="*/ 75 w 307"/>
                <a:gd name="T5" fmla="*/ 8 h 210"/>
                <a:gd name="T6" fmla="*/ 3 w 307"/>
                <a:gd name="T7" fmla="*/ 180 h 210"/>
                <a:gd name="T8" fmla="*/ 15 w 307"/>
                <a:gd name="T9" fmla="*/ 202 h 210"/>
                <a:gd name="T10" fmla="*/ 262 w 307"/>
                <a:gd name="T11" fmla="*/ 135 h 210"/>
                <a:gd name="T12" fmla="*/ 256 w 307"/>
                <a:gd name="T13" fmla="*/ 9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210">
                  <a:moveTo>
                    <a:pt x="256" y="93"/>
                  </a:moveTo>
                  <a:cubicBezTo>
                    <a:pt x="198" y="83"/>
                    <a:pt x="138" y="51"/>
                    <a:pt x="95" y="6"/>
                  </a:cubicBezTo>
                  <a:cubicBezTo>
                    <a:pt x="89" y="0"/>
                    <a:pt x="80" y="1"/>
                    <a:pt x="75" y="8"/>
                  </a:cubicBezTo>
                  <a:cubicBezTo>
                    <a:pt x="42" y="60"/>
                    <a:pt x="18" y="118"/>
                    <a:pt x="3" y="180"/>
                  </a:cubicBezTo>
                  <a:cubicBezTo>
                    <a:pt x="0" y="190"/>
                    <a:pt x="6" y="201"/>
                    <a:pt x="15" y="202"/>
                  </a:cubicBezTo>
                  <a:cubicBezTo>
                    <a:pt x="94" y="210"/>
                    <a:pt x="176" y="197"/>
                    <a:pt x="262" y="135"/>
                  </a:cubicBezTo>
                  <a:cubicBezTo>
                    <a:pt x="304" y="106"/>
                    <a:pt x="307" y="101"/>
                    <a:pt x="256" y="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23" name="Freeform 13"/>
            <p:cNvSpPr/>
            <p:nvPr/>
          </p:nvSpPr>
          <p:spPr bwMode="auto">
            <a:xfrm>
              <a:off x="2570" y="2449"/>
              <a:ext cx="1185" cy="888"/>
            </a:xfrm>
            <a:custGeom>
              <a:avLst/>
              <a:gdLst>
                <a:gd name="T0" fmla="*/ 497 w 500"/>
                <a:gd name="T1" fmla="*/ 82 h 375"/>
                <a:gd name="T2" fmla="*/ 475 w 500"/>
                <a:gd name="T3" fmla="*/ 14 h 375"/>
                <a:gd name="T4" fmla="*/ 460 w 500"/>
                <a:gd name="T5" fmla="*/ 2 h 375"/>
                <a:gd name="T6" fmla="*/ 324 w 500"/>
                <a:gd name="T7" fmla="*/ 15 h 375"/>
                <a:gd name="T8" fmla="*/ 185 w 500"/>
                <a:gd name="T9" fmla="*/ 2 h 375"/>
                <a:gd name="T10" fmla="*/ 169 w 500"/>
                <a:gd name="T11" fmla="*/ 15 h 375"/>
                <a:gd name="T12" fmla="*/ 33 w 500"/>
                <a:gd name="T13" fmla="*/ 296 h 375"/>
                <a:gd name="T14" fmla="*/ 40 w 500"/>
                <a:gd name="T15" fmla="*/ 329 h 375"/>
                <a:gd name="T16" fmla="*/ 270 w 500"/>
                <a:gd name="T17" fmla="*/ 373 h 375"/>
                <a:gd name="T18" fmla="*/ 286 w 500"/>
                <a:gd name="T19" fmla="*/ 364 h 375"/>
                <a:gd name="T20" fmla="*/ 491 w 500"/>
                <a:gd name="T21" fmla="*/ 105 h 375"/>
                <a:gd name="T22" fmla="*/ 497 w 500"/>
                <a:gd name="T23" fmla="*/ 82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0" h="375">
                  <a:moveTo>
                    <a:pt x="497" y="82"/>
                  </a:moveTo>
                  <a:cubicBezTo>
                    <a:pt x="488" y="60"/>
                    <a:pt x="481" y="37"/>
                    <a:pt x="475" y="14"/>
                  </a:cubicBezTo>
                  <a:cubicBezTo>
                    <a:pt x="473" y="6"/>
                    <a:pt x="466" y="1"/>
                    <a:pt x="460" y="2"/>
                  </a:cubicBezTo>
                  <a:cubicBezTo>
                    <a:pt x="416" y="10"/>
                    <a:pt x="370" y="15"/>
                    <a:pt x="324" y="15"/>
                  </a:cubicBezTo>
                  <a:cubicBezTo>
                    <a:pt x="277" y="15"/>
                    <a:pt x="230" y="10"/>
                    <a:pt x="185" y="2"/>
                  </a:cubicBezTo>
                  <a:cubicBezTo>
                    <a:pt x="177" y="0"/>
                    <a:pt x="170" y="6"/>
                    <a:pt x="169" y="15"/>
                  </a:cubicBezTo>
                  <a:cubicBezTo>
                    <a:pt x="155" y="128"/>
                    <a:pt x="103" y="229"/>
                    <a:pt x="33" y="296"/>
                  </a:cubicBezTo>
                  <a:cubicBezTo>
                    <a:pt x="0" y="327"/>
                    <a:pt x="2" y="331"/>
                    <a:pt x="40" y="329"/>
                  </a:cubicBezTo>
                  <a:cubicBezTo>
                    <a:pt x="120" y="325"/>
                    <a:pt x="195" y="347"/>
                    <a:pt x="270" y="373"/>
                  </a:cubicBezTo>
                  <a:cubicBezTo>
                    <a:pt x="276" y="375"/>
                    <a:pt x="283" y="371"/>
                    <a:pt x="286" y="364"/>
                  </a:cubicBezTo>
                  <a:cubicBezTo>
                    <a:pt x="327" y="251"/>
                    <a:pt x="400" y="159"/>
                    <a:pt x="491" y="105"/>
                  </a:cubicBezTo>
                  <a:cubicBezTo>
                    <a:pt x="497" y="101"/>
                    <a:pt x="500" y="91"/>
                    <a:pt x="497" y="8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3408297" y="2604649"/>
            <a:ext cx="5245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800" dirty="0">
                <a:solidFill>
                  <a:schemeClr val="bg1"/>
                </a:solidFill>
                <a:latin typeface="微软雅黑" panose="020B0503020204020204" pitchFamily="34" charset="-122"/>
              </a:rPr>
              <a:t>a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79571" y="3852041"/>
            <a:ext cx="4283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800" dirty="0">
                <a:solidFill>
                  <a:schemeClr val="bg1"/>
                </a:solidFill>
                <a:latin typeface="微软雅黑" panose="020B0503020204020204" pitchFamily="34" charset="-122"/>
              </a:rPr>
              <a:t>J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30922" y="3111082"/>
            <a:ext cx="3353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000" dirty="0">
                <a:solidFill>
                  <a:schemeClr val="bg1"/>
                </a:solidFill>
                <a:latin typeface="微软雅黑" panose="020B0503020204020204" pitchFamily="34" charset="-122"/>
              </a:rPr>
              <a:t>I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488374" y="2554645"/>
            <a:ext cx="6703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800" dirty="0">
                <a:solidFill>
                  <a:schemeClr val="bg1"/>
                </a:solidFill>
                <a:latin typeface="微软雅黑" panose="020B0503020204020204" pitchFamily="34" charset="-122"/>
              </a:rPr>
              <a:t>w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589612" y="3081793"/>
            <a:ext cx="3481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800" dirty="0">
                <a:solidFill>
                  <a:schemeClr val="bg1"/>
                </a:solidFill>
                <a:latin typeface="微软雅黑" panose="020B0503020204020204" pitchFamily="34" charset="-122"/>
              </a:rPr>
              <a:t>i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363909" y="3846376"/>
            <a:ext cx="5453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000" dirty="0">
                <a:solidFill>
                  <a:schemeClr val="bg1"/>
                </a:solidFill>
                <a:latin typeface="微软雅黑" panose="020B0503020204020204" pitchFamily="34" charset="-122"/>
              </a:rPr>
              <a:t>A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607562" y="4637036"/>
            <a:ext cx="5966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800" dirty="0">
                <a:solidFill>
                  <a:schemeClr val="bg1"/>
                </a:solidFill>
                <a:latin typeface="微软雅黑" panose="020B0503020204020204" pitchFamily="34" charset="-122"/>
              </a:rPr>
              <a:t>C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317736" y="4722131"/>
            <a:ext cx="4700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800" dirty="0">
                <a:solidFill>
                  <a:schemeClr val="bg1"/>
                </a:solidFill>
                <a:latin typeface="微软雅黑" panose="020B0503020204020204" pitchFamily="34" charset="-122"/>
              </a:rPr>
              <a:t>s</a:t>
            </a:r>
            <a:endParaRPr lang="en-US" sz="4800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728251" y="5184375"/>
            <a:ext cx="1952622" cy="1417848"/>
            <a:chOff x="3413971" y="4484475"/>
            <a:chExt cx="1952622" cy="1417848"/>
          </a:xfrm>
        </p:grpSpPr>
        <p:grpSp>
          <p:nvGrpSpPr>
            <p:cNvPr id="38" name="Group 37"/>
            <p:cNvGrpSpPr/>
            <p:nvPr/>
          </p:nvGrpSpPr>
          <p:grpSpPr>
            <a:xfrm flipH="1" flipV="1">
              <a:off x="5105303" y="4484475"/>
              <a:ext cx="261290" cy="1167018"/>
              <a:chOff x="1374514" y="1504950"/>
              <a:chExt cx="261290" cy="1167018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1374514" y="1504950"/>
                <a:ext cx="2" cy="1167018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374514" y="1504950"/>
                <a:ext cx="261290" cy="0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Content Placeholder 2"/>
            <p:cNvSpPr txBox="1"/>
            <p:nvPr/>
          </p:nvSpPr>
          <p:spPr>
            <a:xfrm>
              <a:off x="3413971" y="5344835"/>
              <a:ext cx="1691378" cy="5574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50000"/>
                </a:lnSpc>
                <a:buNone/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Lorem ipsum dolor sit amet, consectetur adipiscing elit. Sed imperdiet tincidunt.</a:t>
              </a:r>
              <a:endParaRPr lang="en-US" sz="7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9415317" y="2854551"/>
            <a:ext cx="1998720" cy="557488"/>
            <a:chOff x="2518844" y="2563628"/>
            <a:chExt cx="1998720" cy="557488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2518844" y="2872068"/>
              <a:ext cx="261290" cy="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Content Placeholder 2"/>
            <p:cNvSpPr txBox="1"/>
            <p:nvPr/>
          </p:nvSpPr>
          <p:spPr>
            <a:xfrm>
              <a:off x="2826186" y="2563628"/>
              <a:ext cx="1691378" cy="5574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Lorem ipsum dolor sit amet, consectetur adipiscing elit. Sed imperdiet tincidunt.</a:t>
              </a:r>
              <a:endParaRPr lang="en-US" sz="7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144477" y="2978740"/>
            <a:ext cx="1985214" cy="557488"/>
            <a:chOff x="2444088" y="1117042"/>
            <a:chExt cx="1985214" cy="557488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4168012" y="1372226"/>
              <a:ext cx="261290" cy="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Content Placeholder 2"/>
            <p:cNvSpPr txBox="1"/>
            <p:nvPr/>
          </p:nvSpPr>
          <p:spPr>
            <a:xfrm>
              <a:off x="2444088" y="1117042"/>
              <a:ext cx="1691378" cy="5574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50000"/>
                </a:lnSpc>
                <a:buNone/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Lorem ipsum dolor sit amet, consectetur adipiscing elit. Sed imperdiet tincidunt.</a:t>
              </a:r>
              <a:endParaRPr lang="en-US" sz="7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673284" y="5025677"/>
            <a:ext cx="2003323" cy="1699365"/>
            <a:chOff x="8122932" y="3546688"/>
            <a:chExt cx="2003323" cy="1699365"/>
          </a:xfrm>
        </p:grpSpPr>
        <p:grpSp>
          <p:nvGrpSpPr>
            <p:cNvPr id="49" name="Group 48"/>
            <p:cNvGrpSpPr/>
            <p:nvPr/>
          </p:nvGrpSpPr>
          <p:grpSpPr>
            <a:xfrm flipV="1">
              <a:off x="8122932" y="3546688"/>
              <a:ext cx="261290" cy="1437131"/>
              <a:chOff x="1374514" y="1504950"/>
              <a:chExt cx="261290" cy="1437131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 flipH="1" flipV="1">
                <a:off x="1374514" y="1504950"/>
                <a:ext cx="0" cy="1437131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1374514" y="1504950"/>
                <a:ext cx="261290" cy="0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Content Placeholder 2"/>
            <p:cNvSpPr txBox="1"/>
            <p:nvPr/>
          </p:nvSpPr>
          <p:spPr>
            <a:xfrm>
              <a:off x="8434877" y="4688565"/>
              <a:ext cx="1691378" cy="5574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Lorem ipsum dolor sit amet, consectetur adipiscing elit. Sed imperdiet tincidunt.</a:t>
              </a:r>
              <a:endParaRPr lang="en-US" sz="7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276714" y="2014968"/>
            <a:ext cx="1998720" cy="1475458"/>
            <a:chOff x="2518844" y="2563628"/>
            <a:chExt cx="1998720" cy="1475458"/>
          </a:xfrm>
        </p:grpSpPr>
        <p:grpSp>
          <p:nvGrpSpPr>
            <p:cNvPr id="54" name="Group 53"/>
            <p:cNvGrpSpPr/>
            <p:nvPr/>
          </p:nvGrpSpPr>
          <p:grpSpPr>
            <a:xfrm>
              <a:off x="2518844" y="2872068"/>
              <a:ext cx="261290" cy="1167018"/>
              <a:chOff x="1374514" y="1504950"/>
              <a:chExt cx="261290" cy="1167018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 flipH="1" flipV="1">
                <a:off x="1374514" y="1504950"/>
                <a:ext cx="2" cy="1167018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1374514" y="1504950"/>
                <a:ext cx="261290" cy="0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Content Placeholder 2"/>
            <p:cNvSpPr txBox="1"/>
            <p:nvPr/>
          </p:nvSpPr>
          <p:spPr>
            <a:xfrm>
              <a:off x="2826186" y="2563628"/>
              <a:ext cx="1691378" cy="5574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Lorem ipsum dolor sit amet, consectetur adipiscing elit. Sed imperdiet tincidunt.</a:t>
              </a:r>
              <a:endParaRPr lang="en-US" sz="7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6596819" y="2026910"/>
            <a:ext cx="2730061" cy="4603382"/>
            <a:chOff x="2560" y="2"/>
            <a:chExt cx="2562" cy="4320"/>
          </a:xfrm>
          <a:effectLst/>
        </p:grpSpPr>
        <p:sp>
          <p:nvSpPr>
            <p:cNvPr id="5" name="Freeform 5"/>
            <p:cNvSpPr/>
            <p:nvPr/>
          </p:nvSpPr>
          <p:spPr bwMode="auto">
            <a:xfrm>
              <a:off x="3184" y="1981"/>
              <a:ext cx="264" cy="96"/>
            </a:xfrm>
            <a:custGeom>
              <a:avLst/>
              <a:gdLst>
                <a:gd name="T0" fmla="*/ 0 w 264"/>
                <a:gd name="T1" fmla="*/ 92 h 96"/>
                <a:gd name="T2" fmla="*/ 258 w 264"/>
                <a:gd name="T3" fmla="*/ 0 h 96"/>
                <a:gd name="T4" fmla="*/ 264 w 264"/>
                <a:gd name="T5" fmla="*/ 15 h 96"/>
                <a:gd name="T6" fmla="*/ 31 w 264"/>
                <a:gd name="T7" fmla="*/ 96 h 96"/>
                <a:gd name="T8" fmla="*/ 0 w 264"/>
                <a:gd name="T9" fmla="*/ 9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96">
                  <a:moveTo>
                    <a:pt x="0" y="92"/>
                  </a:moveTo>
                  <a:lnTo>
                    <a:pt x="258" y="0"/>
                  </a:lnTo>
                  <a:lnTo>
                    <a:pt x="264" y="15"/>
                  </a:lnTo>
                  <a:lnTo>
                    <a:pt x="31" y="96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D1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3381" y="2"/>
              <a:ext cx="891" cy="1652"/>
            </a:xfrm>
            <a:custGeom>
              <a:avLst/>
              <a:gdLst>
                <a:gd name="T0" fmla="*/ 0 w 891"/>
                <a:gd name="T1" fmla="*/ 1652 h 1652"/>
                <a:gd name="T2" fmla="*/ 891 w 891"/>
                <a:gd name="T3" fmla="*/ 1249 h 1652"/>
                <a:gd name="T4" fmla="*/ 891 w 891"/>
                <a:gd name="T5" fmla="*/ 0 h 1652"/>
                <a:gd name="T6" fmla="*/ 9 w 891"/>
                <a:gd name="T7" fmla="*/ 608 h 1652"/>
                <a:gd name="T8" fmla="*/ 0 w 891"/>
                <a:gd name="T9" fmla="*/ 1652 h 1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1" h="1652">
                  <a:moveTo>
                    <a:pt x="0" y="1652"/>
                  </a:moveTo>
                  <a:lnTo>
                    <a:pt x="891" y="1249"/>
                  </a:lnTo>
                  <a:lnTo>
                    <a:pt x="891" y="0"/>
                  </a:lnTo>
                  <a:lnTo>
                    <a:pt x="9" y="608"/>
                  </a:lnTo>
                  <a:lnTo>
                    <a:pt x="0" y="165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4272" y="2"/>
              <a:ext cx="850" cy="1650"/>
            </a:xfrm>
            <a:custGeom>
              <a:avLst/>
              <a:gdLst>
                <a:gd name="T0" fmla="*/ 850 w 850"/>
                <a:gd name="T1" fmla="*/ 1650 h 1650"/>
                <a:gd name="T2" fmla="*/ 0 w 850"/>
                <a:gd name="T3" fmla="*/ 1249 h 1650"/>
                <a:gd name="T4" fmla="*/ 0 w 850"/>
                <a:gd name="T5" fmla="*/ 0 h 1650"/>
                <a:gd name="T6" fmla="*/ 850 w 850"/>
                <a:gd name="T7" fmla="*/ 622 h 1650"/>
                <a:gd name="T8" fmla="*/ 850 w 850"/>
                <a:gd name="T9" fmla="*/ 1650 h 1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0" h="1650">
                  <a:moveTo>
                    <a:pt x="850" y="1650"/>
                  </a:moveTo>
                  <a:lnTo>
                    <a:pt x="0" y="1249"/>
                  </a:lnTo>
                  <a:lnTo>
                    <a:pt x="0" y="0"/>
                  </a:lnTo>
                  <a:lnTo>
                    <a:pt x="850" y="622"/>
                  </a:lnTo>
                  <a:lnTo>
                    <a:pt x="850" y="165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3381" y="1251"/>
              <a:ext cx="1741" cy="722"/>
            </a:xfrm>
            <a:custGeom>
              <a:avLst/>
              <a:gdLst>
                <a:gd name="T0" fmla="*/ 1741 w 1741"/>
                <a:gd name="T1" fmla="*/ 401 h 722"/>
                <a:gd name="T2" fmla="*/ 909 w 1741"/>
                <a:gd name="T3" fmla="*/ 722 h 722"/>
                <a:gd name="T4" fmla="*/ 0 w 1741"/>
                <a:gd name="T5" fmla="*/ 403 h 722"/>
                <a:gd name="T6" fmla="*/ 891 w 1741"/>
                <a:gd name="T7" fmla="*/ 0 h 722"/>
                <a:gd name="T8" fmla="*/ 1741 w 1741"/>
                <a:gd name="T9" fmla="*/ 401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1" h="722">
                  <a:moveTo>
                    <a:pt x="1741" y="401"/>
                  </a:moveTo>
                  <a:lnTo>
                    <a:pt x="909" y="722"/>
                  </a:lnTo>
                  <a:lnTo>
                    <a:pt x="0" y="403"/>
                  </a:lnTo>
                  <a:lnTo>
                    <a:pt x="891" y="0"/>
                  </a:lnTo>
                  <a:lnTo>
                    <a:pt x="1741" y="40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4889" y="687"/>
              <a:ext cx="85" cy="60"/>
            </a:xfrm>
            <a:custGeom>
              <a:avLst/>
              <a:gdLst>
                <a:gd name="T0" fmla="*/ 43 w 44"/>
                <a:gd name="T1" fmla="*/ 0 h 31"/>
                <a:gd name="T2" fmla="*/ 0 w 44"/>
                <a:gd name="T3" fmla="*/ 25 h 31"/>
                <a:gd name="T4" fmla="*/ 3 w 44"/>
                <a:gd name="T5" fmla="*/ 31 h 31"/>
                <a:gd name="T6" fmla="*/ 44 w 44"/>
                <a:gd name="T7" fmla="*/ 7 h 31"/>
                <a:gd name="T8" fmla="*/ 43 w 44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1">
                  <a:moveTo>
                    <a:pt x="43" y="0"/>
                  </a:moveTo>
                  <a:cubicBezTo>
                    <a:pt x="25" y="4"/>
                    <a:pt x="1" y="25"/>
                    <a:pt x="0" y="25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26" y="10"/>
                    <a:pt x="44" y="7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4762" y="512"/>
              <a:ext cx="34" cy="123"/>
            </a:xfrm>
            <a:custGeom>
              <a:avLst/>
              <a:gdLst>
                <a:gd name="T0" fmla="*/ 18 w 18"/>
                <a:gd name="T1" fmla="*/ 3 h 64"/>
                <a:gd name="T2" fmla="*/ 14 w 18"/>
                <a:gd name="T3" fmla="*/ 0 h 64"/>
                <a:gd name="T4" fmla="*/ 0 w 18"/>
                <a:gd name="T5" fmla="*/ 63 h 64"/>
                <a:gd name="T6" fmla="*/ 5 w 18"/>
                <a:gd name="T7" fmla="*/ 64 h 64"/>
                <a:gd name="T8" fmla="*/ 18 w 18"/>
                <a:gd name="T9" fmla="*/ 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4">
                  <a:moveTo>
                    <a:pt x="18" y="3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4" y="22"/>
                    <a:pt x="0" y="61"/>
                    <a:pt x="0" y="63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5" y="63"/>
                    <a:pt x="8" y="25"/>
                    <a:pt x="1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4929" y="843"/>
              <a:ext cx="89" cy="27"/>
            </a:xfrm>
            <a:custGeom>
              <a:avLst/>
              <a:gdLst>
                <a:gd name="T0" fmla="*/ 0 w 46"/>
                <a:gd name="T1" fmla="*/ 5 h 14"/>
                <a:gd name="T2" fmla="*/ 0 w 46"/>
                <a:gd name="T3" fmla="*/ 11 h 14"/>
                <a:gd name="T4" fmla="*/ 45 w 46"/>
                <a:gd name="T5" fmla="*/ 14 h 14"/>
                <a:gd name="T6" fmla="*/ 46 w 46"/>
                <a:gd name="T7" fmla="*/ 8 h 14"/>
                <a:gd name="T8" fmla="*/ 0 w 46"/>
                <a:gd name="T9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">
                  <a:moveTo>
                    <a:pt x="0" y="5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28" y="7"/>
                    <a:pt x="45" y="14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28" y="0"/>
                    <a:pt x="1" y="5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4494" y="707"/>
              <a:ext cx="87" cy="57"/>
            </a:xfrm>
            <a:custGeom>
              <a:avLst/>
              <a:gdLst>
                <a:gd name="T0" fmla="*/ 0 w 45"/>
                <a:gd name="T1" fmla="*/ 7 h 30"/>
                <a:gd name="T2" fmla="*/ 42 w 45"/>
                <a:gd name="T3" fmla="*/ 30 h 30"/>
                <a:gd name="T4" fmla="*/ 45 w 45"/>
                <a:gd name="T5" fmla="*/ 24 h 30"/>
                <a:gd name="T6" fmla="*/ 1 w 45"/>
                <a:gd name="T7" fmla="*/ 0 h 30"/>
                <a:gd name="T8" fmla="*/ 0 w 45"/>
                <a:gd name="T9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0">
                  <a:moveTo>
                    <a:pt x="0" y="7"/>
                  </a:moveTo>
                  <a:cubicBezTo>
                    <a:pt x="18" y="9"/>
                    <a:pt x="42" y="29"/>
                    <a:pt x="42" y="30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4" y="23"/>
                    <a:pt x="20" y="3"/>
                    <a:pt x="1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4594" y="535"/>
              <a:ext cx="54" cy="114"/>
            </a:xfrm>
            <a:custGeom>
              <a:avLst/>
              <a:gdLst>
                <a:gd name="T0" fmla="*/ 28 w 28"/>
                <a:gd name="T1" fmla="*/ 56 h 59"/>
                <a:gd name="T2" fmla="*/ 3 w 28"/>
                <a:gd name="T3" fmla="*/ 0 h 59"/>
                <a:gd name="T4" fmla="*/ 0 w 28"/>
                <a:gd name="T5" fmla="*/ 5 h 59"/>
                <a:gd name="T6" fmla="*/ 24 w 28"/>
                <a:gd name="T7" fmla="*/ 59 h 59"/>
                <a:gd name="T8" fmla="*/ 28 w 28"/>
                <a:gd name="T9" fmla="*/ 5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9">
                  <a:moveTo>
                    <a:pt x="28" y="56"/>
                  </a:moveTo>
                  <a:cubicBezTo>
                    <a:pt x="28" y="55"/>
                    <a:pt x="17" y="18"/>
                    <a:pt x="3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22"/>
                    <a:pt x="24" y="58"/>
                    <a:pt x="24" y="59"/>
                  </a:cubicBezTo>
                  <a:lnTo>
                    <a:pt x="28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4479" y="868"/>
              <a:ext cx="90" cy="29"/>
            </a:xfrm>
            <a:custGeom>
              <a:avLst/>
              <a:gdLst>
                <a:gd name="T0" fmla="*/ 0 w 47"/>
                <a:gd name="T1" fmla="*/ 9 h 15"/>
                <a:gd name="T2" fmla="*/ 2 w 47"/>
                <a:gd name="T3" fmla="*/ 15 h 15"/>
                <a:gd name="T4" fmla="*/ 46 w 47"/>
                <a:gd name="T5" fmla="*/ 11 h 15"/>
                <a:gd name="T6" fmla="*/ 47 w 47"/>
                <a:gd name="T7" fmla="*/ 5 h 15"/>
                <a:gd name="T8" fmla="*/ 0 w 47"/>
                <a:gd name="T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19" y="7"/>
                    <a:pt x="46" y="11"/>
                    <a:pt x="46" y="11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6" y="5"/>
                    <a:pt x="18" y="0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4910" y="972"/>
              <a:ext cx="71" cy="70"/>
            </a:xfrm>
            <a:custGeom>
              <a:avLst/>
              <a:gdLst>
                <a:gd name="T0" fmla="*/ 3 w 37"/>
                <a:gd name="T1" fmla="*/ 0 h 36"/>
                <a:gd name="T2" fmla="*/ 0 w 37"/>
                <a:gd name="T3" fmla="*/ 5 h 36"/>
                <a:gd name="T4" fmla="*/ 32 w 37"/>
                <a:gd name="T5" fmla="*/ 36 h 36"/>
                <a:gd name="T6" fmla="*/ 37 w 37"/>
                <a:gd name="T7" fmla="*/ 32 h 36"/>
                <a:gd name="T8" fmla="*/ 3 w 37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6">
                  <a:moveTo>
                    <a:pt x="3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24" y="19"/>
                    <a:pt x="32" y="36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29" y="14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4690" y="1072"/>
              <a:ext cx="108" cy="56"/>
            </a:xfrm>
            <a:custGeom>
              <a:avLst/>
              <a:gdLst>
                <a:gd name="T0" fmla="*/ 53 w 56"/>
                <a:gd name="T1" fmla="*/ 22 h 29"/>
                <a:gd name="T2" fmla="*/ 3 w 56"/>
                <a:gd name="T3" fmla="*/ 0 h 29"/>
                <a:gd name="T4" fmla="*/ 0 w 56"/>
                <a:gd name="T5" fmla="*/ 2 h 29"/>
                <a:gd name="T6" fmla="*/ 2 w 56"/>
                <a:gd name="T7" fmla="*/ 6 h 29"/>
                <a:gd name="T8" fmla="*/ 53 w 56"/>
                <a:gd name="T9" fmla="*/ 28 h 29"/>
                <a:gd name="T10" fmla="*/ 56 w 56"/>
                <a:gd name="T11" fmla="*/ 26 h 29"/>
                <a:gd name="T12" fmla="*/ 53 w 56"/>
                <a:gd name="T13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29">
                  <a:moveTo>
                    <a:pt x="53" y="2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5" y="29"/>
                    <a:pt x="56" y="28"/>
                    <a:pt x="56" y="26"/>
                  </a:cubicBezTo>
                  <a:cubicBezTo>
                    <a:pt x="56" y="25"/>
                    <a:pt x="55" y="23"/>
                    <a:pt x="53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4690" y="1090"/>
              <a:ext cx="106" cy="56"/>
            </a:xfrm>
            <a:custGeom>
              <a:avLst/>
              <a:gdLst>
                <a:gd name="T0" fmla="*/ 53 w 55"/>
                <a:gd name="T1" fmla="*/ 22 h 29"/>
                <a:gd name="T2" fmla="*/ 2 w 55"/>
                <a:gd name="T3" fmla="*/ 0 h 29"/>
                <a:gd name="T4" fmla="*/ 0 w 55"/>
                <a:gd name="T5" fmla="*/ 2 h 29"/>
                <a:gd name="T6" fmla="*/ 2 w 55"/>
                <a:gd name="T7" fmla="*/ 6 h 29"/>
                <a:gd name="T8" fmla="*/ 53 w 55"/>
                <a:gd name="T9" fmla="*/ 28 h 29"/>
                <a:gd name="T10" fmla="*/ 55 w 55"/>
                <a:gd name="T11" fmla="*/ 26 h 29"/>
                <a:gd name="T12" fmla="*/ 53 w 55"/>
                <a:gd name="T13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29">
                  <a:moveTo>
                    <a:pt x="53" y="2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4" y="29"/>
                    <a:pt x="55" y="28"/>
                    <a:pt x="55" y="26"/>
                  </a:cubicBezTo>
                  <a:cubicBezTo>
                    <a:pt x="55" y="25"/>
                    <a:pt x="54" y="23"/>
                    <a:pt x="53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4688" y="1107"/>
              <a:ext cx="108" cy="56"/>
            </a:xfrm>
            <a:custGeom>
              <a:avLst/>
              <a:gdLst>
                <a:gd name="T0" fmla="*/ 54 w 56"/>
                <a:gd name="T1" fmla="*/ 22 h 29"/>
                <a:gd name="T2" fmla="*/ 3 w 56"/>
                <a:gd name="T3" fmla="*/ 0 h 29"/>
                <a:gd name="T4" fmla="*/ 0 w 56"/>
                <a:gd name="T5" fmla="*/ 2 h 29"/>
                <a:gd name="T6" fmla="*/ 3 w 56"/>
                <a:gd name="T7" fmla="*/ 6 h 29"/>
                <a:gd name="T8" fmla="*/ 54 w 56"/>
                <a:gd name="T9" fmla="*/ 28 h 29"/>
                <a:gd name="T10" fmla="*/ 56 w 56"/>
                <a:gd name="T11" fmla="*/ 26 h 29"/>
                <a:gd name="T12" fmla="*/ 54 w 56"/>
                <a:gd name="T13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29">
                  <a:moveTo>
                    <a:pt x="54" y="2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5" y="29"/>
                    <a:pt x="56" y="28"/>
                    <a:pt x="56" y="26"/>
                  </a:cubicBezTo>
                  <a:cubicBezTo>
                    <a:pt x="56" y="25"/>
                    <a:pt x="55" y="23"/>
                    <a:pt x="5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4690" y="1122"/>
              <a:ext cx="106" cy="70"/>
            </a:xfrm>
            <a:custGeom>
              <a:avLst/>
              <a:gdLst>
                <a:gd name="T0" fmla="*/ 53 w 55"/>
                <a:gd name="T1" fmla="*/ 22 h 36"/>
                <a:gd name="T2" fmla="*/ 2 w 55"/>
                <a:gd name="T3" fmla="*/ 0 h 36"/>
                <a:gd name="T4" fmla="*/ 0 w 55"/>
                <a:gd name="T5" fmla="*/ 1 h 36"/>
                <a:gd name="T6" fmla="*/ 1 w 55"/>
                <a:gd name="T7" fmla="*/ 4 h 36"/>
                <a:gd name="T8" fmla="*/ 5 w 55"/>
                <a:gd name="T9" fmla="*/ 10 h 36"/>
                <a:gd name="T10" fmla="*/ 8 w 55"/>
                <a:gd name="T11" fmla="*/ 15 h 36"/>
                <a:gd name="T12" fmla="*/ 9 w 55"/>
                <a:gd name="T13" fmla="*/ 16 h 36"/>
                <a:gd name="T14" fmla="*/ 9 w 55"/>
                <a:gd name="T15" fmla="*/ 16 h 36"/>
                <a:gd name="T16" fmla="*/ 14 w 55"/>
                <a:gd name="T17" fmla="*/ 24 h 36"/>
                <a:gd name="T18" fmla="*/ 39 w 55"/>
                <a:gd name="T19" fmla="*/ 35 h 36"/>
                <a:gd name="T20" fmla="*/ 44 w 55"/>
                <a:gd name="T21" fmla="*/ 31 h 36"/>
                <a:gd name="T22" fmla="*/ 44 w 55"/>
                <a:gd name="T23" fmla="*/ 31 h 36"/>
                <a:gd name="T24" fmla="*/ 46 w 55"/>
                <a:gd name="T25" fmla="*/ 31 h 36"/>
                <a:gd name="T26" fmla="*/ 53 w 55"/>
                <a:gd name="T27" fmla="*/ 26 h 36"/>
                <a:gd name="T28" fmla="*/ 53 w 55"/>
                <a:gd name="T29" fmla="*/ 26 h 36"/>
                <a:gd name="T30" fmla="*/ 55 w 55"/>
                <a:gd name="T31" fmla="*/ 25 h 36"/>
                <a:gd name="T32" fmla="*/ 53 w 55"/>
                <a:gd name="T33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5" h="36">
                  <a:moveTo>
                    <a:pt x="53" y="2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7"/>
                    <a:pt x="5" y="10"/>
                  </a:cubicBezTo>
                  <a:cubicBezTo>
                    <a:pt x="7" y="13"/>
                    <a:pt x="7" y="14"/>
                    <a:pt x="8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9"/>
                    <a:pt x="11" y="23"/>
                    <a:pt x="14" y="24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42" y="36"/>
                    <a:pt x="44" y="34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7" y="31"/>
                    <a:pt x="52" y="27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4" y="26"/>
                    <a:pt x="55" y="26"/>
                    <a:pt x="55" y="25"/>
                  </a:cubicBezTo>
                  <a:cubicBezTo>
                    <a:pt x="55" y="24"/>
                    <a:pt x="54" y="23"/>
                    <a:pt x="53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4690" y="1055"/>
              <a:ext cx="108" cy="56"/>
            </a:xfrm>
            <a:custGeom>
              <a:avLst/>
              <a:gdLst>
                <a:gd name="T0" fmla="*/ 54 w 56"/>
                <a:gd name="T1" fmla="*/ 23 h 29"/>
                <a:gd name="T2" fmla="*/ 2 w 56"/>
                <a:gd name="T3" fmla="*/ 0 h 29"/>
                <a:gd name="T4" fmla="*/ 0 w 56"/>
                <a:gd name="T5" fmla="*/ 2 h 29"/>
                <a:gd name="T6" fmla="*/ 2 w 56"/>
                <a:gd name="T7" fmla="*/ 6 h 29"/>
                <a:gd name="T8" fmla="*/ 54 w 56"/>
                <a:gd name="T9" fmla="*/ 29 h 29"/>
                <a:gd name="T10" fmla="*/ 56 w 56"/>
                <a:gd name="T11" fmla="*/ 27 h 29"/>
                <a:gd name="T12" fmla="*/ 54 w 56"/>
                <a:gd name="T13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29">
                  <a:moveTo>
                    <a:pt x="54" y="2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5" y="29"/>
                    <a:pt x="56" y="28"/>
                    <a:pt x="56" y="27"/>
                  </a:cubicBezTo>
                  <a:cubicBezTo>
                    <a:pt x="56" y="25"/>
                    <a:pt x="55" y="23"/>
                    <a:pt x="54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4625" y="685"/>
              <a:ext cx="258" cy="403"/>
            </a:xfrm>
            <a:custGeom>
              <a:avLst/>
              <a:gdLst>
                <a:gd name="T0" fmla="*/ 73 w 134"/>
                <a:gd name="T1" fmla="*/ 10 h 209"/>
                <a:gd name="T2" fmla="*/ 21 w 134"/>
                <a:gd name="T3" fmla="*/ 9 h 209"/>
                <a:gd name="T4" fmla="*/ 0 w 134"/>
                <a:gd name="T5" fmla="*/ 55 h 209"/>
                <a:gd name="T6" fmla="*/ 16 w 134"/>
                <a:gd name="T7" fmla="*/ 120 h 209"/>
                <a:gd name="T8" fmla="*/ 25 w 134"/>
                <a:gd name="T9" fmla="*/ 148 h 209"/>
                <a:gd name="T10" fmla="*/ 34 w 134"/>
                <a:gd name="T11" fmla="*/ 184 h 209"/>
                <a:gd name="T12" fmla="*/ 40 w 134"/>
                <a:gd name="T13" fmla="*/ 188 h 209"/>
                <a:gd name="T14" fmla="*/ 67 w 134"/>
                <a:gd name="T15" fmla="*/ 199 h 209"/>
                <a:gd name="T16" fmla="*/ 87 w 134"/>
                <a:gd name="T17" fmla="*/ 208 h 209"/>
                <a:gd name="T18" fmla="*/ 91 w 134"/>
                <a:gd name="T19" fmla="*/ 208 h 209"/>
                <a:gd name="T20" fmla="*/ 102 w 134"/>
                <a:gd name="T21" fmla="*/ 190 h 209"/>
                <a:gd name="T22" fmla="*/ 111 w 134"/>
                <a:gd name="T23" fmla="*/ 167 h 209"/>
                <a:gd name="T24" fmla="*/ 115 w 134"/>
                <a:gd name="T25" fmla="*/ 161 h 209"/>
                <a:gd name="T26" fmla="*/ 133 w 134"/>
                <a:gd name="T27" fmla="*/ 113 h 209"/>
                <a:gd name="T28" fmla="*/ 129 w 134"/>
                <a:gd name="T29" fmla="*/ 76 h 209"/>
                <a:gd name="T30" fmla="*/ 57 w 134"/>
                <a:gd name="T31" fmla="*/ 181 h 209"/>
                <a:gd name="T32" fmla="*/ 65 w 134"/>
                <a:gd name="T33" fmla="*/ 135 h 209"/>
                <a:gd name="T34" fmla="*/ 68 w 134"/>
                <a:gd name="T35" fmla="*/ 186 h 209"/>
                <a:gd name="T36" fmla="*/ 122 w 134"/>
                <a:gd name="T37" fmla="*/ 108 h 209"/>
                <a:gd name="T38" fmla="*/ 105 w 134"/>
                <a:gd name="T39" fmla="*/ 150 h 209"/>
                <a:gd name="T40" fmla="*/ 101 w 134"/>
                <a:gd name="T41" fmla="*/ 156 h 209"/>
                <a:gd name="T42" fmla="*/ 90 w 134"/>
                <a:gd name="T43" fmla="*/ 184 h 209"/>
                <a:gd name="T44" fmla="*/ 86 w 134"/>
                <a:gd name="T45" fmla="*/ 194 h 209"/>
                <a:gd name="T46" fmla="*/ 68 w 134"/>
                <a:gd name="T47" fmla="*/ 127 h 209"/>
                <a:gd name="T48" fmla="*/ 49 w 134"/>
                <a:gd name="T49" fmla="*/ 178 h 209"/>
                <a:gd name="T50" fmla="*/ 38 w 134"/>
                <a:gd name="T51" fmla="*/ 161 h 209"/>
                <a:gd name="T52" fmla="*/ 28 w 134"/>
                <a:gd name="T53" fmla="*/ 124 h 209"/>
                <a:gd name="T54" fmla="*/ 24 w 134"/>
                <a:gd name="T55" fmla="*/ 111 h 209"/>
                <a:gd name="T56" fmla="*/ 12 w 134"/>
                <a:gd name="T57" fmla="*/ 58 h 209"/>
                <a:gd name="T58" fmla="*/ 68 w 134"/>
                <a:gd name="T59" fmla="*/ 21 h 209"/>
                <a:gd name="T60" fmla="*/ 107 w 134"/>
                <a:gd name="T61" fmla="*/ 56 h 209"/>
                <a:gd name="T62" fmla="*/ 122 w 134"/>
                <a:gd name="T63" fmla="*/ 1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4" h="209">
                  <a:moveTo>
                    <a:pt x="116" y="50"/>
                  </a:moveTo>
                  <a:cubicBezTo>
                    <a:pt x="104" y="31"/>
                    <a:pt x="90" y="18"/>
                    <a:pt x="73" y="10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50" y="0"/>
                    <a:pt x="33" y="1"/>
                    <a:pt x="21" y="9"/>
                  </a:cubicBezTo>
                  <a:cubicBezTo>
                    <a:pt x="8" y="18"/>
                    <a:pt x="1" y="33"/>
                    <a:pt x="0" y="53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78"/>
                    <a:pt x="7" y="96"/>
                    <a:pt x="13" y="113"/>
                  </a:cubicBezTo>
                  <a:cubicBezTo>
                    <a:pt x="14" y="115"/>
                    <a:pt x="15" y="118"/>
                    <a:pt x="16" y="120"/>
                  </a:cubicBezTo>
                  <a:cubicBezTo>
                    <a:pt x="17" y="122"/>
                    <a:pt x="17" y="124"/>
                    <a:pt x="18" y="126"/>
                  </a:cubicBezTo>
                  <a:cubicBezTo>
                    <a:pt x="21" y="133"/>
                    <a:pt x="24" y="141"/>
                    <a:pt x="25" y="148"/>
                  </a:cubicBezTo>
                  <a:cubicBezTo>
                    <a:pt x="26" y="151"/>
                    <a:pt x="26" y="155"/>
                    <a:pt x="27" y="158"/>
                  </a:cubicBezTo>
                  <a:cubicBezTo>
                    <a:pt x="27" y="167"/>
                    <a:pt x="28" y="176"/>
                    <a:pt x="34" y="184"/>
                  </a:cubicBezTo>
                  <a:cubicBezTo>
                    <a:pt x="36" y="186"/>
                    <a:pt x="36" y="186"/>
                    <a:pt x="36" y="186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45" y="190"/>
                    <a:pt x="49" y="192"/>
                    <a:pt x="54" y="194"/>
                  </a:cubicBezTo>
                  <a:cubicBezTo>
                    <a:pt x="58" y="196"/>
                    <a:pt x="63" y="197"/>
                    <a:pt x="67" y="199"/>
                  </a:cubicBezTo>
                  <a:cubicBezTo>
                    <a:pt x="75" y="203"/>
                    <a:pt x="81" y="205"/>
                    <a:pt x="87" y="208"/>
                  </a:cubicBezTo>
                  <a:cubicBezTo>
                    <a:pt x="87" y="208"/>
                    <a:pt x="87" y="208"/>
                    <a:pt x="87" y="208"/>
                  </a:cubicBezTo>
                  <a:cubicBezTo>
                    <a:pt x="89" y="209"/>
                    <a:pt x="89" y="209"/>
                    <a:pt x="89" y="209"/>
                  </a:cubicBezTo>
                  <a:cubicBezTo>
                    <a:pt x="91" y="208"/>
                    <a:pt x="91" y="208"/>
                    <a:pt x="91" y="208"/>
                  </a:cubicBezTo>
                  <a:cubicBezTo>
                    <a:pt x="95" y="206"/>
                    <a:pt x="99" y="203"/>
                    <a:pt x="101" y="196"/>
                  </a:cubicBezTo>
                  <a:cubicBezTo>
                    <a:pt x="101" y="194"/>
                    <a:pt x="101" y="192"/>
                    <a:pt x="102" y="190"/>
                  </a:cubicBezTo>
                  <a:cubicBezTo>
                    <a:pt x="102" y="187"/>
                    <a:pt x="102" y="184"/>
                    <a:pt x="103" y="182"/>
                  </a:cubicBezTo>
                  <a:cubicBezTo>
                    <a:pt x="105" y="176"/>
                    <a:pt x="108" y="171"/>
                    <a:pt x="111" y="167"/>
                  </a:cubicBezTo>
                  <a:cubicBezTo>
                    <a:pt x="112" y="165"/>
                    <a:pt x="113" y="164"/>
                    <a:pt x="114" y="163"/>
                  </a:cubicBezTo>
                  <a:cubicBezTo>
                    <a:pt x="115" y="161"/>
                    <a:pt x="115" y="161"/>
                    <a:pt x="115" y="161"/>
                  </a:cubicBezTo>
                  <a:cubicBezTo>
                    <a:pt x="119" y="155"/>
                    <a:pt x="123" y="150"/>
                    <a:pt x="126" y="143"/>
                  </a:cubicBezTo>
                  <a:cubicBezTo>
                    <a:pt x="130" y="136"/>
                    <a:pt x="132" y="127"/>
                    <a:pt x="133" y="113"/>
                  </a:cubicBezTo>
                  <a:cubicBezTo>
                    <a:pt x="133" y="108"/>
                    <a:pt x="133" y="108"/>
                    <a:pt x="133" y="108"/>
                  </a:cubicBezTo>
                  <a:cubicBezTo>
                    <a:pt x="134" y="98"/>
                    <a:pt x="132" y="87"/>
                    <a:pt x="129" y="76"/>
                  </a:cubicBezTo>
                  <a:cubicBezTo>
                    <a:pt x="125" y="66"/>
                    <a:pt x="121" y="58"/>
                    <a:pt x="116" y="50"/>
                  </a:cubicBezTo>
                  <a:close/>
                  <a:moveTo>
                    <a:pt x="57" y="181"/>
                  </a:moveTo>
                  <a:cubicBezTo>
                    <a:pt x="55" y="164"/>
                    <a:pt x="56" y="140"/>
                    <a:pt x="62" y="135"/>
                  </a:cubicBezTo>
                  <a:cubicBezTo>
                    <a:pt x="62" y="135"/>
                    <a:pt x="63" y="134"/>
                    <a:pt x="65" y="135"/>
                  </a:cubicBezTo>
                  <a:cubicBezTo>
                    <a:pt x="79" y="140"/>
                    <a:pt x="75" y="173"/>
                    <a:pt x="72" y="188"/>
                  </a:cubicBezTo>
                  <a:cubicBezTo>
                    <a:pt x="71" y="187"/>
                    <a:pt x="69" y="187"/>
                    <a:pt x="68" y="186"/>
                  </a:cubicBezTo>
                  <a:cubicBezTo>
                    <a:pt x="64" y="184"/>
                    <a:pt x="61" y="183"/>
                    <a:pt x="57" y="181"/>
                  </a:cubicBezTo>
                  <a:close/>
                  <a:moveTo>
                    <a:pt x="122" y="108"/>
                  </a:moveTo>
                  <a:cubicBezTo>
                    <a:pt x="121" y="119"/>
                    <a:pt x="119" y="127"/>
                    <a:pt x="116" y="133"/>
                  </a:cubicBezTo>
                  <a:cubicBezTo>
                    <a:pt x="112" y="139"/>
                    <a:pt x="109" y="145"/>
                    <a:pt x="105" y="150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3" y="153"/>
                    <a:pt x="102" y="154"/>
                    <a:pt x="101" y="156"/>
                  </a:cubicBezTo>
                  <a:cubicBezTo>
                    <a:pt x="98" y="160"/>
                    <a:pt x="94" y="166"/>
                    <a:pt x="92" y="173"/>
                  </a:cubicBezTo>
                  <a:cubicBezTo>
                    <a:pt x="91" y="177"/>
                    <a:pt x="91" y="180"/>
                    <a:pt x="90" y="184"/>
                  </a:cubicBezTo>
                  <a:cubicBezTo>
                    <a:pt x="90" y="186"/>
                    <a:pt x="90" y="187"/>
                    <a:pt x="89" y="189"/>
                  </a:cubicBezTo>
                  <a:cubicBezTo>
                    <a:pt x="89" y="191"/>
                    <a:pt x="87" y="193"/>
                    <a:pt x="86" y="194"/>
                  </a:cubicBezTo>
                  <a:cubicBezTo>
                    <a:pt x="84" y="193"/>
                    <a:pt x="82" y="192"/>
                    <a:pt x="80" y="191"/>
                  </a:cubicBezTo>
                  <a:cubicBezTo>
                    <a:pt x="82" y="181"/>
                    <a:pt x="90" y="136"/>
                    <a:pt x="68" y="127"/>
                  </a:cubicBezTo>
                  <a:cubicBezTo>
                    <a:pt x="63" y="125"/>
                    <a:pt x="59" y="127"/>
                    <a:pt x="57" y="129"/>
                  </a:cubicBezTo>
                  <a:cubicBezTo>
                    <a:pt x="47" y="136"/>
                    <a:pt x="47" y="164"/>
                    <a:pt x="49" y="178"/>
                  </a:cubicBezTo>
                  <a:cubicBezTo>
                    <a:pt x="46" y="177"/>
                    <a:pt x="43" y="176"/>
                    <a:pt x="41" y="175"/>
                  </a:cubicBezTo>
                  <a:cubicBezTo>
                    <a:pt x="39" y="171"/>
                    <a:pt x="39" y="166"/>
                    <a:pt x="38" y="161"/>
                  </a:cubicBezTo>
                  <a:cubicBezTo>
                    <a:pt x="38" y="157"/>
                    <a:pt x="37" y="153"/>
                    <a:pt x="36" y="149"/>
                  </a:cubicBezTo>
                  <a:cubicBezTo>
                    <a:pt x="34" y="140"/>
                    <a:pt x="31" y="132"/>
                    <a:pt x="28" y="124"/>
                  </a:cubicBezTo>
                  <a:cubicBezTo>
                    <a:pt x="28" y="122"/>
                    <a:pt x="27" y="120"/>
                    <a:pt x="26" y="119"/>
                  </a:cubicBezTo>
                  <a:cubicBezTo>
                    <a:pt x="26" y="116"/>
                    <a:pt x="25" y="114"/>
                    <a:pt x="24" y="111"/>
                  </a:cubicBezTo>
                  <a:cubicBezTo>
                    <a:pt x="18" y="95"/>
                    <a:pt x="12" y="79"/>
                    <a:pt x="12" y="60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3" y="42"/>
                    <a:pt x="19" y="30"/>
                    <a:pt x="29" y="22"/>
                  </a:cubicBezTo>
                  <a:cubicBezTo>
                    <a:pt x="39" y="15"/>
                    <a:pt x="52" y="15"/>
                    <a:pt x="68" y="21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86" y="29"/>
                    <a:pt x="98" y="40"/>
                    <a:pt x="107" y="56"/>
                  </a:cubicBezTo>
                  <a:cubicBezTo>
                    <a:pt x="111" y="62"/>
                    <a:pt x="115" y="69"/>
                    <a:pt x="118" y="77"/>
                  </a:cubicBezTo>
                  <a:cubicBezTo>
                    <a:pt x="121" y="86"/>
                    <a:pt x="122" y="95"/>
                    <a:pt x="122" y="104"/>
                  </a:cubicBezTo>
                  <a:lnTo>
                    <a:pt x="122" y="1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4282" y="1552"/>
              <a:ext cx="684" cy="1174"/>
            </a:xfrm>
            <a:custGeom>
              <a:avLst/>
              <a:gdLst>
                <a:gd name="T0" fmla="*/ 684 w 684"/>
                <a:gd name="T1" fmla="*/ 1174 h 1174"/>
                <a:gd name="T2" fmla="*/ 0 w 684"/>
                <a:gd name="T3" fmla="*/ 1091 h 1174"/>
                <a:gd name="T4" fmla="*/ 0 w 684"/>
                <a:gd name="T5" fmla="*/ 0 h 1174"/>
                <a:gd name="T6" fmla="*/ 684 w 684"/>
                <a:gd name="T7" fmla="*/ 294 h 1174"/>
                <a:gd name="T8" fmla="*/ 684 w 684"/>
                <a:gd name="T9" fmla="*/ 117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4" h="1174">
                  <a:moveTo>
                    <a:pt x="684" y="1174"/>
                  </a:moveTo>
                  <a:lnTo>
                    <a:pt x="0" y="1091"/>
                  </a:lnTo>
                  <a:lnTo>
                    <a:pt x="0" y="0"/>
                  </a:lnTo>
                  <a:lnTo>
                    <a:pt x="684" y="294"/>
                  </a:lnTo>
                  <a:lnTo>
                    <a:pt x="684" y="117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3631" y="1552"/>
              <a:ext cx="651" cy="1166"/>
            </a:xfrm>
            <a:custGeom>
              <a:avLst/>
              <a:gdLst>
                <a:gd name="T0" fmla="*/ 0 w 651"/>
                <a:gd name="T1" fmla="*/ 1166 h 1166"/>
                <a:gd name="T2" fmla="*/ 651 w 651"/>
                <a:gd name="T3" fmla="*/ 1091 h 1166"/>
                <a:gd name="T4" fmla="*/ 651 w 651"/>
                <a:gd name="T5" fmla="*/ 0 h 1166"/>
                <a:gd name="T6" fmla="*/ 0 w 651"/>
                <a:gd name="T7" fmla="*/ 269 h 1166"/>
                <a:gd name="T8" fmla="*/ 0 w 651"/>
                <a:gd name="T9" fmla="*/ 1166 h 1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1" h="1166">
                  <a:moveTo>
                    <a:pt x="0" y="1166"/>
                  </a:moveTo>
                  <a:lnTo>
                    <a:pt x="651" y="1091"/>
                  </a:lnTo>
                  <a:lnTo>
                    <a:pt x="651" y="0"/>
                  </a:lnTo>
                  <a:lnTo>
                    <a:pt x="0" y="269"/>
                  </a:lnTo>
                  <a:lnTo>
                    <a:pt x="0" y="11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3631" y="2641"/>
              <a:ext cx="1335" cy="168"/>
            </a:xfrm>
            <a:custGeom>
              <a:avLst/>
              <a:gdLst>
                <a:gd name="T0" fmla="*/ 0 w 1335"/>
                <a:gd name="T1" fmla="*/ 77 h 168"/>
                <a:gd name="T2" fmla="*/ 840 w 1335"/>
                <a:gd name="T3" fmla="*/ 168 h 168"/>
                <a:gd name="T4" fmla="*/ 1335 w 1335"/>
                <a:gd name="T5" fmla="*/ 85 h 168"/>
                <a:gd name="T6" fmla="*/ 651 w 1335"/>
                <a:gd name="T7" fmla="*/ 0 h 168"/>
                <a:gd name="T8" fmla="*/ 0 w 1335"/>
                <a:gd name="T9" fmla="*/ 7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5" h="168">
                  <a:moveTo>
                    <a:pt x="0" y="77"/>
                  </a:moveTo>
                  <a:lnTo>
                    <a:pt x="840" y="168"/>
                  </a:lnTo>
                  <a:lnTo>
                    <a:pt x="1335" y="85"/>
                  </a:lnTo>
                  <a:lnTo>
                    <a:pt x="651" y="0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25" name="Freeform 25"/>
            <p:cNvSpPr>
              <a:spLocks noEditPoints="1"/>
            </p:cNvSpPr>
            <p:nvPr/>
          </p:nvSpPr>
          <p:spPr bwMode="auto">
            <a:xfrm>
              <a:off x="3774" y="1912"/>
              <a:ext cx="389" cy="496"/>
            </a:xfrm>
            <a:custGeom>
              <a:avLst/>
              <a:gdLst>
                <a:gd name="T0" fmla="*/ 0 w 389"/>
                <a:gd name="T1" fmla="*/ 173 h 496"/>
                <a:gd name="T2" fmla="*/ 0 w 389"/>
                <a:gd name="T3" fmla="*/ 496 h 496"/>
                <a:gd name="T4" fmla="*/ 389 w 389"/>
                <a:gd name="T5" fmla="*/ 396 h 496"/>
                <a:gd name="T6" fmla="*/ 389 w 389"/>
                <a:gd name="T7" fmla="*/ 0 h 496"/>
                <a:gd name="T8" fmla="*/ 0 w 389"/>
                <a:gd name="T9" fmla="*/ 173 h 496"/>
                <a:gd name="T10" fmla="*/ 375 w 389"/>
                <a:gd name="T11" fmla="*/ 36 h 496"/>
                <a:gd name="T12" fmla="*/ 273 w 389"/>
                <a:gd name="T13" fmla="*/ 223 h 496"/>
                <a:gd name="T14" fmla="*/ 377 w 389"/>
                <a:gd name="T15" fmla="*/ 381 h 496"/>
                <a:gd name="T16" fmla="*/ 377 w 389"/>
                <a:gd name="T17" fmla="*/ 381 h 496"/>
                <a:gd name="T18" fmla="*/ 256 w 389"/>
                <a:gd name="T19" fmla="*/ 248 h 496"/>
                <a:gd name="T20" fmla="*/ 188 w 389"/>
                <a:gd name="T21" fmla="*/ 340 h 496"/>
                <a:gd name="T22" fmla="*/ 132 w 389"/>
                <a:gd name="T23" fmla="*/ 298 h 496"/>
                <a:gd name="T24" fmla="*/ 13 w 389"/>
                <a:gd name="T25" fmla="*/ 462 h 496"/>
                <a:gd name="T26" fmla="*/ 13 w 389"/>
                <a:gd name="T27" fmla="*/ 462 h 496"/>
                <a:gd name="T28" fmla="*/ 100 w 389"/>
                <a:gd name="T29" fmla="*/ 281 h 496"/>
                <a:gd name="T30" fmla="*/ 13 w 389"/>
                <a:gd name="T31" fmla="*/ 192 h 496"/>
                <a:gd name="T32" fmla="*/ 182 w 389"/>
                <a:gd name="T33" fmla="*/ 294 h 496"/>
                <a:gd name="T34" fmla="*/ 375 w 389"/>
                <a:gd name="T35" fmla="*/ 36 h 496"/>
                <a:gd name="T36" fmla="*/ 375 w 389"/>
                <a:gd name="T37" fmla="*/ 3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9" h="496">
                  <a:moveTo>
                    <a:pt x="0" y="173"/>
                  </a:moveTo>
                  <a:lnTo>
                    <a:pt x="0" y="496"/>
                  </a:lnTo>
                  <a:lnTo>
                    <a:pt x="389" y="396"/>
                  </a:lnTo>
                  <a:lnTo>
                    <a:pt x="389" y="0"/>
                  </a:lnTo>
                  <a:lnTo>
                    <a:pt x="0" y="173"/>
                  </a:lnTo>
                  <a:close/>
                  <a:moveTo>
                    <a:pt x="375" y="36"/>
                  </a:moveTo>
                  <a:lnTo>
                    <a:pt x="273" y="223"/>
                  </a:lnTo>
                  <a:lnTo>
                    <a:pt x="377" y="381"/>
                  </a:lnTo>
                  <a:lnTo>
                    <a:pt x="377" y="381"/>
                  </a:lnTo>
                  <a:lnTo>
                    <a:pt x="256" y="248"/>
                  </a:lnTo>
                  <a:lnTo>
                    <a:pt x="188" y="340"/>
                  </a:lnTo>
                  <a:lnTo>
                    <a:pt x="132" y="298"/>
                  </a:lnTo>
                  <a:lnTo>
                    <a:pt x="13" y="462"/>
                  </a:lnTo>
                  <a:lnTo>
                    <a:pt x="13" y="462"/>
                  </a:lnTo>
                  <a:lnTo>
                    <a:pt x="100" y="281"/>
                  </a:lnTo>
                  <a:lnTo>
                    <a:pt x="13" y="192"/>
                  </a:lnTo>
                  <a:lnTo>
                    <a:pt x="182" y="294"/>
                  </a:lnTo>
                  <a:lnTo>
                    <a:pt x="375" y="36"/>
                  </a:lnTo>
                  <a:lnTo>
                    <a:pt x="375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4007" y="2664"/>
              <a:ext cx="968" cy="1658"/>
            </a:xfrm>
            <a:custGeom>
              <a:avLst/>
              <a:gdLst>
                <a:gd name="T0" fmla="*/ 968 w 968"/>
                <a:gd name="T1" fmla="*/ 1371 h 1658"/>
                <a:gd name="T2" fmla="*/ 0 w 968"/>
                <a:gd name="T3" fmla="*/ 1658 h 1658"/>
                <a:gd name="T4" fmla="*/ 0 w 968"/>
                <a:gd name="T5" fmla="*/ 0 h 1658"/>
                <a:gd name="T6" fmla="*/ 968 w 968"/>
                <a:gd name="T7" fmla="*/ 112 h 1658"/>
                <a:gd name="T8" fmla="*/ 968 w 968"/>
                <a:gd name="T9" fmla="*/ 1371 h 1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8" h="1658">
                  <a:moveTo>
                    <a:pt x="968" y="1371"/>
                  </a:moveTo>
                  <a:lnTo>
                    <a:pt x="0" y="1658"/>
                  </a:lnTo>
                  <a:lnTo>
                    <a:pt x="0" y="0"/>
                  </a:lnTo>
                  <a:lnTo>
                    <a:pt x="968" y="112"/>
                  </a:lnTo>
                  <a:lnTo>
                    <a:pt x="968" y="137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3095" y="2664"/>
              <a:ext cx="912" cy="1658"/>
            </a:xfrm>
            <a:custGeom>
              <a:avLst/>
              <a:gdLst>
                <a:gd name="T0" fmla="*/ 0 w 912"/>
                <a:gd name="T1" fmla="*/ 1371 h 1658"/>
                <a:gd name="T2" fmla="*/ 912 w 912"/>
                <a:gd name="T3" fmla="*/ 1658 h 1658"/>
                <a:gd name="T4" fmla="*/ 912 w 912"/>
                <a:gd name="T5" fmla="*/ 0 h 1658"/>
                <a:gd name="T6" fmla="*/ 8 w 912"/>
                <a:gd name="T7" fmla="*/ 112 h 1658"/>
                <a:gd name="T8" fmla="*/ 0 w 912"/>
                <a:gd name="T9" fmla="*/ 1371 h 1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2" h="1658">
                  <a:moveTo>
                    <a:pt x="0" y="1371"/>
                  </a:moveTo>
                  <a:lnTo>
                    <a:pt x="912" y="1658"/>
                  </a:lnTo>
                  <a:lnTo>
                    <a:pt x="912" y="0"/>
                  </a:lnTo>
                  <a:lnTo>
                    <a:pt x="8" y="112"/>
                  </a:lnTo>
                  <a:lnTo>
                    <a:pt x="0" y="13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4190" y="3032"/>
              <a:ext cx="626" cy="880"/>
            </a:xfrm>
            <a:custGeom>
              <a:avLst/>
              <a:gdLst>
                <a:gd name="T0" fmla="*/ 312 w 325"/>
                <a:gd name="T1" fmla="*/ 325 h 457"/>
                <a:gd name="T2" fmla="*/ 259 w 325"/>
                <a:gd name="T3" fmla="*/ 296 h 457"/>
                <a:gd name="T4" fmla="*/ 237 w 325"/>
                <a:gd name="T5" fmla="*/ 285 h 457"/>
                <a:gd name="T6" fmla="*/ 219 w 325"/>
                <a:gd name="T7" fmla="*/ 233 h 457"/>
                <a:gd name="T8" fmla="*/ 237 w 325"/>
                <a:gd name="T9" fmla="*/ 177 h 457"/>
                <a:gd name="T10" fmla="*/ 252 w 325"/>
                <a:gd name="T11" fmla="*/ 142 h 457"/>
                <a:gd name="T12" fmla="*/ 247 w 325"/>
                <a:gd name="T13" fmla="*/ 119 h 457"/>
                <a:gd name="T14" fmla="*/ 247 w 325"/>
                <a:gd name="T15" fmla="*/ 120 h 457"/>
                <a:gd name="T16" fmla="*/ 247 w 325"/>
                <a:gd name="T17" fmla="*/ 119 h 457"/>
                <a:gd name="T18" fmla="*/ 247 w 325"/>
                <a:gd name="T19" fmla="*/ 119 h 457"/>
                <a:gd name="T20" fmla="*/ 247 w 325"/>
                <a:gd name="T21" fmla="*/ 118 h 457"/>
                <a:gd name="T22" fmla="*/ 248 w 325"/>
                <a:gd name="T23" fmla="*/ 111 h 457"/>
                <a:gd name="T24" fmla="*/ 248 w 325"/>
                <a:gd name="T25" fmla="*/ 110 h 457"/>
                <a:gd name="T26" fmla="*/ 248 w 325"/>
                <a:gd name="T27" fmla="*/ 104 h 457"/>
                <a:gd name="T28" fmla="*/ 248 w 325"/>
                <a:gd name="T29" fmla="*/ 104 h 457"/>
                <a:gd name="T30" fmla="*/ 248 w 325"/>
                <a:gd name="T31" fmla="*/ 104 h 457"/>
                <a:gd name="T32" fmla="*/ 248 w 325"/>
                <a:gd name="T33" fmla="*/ 103 h 457"/>
                <a:gd name="T34" fmla="*/ 248 w 325"/>
                <a:gd name="T35" fmla="*/ 103 h 457"/>
                <a:gd name="T36" fmla="*/ 248 w 325"/>
                <a:gd name="T37" fmla="*/ 103 h 457"/>
                <a:gd name="T38" fmla="*/ 248 w 325"/>
                <a:gd name="T39" fmla="*/ 102 h 457"/>
                <a:gd name="T40" fmla="*/ 248 w 325"/>
                <a:gd name="T41" fmla="*/ 102 h 457"/>
                <a:gd name="T42" fmla="*/ 248 w 325"/>
                <a:gd name="T43" fmla="*/ 102 h 457"/>
                <a:gd name="T44" fmla="*/ 246 w 325"/>
                <a:gd name="T45" fmla="*/ 62 h 457"/>
                <a:gd name="T46" fmla="*/ 103 w 325"/>
                <a:gd name="T47" fmla="*/ 62 h 457"/>
                <a:gd name="T48" fmla="*/ 101 w 325"/>
                <a:gd name="T49" fmla="*/ 102 h 457"/>
                <a:gd name="T50" fmla="*/ 101 w 325"/>
                <a:gd name="T51" fmla="*/ 102 h 457"/>
                <a:gd name="T52" fmla="*/ 101 w 325"/>
                <a:gd name="T53" fmla="*/ 102 h 457"/>
                <a:gd name="T54" fmla="*/ 101 w 325"/>
                <a:gd name="T55" fmla="*/ 104 h 457"/>
                <a:gd name="T56" fmla="*/ 101 w 325"/>
                <a:gd name="T57" fmla="*/ 104 h 457"/>
                <a:gd name="T58" fmla="*/ 101 w 325"/>
                <a:gd name="T59" fmla="*/ 104 h 457"/>
                <a:gd name="T60" fmla="*/ 101 w 325"/>
                <a:gd name="T61" fmla="*/ 105 h 457"/>
                <a:gd name="T62" fmla="*/ 101 w 325"/>
                <a:gd name="T63" fmla="*/ 105 h 457"/>
                <a:gd name="T64" fmla="*/ 101 w 325"/>
                <a:gd name="T65" fmla="*/ 105 h 457"/>
                <a:gd name="T66" fmla="*/ 101 w 325"/>
                <a:gd name="T67" fmla="*/ 105 h 457"/>
                <a:gd name="T68" fmla="*/ 103 w 325"/>
                <a:gd name="T69" fmla="*/ 123 h 457"/>
                <a:gd name="T70" fmla="*/ 96 w 325"/>
                <a:gd name="T71" fmla="*/ 142 h 457"/>
                <a:gd name="T72" fmla="*/ 112 w 325"/>
                <a:gd name="T73" fmla="*/ 177 h 457"/>
                <a:gd name="T74" fmla="*/ 130 w 325"/>
                <a:gd name="T75" fmla="*/ 233 h 457"/>
                <a:gd name="T76" fmla="*/ 112 w 325"/>
                <a:gd name="T77" fmla="*/ 296 h 457"/>
                <a:gd name="T78" fmla="*/ 20 w 325"/>
                <a:gd name="T79" fmla="*/ 363 h 457"/>
                <a:gd name="T80" fmla="*/ 5 w 325"/>
                <a:gd name="T81" fmla="*/ 457 h 457"/>
                <a:gd name="T82" fmla="*/ 321 w 325"/>
                <a:gd name="T83" fmla="*/ 387 h 457"/>
                <a:gd name="T84" fmla="*/ 312 w 325"/>
                <a:gd name="T85" fmla="*/ 32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5" h="457">
                  <a:moveTo>
                    <a:pt x="312" y="325"/>
                  </a:moveTo>
                  <a:cubicBezTo>
                    <a:pt x="297" y="311"/>
                    <a:pt x="280" y="308"/>
                    <a:pt x="259" y="296"/>
                  </a:cubicBezTo>
                  <a:cubicBezTo>
                    <a:pt x="237" y="285"/>
                    <a:pt x="237" y="285"/>
                    <a:pt x="237" y="285"/>
                  </a:cubicBezTo>
                  <a:cubicBezTo>
                    <a:pt x="237" y="285"/>
                    <a:pt x="197" y="262"/>
                    <a:pt x="219" y="233"/>
                  </a:cubicBezTo>
                  <a:cubicBezTo>
                    <a:pt x="228" y="221"/>
                    <a:pt x="233" y="200"/>
                    <a:pt x="237" y="177"/>
                  </a:cubicBezTo>
                  <a:cubicBezTo>
                    <a:pt x="242" y="177"/>
                    <a:pt x="249" y="162"/>
                    <a:pt x="252" y="142"/>
                  </a:cubicBezTo>
                  <a:cubicBezTo>
                    <a:pt x="256" y="126"/>
                    <a:pt x="251" y="121"/>
                    <a:pt x="247" y="119"/>
                  </a:cubicBezTo>
                  <a:cubicBezTo>
                    <a:pt x="247" y="119"/>
                    <a:pt x="247" y="120"/>
                    <a:pt x="247" y="120"/>
                  </a:cubicBezTo>
                  <a:cubicBezTo>
                    <a:pt x="247" y="120"/>
                    <a:pt x="247" y="119"/>
                    <a:pt x="247" y="119"/>
                  </a:cubicBezTo>
                  <a:cubicBezTo>
                    <a:pt x="247" y="119"/>
                    <a:pt x="247" y="119"/>
                    <a:pt x="247" y="119"/>
                  </a:cubicBezTo>
                  <a:cubicBezTo>
                    <a:pt x="247" y="119"/>
                    <a:pt x="247" y="118"/>
                    <a:pt x="247" y="118"/>
                  </a:cubicBezTo>
                  <a:cubicBezTo>
                    <a:pt x="247" y="116"/>
                    <a:pt x="247" y="113"/>
                    <a:pt x="248" y="111"/>
                  </a:cubicBezTo>
                  <a:cubicBezTo>
                    <a:pt x="248" y="110"/>
                    <a:pt x="248" y="110"/>
                    <a:pt x="248" y="110"/>
                  </a:cubicBezTo>
                  <a:cubicBezTo>
                    <a:pt x="248" y="108"/>
                    <a:pt x="248" y="106"/>
                    <a:pt x="248" y="104"/>
                  </a:cubicBezTo>
                  <a:cubicBezTo>
                    <a:pt x="248" y="104"/>
                    <a:pt x="248" y="104"/>
                    <a:pt x="248" y="104"/>
                  </a:cubicBezTo>
                  <a:cubicBezTo>
                    <a:pt x="248" y="104"/>
                    <a:pt x="248" y="104"/>
                    <a:pt x="248" y="104"/>
                  </a:cubicBezTo>
                  <a:cubicBezTo>
                    <a:pt x="248" y="104"/>
                    <a:pt x="248" y="103"/>
                    <a:pt x="248" y="103"/>
                  </a:cubicBezTo>
                  <a:cubicBezTo>
                    <a:pt x="248" y="103"/>
                    <a:pt x="248" y="103"/>
                    <a:pt x="248" y="103"/>
                  </a:cubicBezTo>
                  <a:cubicBezTo>
                    <a:pt x="248" y="103"/>
                    <a:pt x="248" y="103"/>
                    <a:pt x="248" y="103"/>
                  </a:cubicBezTo>
                  <a:cubicBezTo>
                    <a:pt x="248" y="103"/>
                    <a:pt x="248" y="103"/>
                    <a:pt x="248" y="102"/>
                  </a:cubicBezTo>
                  <a:cubicBezTo>
                    <a:pt x="248" y="102"/>
                    <a:pt x="248" y="102"/>
                    <a:pt x="248" y="102"/>
                  </a:cubicBezTo>
                  <a:cubicBezTo>
                    <a:pt x="248" y="102"/>
                    <a:pt x="248" y="102"/>
                    <a:pt x="248" y="102"/>
                  </a:cubicBezTo>
                  <a:cubicBezTo>
                    <a:pt x="250" y="85"/>
                    <a:pt x="248" y="70"/>
                    <a:pt x="246" y="62"/>
                  </a:cubicBezTo>
                  <a:cubicBezTo>
                    <a:pt x="233" y="16"/>
                    <a:pt x="133" y="0"/>
                    <a:pt x="103" y="62"/>
                  </a:cubicBezTo>
                  <a:cubicBezTo>
                    <a:pt x="99" y="69"/>
                    <a:pt x="99" y="85"/>
                    <a:pt x="101" y="102"/>
                  </a:cubicBezTo>
                  <a:cubicBezTo>
                    <a:pt x="101" y="102"/>
                    <a:pt x="101" y="102"/>
                    <a:pt x="101" y="102"/>
                  </a:cubicBezTo>
                  <a:cubicBezTo>
                    <a:pt x="101" y="102"/>
                    <a:pt x="101" y="102"/>
                    <a:pt x="101" y="102"/>
                  </a:cubicBezTo>
                  <a:cubicBezTo>
                    <a:pt x="101" y="103"/>
                    <a:pt x="101" y="103"/>
                    <a:pt x="101" y="104"/>
                  </a:cubicBezTo>
                  <a:cubicBezTo>
                    <a:pt x="101" y="104"/>
                    <a:pt x="101" y="104"/>
                    <a:pt x="101" y="104"/>
                  </a:cubicBezTo>
                  <a:cubicBezTo>
                    <a:pt x="101" y="104"/>
                    <a:pt x="101" y="104"/>
                    <a:pt x="101" y="104"/>
                  </a:cubicBezTo>
                  <a:cubicBezTo>
                    <a:pt x="101" y="104"/>
                    <a:pt x="101" y="104"/>
                    <a:pt x="101" y="105"/>
                  </a:cubicBezTo>
                  <a:cubicBezTo>
                    <a:pt x="101" y="105"/>
                    <a:pt x="101" y="105"/>
                    <a:pt x="101" y="105"/>
                  </a:cubicBezTo>
                  <a:cubicBezTo>
                    <a:pt x="101" y="105"/>
                    <a:pt x="101" y="105"/>
                    <a:pt x="101" y="105"/>
                  </a:cubicBezTo>
                  <a:cubicBezTo>
                    <a:pt x="101" y="105"/>
                    <a:pt x="101" y="105"/>
                    <a:pt x="101" y="105"/>
                  </a:cubicBezTo>
                  <a:cubicBezTo>
                    <a:pt x="102" y="111"/>
                    <a:pt x="102" y="117"/>
                    <a:pt x="103" y="123"/>
                  </a:cubicBezTo>
                  <a:cubicBezTo>
                    <a:pt x="98" y="124"/>
                    <a:pt x="93" y="127"/>
                    <a:pt x="96" y="142"/>
                  </a:cubicBezTo>
                  <a:cubicBezTo>
                    <a:pt x="100" y="162"/>
                    <a:pt x="107" y="177"/>
                    <a:pt x="112" y="177"/>
                  </a:cubicBezTo>
                  <a:cubicBezTo>
                    <a:pt x="115" y="200"/>
                    <a:pt x="121" y="221"/>
                    <a:pt x="130" y="233"/>
                  </a:cubicBezTo>
                  <a:cubicBezTo>
                    <a:pt x="152" y="262"/>
                    <a:pt x="113" y="296"/>
                    <a:pt x="112" y="296"/>
                  </a:cubicBezTo>
                  <a:cubicBezTo>
                    <a:pt x="112" y="296"/>
                    <a:pt x="34" y="348"/>
                    <a:pt x="20" y="363"/>
                  </a:cubicBezTo>
                  <a:cubicBezTo>
                    <a:pt x="0" y="385"/>
                    <a:pt x="5" y="457"/>
                    <a:pt x="5" y="457"/>
                  </a:cubicBezTo>
                  <a:cubicBezTo>
                    <a:pt x="321" y="387"/>
                    <a:pt x="321" y="387"/>
                    <a:pt x="321" y="387"/>
                  </a:cubicBezTo>
                  <a:cubicBezTo>
                    <a:pt x="321" y="387"/>
                    <a:pt x="325" y="338"/>
                    <a:pt x="312" y="3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2637" y="1034"/>
              <a:ext cx="855" cy="3103"/>
            </a:xfrm>
            <a:custGeom>
              <a:avLst/>
              <a:gdLst>
                <a:gd name="T0" fmla="*/ 823 w 855"/>
                <a:gd name="T1" fmla="*/ 0 h 3103"/>
                <a:gd name="T2" fmla="*/ 855 w 855"/>
                <a:gd name="T3" fmla="*/ 0 h 3103"/>
                <a:gd name="T4" fmla="*/ 31 w 855"/>
                <a:gd name="T5" fmla="*/ 3095 h 3103"/>
                <a:gd name="T6" fmla="*/ 0 w 855"/>
                <a:gd name="T7" fmla="*/ 3103 h 3103"/>
                <a:gd name="T8" fmla="*/ 823 w 855"/>
                <a:gd name="T9" fmla="*/ 0 h 3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5" h="3103">
                  <a:moveTo>
                    <a:pt x="823" y="0"/>
                  </a:moveTo>
                  <a:lnTo>
                    <a:pt x="855" y="0"/>
                  </a:lnTo>
                  <a:lnTo>
                    <a:pt x="31" y="3095"/>
                  </a:lnTo>
                  <a:lnTo>
                    <a:pt x="0" y="3103"/>
                  </a:lnTo>
                  <a:lnTo>
                    <a:pt x="823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3357" y="1290"/>
              <a:ext cx="253" cy="129"/>
            </a:xfrm>
            <a:custGeom>
              <a:avLst/>
              <a:gdLst>
                <a:gd name="T0" fmla="*/ 0 w 253"/>
                <a:gd name="T1" fmla="*/ 129 h 129"/>
                <a:gd name="T2" fmla="*/ 253 w 253"/>
                <a:gd name="T3" fmla="*/ 0 h 129"/>
                <a:gd name="T4" fmla="*/ 249 w 253"/>
                <a:gd name="T5" fmla="*/ 21 h 129"/>
                <a:gd name="T6" fmla="*/ 35 w 253"/>
                <a:gd name="T7" fmla="*/ 127 h 129"/>
                <a:gd name="T8" fmla="*/ 0 w 253"/>
                <a:gd name="T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129">
                  <a:moveTo>
                    <a:pt x="0" y="129"/>
                  </a:moveTo>
                  <a:lnTo>
                    <a:pt x="253" y="0"/>
                  </a:lnTo>
                  <a:lnTo>
                    <a:pt x="249" y="21"/>
                  </a:lnTo>
                  <a:lnTo>
                    <a:pt x="35" y="127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3275" y="1602"/>
              <a:ext cx="260" cy="133"/>
            </a:xfrm>
            <a:custGeom>
              <a:avLst/>
              <a:gdLst>
                <a:gd name="T0" fmla="*/ 0 w 260"/>
                <a:gd name="T1" fmla="*/ 131 h 133"/>
                <a:gd name="T2" fmla="*/ 260 w 260"/>
                <a:gd name="T3" fmla="*/ 0 h 133"/>
                <a:gd name="T4" fmla="*/ 254 w 260"/>
                <a:gd name="T5" fmla="*/ 27 h 133"/>
                <a:gd name="T6" fmla="*/ 32 w 260"/>
                <a:gd name="T7" fmla="*/ 133 h 133"/>
                <a:gd name="T8" fmla="*/ 0 w 260"/>
                <a:gd name="T9" fmla="*/ 13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133">
                  <a:moveTo>
                    <a:pt x="0" y="131"/>
                  </a:moveTo>
                  <a:lnTo>
                    <a:pt x="260" y="0"/>
                  </a:lnTo>
                  <a:lnTo>
                    <a:pt x="254" y="27"/>
                  </a:lnTo>
                  <a:lnTo>
                    <a:pt x="32" y="133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3099" y="2322"/>
              <a:ext cx="276" cy="69"/>
            </a:xfrm>
            <a:custGeom>
              <a:avLst/>
              <a:gdLst>
                <a:gd name="T0" fmla="*/ 0 w 276"/>
                <a:gd name="T1" fmla="*/ 67 h 69"/>
                <a:gd name="T2" fmla="*/ 270 w 276"/>
                <a:gd name="T3" fmla="*/ 0 h 69"/>
                <a:gd name="T4" fmla="*/ 276 w 276"/>
                <a:gd name="T5" fmla="*/ 17 h 69"/>
                <a:gd name="T6" fmla="*/ 33 w 276"/>
                <a:gd name="T7" fmla="*/ 69 h 69"/>
                <a:gd name="T8" fmla="*/ 0 w 276"/>
                <a:gd name="T9" fmla="*/ 6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69">
                  <a:moveTo>
                    <a:pt x="0" y="67"/>
                  </a:moveTo>
                  <a:lnTo>
                    <a:pt x="270" y="0"/>
                  </a:lnTo>
                  <a:lnTo>
                    <a:pt x="276" y="17"/>
                  </a:lnTo>
                  <a:lnTo>
                    <a:pt x="33" y="69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3007" y="2697"/>
              <a:ext cx="271" cy="43"/>
            </a:xfrm>
            <a:custGeom>
              <a:avLst/>
              <a:gdLst>
                <a:gd name="T0" fmla="*/ 0 w 271"/>
                <a:gd name="T1" fmla="*/ 41 h 43"/>
                <a:gd name="T2" fmla="*/ 266 w 271"/>
                <a:gd name="T3" fmla="*/ 0 h 43"/>
                <a:gd name="T4" fmla="*/ 271 w 271"/>
                <a:gd name="T5" fmla="*/ 17 h 43"/>
                <a:gd name="T6" fmla="*/ 31 w 271"/>
                <a:gd name="T7" fmla="*/ 43 h 43"/>
                <a:gd name="T8" fmla="*/ 0 w 271"/>
                <a:gd name="T9" fmla="*/ 4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43">
                  <a:moveTo>
                    <a:pt x="0" y="41"/>
                  </a:moveTo>
                  <a:lnTo>
                    <a:pt x="266" y="0"/>
                  </a:lnTo>
                  <a:lnTo>
                    <a:pt x="271" y="17"/>
                  </a:lnTo>
                  <a:lnTo>
                    <a:pt x="31" y="43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2837" y="3379"/>
              <a:ext cx="278" cy="25"/>
            </a:xfrm>
            <a:custGeom>
              <a:avLst/>
              <a:gdLst>
                <a:gd name="T0" fmla="*/ 0 w 278"/>
                <a:gd name="T1" fmla="*/ 0 h 25"/>
                <a:gd name="T2" fmla="*/ 264 w 278"/>
                <a:gd name="T3" fmla="*/ 25 h 25"/>
                <a:gd name="T4" fmla="*/ 278 w 278"/>
                <a:gd name="T5" fmla="*/ 21 h 25"/>
                <a:gd name="T6" fmla="*/ 31 w 278"/>
                <a:gd name="T7" fmla="*/ 0 h 25"/>
                <a:gd name="T8" fmla="*/ 0 w 278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5">
                  <a:moveTo>
                    <a:pt x="0" y="0"/>
                  </a:moveTo>
                  <a:lnTo>
                    <a:pt x="264" y="25"/>
                  </a:lnTo>
                  <a:lnTo>
                    <a:pt x="278" y="21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2739" y="3746"/>
              <a:ext cx="270" cy="54"/>
            </a:xfrm>
            <a:custGeom>
              <a:avLst/>
              <a:gdLst>
                <a:gd name="T0" fmla="*/ 0 w 270"/>
                <a:gd name="T1" fmla="*/ 0 h 54"/>
                <a:gd name="T2" fmla="*/ 266 w 270"/>
                <a:gd name="T3" fmla="*/ 54 h 54"/>
                <a:gd name="T4" fmla="*/ 270 w 270"/>
                <a:gd name="T5" fmla="*/ 45 h 54"/>
                <a:gd name="T6" fmla="*/ 33 w 270"/>
                <a:gd name="T7" fmla="*/ 0 h 54"/>
                <a:gd name="T8" fmla="*/ 0 w 270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54">
                  <a:moveTo>
                    <a:pt x="0" y="0"/>
                  </a:moveTo>
                  <a:lnTo>
                    <a:pt x="266" y="54"/>
                  </a:lnTo>
                  <a:lnTo>
                    <a:pt x="270" y="45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36" name="Freeform 36"/>
            <p:cNvSpPr>
              <a:spLocks noEditPoints="1"/>
            </p:cNvSpPr>
            <p:nvPr/>
          </p:nvSpPr>
          <p:spPr bwMode="auto">
            <a:xfrm>
              <a:off x="2560" y="845"/>
              <a:ext cx="1233" cy="3423"/>
            </a:xfrm>
            <a:custGeom>
              <a:avLst/>
              <a:gdLst>
                <a:gd name="T0" fmla="*/ 1136 w 1233"/>
                <a:gd name="T1" fmla="*/ 89 h 3423"/>
                <a:gd name="T2" fmla="*/ 1077 w 1233"/>
                <a:gd name="T3" fmla="*/ 337 h 3423"/>
                <a:gd name="T4" fmla="*/ 826 w 1233"/>
                <a:gd name="T5" fmla="*/ 466 h 3423"/>
                <a:gd name="T6" fmla="*/ 900 w 1233"/>
                <a:gd name="T7" fmla="*/ 189 h 3423"/>
                <a:gd name="T8" fmla="*/ 821 w 1233"/>
                <a:gd name="T9" fmla="*/ 266 h 3423"/>
                <a:gd name="T10" fmla="*/ 0 w 1233"/>
                <a:gd name="T11" fmla="*/ 3259 h 3423"/>
                <a:gd name="T12" fmla="*/ 77 w 1233"/>
                <a:gd name="T13" fmla="*/ 3292 h 3423"/>
                <a:gd name="T14" fmla="*/ 158 w 1233"/>
                <a:gd name="T15" fmla="*/ 2990 h 3423"/>
                <a:gd name="T16" fmla="*/ 420 w 1233"/>
                <a:gd name="T17" fmla="*/ 3061 h 3423"/>
                <a:gd name="T18" fmla="*/ 343 w 1233"/>
                <a:gd name="T19" fmla="*/ 3383 h 3423"/>
                <a:gd name="T20" fmla="*/ 455 w 1233"/>
                <a:gd name="T21" fmla="*/ 3423 h 3423"/>
                <a:gd name="T22" fmla="*/ 1233 w 1233"/>
                <a:gd name="T23" fmla="*/ 0 h 3423"/>
                <a:gd name="T24" fmla="*/ 1136 w 1233"/>
                <a:gd name="T25" fmla="*/ 89 h 3423"/>
                <a:gd name="T26" fmla="*/ 1050 w 1233"/>
                <a:gd name="T27" fmla="*/ 445 h 3423"/>
                <a:gd name="T28" fmla="*/ 1002 w 1233"/>
                <a:gd name="T29" fmla="*/ 649 h 3423"/>
                <a:gd name="T30" fmla="*/ 742 w 1233"/>
                <a:gd name="T31" fmla="*/ 782 h 3423"/>
                <a:gd name="T32" fmla="*/ 797 w 1233"/>
                <a:gd name="T33" fmla="*/ 572 h 3423"/>
                <a:gd name="T34" fmla="*/ 1050 w 1233"/>
                <a:gd name="T35" fmla="*/ 445 h 3423"/>
                <a:gd name="T36" fmla="*/ 372 w 1233"/>
                <a:gd name="T37" fmla="*/ 2181 h 3423"/>
                <a:gd name="T38" fmla="*/ 449 w 1233"/>
                <a:gd name="T39" fmla="*/ 1893 h 3423"/>
                <a:gd name="T40" fmla="*/ 709 w 1233"/>
                <a:gd name="T41" fmla="*/ 1860 h 3423"/>
                <a:gd name="T42" fmla="*/ 636 w 1233"/>
                <a:gd name="T43" fmla="*/ 2168 h 3423"/>
                <a:gd name="T44" fmla="*/ 372 w 1233"/>
                <a:gd name="T45" fmla="*/ 2181 h 3423"/>
                <a:gd name="T46" fmla="*/ 611 w 1233"/>
                <a:gd name="T47" fmla="*/ 2272 h 3423"/>
                <a:gd name="T48" fmla="*/ 541 w 1233"/>
                <a:gd name="T49" fmla="*/ 2559 h 3423"/>
                <a:gd name="T50" fmla="*/ 277 w 1233"/>
                <a:gd name="T51" fmla="*/ 2534 h 3423"/>
                <a:gd name="T52" fmla="*/ 349 w 1233"/>
                <a:gd name="T53" fmla="*/ 2270 h 3423"/>
                <a:gd name="T54" fmla="*/ 611 w 1233"/>
                <a:gd name="T55" fmla="*/ 2272 h 3423"/>
                <a:gd name="T56" fmla="*/ 474 w 1233"/>
                <a:gd name="T57" fmla="*/ 1798 h 3423"/>
                <a:gd name="T58" fmla="*/ 541 w 1233"/>
                <a:gd name="T59" fmla="*/ 1544 h 3423"/>
                <a:gd name="T60" fmla="*/ 799 w 1233"/>
                <a:gd name="T61" fmla="*/ 1483 h 3423"/>
                <a:gd name="T62" fmla="*/ 734 w 1233"/>
                <a:gd name="T63" fmla="*/ 1754 h 3423"/>
                <a:gd name="T64" fmla="*/ 474 w 1233"/>
                <a:gd name="T65" fmla="*/ 1798 h 3423"/>
                <a:gd name="T66" fmla="*/ 566 w 1233"/>
                <a:gd name="T67" fmla="*/ 1446 h 3423"/>
                <a:gd name="T68" fmla="*/ 624 w 1233"/>
                <a:gd name="T69" fmla="*/ 1228 h 3423"/>
                <a:gd name="T70" fmla="*/ 884 w 1233"/>
                <a:gd name="T71" fmla="*/ 1136 h 3423"/>
                <a:gd name="T72" fmla="*/ 824 w 1233"/>
                <a:gd name="T73" fmla="*/ 1377 h 3423"/>
                <a:gd name="T74" fmla="*/ 566 w 1233"/>
                <a:gd name="T75" fmla="*/ 1446 h 3423"/>
                <a:gd name="T76" fmla="*/ 653 w 1233"/>
                <a:gd name="T77" fmla="*/ 1121 h 3423"/>
                <a:gd name="T78" fmla="*/ 715 w 1233"/>
                <a:gd name="T79" fmla="*/ 888 h 3423"/>
                <a:gd name="T80" fmla="*/ 975 w 1233"/>
                <a:gd name="T81" fmla="*/ 757 h 3423"/>
                <a:gd name="T82" fmla="*/ 911 w 1233"/>
                <a:gd name="T83" fmla="*/ 1019 h 3423"/>
                <a:gd name="T84" fmla="*/ 653 w 1233"/>
                <a:gd name="T85" fmla="*/ 1121 h 3423"/>
                <a:gd name="T86" fmla="*/ 445 w 1233"/>
                <a:gd name="T87" fmla="*/ 2955 h 3423"/>
                <a:gd name="T88" fmla="*/ 181 w 1233"/>
                <a:gd name="T89" fmla="*/ 2901 h 3423"/>
                <a:gd name="T90" fmla="*/ 252 w 1233"/>
                <a:gd name="T91" fmla="*/ 2634 h 3423"/>
                <a:gd name="T92" fmla="*/ 514 w 1233"/>
                <a:gd name="T93" fmla="*/ 2665 h 3423"/>
                <a:gd name="T94" fmla="*/ 445 w 1233"/>
                <a:gd name="T95" fmla="*/ 2955 h 3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3" h="3423">
                  <a:moveTo>
                    <a:pt x="1136" y="89"/>
                  </a:moveTo>
                  <a:lnTo>
                    <a:pt x="1077" y="337"/>
                  </a:lnTo>
                  <a:lnTo>
                    <a:pt x="826" y="466"/>
                  </a:lnTo>
                  <a:lnTo>
                    <a:pt x="900" y="189"/>
                  </a:lnTo>
                  <a:lnTo>
                    <a:pt x="821" y="266"/>
                  </a:lnTo>
                  <a:lnTo>
                    <a:pt x="0" y="3259"/>
                  </a:lnTo>
                  <a:lnTo>
                    <a:pt x="77" y="3292"/>
                  </a:lnTo>
                  <a:lnTo>
                    <a:pt x="158" y="2990"/>
                  </a:lnTo>
                  <a:lnTo>
                    <a:pt x="420" y="3061"/>
                  </a:lnTo>
                  <a:lnTo>
                    <a:pt x="343" y="3383"/>
                  </a:lnTo>
                  <a:lnTo>
                    <a:pt x="455" y="3423"/>
                  </a:lnTo>
                  <a:lnTo>
                    <a:pt x="1233" y="0"/>
                  </a:lnTo>
                  <a:lnTo>
                    <a:pt x="1136" y="89"/>
                  </a:lnTo>
                  <a:close/>
                  <a:moveTo>
                    <a:pt x="1050" y="445"/>
                  </a:moveTo>
                  <a:lnTo>
                    <a:pt x="1002" y="649"/>
                  </a:lnTo>
                  <a:lnTo>
                    <a:pt x="742" y="782"/>
                  </a:lnTo>
                  <a:lnTo>
                    <a:pt x="797" y="572"/>
                  </a:lnTo>
                  <a:lnTo>
                    <a:pt x="1050" y="445"/>
                  </a:lnTo>
                  <a:close/>
                  <a:moveTo>
                    <a:pt x="372" y="2181"/>
                  </a:moveTo>
                  <a:lnTo>
                    <a:pt x="449" y="1893"/>
                  </a:lnTo>
                  <a:lnTo>
                    <a:pt x="709" y="1860"/>
                  </a:lnTo>
                  <a:lnTo>
                    <a:pt x="636" y="2168"/>
                  </a:lnTo>
                  <a:lnTo>
                    <a:pt x="372" y="2181"/>
                  </a:lnTo>
                  <a:close/>
                  <a:moveTo>
                    <a:pt x="611" y="2272"/>
                  </a:moveTo>
                  <a:lnTo>
                    <a:pt x="541" y="2559"/>
                  </a:lnTo>
                  <a:lnTo>
                    <a:pt x="277" y="2534"/>
                  </a:lnTo>
                  <a:lnTo>
                    <a:pt x="349" y="2270"/>
                  </a:lnTo>
                  <a:lnTo>
                    <a:pt x="611" y="2272"/>
                  </a:lnTo>
                  <a:close/>
                  <a:moveTo>
                    <a:pt x="474" y="1798"/>
                  </a:moveTo>
                  <a:lnTo>
                    <a:pt x="541" y="1544"/>
                  </a:lnTo>
                  <a:lnTo>
                    <a:pt x="799" y="1483"/>
                  </a:lnTo>
                  <a:lnTo>
                    <a:pt x="734" y="1754"/>
                  </a:lnTo>
                  <a:lnTo>
                    <a:pt x="474" y="1798"/>
                  </a:lnTo>
                  <a:close/>
                  <a:moveTo>
                    <a:pt x="566" y="1446"/>
                  </a:moveTo>
                  <a:lnTo>
                    <a:pt x="624" y="1228"/>
                  </a:lnTo>
                  <a:lnTo>
                    <a:pt x="884" y="1136"/>
                  </a:lnTo>
                  <a:lnTo>
                    <a:pt x="824" y="1377"/>
                  </a:lnTo>
                  <a:lnTo>
                    <a:pt x="566" y="1446"/>
                  </a:lnTo>
                  <a:close/>
                  <a:moveTo>
                    <a:pt x="653" y="1121"/>
                  </a:moveTo>
                  <a:lnTo>
                    <a:pt x="715" y="888"/>
                  </a:lnTo>
                  <a:lnTo>
                    <a:pt x="975" y="757"/>
                  </a:lnTo>
                  <a:lnTo>
                    <a:pt x="911" y="1019"/>
                  </a:lnTo>
                  <a:lnTo>
                    <a:pt x="653" y="1121"/>
                  </a:lnTo>
                  <a:close/>
                  <a:moveTo>
                    <a:pt x="445" y="2955"/>
                  </a:moveTo>
                  <a:lnTo>
                    <a:pt x="181" y="2901"/>
                  </a:lnTo>
                  <a:lnTo>
                    <a:pt x="252" y="2634"/>
                  </a:lnTo>
                  <a:lnTo>
                    <a:pt x="514" y="2665"/>
                  </a:lnTo>
                  <a:lnTo>
                    <a:pt x="445" y="295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37" name="Freeform 37"/>
            <p:cNvSpPr/>
            <p:nvPr/>
          </p:nvSpPr>
          <p:spPr bwMode="auto">
            <a:xfrm>
              <a:off x="3015" y="845"/>
              <a:ext cx="809" cy="3423"/>
            </a:xfrm>
            <a:custGeom>
              <a:avLst/>
              <a:gdLst>
                <a:gd name="T0" fmla="*/ 776 w 809"/>
                <a:gd name="T1" fmla="*/ 0 h 3423"/>
                <a:gd name="T2" fmla="*/ 809 w 809"/>
                <a:gd name="T3" fmla="*/ 0 h 3423"/>
                <a:gd name="T4" fmla="*/ 57 w 809"/>
                <a:gd name="T5" fmla="*/ 3410 h 3423"/>
                <a:gd name="T6" fmla="*/ 0 w 809"/>
                <a:gd name="T7" fmla="*/ 3423 h 3423"/>
                <a:gd name="T8" fmla="*/ 776 w 809"/>
                <a:gd name="T9" fmla="*/ 0 h 3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9" h="3423">
                  <a:moveTo>
                    <a:pt x="776" y="0"/>
                  </a:moveTo>
                  <a:lnTo>
                    <a:pt x="809" y="0"/>
                  </a:lnTo>
                  <a:lnTo>
                    <a:pt x="57" y="3410"/>
                  </a:lnTo>
                  <a:lnTo>
                    <a:pt x="0" y="3423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38" name="Content Placeholder 2"/>
          <p:cNvSpPr txBox="1"/>
          <p:nvPr/>
        </p:nvSpPr>
        <p:spPr>
          <a:xfrm>
            <a:off x="2050554" y="2354427"/>
            <a:ext cx="3102239" cy="890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b="1" dirty="0"/>
              <a:t>Final Project</a:t>
            </a:r>
            <a:br>
              <a:rPr lang="en-US" b="1" dirty="0"/>
            </a:br>
            <a:r>
              <a:rPr lang="en-US" sz="1100" dirty="0"/>
              <a:t>Lorem ipsum dolor sit amet, consectetur adipiscing elit. Curabitur elementum posuere pretium. </a:t>
            </a:r>
          </a:p>
        </p:txBody>
      </p:sp>
      <p:sp>
        <p:nvSpPr>
          <p:cNvPr id="39" name="Content Placeholder 2"/>
          <p:cNvSpPr txBox="1"/>
          <p:nvPr/>
        </p:nvSpPr>
        <p:spPr>
          <a:xfrm>
            <a:off x="2050554" y="3649472"/>
            <a:ext cx="3102239" cy="890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b="1" dirty="0"/>
              <a:t>Final Project</a:t>
            </a:r>
            <a:br>
              <a:rPr lang="en-US" b="1" dirty="0"/>
            </a:br>
            <a:r>
              <a:rPr lang="en-US" sz="1100" dirty="0"/>
              <a:t>Lorem ipsum dolor sit amet, consectetur adipiscing elit. Curabitur elementum posuere pretium. </a:t>
            </a:r>
          </a:p>
        </p:txBody>
      </p:sp>
      <p:sp>
        <p:nvSpPr>
          <p:cNvPr id="40" name="Content Placeholder 2"/>
          <p:cNvSpPr txBox="1"/>
          <p:nvPr/>
        </p:nvSpPr>
        <p:spPr>
          <a:xfrm>
            <a:off x="2050554" y="4944517"/>
            <a:ext cx="3102239" cy="890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b="1" dirty="0"/>
              <a:t>Final Project</a:t>
            </a:r>
            <a:br>
              <a:rPr lang="en-US" b="1" dirty="0"/>
            </a:br>
            <a:r>
              <a:rPr lang="en-US" sz="1100" dirty="0"/>
              <a:t>Lorem ipsum dolor sit amet, consectetur adipiscing elit. Curabitur elementum posuere pretium.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7"/>
          <p:cNvGrpSpPr>
            <a:grpSpLocks noChangeAspect="1"/>
          </p:cNvGrpSpPr>
          <p:nvPr/>
        </p:nvGrpSpPr>
        <p:grpSpPr bwMode="auto">
          <a:xfrm>
            <a:off x="6824322" y="2051629"/>
            <a:ext cx="3752238" cy="3749634"/>
            <a:chOff x="3237" y="-184"/>
            <a:chExt cx="4325" cy="4322"/>
          </a:xfrm>
        </p:grpSpPr>
        <p:sp>
          <p:nvSpPr>
            <p:cNvPr id="5" name="Freeform 78"/>
            <p:cNvSpPr/>
            <p:nvPr/>
          </p:nvSpPr>
          <p:spPr bwMode="auto">
            <a:xfrm>
              <a:off x="3237" y="1180"/>
              <a:ext cx="1471" cy="1470"/>
            </a:xfrm>
            <a:custGeom>
              <a:avLst/>
              <a:gdLst>
                <a:gd name="T0" fmla="*/ 383 w 892"/>
                <a:gd name="T1" fmla="*/ 0 h 891"/>
                <a:gd name="T2" fmla="*/ 423 w 892"/>
                <a:gd name="T3" fmla="*/ 41 h 891"/>
                <a:gd name="T4" fmla="*/ 383 w 892"/>
                <a:gd name="T5" fmla="*/ 81 h 891"/>
                <a:gd name="T6" fmla="*/ 892 w 892"/>
                <a:gd name="T7" fmla="*/ 591 h 891"/>
                <a:gd name="T8" fmla="*/ 892 w 892"/>
                <a:gd name="T9" fmla="*/ 591 h 891"/>
                <a:gd name="T10" fmla="*/ 591 w 892"/>
                <a:gd name="T11" fmla="*/ 891 h 891"/>
                <a:gd name="T12" fmla="*/ 591 w 892"/>
                <a:gd name="T13" fmla="*/ 891 h 891"/>
                <a:gd name="T14" fmla="*/ 82 w 892"/>
                <a:gd name="T15" fmla="*/ 382 h 891"/>
                <a:gd name="T16" fmla="*/ 41 w 892"/>
                <a:gd name="T17" fmla="*/ 423 h 891"/>
                <a:gd name="T18" fmla="*/ 0 w 892"/>
                <a:gd name="T19" fmla="*/ 382 h 891"/>
                <a:gd name="T20" fmla="*/ 0 w 892"/>
                <a:gd name="T21" fmla="*/ 0 h 891"/>
                <a:gd name="T22" fmla="*/ 383 w 892"/>
                <a:gd name="T23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2" h="891">
                  <a:moveTo>
                    <a:pt x="383" y="0"/>
                  </a:moveTo>
                  <a:cubicBezTo>
                    <a:pt x="405" y="0"/>
                    <a:pt x="423" y="18"/>
                    <a:pt x="423" y="41"/>
                  </a:cubicBezTo>
                  <a:cubicBezTo>
                    <a:pt x="423" y="63"/>
                    <a:pt x="405" y="81"/>
                    <a:pt x="383" y="81"/>
                  </a:cubicBezTo>
                  <a:cubicBezTo>
                    <a:pt x="892" y="591"/>
                    <a:pt x="892" y="591"/>
                    <a:pt x="892" y="591"/>
                  </a:cubicBezTo>
                  <a:cubicBezTo>
                    <a:pt x="892" y="591"/>
                    <a:pt x="892" y="591"/>
                    <a:pt x="892" y="591"/>
                  </a:cubicBezTo>
                  <a:cubicBezTo>
                    <a:pt x="591" y="891"/>
                    <a:pt x="591" y="891"/>
                    <a:pt x="591" y="891"/>
                  </a:cubicBezTo>
                  <a:cubicBezTo>
                    <a:pt x="591" y="891"/>
                    <a:pt x="591" y="891"/>
                    <a:pt x="591" y="891"/>
                  </a:cubicBezTo>
                  <a:cubicBezTo>
                    <a:pt x="82" y="382"/>
                    <a:pt x="82" y="382"/>
                    <a:pt x="82" y="382"/>
                  </a:cubicBezTo>
                  <a:cubicBezTo>
                    <a:pt x="82" y="404"/>
                    <a:pt x="64" y="423"/>
                    <a:pt x="41" y="423"/>
                  </a:cubicBezTo>
                  <a:cubicBezTo>
                    <a:pt x="19" y="423"/>
                    <a:pt x="0" y="404"/>
                    <a:pt x="0" y="38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8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6" name="Freeform 79"/>
            <p:cNvSpPr/>
            <p:nvPr/>
          </p:nvSpPr>
          <p:spPr bwMode="auto">
            <a:xfrm>
              <a:off x="4725" y="-184"/>
              <a:ext cx="1469" cy="1470"/>
            </a:xfrm>
            <a:custGeom>
              <a:avLst/>
              <a:gdLst>
                <a:gd name="T0" fmla="*/ 891 w 891"/>
                <a:gd name="T1" fmla="*/ 382 h 891"/>
                <a:gd name="T2" fmla="*/ 850 w 891"/>
                <a:gd name="T3" fmla="*/ 423 h 891"/>
                <a:gd name="T4" fmla="*/ 809 w 891"/>
                <a:gd name="T5" fmla="*/ 382 h 891"/>
                <a:gd name="T6" fmla="*/ 300 w 891"/>
                <a:gd name="T7" fmla="*/ 891 h 891"/>
                <a:gd name="T8" fmla="*/ 300 w 891"/>
                <a:gd name="T9" fmla="*/ 891 h 891"/>
                <a:gd name="T10" fmla="*/ 0 w 891"/>
                <a:gd name="T11" fmla="*/ 591 h 891"/>
                <a:gd name="T12" fmla="*/ 0 w 891"/>
                <a:gd name="T13" fmla="*/ 591 h 891"/>
                <a:gd name="T14" fmla="*/ 509 w 891"/>
                <a:gd name="T15" fmla="*/ 82 h 891"/>
                <a:gd name="T16" fmla="*/ 468 w 891"/>
                <a:gd name="T17" fmla="*/ 41 h 891"/>
                <a:gd name="T18" fmla="*/ 509 w 891"/>
                <a:gd name="T19" fmla="*/ 0 h 891"/>
                <a:gd name="T20" fmla="*/ 891 w 891"/>
                <a:gd name="T21" fmla="*/ 0 h 891"/>
                <a:gd name="T22" fmla="*/ 891 w 891"/>
                <a:gd name="T23" fmla="*/ 382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1" h="891">
                  <a:moveTo>
                    <a:pt x="891" y="382"/>
                  </a:moveTo>
                  <a:cubicBezTo>
                    <a:pt x="891" y="405"/>
                    <a:pt x="873" y="423"/>
                    <a:pt x="850" y="423"/>
                  </a:cubicBezTo>
                  <a:cubicBezTo>
                    <a:pt x="828" y="423"/>
                    <a:pt x="809" y="405"/>
                    <a:pt x="809" y="382"/>
                  </a:cubicBezTo>
                  <a:cubicBezTo>
                    <a:pt x="300" y="891"/>
                    <a:pt x="300" y="891"/>
                    <a:pt x="300" y="891"/>
                  </a:cubicBezTo>
                  <a:cubicBezTo>
                    <a:pt x="300" y="891"/>
                    <a:pt x="300" y="891"/>
                    <a:pt x="300" y="891"/>
                  </a:cubicBezTo>
                  <a:cubicBezTo>
                    <a:pt x="0" y="591"/>
                    <a:pt x="0" y="591"/>
                    <a:pt x="0" y="591"/>
                  </a:cubicBezTo>
                  <a:cubicBezTo>
                    <a:pt x="0" y="591"/>
                    <a:pt x="0" y="591"/>
                    <a:pt x="0" y="591"/>
                  </a:cubicBezTo>
                  <a:cubicBezTo>
                    <a:pt x="509" y="82"/>
                    <a:pt x="509" y="82"/>
                    <a:pt x="509" y="82"/>
                  </a:cubicBezTo>
                  <a:cubicBezTo>
                    <a:pt x="487" y="82"/>
                    <a:pt x="468" y="64"/>
                    <a:pt x="468" y="41"/>
                  </a:cubicBezTo>
                  <a:cubicBezTo>
                    <a:pt x="468" y="18"/>
                    <a:pt x="487" y="0"/>
                    <a:pt x="509" y="0"/>
                  </a:cubicBezTo>
                  <a:cubicBezTo>
                    <a:pt x="891" y="0"/>
                    <a:pt x="891" y="0"/>
                    <a:pt x="891" y="0"/>
                  </a:cubicBezTo>
                  <a:lnTo>
                    <a:pt x="891" y="3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7" name="Freeform 80"/>
            <p:cNvSpPr/>
            <p:nvPr/>
          </p:nvSpPr>
          <p:spPr bwMode="auto">
            <a:xfrm>
              <a:off x="6090" y="1308"/>
              <a:ext cx="1472" cy="1469"/>
            </a:xfrm>
            <a:custGeom>
              <a:avLst/>
              <a:gdLst>
                <a:gd name="T0" fmla="*/ 510 w 892"/>
                <a:gd name="T1" fmla="*/ 891 h 891"/>
                <a:gd name="T2" fmla="*/ 469 w 892"/>
                <a:gd name="T3" fmla="*/ 850 h 891"/>
                <a:gd name="T4" fmla="*/ 510 w 892"/>
                <a:gd name="T5" fmla="*/ 809 h 891"/>
                <a:gd name="T6" fmla="*/ 0 w 892"/>
                <a:gd name="T7" fmla="*/ 300 h 891"/>
                <a:gd name="T8" fmla="*/ 0 w 892"/>
                <a:gd name="T9" fmla="*/ 300 h 891"/>
                <a:gd name="T10" fmla="*/ 301 w 892"/>
                <a:gd name="T11" fmla="*/ 0 h 891"/>
                <a:gd name="T12" fmla="*/ 301 w 892"/>
                <a:gd name="T13" fmla="*/ 0 h 891"/>
                <a:gd name="T14" fmla="*/ 810 w 892"/>
                <a:gd name="T15" fmla="*/ 509 h 891"/>
                <a:gd name="T16" fmla="*/ 851 w 892"/>
                <a:gd name="T17" fmla="*/ 468 h 891"/>
                <a:gd name="T18" fmla="*/ 892 w 892"/>
                <a:gd name="T19" fmla="*/ 509 h 891"/>
                <a:gd name="T20" fmla="*/ 892 w 892"/>
                <a:gd name="T21" fmla="*/ 891 h 891"/>
                <a:gd name="T22" fmla="*/ 510 w 892"/>
                <a:gd name="T23" fmla="*/ 89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2" h="891">
                  <a:moveTo>
                    <a:pt x="510" y="891"/>
                  </a:moveTo>
                  <a:cubicBezTo>
                    <a:pt x="487" y="891"/>
                    <a:pt x="469" y="872"/>
                    <a:pt x="469" y="850"/>
                  </a:cubicBezTo>
                  <a:cubicBezTo>
                    <a:pt x="469" y="827"/>
                    <a:pt x="487" y="809"/>
                    <a:pt x="510" y="809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810" y="509"/>
                    <a:pt x="810" y="509"/>
                    <a:pt x="810" y="509"/>
                  </a:cubicBezTo>
                  <a:cubicBezTo>
                    <a:pt x="810" y="486"/>
                    <a:pt x="828" y="468"/>
                    <a:pt x="851" y="468"/>
                  </a:cubicBezTo>
                  <a:cubicBezTo>
                    <a:pt x="873" y="468"/>
                    <a:pt x="892" y="486"/>
                    <a:pt x="892" y="509"/>
                  </a:cubicBezTo>
                  <a:cubicBezTo>
                    <a:pt x="892" y="891"/>
                    <a:pt x="892" y="891"/>
                    <a:pt x="892" y="891"/>
                  </a:cubicBezTo>
                  <a:lnTo>
                    <a:pt x="510" y="89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8" name="Freeform 81"/>
            <p:cNvSpPr/>
            <p:nvPr/>
          </p:nvSpPr>
          <p:spPr bwMode="auto">
            <a:xfrm>
              <a:off x="4601" y="2667"/>
              <a:ext cx="1470" cy="1471"/>
            </a:xfrm>
            <a:custGeom>
              <a:avLst/>
              <a:gdLst>
                <a:gd name="T0" fmla="*/ 0 w 891"/>
                <a:gd name="T1" fmla="*/ 509 h 892"/>
                <a:gd name="T2" fmla="*/ 41 w 891"/>
                <a:gd name="T3" fmla="*/ 469 h 892"/>
                <a:gd name="T4" fmla="*/ 82 w 891"/>
                <a:gd name="T5" fmla="*/ 509 h 892"/>
                <a:gd name="T6" fmla="*/ 591 w 891"/>
                <a:gd name="T7" fmla="*/ 0 h 892"/>
                <a:gd name="T8" fmla="*/ 591 w 891"/>
                <a:gd name="T9" fmla="*/ 0 h 892"/>
                <a:gd name="T10" fmla="*/ 891 w 891"/>
                <a:gd name="T11" fmla="*/ 301 h 892"/>
                <a:gd name="T12" fmla="*/ 891 w 891"/>
                <a:gd name="T13" fmla="*/ 301 h 892"/>
                <a:gd name="T14" fmla="*/ 382 w 891"/>
                <a:gd name="T15" fmla="*/ 810 h 892"/>
                <a:gd name="T16" fmla="*/ 423 w 891"/>
                <a:gd name="T17" fmla="*/ 851 h 892"/>
                <a:gd name="T18" fmla="*/ 382 w 891"/>
                <a:gd name="T19" fmla="*/ 892 h 892"/>
                <a:gd name="T20" fmla="*/ 0 w 891"/>
                <a:gd name="T21" fmla="*/ 892 h 892"/>
                <a:gd name="T22" fmla="*/ 0 w 891"/>
                <a:gd name="T23" fmla="*/ 509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1" h="892">
                  <a:moveTo>
                    <a:pt x="0" y="509"/>
                  </a:moveTo>
                  <a:cubicBezTo>
                    <a:pt x="0" y="487"/>
                    <a:pt x="18" y="469"/>
                    <a:pt x="41" y="469"/>
                  </a:cubicBezTo>
                  <a:cubicBezTo>
                    <a:pt x="64" y="469"/>
                    <a:pt x="82" y="487"/>
                    <a:pt x="82" y="509"/>
                  </a:cubicBezTo>
                  <a:cubicBezTo>
                    <a:pt x="591" y="0"/>
                    <a:pt x="591" y="0"/>
                    <a:pt x="591" y="0"/>
                  </a:cubicBezTo>
                  <a:cubicBezTo>
                    <a:pt x="591" y="0"/>
                    <a:pt x="591" y="0"/>
                    <a:pt x="591" y="0"/>
                  </a:cubicBezTo>
                  <a:cubicBezTo>
                    <a:pt x="891" y="301"/>
                    <a:pt x="891" y="301"/>
                    <a:pt x="891" y="301"/>
                  </a:cubicBezTo>
                  <a:cubicBezTo>
                    <a:pt x="891" y="301"/>
                    <a:pt x="891" y="301"/>
                    <a:pt x="891" y="301"/>
                  </a:cubicBezTo>
                  <a:cubicBezTo>
                    <a:pt x="382" y="810"/>
                    <a:pt x="382" y="810"/>
                    <a:pt x="382" y="810"/>
                  </a:cubicBezTo>
                  <a:cubicBezTo>
                    <a:pt x="405" y="810"/>
                    <a:pt x="423" y="828"/>
                    <a:pt x="423" y="851"/>
                  </a:cubicBezTo>
                  <a:cubicBezTo>
                    <a:pt x="423" y="873"/>
                    <a:pt x="405" y="892"/>
                    <a:pt x="382" y="892"/>
                  </a:cubicBezTo>
                  <a:cubicBezTo>
                    <a:pt x="0" y="892"/>
                    <a:pt x="0" y="892"/>
                    <a:pt x="0" y="892"/>
                  </a:cubicBezTo>
                  <a:lnTo>
                    <a:pt x="0" y="50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9" name="Freeform 82"/>
            <p:cNvSpPr/>
            <p:nvPr/>
          </p:nvSpPr>
          <p:spPr bwMode="auto">
            <a:xfrm>
              <a:off x="4139" y="694"/>
              <a:ext cx="1259" cy="1778"/>
            </a:xfrm>
            <a:custGeom>
              <a:avLst/>
              <a:gdLst>
                <a:gd name="T0" fmla="*/ 571 w 763"/>
                <a:gd name="T1" fmla="*/ 59 h 1078"/>
                <a:gd name="T2" fmla="*/ 571 w 763"/>
                <a:gd name="T3" fmla="*/ 59 h 1078"/>
                <a:gd name="T4" fmla="*/ 355 w 763"/>
                <a:gd name="T5" fmla="*/ 59 h 1078"/>
                <a:gd name="T6" fmla="*/ 355 w 763"/>
                <a:gd name="T7" fmla="*/ 59 h 1078"/>
                <a:gd name="T8" fmla="*/ 355 w 763"/>
                <a:gd name="T9" fmla="*/ 59 h 1078"/>
                <a:gd name="T10" fmla="*/ 44 w 763"/>
                <a:gd name="T11" fmla="*/ 370 h 1078"/>
                <a:gd name="T12" fmla="*/ 0 w 763"/>
                <a:gd name="T13" fmla="*/ 478 h 1078"/>
                <a:gd name="T14" fmla="*/ 0 w 763"/>
                <a:gd name="T15" fmla="*/ 1015 h 1078"/>
                <a:gd name="T16" fmla="*/ 0 w 763"/>
                <a:gd name="T17" fmla="*/ 1078 h 1078"/>
                <a:gd name="T18" fmla="*/ 46 w 763"/>
                <a:gd name="T19" fmla="*/ 969 h 1078"/>
                <a:gd name="T20" fmla="*/ 763 w 763"/>
                <a:gd name="T21" fmla="*/ 252 h 1078"/>
                <a:gd name="T22" fmla="*/ 571 w 763"/>
                <a:gd name="T23" fmla="*/ 59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3" h="1078">
                  <a:moveTo>
                    <a:pt x="571" y="59"/>
                  </a:moveTo>
                  <a:cubicBezTo>
                    <a:pt x="571" y="59"/>
                    <a:pt x="571" y="59"/>
                    <a:pt x="571" y="59"/>
                  </a:cubicBezTo>
                  <a:cubicBezTo>
                    <a:pt x="511" y="0"/>
                    <a:pt x="415" y="0"/>
                    <a:pt x="355" y="59"/>
                  </a:cubicBezTo>
                  <a:cubicBezTo>
                    <a:pt x="355" y="59"/>
                    <a:pt x="355" y="59"/>
                    <a:pt x="355" y="59"/>
                  </a:cubicBezTo>
                  <a:cubicBezTo>
                    <a:pt x="355" y="59"/>
                    <a:pt x="355" y="59"/>
                    <a:pt x="355" y="59"/>
                  </a:cubicBezTo>
                  <a:cubicBezTo>
                    <a:pt x="44" y="370"/>
                    <a:pt x="44" y="370"/>
                    <a:pt x="44" y="370"/>
                  </a:cubicBezTo>
                  <a:cubicBezTo>
                    <a:pt x="17" y="398"/>
                    <a:pt x="0" y="436"/>
                    <a:pt x="0" y="478"/>
                  </a:cubicBezTo>
                  <a:cubicBezTo>
                    <a:pt x="0" y="1015"/>
                    <a:pt x="0" y="1015"/>
                    <a:pt x="0" y="1015"/>
                  </a:cubicBezTo>
                  <a:cubicBezTo>
                    <a:pt x="0" y="1078"/>
                    <a:pt x="0" y="1078"/>
                    <a:pt x="0" y="1078"/>
                  </a:cubicBezTo>
                  <a:cubicBezTo>
                    <a:pt x="0" y="1035"/>
                    <a:pt x="18" y="997"/>
                    <a:pt x="46" y="969"/>
                  </a:cubicBezTo>
                  <a:cubicBezTo>
                    <a:pt x="763" y="252"/>
                    <a:pt x="763" y="252"/>
                    <a:pt x="763" y="252"/>
                  </a:cubicBezTo>
                  <a:lnTo>
                    <a:pt x="571" y="5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0" name="Freeform 83"/>
            <p:cNvSpPr/>
            <p:nvPr/>
          </p:nvSpPr>
          <p:spPr bwMode="auto">
            <a:xfrm>
              <a:off x="4903" y="717"/>
              <a:ext cx="1780" cy="1260"/>
            </a:xfrm>
            <a:custGeom>
              <a:avLst/>
              <a:gdLst>
                <a:gd name="T0" fmla="*/ 1019 w 1079"/>
                <a:gd name="T1" fmla="*/ 571 h 764"/>
                <a:gd name="T2" fmla="*/ 1019 w 1079"/>
                <a:gd name="T3" fmla="*/ 571 h 764"/>
                <a:gd name="T4" fmla="*/ 1019 w 1079"/>
                <a:gd name="T5" fmla="*/ 356 h 764"/>
                <a:gd name="T6" fmla="*/ 1019 w 1079"/>
                <a:gd name="T7" fmla="*/ 356 h 764"/>
                <a:gd name="T8" fmla="*/ 1019 w 1079"/>
                <a:gd name="T9" fmla="*/ 356 h 764"/>
                <a:gd name="T10" fmla="*/ 708 w 1079"/>
                <a:gd name="T11" fmla="*/ 45 h 764"/>
                <a:gd name="T12" fmla="*/ 600 w 1079"/>
                <a:gd name="T13" fmla="*/ 0 h 764"/>
                <a:gd name="T14" fmla="*/ 63 w 1079"/>
                <a:gd name="T15" fmla="*/ 0 h 764"/>
                <a:gd name="T16" fmla="*/ 0 w 1079"/>
                <a:gd name="T17" fmla="*/ 0 h 764"/>
                <a:gd name="T18" fmla="*/ 109 w 1079"/>
                <a:gd name="T19" fmla="*/ 47 h 764"/>
                <a:gd name="T20" fmla="*/ 826 w 1079"/>
                <a:gd name="T21" fmla="*/ 764 h 764"/>
                <a:gd name="T22" fmla="*/ 1019 w 1079"/>
                <a:gd name="T23" fmla="*/ 571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9" h="764">
                  <a:moveTo>
                    <a:pt x="1019" y="571"/>
                  </a:moveTo>
                  <a:cubicBezTo>
                    <a:pt x="1019" y="571"/>
                    <a:pt x="1019" y="571"/>
                    <a:pt x="1019" y="571"/>
                  </a:cubicBezTo>
                  <a:cubicBezTo>
                    <a:pt x="1079" y="512"/>
                    <a:pt x="1079" y="415"/>
                    <a:pt x="1019" y="356"/>
                  </a:cubicBezTo>
                  <a:cubicBezTo>
                    <a:pt x="1019" y="356"/>
                    <a:pt x="1019" y="356"/>
                    <a:pt x="1019" y="356"/>
                  </a:cubicBezTo>
                  <a:cubicBezTo>
                    <a:pt x="1019" y="356"/>
                    <a:pt x="1019" y="356"/>
                    <a:pt x="1019" y="356"/>
                  </a:cubicBezTo>
                  <a:cubicBezTo>
                    <a:pt x="708" y="45"/>
                    <a:pt x="708" y="45"/>
                    <a:pt x="708" y="45"/>
                  </a:cubicBezTo>
                  <a:cubicBezTo>
                    <a:pt x="681" y="17"/>
                    <a:pt x="642" y="0"/>
                    <a:pt x="60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82" y="18"/>
                    <a:pt x="109" y="47"/>
                  </a:cubicBezTo>
                  <a:cubicBezTo>
                    <a:pt x="826" y="764"/>
                    <a:pt x="826" y="764"/>
                    <a:pt x="826" y="764"/>
                  </a:cubicBezTo>
                  <a:lnTo>
                    <a:pt x="1019" y="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1" name="Freeform 84"/>
            <p:cNvSpPr/>
            <p:nvPr/>
          </p:nvSpPr>
          <p:spPr bwMode="auto">
            <a:xfrm>
              <a:off x="5387" y="1483"/>
              <a:ext cx="1260" cy="1780"/>
            </a:xfrm>
            <a:custGeom>
              <a:avLst/>
              <a:gdLst>
                <a:gd name="T0" fmla="*/ 193 w 764"/>
                <a:gd name="T1" fmla="*/ 1020 h 1079"/>
                <a:gd name="T2" fmla="*/ 193 w 764"/>
                <a:gd name="T3" fmla="*/ 1020 h 1079"/>
                <a:gd name="T4" fmla="*/ 408 w 764"/>
                <a:gd name="T5" fmla="*/ 1020 h 1079"/>
                <a:gd name="T6" fmla="*/ 408 w 764"/>
                <a:gd name="T7" fmla="*/ 1020 h 1079"/>
                <a:gd name="T8" fmla="*/ 408 w 764"/>
                <a:gd name="T9" fmla="*/ 1020 h 1079"/>
                <a:gd name="T10" fmla="*/ 719 w 764"/>
                <a:gd name="T11" fmla="*/ 709 h 1079"/>
                <a:gd name="T12" fmla="*/ 764 w 764"/>
                <a:gd name="T13" fmla="*/ 601 h 1079"/>
                <a:gd name="T14" fmla="*/ 764 w 764"/>
                <a:gd name="T15" fmla="*/ 63 h 1079"/>
                <a:gd name="T16" fmla="*/ 764 w 764"/>
                <a:gd name="T17" fmla="*/ 0 h 1079"/>
                <a:gd name="T18" fmla="*/ 717 w 764"/>
                <a:gd name="T19" fmla="*/ 110 h 1079"/>
                <a:gd name="T20" fmla="*/ 0 w 764"/>
                <a:gd name="T21" fmla="*/ 827 h 1079"/>
                <a:gd name="T22" fmla="*/ 193 w 764"/>
                <a:gd name="T23" fmla="*/ 1020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4" h="1079">
                  <a:moveTo>
                    <a:pt x="193" y="1020"/>
                  </a:moveTo>
                  <a:cubicBezTo>
                    <a:pt x="193" y="1020"/>
                    <a:pt x="193" y="1020"/>
                    <a:pt x="193" y="1020"/>
                  </a:cubicBezTo>
                  <a:cubicBezTo>
                    <a:pt x="252" y="1079"/>
                    <a:pt x="349" y="1079"/>
                    <a:pt x="408" y="1020"/>
                  </a:cubicBezTo>
                  <a:cubicBezTo>
                    <a:pt x="408" y="1020"/>
                    <a:pt x="408" y="1020"/>
                    <a:pt x="408" y="1020"/>
                  </a:cubicBezTo>
                  <a:cubicBezTo>
                    <a:pt x="408" y="1020"/>
                    <a:pt x="408" y="1020"/>
                    <a:pt x="408" y="1020"/>
                  </a:cubicBezTo>
                  <a:cubicBezTo>
                    <a:pt x="719" y="709"/>
                    <a:pt x="719" y="709"/>
                    <a:pt x="719" y="709"/>
                  </a:cubicBezTo>
                  <a:cubicBezTo>
                    <a:pt x="747" y="681"/>
                    <a:pt x="764" y="643"/>
                    <a:pt x="764" y="601"/>
                  </a:cubicBezTo>
                  <a:cubicBezTo>
                    <a:pt x="764" y="63"/>
                    <a:pt x="764" y="63"/>
                    <a:pt x="764" y="63"/>
                  </a:cubicBezTo>
                  <a:cubicBezTo>
                    <a:pt x="764" y="0"/>
                    <a:pt x="764" y="0"/>
                    <a:pt x="764" y="0"/>
                  </a:cubicBezTo>
                  <a:cubicBezTo>
                    <a:pt x="764" y="43"/>
                    <a:pt x="746" y="82"/>
                    <a:pt x="717" y="110"/>
                  </a:cubicBezTo>
                  <a:cubicBezTo>
                    <a:pt x="0" y="827"/>
                    <a:pt x="0" y="827"/>
                    <a:pt x="0" y="827"/>
                  </a:cubicBezTo>
                  <a:lnTo>
                    <a:pt x="193" y="10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2" name="Freeform 85"/>
            <p:cNvSpPr/>
            <p:nvPr/>
          </p:nvSpPr>
          <p:spPr bwMode="auto">
            <a:xfrm>
              <a:off x="4114" y="1977"/>
              <a:ext cx="1780" cy="1259"/>
            </a:xfrm>
            <a:custGeom>
              <a:avLst/>
              <a:gdLst>
                <a:gd name="T0" fmla="*/ 59 w 1079"/>
                <a:gd name="T1" fmla="*/ 192 h 763"/>
                <a:gd name="T2" fmla="*/ 59 w 1079"/>
                <a:gd name="T3" fmla="*/ 192 h 763"/>
                <a:gd name="T4" fmla="*/ 59 w 1079"/>
                <a:gd name="T5" fmla="*/ 408 h 763"/>
                <a:gd name="T6" fmla="*/ 59 w 1079"/>
                <a:gd name="T7" fmla="*/ 408 h 763"/>
                <a:gd name="T8" fmla="*/ 59 w 1079"/>
                <a:gd name="T9" fmla="*/ 408 h 763"/>
                <a:gd name="T10" fmla="*/ 370 w 1079"/>
                <a:gd name="T11" fmla="*/ 719 h 763"/>
                <a:gd name="T12" fmla="*/ 478 w 1079"/>
                <a:gd name="T13" fmla="*/ 763 h 763"/>
                <a:gd name="T14" fmla="*/ 1016 w 1079"/>
                <a:gd name="T15" fmla="*/ 763 h 763"/>
                <a:gd name="T16" fmla="*/ 1079 w 1079"/>
                <a:gd name="T17" fmla="*/ 763 h 763"/>
                <a:gd name="T18" fmla="*/ 969 w 1079"/>
                <a:gd name="T19" fmla="*/ 717 h 763"/>
                <a:gd name="T20" fmla="*/ 252 w 1079"/>
                <a:gd name="T21" fmla="*/ 0 h 763"/>
                <a:gd name="T22" fmla="*/ 59 w 1079"/>
                <a:gd name="T23" fmla="*/ 192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9" h="763">
                  <a:moveTo>
                    <a:pt x="59" y="192"/>
                  </a:moveTo>
                  <a:cubicBezTo>
                    <a:pt x="59" y="192"/>
                    <a:pt x="59" y="192"/>
                    <a:pt x="59" y="192"/>
                  </a:cubicBezTo>
                  <a:cubicBezTo>
                    <a:pt x="0" y="252"/>
                    <a:pt x="0" y="348"/>
                    <a:pt x="59" y="408"/>
                  </a:cubicBezTo>
                  <a:cubicBezTo>
                    <a:pt x="59" y="408"/>
                    <a:pt x="59" y="408"/>
                    <a:pt x="59" y="408"/>
                  </a:cubicBezTo>
                  <a:cubicBezTo>
                    <a:pt x="59" y="408"/>
                    <a:pt x="59" y="408"/>
                    <a:pt x="59" y="408"/>
                  </a:cubicBezTo>
                  <a:cubicBezTo>
                    <a:pt x="370" y="719"/>
                    <a:pt x="370" y="719"/>
                    <a:pt x="370" y="719"/>
                  </a:cubicBezTo>
                  <a:cubicBezTo>
                    <a:pt x="398" y="746"/>
                    <a:pt x="436" y="763"/>
                    <a:pt x="478" y="763"/>
                  </a:cubicBezTo>
                  <a:cubicBezTo>
                    <a:pt x="1016" y="763"/>
                    <a:pt x="1016" y="763"/>
                    <a:pt x="1016" y="763"/>
                  </a:cubicBezTo>
                  <a:cubicBezTo>
                    <a:pt x="1079" y="763"/>
                    <a:pt x="1079" y="763"/>
                    <a:pt x="1079" y="763"/>
                  </a:cubicBezTo>
                  <a:cubicBezTo>
                    <a:pt x="1036" y="763"/>
                    <a:pt x="997" y="745"/>
                    <a:pt x="969" y="717"/>
                  </a:cubicBezTo>
                  <a:cubicBezTo>
                    <a:pt x="252" y="0"/>
                    <a:pt x="252" y="0"/>
                    <a:pt x="252" y="0"/>
                  </a:cubicBezTo>
                  <a:lnTo>
                    <a:pt x="59" y="1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13" name="Content Placeholder 2"/>
          <p:cNvSpPr txBox="1"/>
          <p:nvPr/>
        </p:nvSpPr>
        <p:spPr>
          <a:xfrm>
            <a:off x="1937825" y="2321134"/>
            <a:ext cx="3102239" cy="890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b="1" dirty="0"/>
              <a:t>Final Project</a:t>
            </a:r>
            <a:br>
              <a:rPr lang="en-US" b="1" dirty="0"/>
            </a:br>
            <a:r>
              <a:rPr lang="en-US" sz="1100" dirty="0"/>
              <a:t>Lorem ipsum dolor sit amet, consectetur adipiscing elit. Curabitur elementum posuere pretium. </a:t>
            </a:r>
          </a:p>
        </p:txBody>
      </p:sp>
      <p:sp>
        <p:nvSpPr>
          <p:cNvPr id="14" name="Content Placeholder 2"/>
          <p:cNvSpPr txBox="1"/>
          <p:nvPr/>
        </p:nvSpPr>
        <p:spPr>
          <a:xfrm>
            <a:off x="1937825" y="3616179"/>
            <a:ext cx="3102239" cy="890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b="1" dirty="0"/>
              <a:t>Final Project</a:t>
            </a:r>
            <a:br>
              <a:rPr lang="en-US" b="1" dirty="0"/>
            </a:br>
            <a:r>
              <a:rPr lang="en-US" sz="1100" dirty="0"/>
              <a:t>Lorem ipsum dolor sit amet, consectetur adipiscing elit. Curabitur elementum posuere pretium. </a:t>
            </a:r>
          </a:p>
        </p:txBody>
      </p:sp>
      <p:sp>
        <p:nvSpPr>
          <p:cNvPr id="15" name="Content Placeholder 2"/>
          <p:cNvSpPr txBox="1"/>
          <p:nvPr/>
        </p:nvSpPr>
        <p:spPr>
          <a:xfrm>
            <a:off x="1937825" y="4911224"/>
            <a:ext cx="3102239" cy="890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b="1" dirty="0"/>
              <a:t>Final Project</a:t>
            </a:r>
            <a:br>
              <a:rPr lang="en-US" b="1" dirty="0"/>
            </a:br>
            <a:r>
              <a:rPr lang="en-US" sz="1100" dirty="0"/>
              <a:t>Lorem ipsum dolor sit amet, consectetur adipiscing elit. Curabitur elementum posuere pretium.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40341" y="1668071"/>
            <a:ext cx="8019481" cy="4709883"/>
            <a:chOff x="-9306" y="1706619"/>
            <a:chExt cx="8019481" cy="4709883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 rot="5400000">
              <a:off x="447453" y="3335889"/>
              <a:ext cx="1150839" cy="2064357"/>
            </a:xfrm>
            <a:prstGeom prst="rect">
              <a:avLst/>
            </a:prstGeom>
            <a:gradFill rotWithShape="1">
              <a:gsLst>
                <a:gs pos="0">
                  <a:schemeClr val="accent5"/>
                </a:gs>
                <a:gs pos="100000">
                  <a:srgbClr val="766452">
                    <a:alpha val="0"/>
                  </a:srgbClr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 rot="5400000">
              <a:off x="1453654" y="3813353"/>
              <a:ext cx="1551253" cy="2144274"/>
            </a:xfrm>
            <a:prstGeom prst="rect">
              <a:avLst/>
            </a:prstGeom>
            <a:gradFill rotWithShape="1">
              <a:gsLst>
                <a:gs pos="0">
                  <a:schemeClr val="accent4"/>
                </a:gs>
                <a:gs pos="100000">
                  <a:srgbClr val="766452">
                    <a:alpha val="0"/>
                  </a:srgbClr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 rot="5400000">
              <a:off x="3261506" y="4568739"/>
              <a:ext cx="1551253" cy="2144274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766452">
                    <a:alpha val="0"/>
                  </a:srgbClr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777769" y="5472804"/>
              <a:ext cx="2741128" cy="850209"/>
              <a:chOff x="1831370" y="3522177"/>
              <a:chExt cx="2741128" cy="850209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2745079" y="3522177"/>
                <a:ext cx="913710" cy="85020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Round Single Corner Rectangle 42"/>
              <p:cNvSpPr/>
              <p:nvPr/>
            </p:nvSpPr>
            <p:spPr>
              <a:xfrm flipH="1" flipV="1">
                <a:off x="1831370" y="3522177"/>
                <a:ext cx="913710" cy="850209"/>
              </a:xfrm>
              <a:prstGeom prst="round1Rect">
                <a:avLst>
                  <a:gd name="adj" fmla="val 50000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ound Single Corner Rectangle 43"/>
              <p:cNvSpPr/>
              <p:nvPr/>
            </p:nvSpPr>
            <p:spPr>
              <a:xfrm>
                <a:off x="3658788" y="3522177"/>
                <a:ext cx="913710" cy="850209"/>
              </a:xfrm>
              <a:prstGeom prst="round1Rect">
                <a:avLst>
                  <a:gd name="adj" fmla="val 50000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Isosceles Triangle 44"/>
              <p:cNvSpPr/>
              <p:nvPr/>
            </p:nvSpPr>
            <p:spPr>
              <a:xfrm rot="5400000">
                <a:off x="3615935" y="3908056"/>
                <a:ext cx="208428" cy="122723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864060" y="4622595"/>
              <a:ext cx="1827419" cy="850209"/>
              <a:chOff x="917661" y="2671968"/>
              <a:chExt cx="1827419" cy="850209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917661" y="2671968"/>
                <a:ext cx="913710" cy="85020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ound Single Corner Rectangle 39"/>
              <p:cNvSpPr/>
              <p:nvPr/>
            </p:nvSpPr>
            <p:spPr>
              <a:xfrm>
                <a:off x="1831370" y="2671968"/>
                <a:ext cx="913710" cy="850209"/>
              </a:xfrm>
              <a:prstGeom prst="round1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Isosceles Triangle 40"/>
              <p:cNvSpPr/>
              <p:nvPr/>
            </p:nvSpPr>
            <p:spPr>
              <a:xfrm rot="5400000">
                <a:off x="1785948" y="3035711"/>
                <a:ext cx="208428" cy="122723"/>
              </a:xfrm>
              <a:prstGeom prst="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Round Single Corner Rectangle 9"/>
            <p:cNvSpPr/>
            <p:nvPr/>
          </p:nvSpPr>
          <p:spPr>
            <a:xfrm flipH="1" flipV="1">
              <a:off x="2970971" y="4622595"/>
              <a:ext cx="913710" cy="850209"/>
            </a:xfrm>
            <a:prstGeom prst="round1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/>
            <p:cNvGrpSpPr/>
            <p:nvPr/>
          </p:nvGrpSpPr>
          <p:grpSpPr>
            <a:xfrm flipH="1">
              <a:off x="0" y="2961651"/>
              <a:ext cx="2055052" cy="850209"/>
              <a:chOff x="7316582" y="971550"/>
              <a:chExt cx="2055052" cy="850209"/>
            </a:xfrm>
          </p:grpSpPr>
          <p:sp>
            <p:nvSpPr>
              <p:cNvPr id="37" name="Round Single Corner Rectangle 36"/>
              <p:cNvSpPr/>
              <p:nvPr/>
            </p:nvSpPr>
            <p:spPr>
              <a:xfrm flipH="1">
                <a:off x="7316582" y="971550"/>
                <a:ext cx="913710" cy="850209"/>
              </a:xfrm>
              <a:prstGeom prst="round1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8230291" y="971550"/>
                <a:ext cx="1141343" cy="850209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 flipV="1">
              <a:off x="1154789" y="3786135"/>
              <a:ext cx="2730639" cy="850209"/>
              <a:chOff x="5499653" y="1821759"/>
              <a:chExt cx="2730639" cy="850209"/>
            </a:xfrm>
          </p:grpSpPr>
          <p:sp>
            <p:nvSpPr>
              <p:cNvPr id="33" name="Round Single Corner Rectangle 32"/>
              <p:cNvSpPr/>
              <p:nvPr/>
            </p:nvSpPr>
            <p:spPr>
              <a:xfrm flipH="1">
                <a:off x="5499653" y="1821759"/>
                <a:ext cx="913710" cy="850209"/>
              </a:xfrm>
              <a:prstGeom prst="round1Rect">
                <a:avLst>
                  <a:gd name="adj" fmla="val 50000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402590" y="1821759"/>
                <a:ext cx="913710" cy="85020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Round Single Corner Rectangle 34"/>
              <p:cNvSpPr/>
              <p:nvPr/>
            </p:nvSpPr>
            <p:spPr>
              <a:xfrm flipV="1">
                <a:off x="7316582" y="1821759"/>
                <a:ext cx="913710" cy="850209"/>
              </a:xfrm>
              <a:prstGeom prst="round1Rect">
                <a:avLst>
                  <a:gd name="adj" fmla="val 50000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 rot="5400000">
                <a:off x="7273447" y="2198347"/>
                <a:ext cx="208428" cy="122723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2518844" y="2872068"/>
              <a:ext cx="261290" cy="1167018"/>
              <a:chOff x="1374514" y="1504950"/>
              <a:chExt cx="261290" cy="1167018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 flipH="1" flipV="1">
                <a:off x="1374514" y="1504950"/>
                <a:ext cx="2" cy="1167018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74514" y="1504950"/>
                <a:ext cx="261290" cy="0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ectangle 13"/>
            <p:cNvSpPr/>
            <p:nvPr/>
          </p:nvSpPr>
          <p:spPr>
            <a:xfrm>
              <a:off x="159712" y="2922177"/>
              <a:ext cx="52450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48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a</a:t>
              </a:r>
              <a:endParaRPr lang="en-US" sz="480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86810" y="3781991"/>
              <a:ext cx="42832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48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J</a:t>
              </a:r>
              <a:endParaRPr lang="en-US" sz="4800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941767" y="4667292"/>
              <a:ext cx="36580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48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I</a:t>
              </a:r>
              <a:endParaRPr lang="en-US" sz="4800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804304" y="5505519"/>
              <a:ext cx="67037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48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w</a:t>
              </a:r>
              <a:endParaRPr lang="en-US" sz="4800" dirty="0">
                <a:solidFill>
                  <a:schemeClr val="bg1"/>
                </a:solidFill>
              </a:endParaRPr>
            </a:p>
          </p:txBody>
        </p:sp>
        <p:sp>
          <p:nvSpPr>
            <p:cNvPr id="18" name="Content Placeholder 2"/>
            <p:cNvSpPr txBox="1"/>
            <p:nvPr/>
          </p:nvSpPr>
          <p:spPr>
            <a:xfrm>
              <a:off x="4805624" y="2949934"/>
              <a:ext cx="1691378" cy="5574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Lorem ipsum dolor sit amet, consectetur adipiscing elit. Sed imperdiet tincidunt.</a:t>
              </a:r>
              <a:endParaRPr lang="en-US" sz="7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5968209" y="4353085"/>
              <a:ext cx="261290" cy="1167018"/>
              <a:chOff x="1374514" y="1504950"/>
              <a:chExt cx="261290" cy="1167018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 flipH="1" flipV="1">
                <a:off x="1374514" y="1504950"/>
                <a:ext cx="2" cy="1167018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374514" y="1504950"/>
                <a:ext cx="261290" cy="0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Content Placeholder 2"/>
            <p:cNvSpPr txBox="1"/>
            <p:nvPr/>
          </p:nvSpPr>
          <p:spPr>
            <a:xfrm>
              <a:off x="6318797" y="3918745"/>
              <a:ext cx="1691378" cy="5574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Lorem ipsum dolor sit amet, consectetur adipiscing elit. Sed imperdiet tincidunt.</a:t>
              </a:r>
              <a:endParaRPr lang="en-US" sz="7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4392581" y="3297069"/>
              <a:ext cx="261290" cy="1447221"/>
              <a:chOff x="1374514" y="1504950"/>
              <a:chExt cx="261290" cy="1447221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flipV="1">
                <a:off x="1374514" y="1504950"/>
                <a:ext cx="0" cy="1447221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374514" y="1504950"/>
                <a:ext cx="261290" cy="0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Content Placeholder 2"/>
            <p:cNvSpPr txBox="1"/>
            <p:nvPr/>
          </p:nvSpPr>
          <p:spPr>
            <a:xfrm>
              <a:off x="2826186" y="2563628"/>
              <a:ext cx="1691378" cy="5574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Lorem ipsum dolor sit amet, consectetur adipiscing elit. Sed imperdiet tincidunt.</a:t>
              </a:r>
              <a:endParaRPr lang="en-US" sz="7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569188" y="2015059"/>
              <a:ext cx="261290" cy="1167018"/>
              <a:chOff x="1374514" y="1504950"/>
              <a:chExt cx="261290" cy="1167018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 flipH="1" flipV="1">
                <a:off x="1374514" y="1504950"/>
                <a:ext cx="2" cy="1167018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374514" y="1504950"/>
                <a:ext cx="261290" cy="0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Content Placeholder 2"/>
            <p:cNvSpPr txBox="1"/>
            <p:nvPr/>
          </p:nvSpPr>
          <p:spPr>
            <a:xfrm>
              <a:off x="876530" y="1706619"/>
              <a:ext cx="1691378" cy="5574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Lorem ipsum dolor sit amet, consectetur adipiscing elit. Sed imperdiet tincidunt.</a:t>
              </a:r>
              <a:endParaRPr lang="en-US" sz="7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6" name="Content Placeholder 2"/>
          <p:cNvSpPr txBox="1"/>
          <p:nvPr/>
        </p:nvSpPr>
        <p:spPr>
          <a:xfrm>
            <a:off x="8354235" y="2253490"/>
            <a:ext cx="3102239" cy="890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b="1" dirty="0"/>
              <a:t>Final Project</a:t>
            </a:r>
            <a:br>
              <a:rPr lang="en-US" b="1" dirty="0"/>
            </a:br>
            <a:r>
              <a:rPr lang="en-US" sz="1100" dirty="0"/>
              <a:t>Lorem ipsum dolor sit amet, consectetur adipiscing elit. Curabitur elementum posuere pretium. </a:t>
            </a:r>
          </a:p>
        </p:txBody>
      </p:sp>
      <p:sp>
        <p:nvSpPr>
          <p:cNvPr id="47" name="Content Placeholder 2"/>
          <p:cNvSpPr txBox="1"/>
          <p:nvPr/>
        </p:nvSpPr>
        <p:spPr>
          <a:xfrm>
            <a:off x="8354235" y="3548535"/>
            <a:ext cx="3102239" cy="890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b="1" dirty="0"/>
              <a:t>Final Project</a:t>
            </a:r>
            <a:br>
              <a:rPr lang="en-US" b="1" dirty="0"/>
            </a:br>
            <a:r>
              <a:rPr lang="en-US" sz="1100" dirty="0"/>
              <a:t>Lorem ipsum dolor sit amet, consectetur adipiscing elit. Curabitur elementum posuere pretium. </a:t>
            </a:r>
          </a:p>
        </p:txBody>
      </p:sp>
      <p:sp>
        <p:nvSpPr>
          <p:cNvPr id="48" name="Content Placeholder 2"/>
          <p:cNvSpPr txBox="1"/>
          <p:nvPr/>
        </p:nvSpPr>
        <p:spPr>
          <a:xfrm>
            <a:off x="8354235" y="4843580"/>
            <a:ext cx="3102239" cy="890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b="1" dirty="0"/>
              <a:t>Final Project</a:t>
            </a:r>
            <a:br>
              <a:rPr lang="en-US" b="1" dirty="0"/>
            </a:br>
            <a:r>
              <a:rPr lang="en-US" sz="1100" dirty="0"/>
              <a:t>Lorem ipsum dolor sit amet, consectetur adipiscing elit. Curabitur elementum posuere pretium.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炫彩配色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1D3945"/>
      </a:accent1>
      <a:accent2>
        <a:srgbClr val="CD4A36"/>
      </a:accent2>
      <a:accent3>
        <a:srgbClr val="4DA6A0"/>
      </a:accent3>
      <a:accent4>
        <a:srgbClr val="F2A969"/>
      </a:accent4>
      <a:accent5>
        <a:srgbClr val="B71B51"/>
      </a:accent5>
      <a:accent6>
        <a:srgbClr val="DCD4D1"/>
      </a:accent6>
      <a:hlink>
        <a:srgbClr val="F59E00"/>
      </a:hlink>
      <a:folHlink>
        <a:srgbClr val="B2B2B2"/>
      </a:folHlink>
    </a:clrScheme>
    <a:fontScheme name="Custom 2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1496</Words>
  <Application>Microsoft Office PowerPoint</Application>
  <PresentationFormat>宽屏</PresentationFormat>
  <Paragraphs>155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FontAwesome</vt:lpstr>
      <vt:lpstr>Signika Negative</vt:lpstr>
      <vt:lpstr>Sosa</vt:lpstr>
      <vt:lpstr>微软雅黑</vt:lpstr>
      <vt:lpstr>Arial</vt:lpstr>
      <vt:lpstr>Calibri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天 下</cp:lastModifiedBy>
  <cp:revision>257</cp:revision>
  <dcterms:created xsi:type="dcterms:W3CDTF">2015-12-24T07:33:00Z</dcterms:created>
  <dcterms:modified xsi:type="dcterms:W3CDTF">2021-01-04T15:17:11Z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