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0" r:id="rId9"/>
    <p:sldId id="267" r:id="rId10"/>
    <p:sldId id="268" r:id="rId11"/>
    <p:sldId id="269" r:id="rId12"/>
    <p:sldId id="261" r:id="rId13"/>
    <p:sldId id="270" r:id="rId14"/>
    <p:sldId id="262" r:id="rId15"/>
    <p:sldId id="271" r:id="rId16"/>
    <p:sldId id="25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7001"/>
            <a:ext cx="6858001" cy="1219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803743" y="3075056"/>
            <a:ext cx="8584512" cy="707886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简 约 手 绘 小 清 新 通 用 模 板</a:t>
            </a:r>
          </a:p>
        </p:txBody>
      </p:sp>
      <p:sp>
        <p:nvSpPr>
          <p:cNvPr id="7" name="矩形 6"/>
          <p:cNvSpPr/>
          <p:nvPr/>
        </p:nvSpPr>
        <p:spPr>
          <a:xfrm>
            <a:off x="4289541" y="2191102"/>
            <a:ext cx="3612916" cy="584775"/>
          </a:xfrm>
          <a:prstGeom prst="rect">
            <a:avLst/>
          </a:prstGeom>
          <a:solidFill>
            <a:srgbClr val="FCFD7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ART TEMPLATE </a:t>
            </a:r>
            <a:endParaRPr lang="zh-CN" altLang="en-US" sz="3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8" name="矩形 23"/>
          <p:cNvSpPr>
            <a:spLocks noChangeArrowheads="1"/>
          </p:cNvSpPr>
          <p:nvPr/>
        </p:nvSpPr>
        <p:spPr bwMode="auto">
          <a:xfrm>
            <a:off x="2765127" y="3782942"/>
            <a:ext cx="6661744" cy="7008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THIS IS A ART TEMPLATE ,THE THANK YOU WATCHING THIS ONE. THIS IS A ART TEMPLATE ,THE TEMPLATE DESIGN 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31" y="874040"/>
            <a:ext cx="5124934" cy="510992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169715" y="2041138"/>
            <a:ext cx="305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555C2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 击 添 加 标 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69716" y="2502803"/>
            <a:ext cx="5059432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69715" y="3769368"/>
            <a:ext cx="305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555C2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 击 添 加 标 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169716" y="4231033"/>
            <a:ext cx="5059432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644" y="1626879"/>
            <a:ext cx="5708712" cy="398606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244136" y="1819610"/>
            <a:ext cx="553998" cy="36535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dirty="0">
                <a:solidFill>
                  <a:srgbClr val="51593F"/>
                </a:solidFill>
                <a:latin typeface="楷体" panose="02010609060101010101" pitchFamily="49" charset="-122"/>
                <a:ea typeface="楷体" panose="02010609060101010101" pitchFamily="49" charset="-122"/>
                <a:cs typeface="【团子】请叫我天然萌 微博@团团团团团团团儿" panose="02010601040101010101" pitchFamily="2" charset="2"/>
              </a:rPr>
              <a:t>点 击 添 加 标 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28309" y="1819610"/>
            <a:ext cx="1615827" cy="37933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687646" y="1972010"/>
            <a:ext cx="553998" cy="36535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dirty="0">
                <a:solidFill>
                  <a:srgbClr val="51593F"/>
                </a:solidFill>
                <a:latin typeface="楷体" panose="02010609060101010101" pitchFamily="49" charset="-122"/>
                <a:ea typeface="楷体" panose="02010609060101010101" pitchFamily="49" charset="-122"/>
                <a:cs typeface="【团子】请叫我天然萌 微博@团团团团团团团儿" panose="02010601040101010101" pitchFamily="2" charset="2"/>
              </a:rPr>
              <a:t>点 击 添 加 标 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71819" y="1972010"/>
            <a:ext cx="1615827" cy="37933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7001"/>
            <a:ext cx="6858001" cy="1219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51696" y="2624482"/>
            <a:ext cx="4888605" cy="707886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第  三  部  分</a:t>
            </a:r>
          </a:p>
        </p:txBody>
      </p:sp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2765127" y="3332368"/>
            <a:ext cx="6661744" cy="7008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THIS IS A ART TEMPLATE ,THE THANK YOU WATCHING THIS ONE. THIS IS A ART TEMPLATE ,THE TEMPLATE DESIGN 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77728" y="1744311"/>
            <a:ext cx="1785950" cy="1785950"/>
            <a:chOff x="857224" y="2428868"/>
            <a:chExt cx="2071702" cy="2071702"/>
          </a:xfrm>
        </p:grpSpPr>
        <p:sp>
          <p:nvSpPr>
            <p:cNvPr id="3" name="椭圆 2"/>
            <p:cNvSpPr/>
            <p:nvPr/>
          </p:nvSpPr>
          <p:spPr>
            <a:xfrm>
              <a:off x="1000100" y="2571744"/>
              <a:ext cx="1785950" cy="1785950"/>
            </a:xfrm>
            <a:prstGeom prst="ellipse">
              <a:avLst/>
            </a:prstGeom>
            <a:solidFill>
              <a:schemeClr val="tx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 useBgFill="1">
          <p:nvSpPr>
            <p:cNvPr id="4" name="椭圆 3"/>
            <p:cNvSpPr/>
            <p:nvPr/>
          </p:nvSpPr>
          <p:spPr>
            <a:xfrm>
              <a:off x="1075256" y="2684478"/>
              <a:ext cx="1574638" cy="1574638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68%</a:t>
              </a:r>
              <a:endPara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" name="空心弧 4"/>
            <p:cNvSpPr/>
            <p:nvPr/>
          </p:nvSpPr>
          <p:spPr>
            <a:xfrm>
              <a:off x="857224" y="2428868"/>
              <a:ext cx="2071702" cy="2071702"/>
            </a:xfrm>
            <a:prstGeom prst="blockArc">
              <a:avLst>
                <a:gd name="adj1" fmla="val 1934552"/>
                <a:gd name="adj2" fmla="val 16605261"/>
                <a:gd name="adj3" fmla="val 12078"/>
              </a:avLst>
            </a:prstGeom>
            <a:solidFill>
              <a:srgbClr val="FCFD73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663810" y="3530261"/>
            <a:ext cx="1785950" cy="1785950"/>
            <a:chOff x="857224" y="2428868"/>
            <a:chExt cx="2071702" cy="2071702"/>
          </a:xfrm>
        </p:grpSpPr>
        <p:sp>
          <p:nvSpPr>
            <p:cNvPr id="7" name="椭圆 6"/>
            <p:cNvSpPr/>
            <p:nvPr/>
          </p:nvSpPr>
          <p:spPr>
            <a:xfrm>
              <a:off x="1000100" y="2571744"/>
              <a:ext cx="1785950" cy="1785950"/>
            </a:xfrm>
            <a:prstGeom prst="ellipse">
              <a:avLst/>
            </a:prstGeom>
            <a:solidFill>
              <a:schemeClr val="tx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 useBgFill="1">
          <p:nvSpPr>
            <p:cNvPr id="8" name="椭圆 7"/>
            <p:cNvSpPr/>
            <p:nvPr/>
          </p:nvSpPr>
          <p:spPr>
            <a:xfrm>
              <a:off x="1075256" y="2684478"/>
              <a:ext cx="1574638" cy="1574638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45%</a:t>
              </a:r>
              <a:endPara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" name="空心弧 8"/>
            <p:cNvSpPr/>
            <p:nvPr/>
          </p:nvSpPr>
          <p:spPr>
            <a:xfrm>
              <a:off x="857224" y="2428868"/>
              <a:ext cx="2071702" cy="2071702"/>
            </a:xfrm>
            <a:prstGeom prst="blockArc">
              <a:avLst>
                <a:gd name="adj1" fmla="val 7059502"/>
                <a:gd name="adj2" fmla="val 16605261"/>
                <a:gd name="adj3" fmla="val 12078"/>
              </a:avLst>
            </a:prstGeom>
            <a:solidFill>
              <a:srgbClr val="FCFD73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521330" y="1815749"/>
            <a:ext cx="1785950" cy="1785950"/>
            <a:chOff x="857224" y="2428868"/>
            <a:chExt cx="2071702" cy="2071702"/>
          </a:xfrm>
        </p:grpSpPr>
        <p:sp>
          <p:nvSpPr>
            <p:cNvPr id="11" name="椭圆 10"/>
            <p:cNvSpPr/>
            <p:nvPr/>
          </p:nvSpPr>
          <p:spPr>
            <a:xfrm>
              <a:off x="1000100" y="2571744"/>
              <a:ext cx="1785950" cy="1785950"/>
            </a:xfrm>
            <a:prstGeom prst="ellipse">
              <a:avLst/>
            </a:prstGeom>
            <a:solidFill>
              <a:schemeClr val="tx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 useBgFill="1">
          <p:nvSpPr>
            <p:cNvPr id="12" name="椭圆 11"/>
            <p:cNvSpPr/>
            <p:nvPr/>
          </p:nvSpPr>
          <p:spPr>
            <a:xfrm>
              <a:off x="1089787" y="2699008"/>
              <a:ext cx="1574639" cy="1574639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75%</a:t>
              </a:r>
              <a:endPara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空心弧 12"/>
            <p:cNvSpPr/>
            <p:nvPr/>
          </p:nvSpPr>
          <p:spPr>
            <a:xfrm>
              <a:off x="857224" y="2428868"/>
              <a:ext cx="2071702" cy="2071702"/>
            </a:xfrm>
            <a:prstGeom prst="blockArc">
              <a:avLst>
                <a:gd name="adj1" fmla="val 49819"/>
                <a:gd name="adj2" fmla="val 16605261"/>
                <a:gd name="adj3" fmla="val 12078"/>
              </a:avLst>
            </a:prstGeom>
            <a:solidFill>
              <a:srgbClr val="FCFD73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430581" y="3530261"/>
            <a:ext cx="1785950" cy="1785950"/>
            <a:chOff x="857224" y="2428868"/>
            <a:chExt cx="2071702" cy="2071702"/>
          </a:xfrm>
        </p:grpSpPr>
        <p:sp>
          <p:nvSpPr>
            <p:cNvPr id="15" name="椭圆 14"/>
            <p:cNvSpPr/>
            <p:nvPr/>
          </p:nvSpPr>
          <p:spPr>
            <a:xfrm>
              <a:off x="1000100" y="2571744"/>
              <a:ext cx="1785950" cy="1785950"/>
            </a:xfrm>
            <a:prstGeom prst="ellipse">
              <a:avLst/>
            </a:prstGeom>
            <a:solidFill>
              <a:schemeClr val="tx1">
                <a:alpha val="58000"/>
              </a:schemeClr>
            </a:solidFill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 useBgFill="1">
          <p:nvSpPr>
            <p:cNvPr id="16" name="椭圆 15"/>
            <p:cNvSpPr/>
            <p:nvPr/>
          </p:nvSpPr>
          <p:spPr>
            <a:xfrm>
              <a:off x="1075256" y="2684478"/>
              <a:ext cx="1574638" cy="1574638"/>
            </a:xfrm>
            <a:prstGeom prst="ellipse">
              <a:avLst/>
            </a:prstGeom>
            <a:ln w="0">
              <a:solidFill>
                <a:schemeClr val="bg1">
                  <a:alpha val="7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85%</a:t>
              </a:r>
              <a:endPara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空心弧 16"/>
            <p:cNvSpPr/>
            <p:nvPr/>
          </p:nvSpPr>
          <p:spPr>
            <a:xfrm>
              <a:off x="857224" y="2428868"/>
              <a:ext cx="2071702" cy="2071702"/>
            </a:xfrm>
            <a:prstGeom prst="blockArc">
              <a:avLst>
                <a:gd name="adj1" fmla="val 7059502"/>
                <a:gd name="adj2" fmla="val 1744615"/>
                <a:gd name="adj3" fmla="val 16030"/>
              </a:avLst>
            </a:prstGeom>
            <a:solidFill>
              <a:srgbClr val="FCFD73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240721" y="3983211"/>
            <a:ext cx="3049397" cy="8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3005793" y="2001782"/>
            <a:ext cx="3049397" cy="8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5927296" y="3983211"/>
            <a:ext cx="3049397" cy="8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9"/>
          <p:cNvSpPr txBox="1">
            <a:spLocks noChangeArrowheads="1"/>
          </p:cNvSpPr>
          <p:nvPr/>
        </p:nvSpPr>
        <p:spPr bwMode="auto">
          <a:xfrm>
            <a:off x="8798857" y="2001782"/>
            <a:ext cx="3049397" cy="88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7001"/>
            <a:ext cx="6858001" cy="1219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51696" y="2624482"/>
            <a:ext cx="4888605" cy="707886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第  四  部  分</a:t>
            </a:r>
          </a:p>
        </p:txBody>
      </p:sp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2765127" y="3332368"/>
            <a:ext cx="6661744" cy="7008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THIS IS A ART TEMPLATE ,THE THANK YOU WATCHING THIS ONE. THIS IS A ART TEMPLATE ,THE TEMPLATE DESIGN 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3"/>
          <a:stretch>
            <a:fillRect/>
          </a:stretch>
        </p:blipFill>
        <p:spPr>
          <a:xfrm>
            <a:off x="125717" y="1389114"/>
            <a:ext cx="6200128" cy="487041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325844" y="2197416"/>
            <a:ext cx="305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555C2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 击 添 加 标 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325845" y="2659081"/>
            <a:ext cx="5059432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25844" y="3925646"/>
            <a:ext cx="305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555C2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 击 添 加 标 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325845" y="4387311"/>
            <a:ext cx="5059432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7001"/>
            <a:ext cx="6858001" cy="1219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803743" y="3075056"/>
            <a:ext cx="8584512" cy="707886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谢      谢</a:t>
            </a:r>
          </a:p>
        </p:txBody>
      </p:sp>
      <p:sp>
        <p:nvSpPr>
          <p:cNvPr id="7" name="矩形 6"/>
          <p:cNvSpPr/>
          <p:nvPr/>
        </p:nvSpPr>
        <p:spPr>
          <a:xfrm>
            <a:off x="4289541" y="2191102"/>
            <a:ext cx="3612916" cy="584775"/>
          </a:xfrm>
          <a:prstGeom prst="rect">
            <a:avLst/>
          </a:prstGeom>
          <a:solidFill>
            <a:srgbClr val="FCFD7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ART TEMPLATE </a:t>
            </a:r>
            <a:endParaRPr lang="zh-CN" altLang="en-US" sz="3200" dirty="0">
              <a:latin typeface="全字库正楷体" panose="02010604000101010101" pitchFamily="2" charset="-122"/>
              <a:ea typeface="全字库正楷体" panose="02010604000101010101" pitchFamily="2" charset="-122"/>
              <a:cs typeface="全字库正楷体" panose="02010604000101010101" pitchFamily="2" charset="-122"/>
            </a:endParaRPr>
          </a:p>
        </p:txBody>
      </p:sp>
      <p:sp>
        <p:nvSpPr>
          <p:cNvPr id="8" name="矩形 23"/>
          <p:cNvSpPr>
            <a:spLocks noChangeArrowheads="1"/>
          </p:cNvSpPr>
          <p:nvPr/>
        </p:nvSpPr>
        <p:spPr bwMode="auto">
          <a:xfrm>
            <a:off x="2765127" y="3782942"/>
            <a:ext cx="6661744" cy="7008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THIS IS A ART TEMPLATE ,THE THANK YOU WATCHING THIS ONE. THIS IS A ART TEMPLATE ,THE TEMPLATE DESIGN 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4" t="89850" r="58551" b="-367"/>
          <a:stretch>
            <a:fillRect/>
          </a:stretch>
        </p:blipFill>
        <p:spPr>
          <a:xfrm rot="4293603">
            <a:off x="7121263" y="1289037"/>
            <a:ext cx="1161845" cy="86067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4" t="89850" r="58551" b="-367"/>
          <a:stretch>
            <a:fillRect/>
          </a:stretch>
        </p:blipFill>
        <p:spPr>
          <a:xfrm rot="4293603">
            <a:off x="5212494" y="1289039"/>
            <a:ext cx="1161845" cy="86067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4" t="89850" r="58551" b="-367"/>
          <a:stretch>
            <a:fillRect/>
          </a:stretch>
        </p:blipFill>
        <p:spPr>
          <a:xfrm rot="4293603">
            <a:off x="3105596" y="1289037"/>
            <a:ext cx="1161845" cy="86067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4" t="89850" r="58551" b="-367"/>
          <a:stretch>
            <a:fillRect/>
          </a:stretch>
        </p:blipFill>
        <p:spPr>
          <a:xfrm rot="4293603">
            <a:off x="1196827" y="1289039"/>
            <a:ext cx="1161845" cy="86067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400087" y="2406591"/>
            <a:ext cx="1282974" cy="1754326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latin typeface="楷体" panose="02010609060101010101" pitchFamily="49" charset="-122"/>
                <a:ea typeface="楷体" panose="02010609060101010101" pitchFamily="49" charset="-122"/>
              </a:rPr>
              <a:t>目</a:t>
            </a:r>
            <a:endParaRPr lang="en-US" altLang="zh-CN" sz="5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5400" b="1" dirty="0">
                <a:latin typeface="楷体" panose="02010609060101010101" pitchFamily="49" charset="-122"/>
                <a:ea typeface="楷体" panose="02010609060101010101" pitchFamily="49" charset="-122"/>
              </a:rPr>
              <a:t>录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24273" y="2204756"/>
            <a:ext cx="1015663" cy="36294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262848" y="2241820"/>
            <a:ext cx="1015663" cy="36294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263713" y="2241820"/>
            <a:ext cx="1015663" cy="36294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377684" y="2278884"/>
            <a:ext cx="1015663" cy="36294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</a:t>
            </a: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7001"/>
            <a:ext cx="6858001" cy="1219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51696" y="2624482"/>
            <a:ext cx="4888605" cy="707886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第  一  部  分</a:t>
            </a:r>
          </a:p>
        </p:txBody>
      </p:sp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2765127" y="3332368"/>
            <a:ext cx="6661744" cy="7008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THIS IS A ART TEMPLATE ,THE THANK YOU WATCHING THIS ONE. THIS IS A ART TEMPLATE ,THE TEMPLATE DESIGN 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277" y="690960"/>
            <a:ext cx="5124934" cy="510992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987044" y="1561091"/>
            <a:ext cx="5251596" cy="3703373"/>
            <a:chOff x="2368240" y="2093134"/>
            <a:chExt cx="5251596" cy="3703373"/>
          </a:xfrm>
        </p:grpSpPr>
        <p:sp>
          <p:nvSpPr>
            <p:cNvPr id="6" name="TextBox 20"/>
            <p:cNvSpPr txBox="1"/>
            <p:nvPr/>
          </p:nvSpPr>
          <p:spPr>
            <a:xfrm>
              <a:off x="2368241" y="2182864"/>
              <a:ext cx="1150858" cy="463035"/>
            </a:xfrm>
            <a:prstGeom prst="roundRect">
              <a:avLst/>
            </a:prstGeom>
            <a:solidFill>
              <a:srgbClr val="FCFD73"/>
            </a:solidFill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标题内容</a:t>
              </a:r>
              <a:r>
                <a:rPr lang="id-ID" altLang="zh-CN" sz="16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 </a:t>
              </a:r>
              <a:endParaRPr lang="en-US" altLang="zh-CN" sz="16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7" name="Rectangle 21"/>
            <p:cNvSpPr/>
            <p:nvPr/>
          </p:nvSpPr>
          <p:spPr>
            <a:xfrm>
              <a:off x="3806821" y="2093134"/>
              <a:ext cx="3813015" cy="613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在此处添加详细文本描述，建议与标题相关并符合整体语言风格</a:t>
              </a:r>
            </a:p>
          </p:txBody>
        </p:sp>
        <p:sp>
          <p:nvSpPr>
            <p:cNvPr id="8" name="TextBox 22"/>
            <p:cNvSpPr txBox="1"/>
            <p:nvPr/>
          </p:nvSpPr>
          <p:spPr>
            <a:xfrm>
              <a:off x="2368240" y="4233853"/>
              <a:ext cx="1150859" cy="463035"/>
            </a:xfrm>
            <a:prstGeom prst="roundRect">
              <a:avLst/>
            </a:prstGeom>
            <a:solidFill>
              <a:srgbClr val="FCFD73"/>
            </a:solidFill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标题内容</a:t>
              </a:r>
              <a:r>
                <a:rPr lang="id-ID" altLang="zh-CN" sz="16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 </a:t>
              </a:r>
              <a:endParaRPr lang="en-US" altLang="zh-CN" sz="16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9" name="Rectangle 23"/>
            <p:cNvSpPr/>
            <p:nvPr/>
          </p:nvSpPr>
          <p:spPr>
            <a:xfrm>
              <a:off x="3806821" y="4144123"/>
              <a:ext cx="3813015" cy="613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在此处添加详细文本描述，建议与标题相关并符合整体语言风格</a:t>
              </a:r>
            </a:p>
          </p:txBody>
        </p:sp>
        <p:sp>
          <p:nvSpPr>
            <p:cNvPr id="10" name="TextBox 24"/>
            <p:cNvSpPr txBox="1"/>
            <p:nvPr/>
          </p:nvSpPr>
          <p:spPr>
            <a:xfrm>
              <a:off x="2368240" y="3208358"/>
              <a:ext cx="1150859" cy="463035"/>
            </a:xfrm>
            <a:prstGeom prst="roundRect">
              <a:avLst/>
            </a:prstGeom>
            <a:solidFill>
              <a:srgbClr val="FCFD73"/>
            </a:solidFill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标题内容</a:t>
              </a:r>
              <a:r>
                <a:rPr lang="id-ID" altLang="zh-CN" sz="16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 </a:t>
              </a:r>
              <a:endParaRPr lang="en-US" altLang="zh-CN" sz="16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1" name="Rectangle 25"/>
            <p:cNvSpPr/>
            <p:nvPr/>
          </p:nvSpPr>
          <p:spPr>
            <a:xfrm>
              <a:off x="3806821" y="3118628"/>
              <a:ext cx="3813015" cy="613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在此处添加详细文本描述，建议与标题相关并符合整体语言风格</a:t>
              </a:r>
            </a:p>
          </p:txBody>
        </p:sp>
        <p:sp>
          <p:nvSpPr>
            <p:cNvPr id="12" name="TextBox 26"/>
            <p:cNvSpPr txBox="1"/>
            <p:nvPr/>
          </p:nvSpPr>
          <p:spPr>
            <a:xfrm>
              <a:off x="2368240" y="5272351"/>
              <a:ext cx="1150859" cy="463035"/>
            </a:xfrm>
            <a:prstGeom prst="roundRect">
              <a:avLst/>
            </a:prstGeom>
            <a:solidFill>
              <a:srgbClr val="FCFD73"/>
            </a:solidFill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标题内容</a:t>
              </a:r>
              <a:r>
                <a:rPr lang="id-ID" altLang="zh-CN" sz="16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 </a:t>
              </a:r>
              <a:endParaRPr lang="en-US" altLang="zh-CN" sz="16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endParaRPr>
            </a:p>
          </p:txBody>
        </p:sp>
        <p:sp>
          <p:nvSpPr>
            <p:cNvPr id="13" name="Rectangle 27"/>
            <p:cNvSpPr/>
            <p:nvPr/>
          </p:nvSpPr>
          <p:spPr>
            <a:xfrm>
              <a:off x="3705270" y="5182621"/>
              <a:ext cx="3813015" cy="613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>
                  <a:latin typeface="全字库正楷体" panose="02010604000101010101" pitchFamily="2" charset="-122"/>
                  <a:ea typeface="全字库正楷体" panose="02010604000101010101" pitchFamily="2" charset="-122"/>
                  <a:cs typeface="全字库正楷体" panose="02010604000101010101" pitchFamily="2" charset="-122"/>
                </a:rPr>
                <a:t>在此处添加详细文本描述，建议与标题相关并符合整体语言风格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12649" y="1920228"/>
            <a:ext cx="2580362" cy="878165"/>
            <a:chOff x="3306871" y="1338942"/>
            <a:chExt cx="2580362" cy="878165"/>
          </a:xfrm>
        </p:grpSpPr>
        <p:sp>
          <p:nvSpPr>
            <p:cNvPr id="3" name="文本框 2"/>
            <p:cNvSpPr txBox="1"/>
            <p:nvPr/>
          </p:nvSpPr>
          <p:spPr>
            <a:xfrm>
              <a:off x="3452586" y="1338942"/>
              <a:ext cx="5565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spc="-150" dirty="0">
                  <a:latin typeface="楷体" panose="02010609060101010101" pitchFamily="49" charset="-122"/>
                  <a:ea typeface="楷体" panose="02010609060101010101" pitchFamily="49" charset="-122"/>
                </a:rPr>
                <a:t>01</a:t>
              </a:r>
              <a:endParaRPr lang="zh-CN" altLang="en-US" sz="3200" spc="-15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" name="矩形 6"/>
            <p:cNvSpPr/>
            <p:nvPr/>
          </p:nvSpPr>
          <p:spPr>
            <a:xfrm>
              <a:off x="3306871" y="1624965"/>
              <a:ext cx="2580362" cy="592142"/>
            </a:xfrm>
            <a:custGeom>
              <a:avLst/>
              <a:gdLst>
                <a:gd name="connsiteX0" fmla="*/ 0 w 2580362"/>
                <a:gd name="connsiteY0" fmla="*/ 0 h 591155"/>
                <a:gd name="connsiteX1" fmla="*/ 2580362 w 2580362"/>
                <a:gd name="connsiteY1" fmla="*/ 0 h 591155"/>
                <a:gd name="connsiteX2" fmla="*/ 2580362 w 2580362"/>
                <a:gd name="connsiteY2" fmla="*/ 591155 h 591155"/>
                <a:gd name="connsiteX3" fmla="*/ 0 w 2580362"/>
                <a:gd name="connsiteY3" fmla="*/ 591155 h 591155"/>
                <a:gd name="connsiteX4" fmla="*/ 0 w 2580362"/>
                <a:gd name="connsiteY4" fmla="*/ 0 h 591155"/>
                <a:gd name="connsiteX0-1" fmla="*/ 0 w 2580362"/>
                <a:gd name="connsiteY0-2" fmla="*/ 352 h 591507"/>
                <a:gd name="connsiteX1-3" fmla="*/ 153879 w 2580362"/>
                <a:gd name="connsiteY1-4" fmla="*/ 0 h 591507"/>
                <a:gd name="connsiteX2-5" fmla="*/ 2580362 w 2580362"/>
                <a:gd name="connsiteY2-6" fmla="*/ 352 h 591507"/>
                <a:gd name="connsiteX3-7" fmla="*/ 2580362 w 2580362"/>
                <a:gd name="connsiteY3-8" fmla="*/ 591507 h 591507"/>
                <a:gd name="connsiteX4-9" fmla="*/ 0 w 2580362"/>
                <a:gd name="connsiteY4-10" fmla="*/ 591507 h 591507"/>
                <a:gd name="connsiteX5" fmla="*/ 0 w 2580362"/>
                <a:gd name="connsiteY5" fmla="*/ 352 h 591507"/>
                <a:gd name="connsiteX0-11" fmla="*/ 0 w 2580362"/>
                <a:gd name="connsiteY0-12" fmla="*/ 352 h 591507"/>
                <a:gd name="connsiteX1-13" fmla="*/ 153879 w 2580362"/>
                <a:gd name="connsiteY1-14" fmla="*/ 0 h 591507"/>
                <a:gd name="connsiteX2-15" fmla="*/ 661879 w 2580362"/>
                <a:gd name="connsiteY2-16" fmla="*/ 0 h 591507"/>
                <a:gd name="connsiteX3-17" fmla="*/ 2580362 w 2580362"/>
                <a:gd name="connsiteY3-18" fmla="*/ 352 h 591507"/>
                <a:gd name="connsiteX4-19" fmla="*/ 2580362 w 2580362"/>
                <a:gd name="connsiteY4-20" fmla="*/ 591507 h 591507"/>
                <a:gd name="connsiteX5-21" fmla="*/ 0 w 2580362"/>
                <a:gd name="connsiteY5-22" fmla="*/ 591507 h 591507"/>
                <a:gd name="connsiteX6" fmla="*/ 0 w 2580362"/>
                <a:gd name="connsiteY6" fmla="*/ 352 h 591507"/>
                <a:gd name="connsiteX0-23" fmla="*/ 661879 w 2580362"/>
                <a:gd name="connsiteY0-24" fmla="*/ 0 h 591507"/>
                <a:gd name="connsiteX1-25" fmla="*/ 2580362 w 2580362"/>
                <a:gd name="connsiteY1-26" fmla="*/ 352 h 591507"/>
                <a:gd name="connsiteX2-27" fmla="*/ 2580362 w 2580362"/>
                <a:gd name="connsiteY2-28" fmla="*/ 591507 h 591507"/>
                <a:gd name="connsiteX3-29" fmla="*/ 0 w 2580362"/>
                <a:gd name="connsiteY3-30" fmla="*/ 591507 h 591507"/>
                <a:gd name="connsiteX4-31" fmla="*/ 0 w 2580362"/>
                <a:gd name="connsiteY4-32" fmla="*/ 352 h 591507"/>
                <a:gd name="connsiteX5-33" fmla="*/ 245319 w 2580362"/>
                <a:gd name="connsiteY5-34" fmla="*/ 91440 h 591507"/>
                <a:gd name="connsiteX0-35" fmla="*/ 661879 w 2580362"/>
                <a:gd name="connsiteY0-36" fmla="*/ 635 h 592142"/>
                <a:gd name="connsiteX1-37" fmla="*/ 2580362 w 2580362"/>
                <a:gd name="connsiteY1-38" fmla="*/ 987 h 592142"/>
                <a:gd name="connsiteX2-39" fmla="*/ 2580362 w 2580362"/>
                <a:gd name="connsiteY2-40" fmla="*/ 592142 h 592142"/>
                <a:gd name="connsiteX3-41" fmla="*/ 0 w 2580362"/>
                <a:gd name="connsiteY3-42" fmla="*/ 592142 h 592142"/>
                <a:gd name="connsiteX4-43" fmla="*/ 0 w 2580362"/>
                <a:gd name="connsiteY4-44" fmla="*/ 987 h 592142"/>
                <a:gd name="connsiteX5-45" fmla="*/ 188169 w 2580362"/>
                <a:gd name="connsiteY5-46" fmla="*/ 0 h 59214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2580362" h="592142">
                  <a:moveTo>
                    <a:pt x="661879" y="635"/>
                  </a:moveTo>
                  <a:lnTo>
                    <a:pt x="2580362" y="987"/>
                  </a:lnTo>
                  <a:lnTo>
                    <a:pt x="2580362" y="592142"/>
                  </a:lnTo>
                  <a:lnTo>
                    <a:pt x="0" y="592142"/>
                  </a:lnTo>
                  <a:lnTo>
                    <a:pt x="0" y="987"/>
                  </a:lnTo>
                  <a:lnTo>
                    <a:pt x="188169" y="0"/>
                  </a:lnTo>
                </a:path>
              </a:pathLst>
            </a:custGeom>
            <a:noFill/>
            <a:ln>
              <a:solidFill>
                <a:srgbClr val="FCFD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948603" y="1690203"/>
              <a:ext cx="1422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添加标题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760621" y="1920228"/>
            <a:ext cx="2580362" cy="878165"/>
            <a:chOff x="3306871" y="1338942"/>
            <a:chExt cx="2580362" cy="878165"/>
          </a:xfrm>
        </p:grpSpPr>
        <p:sp>
          <p:nvSpPr>
            <p:cNvPr id="7" name="文本框 6"/>
            <p:cNvSpPr txBox="1"/>
            <p:nvPr/>
          </p:nvSpPr>
          <p:spPr>
            <a:xfrm>
              <a:off x="3452586" y="1338942"/>
              <a:ext cx="5565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spc="-150" dirty="0">
                  <a:latin typeface="楷体" panose="02010609060101010101" pitchFamily="49" charset="-122"/>
                  <a:ea typeface="楷体" panose="02010609060101010101" pitchFamily="49" charset="-122"/>
                </a:rPr>
                <a:t>02</a:t>
              </a:r>
              <a:endParaRPr lang="zh-CN" altLang="en-US" sz="3200" spc="-15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" name="矩形 6"/>
            <p:cNvSpPr/>
            <p:nvPr/>
          </p:nvSpPr>
          <p:spPr>
            <a:xfrm>
              <a:off x="3306871" y="1624965"/>
              <a:ext cx="2580362" cy="592142"/>
            </a:xfrm>
            <a:custGeom>
              <a:avLst/>
              <a:gdLst>
                <a:gd name="connsiteX0" fmla="*/ 0 w 2580362"/>
                <a:gd name="connsiteY0" fmla="*/ 0 h 591155"/>
                <a:gd name="connsiteX1" fmla="*/ 2580362 w 2580362"/>
                <a:gd name="connsiteY1" fmla="*/ 0 h 591155"/>
                <a:gd name="connsiteX2" fmla="*/ 2580362 w 2580362"/>
                <a:gd name="connsiteY2" fmla="*/ 591155 h 591155"/>
                <a:gd name="connsiteX3" fmla="*/ 0 w 2580362"/>
                <a:gd name="connsiteY3" fmla="*/ 591155 h 591155"/>
                <a:gd name="connsiteX4" fmla="*/ 0 w 2580362"/>
                <a:gd name="connsiteY4" fmla="*/ 0 h 591155"/>
                <a:gd name="connsiteX0-1" fmla="*/ 0 w 2580362"/>
                <a:gd name="connsiteY0-2" fmla="*/ 352 h 591507"/>
                <a:gd name="connsiteX1-3" fmla="*/ 153879 w 2580362"/>
                <a:gd name="connsiteY1-4" fmla="*/ 0 h 591507"/>
                <a:gd name="connsiteX2-5" fmla="*/ 2580362 w 2580362"/>
                <a:gd name="connsiteY2-6" fmla="*/ 352 h 591507"/>
                <a:gd name="connsiteX3-7" fmla="*/ 2580362 w 2580362"/>
                <a:gd name="connsiteY3-8" fmla="*/ 591507 h 591507"/>
                <a:gd name="connsiteX4-9" fmla="*/ 0 w 2580362"/>
                <a:gd name="connsiteY4-10" fmla="*/ 591507 h 591507"/>
                <a:gd name="connsiteX5" fmla="*/ 0 w 2580362"/>
                <a:gd name="connsiteY5" fmla="*/ 352 h 591507"/>
                <a:gd name="connsiteX0-11" fmla="*/ 0 w 2580362"/>
                <a:gd name="connsiteY0-12" fmla="*/ 352 h 591507"/>
                <a:gd name="connsiteX1-13" fmla="*/ 153879 w 2580362"/>
                <a:gd name="connsiteY1-14" fmla="*/ 0 h 591507"/>
                <a:gd name="connsiteX2-15" fmla="*/ 661879 w 2580362"/>
                <a:gd name="connsiteY2-16" fmla="*/ 0 h 591507"/>
                <a:gd name="connsiteX3-17" fmla="*/ 2580362 w 2580362"/>
                <a:gd name="connsiteY3-18" fmla="*/ 352 h 591507"/>
                <a:gd name="connsiteX4-19" fmla="*/ 2580362 w 2580362"/>
                <a:gd name="connsiteY4-20" fmla="*/ 591507 h 591507"/>
                <a:gd name="connsiteX5-21" fmla="*/ 0 w 2580362"/>
                <a:gd name="connsiteY5-22" fmla="*/ 591507 h 591507"/>
                <a:gd name="connsiteX6" fmla="*/ 0 w 2580362"/>
                <a:gd name="connsiteY6" fmla="*/ 352 h 591507"/>
                <a:gd name="connsiteX0-23" fmla="*/ 661879 w 2580362"/>
                <a:gd name="connsiteY0-24" fmla="*/ 0 h 591507"/>
                <a:gd name="connsiteX1-25" fmla="*/ 2580362 w 2580362"/>
                <a:gd name="connsiteY1-26" fmla="*/ 352 h 591507"/>
                <a:gd name="connsiteX2-27" fmla="*/ 2580362 w 2580362"/>
                <a:gd name="connsiteY2-28" fmla="*/ 591507 h 591507"/>
                <a:gd name="connsiteX3-29" fmla="*/ 0 w 2580362"/>
                <a:gd name="connsiteY3-30" fmla="*/ 591507 h 591507"/>
                <a:gd name="connsiteX4-31" fmla="*/ 0 w 2580362"/>
                <a:gd name="connsiteY4-32" fmla="*/ 352 h 591507"/>
                <a:gd name="connsiteX5-33" fmla="*/ 245319 w 2580362"/>
                <a:gd name="connsiteY5-34" fmla="*/ 91440 h 591507"/>
                <a:gd name="connsiteX0-35" fmla="*/ 661879 w 2580362"/>
                <a:gd name="connsiteY0-36" fmla="*/ 635 h 592142"/>
                <a:gd name="connsiteX1-37" fmla="*/ 2580362 w 2580362"/>
                <a:gd name="connsiteY1-38" fmla="*/ 987 h 592142"/>
                <a:gd name="connsiteX2-39" fmla="*/ 2580362 w 2580362"/>
                <a:gd name="connsiteY2-40" fmla="*/ 592142 h 592142"/>
                <a:gd name="connsiteX3-41" fmla="*/ 0 w 2580362"/>
                <a:gd name="connsiteY3-42" fmla="*/ 592142 h 592142"/>
                <a:gd name="connsiteX4-43" fmla="*/ 0 w 2580362"/>
                <a:gd name="connsiteY4-44" fmla="*/ 987 h 592142"/>
                <a:gd name="connsiteX5-45" fmla="*/ 188169 w 2580362"/>
                <a:gd name="connsiteY5-46" fmla="*/ 0 h 59214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2580362" h="592142">
                  <a:moveTo>
                    <a:pt x="661879" y="635"/>
                  </a:moveTo>
                  <a:lnTo>
                    <a:pt x="2580362" y="987"/>
                  </a:lnTo>
                  <a:lnTo>
                    <a:pt x="2580362" y="592142"/>
                  </a:lnTo>
                  <a:lnTo>
                    <a:pt x="0" y="592142"/>
                  </a:lnTo>
                  <a:lnTo>
                    <a:pt x="0" y="987"/>
                  </a:lnTo>
                  <a:lnTo>
                    <a:pt x="188169" y="0"/>
                  </a:lnTo>
                </a:path>
              </a:pathLst>
            </a:custGeom>
            <a:noFill/>
            <a:ln>
              <a:solidFill>
                <a:srgbClr val="FCFD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935351" y="1690203"/>
              <a:ext cx="1422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添加标题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108593" y="1920228"/>
            <a:ext cx="2580362" cy="878165"/>
            <a:chOff x="3306871" y="1338942"/>
            <a:chExt cx="2580362" cy="878165"/>
          </a:xfrm>
        </p:grpSpPr>
        <p:sp>
          <p:nvSpPr>
            <p:cNvPr id="11" name="文本框 10"/>
            <p:cNvSpPr txBox="1"/>
            <p:nvPr/>
          </p:nvSpPr>
          <p:spPr>
            <a:xfrm>
              <a:off x="3452586" y="1338942"/>
              <a:ext cx="5565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spc="-150" dirty="0">
                  <a:latin typeface="楷体" panose="02010609060101010101" pitchFamily="49" charset="-122"/>
                  <a:ea typeface="楷体" panose="02010609060101010101" pitchFamily="49" charset="-122"/>
                </a:rPr>
                <a:t>03</a:t>
              </a:r>
              <a:endParaRPr lang="zh-CN" altLang="en-US" sz="3200" spc="-15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" name="矩形 6"/>
            <p:cNvSpPr/>
            <p:nvPr/>
          </p:nvSpPr>
          <p:spPr>
            <a:xfrm>
              <a:off x="3306871" y="1624965"/>
              <a:ext cx="2580362" cy="592142"/>
            </a:xfrm>
            <a:custGeom>
              <a:avLst/>
              <a:gdLst>
                <a:gd name="connsiteX0" fmla="*/ 0 w 2580362"/>
                <a:gd name="connsiteY0" fmla="*/ 0 h 591155"/>
                <a:gd name="connsiteX1" fmla="*/ 2580362 w 2580362"/>
                <a:gd name="connsiteY1" fmla="*/ 0 h 591155"/>
                <a:gd name="connsiteX2" fmla="*/ 2580362 w 2580362"/>
                <a:gd name="connsiteY2" fmla="*/ 591155 h 591155"/>
                <a:gd name="connsiteX3" fmla="*/ 0 w 2580362"/>
                <a:gd name="connsiteY3" fmla="*/ 591155 h 591155"/>
                <a:gd name="connsiteX4" fmla="*/ 0 w 2580362"/>
                <a:gd name="connsiteY4" fmla="*/ 0 h 591155"/>
                <a:gd name="connsiteX0-1" fmla="*/ 0 w 2580362"/>
                <a:gd name="connsiteY0-2" fmla="*/ 352 h 591507"/>
                <a:gd name="connsiteX1-3" fmla="*/ 153879 w 2580362"/>
                <a:gd name="connsiteY1-4" fmla="*/ 0 h 591507"/>
                <a:gd name="connsiteX2-5" fmla="*/ 2580362 w 2580362"/>
                <a:gd name="connsiteY2-6" fmla="*/ 352 h 591507"/>
                <a:gd name="connsiteX3-7" fmla="*/ 2580362 w 2580362"/>
                <a:gd name="connsiteY3-8" fmla="*/ 591507 h 591507"/>
                <a:gd name="connsiteX4-9" fmla="*/ 0 w 2580362"/>
                <a:gd name="connsiteY4-10" fmla="*/ 591507 h 591507"/>
                <a:gd name="connsiteX5" fmla="*/ 0 w 2580362"/>
                <a:gd name="connsiteY5" fmla="*/ 352 h 591507"/>
                <a:gd name="connsiteX0-11" fmla="*/ 0 w 2580362"/>
                <a:gd name="connsiteY0-12" fmla="*/ 352 h 591507"/>
                <a:gd name="connsiteX1-13" fmla="*/ 153879 w 2580362"/>
                <a:gd name="connsiteY1-14" fmla="*/ 0 h 591507"/>
                <a:gd name="connsiteX2-15" fmla="*/ 661879 w 2580362"/>
                <a:gd name="connsiteY2-16" fmla="*/ 0 h 591507"/>
                <a:gd name="connsiteX3-17" fmla="*/ 2580362 w 2580362"/>
                <a:gd name="connsiteY3-18" fmla="*/ 352 h 591507"/>
                <a:gd name="connsiteX4-19" fmla="*/ 2580362 w 2580362"/>
                <a:gd name="connsiteY4-20" fmla="*/ 591507 h 591507"/>
                <a:gd name="connsiteX5-21" fmla="*/ 0 w 2580362"/>
                <a:gd name="connsiteY5-22" fmla="*/ 591507 h 591507"/>
                <a:gd name="connsiteX6" fmla="*/ 0 w 2580362"/>
                <a:gd name="connsiteY6" fmla="*/ 352 h 591507"/>
                <a:gd name="connsiteX0-23" fmla="*/ 661879 w 2580362"/>
                <a:gd name="connsiteY0-24" fmla="*/ 0 h 591507"/>
                <a:gd name="connsiteX1-25" fmla="*/ 2580362 w 2580362"/>
                <a:gd name="connsiteY1-26" fmla="*/ 352 h 591507"/>
                <a:gd name="connsiteX2-27" fmla="*/ 2580362 w 2580362"/>
                <a:gd name="connsiteY2-28" fmla="*/ 591507 h 591507"/>
                <a:gd name="connsiteX3-29" fmla="*/ 0 w 2580362"/>
                <a:gd name="connsiteY3-30" fmla="*/ 591507 h 591507"/>
                <a:gd name="connsiteX4-31" fmla="*/ 0 w 2580362"/>
                <a:gd name="connsiteY4-32" fmla="*/ 352 h 591507"/>
                <a:gd name="connsiteX5-33" fmla="*/ 245319 w 2580362"/>
                <a:gd name="connsiteY5-34" fmla="*/ 91440 h 591507"/>
                <a:gd name="connsiteX0-35" fmla="*/ 661879 w 2580362"/>
                <a:gd name="connsiteY0-36" fmla="*/ 635 h 592142"/>
                <a:gd name="connsiteX1-37" fmla="*/ 2580362 w 2580362"/>
                <a:gd name="connsiteY1-38" fmla="*/ 987 h 592142"/>
                <a:gd name="connsiteX2-39" fmla="*/ 2580362 w 2580362"/>
                <a:gd name="connsiteY2-40" fmla="*/ 592142 h 592142"/>
                <a:gd name="connsiteX3-41" fmla="*/ 0 w 2580362"/>
                <a:gd name="connsiteY3-42" fmla="*/ 592142 h 592142"/>
                <a:gd name="connsiteX4-43" fmla="*/ 0 w 2580362"/>
                <a:gd name="connsiteY4-44" fmla="*/ 987 h 592142"/>
                <a:gd name="connsiteX5-45" fmla="*/ 188169 w 2580362"/>
                <a:gd name="connsiteY5-46" fmla="*/ 0 h 59214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2580362" h="592142">
                  <a:moveTo>
                    <a:pt x="661879" y="635"/>
                  </a:moveTo>
                  <a:lnTo>
                    <a:pt x="2580362" y="987"/>
                  </a:lnTo>
                  <a:lnTo>
                    <a:pt x="2580362" y="592142"/>
                  </a:lnTo>
                  <a:lnTo>
                    <a:pt x="0" y="592142"/>
                  </a:lnTo>
                  <a:lnTo>
                    <a:pt x="0" y="987"/>
                  </a:lnTo>
                  <a:lnTo>
                    <a:pt x="188169" y="0"/>
                  </a:lnTo>
                </a:path>
              </a:pathLst>
            </a:custGeom>
            <a:noFill/>
            <a:ln>
              <a:solidFill>
                <a:srgbClr val="FCFD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961855" y="1690203"/>
              <a:ext cx="1422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添加标题</a:t>
              </a:r>
            </a:p>
          </p:txBody>
        </p:sp>
      </p:grpSp>
      <p:cxnSp>
        <p:nvCxnSpPr>
          <p:cNvPr id="14" name="直接连接符 13"/>
          <p:cNvCxnSpPr/>
          <p:nvPr/>
        </p:nvCxnSpPr>
        <p:spPr>
          <a:xfrm>
            <a:off x="1412649" y="3132818"/>
            <a:ext cx="391886" cy="0"/>
          </a:xfrm>
          <a:prstGeom prst="line">
            <a:avLst/>
          </a:prstGeom>
          <a:ln w="76200">
            <a:solidFill>
              <a:srgbClr val="FCFD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760621" y="3132818"/>
            <a:ext cx="391886" cy="0"/>
          </a:xfrm>
          <a:prstGeom prst="line">
            <a:avLst/>
          </a:prstGeom>
          <a:ln w="76200">
            <a:solidFill>
              <a:srgbClr val="FCFD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8108593" y="3132818"/>
            <a:ext cx="391886" cy="0"/>
          </a:xfrm>
          <a:prstGeom prst="line">
            <a:avLst/>
          </a:prstGeom>
          <a:ln w="76200">
            <a:solidFill>
              <a:srgbClr val="FCFD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1416105" y="4103876"/>
            <a:ext cx="2576906" cy="141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4760621" y="4103876"/>
            <a:ext cx="2576906" cy="141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Rectangle 35"/>
          <p:cNvSpPr>
            <a:spLocks noChangeArrowheads="1"/>
          </p:cNvSpPr>
          <p:nvPr/>
        </p:nvSpPr>
        <p:spPr bwMode="auto">
          <a:xfrm>
            <a:off x="8105137" y="4103876"/>
            <a:ext cx="2576906" cy="141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</a:t>
            </a:r>
            <a:endParaRPr lang="en-US" altLang="zh-CN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69" y="1085908"/>
            <a:ext cx="3849163" cy="268764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386923" y="3773556"/>
            <a:ext cx="2662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555C2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 击 添 加 标 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17626" y="4346352"/>
            <a:ext cx="3000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569" y="1058772"/>
            <a:ext cx="3849163" cy="268764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322723" y="3746420"/>
            <a:ext cx="2662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555C2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 击 添 加 标 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153426" y="4319216"/>
            <a:ext cx="3000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0223" y="1753348"/>
            <a:ext cx="492443" cy="26503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dirty="0">
                <a:solidFill>
                  <a:srgbClr val="51593F"/>
                </a:solidFill>
                <a:latin typeface="楷体" panose="02010609060101010101" pitchFamily="49" charset="-122"/>
                <a:ea typeface="楷体" panose="02010609060101010101" pitchFamily="49" charset="-122"/>
                <a:cs typeface="【团子】请叫我天然萌 微博@团团团团团团团儿" panose="02010601040101010101" pitchFamily="2" charset="2"/>
              </a:rPr>
              <a:t>点 击 添 加 标 题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922840" y="1753348"/>
            <a:ext cx="1615827" cy="37933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点击输入本栏的具体文字，简明扼要的说明分项内容，此为概念图解，请根据您的具体内容酌情修改。点击输入本栏的具体文字，简明扼要的说明分项内容</a:t>
            </a:r>
            <a:endParaRPr lang="en-US" altLang="zh-CN" sz="1200" kern="0" dirty="0">
              <a:solidFill>
                <a:srgbClr val="000000">
                  <a:lumMod val="65000"/>
                  <a:lumOff val="3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</a:pPr>
            <a:endParaRPr lang="zh-CN" altLang="en-US" sz="1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>
            <a:spLocks noChangeArrowheads="1"/>
          </p:cNvSpPr>
          <p:nvPr/>
        </p:nvSpPr>
        <p:spPr bwMode="auto">
          <a:xfrm>
            <a:off x="2705996" y="2941155"/>
            <a:ext cx="1833563" cy="1835150"/>
          </a:xfrm>
          <a:custGeom>
            <a:avLst/>
            <a:gdLst>
              <a:gd name="T0" fmla="*/ 0 w 2204265"/>
              <a:gd name="T1" fmla="*/ 0 h 2204265"/>
              <a:gd name="T2" fmla="*/ 2204265 w 2204265"/>
              <a:gd name="T3" fmla="*/ 2204265 h 2204265"/>
            </a:gdLst>
            <a:ahLst/>
            <a:cxnLst/>
            <a:rect l="T0" t="T1" r="T2" b="T3"/>
            <a:pathLst>
              <a:path w="2204265" h="2204265">
                <a:moveTo>
                  <a:pt x="1102132" y="321083"/>
                </a:moveTo>
                <a:cubicBezTo>
                  <a:pt x="665509" y="321083"/>
                  <a:pt x="311557" y="675035"/>
                  <a:pt x="311557" y="1111658"/>
                </a:cubicBezTo>
                <a:cubicBezTo>
                  <a:pt x="311557" y="1548281"/>
                  <a:pt x="665509" y="1902233"/>
                  <a:pt x="1102132" y="1902233"/>
                </a:cubicBezTo>
                <a:cubicBezTo>
                  <a:pt x="1538755" y="1902233"/>
                  <a:pt x="1892707" y="1548281"/>
                  <a:pt x="1892707" y="1111658"/>
                </a:cubicBezTo>
                <a:cubicBezTo>
                  <a:pt x="1892707" y="675035"/>
                  <a:pt x="1538755" y="321083"/>
                  <a:pt x="1102132" y="321083"/>
                </a:cubicBezTo>
                <a:close/>
                <a:moveTo>
                  <a:pt x="977042" y="0"/>
                </a:moveTo>
                <a:lnTo>
                  <a:pt x="1227224" y="0"/>
                </a:lnTo>
                <a:lnTo>
                  <a:pt x="1276006" y="227584"/>
                </a:lnTo>
                <a:lnTo>
                  <a:pt x="1287791" y="229382"/>
                </a:lnTo>
                <a:lnTo>
                  <a:pt x="1387705" y="259057"/>
                </a:lnTo>
                <a:lnTo>
                  <a:pt x="1544868" y="85113"/>
                </a:lnTo>
                <a:lnTo>
                  <a:pt x="1761531" y="210203"/>
                </a:lnTo>
                <a:lnTo>
                  <a:pt x="1691902" y="425756"/>
                </a:lnTo>
                <a:lnTo>
                  <a:pt x="1705003" y="435309"/>
                </a:lnTo>
                <a:cubicBezTo>
                  <a:pt x="1729378" y="456423"/>
                  <a:pt x="1752634" y="478795"/>
                  <a:pt x="1774668" y="502325"/>
                </a:cubicBezTo>
                <a:lnTo>
                  <a:pt x="1782142" y="511190"/>
                </a:lnTo>
                <a:lnTo>
                  <a:pt x="1994063" y="442735"/>
                </a:lnTo>
                <a:lnTo>
                  <a:pt x="2119154" y="659399"/>
                </a:lnTo>
                <a:lnTo>
                  <a:pt x="1961265" y="802053"/>
                </a:lnTo>
                <a:lnTo>
                  <a:pt x="1974042" y="833752"/>
                </a:lnTo>
                <a:lnTo>
                  <a:pt x="1999140" y="933073"/>
                </a:lnTo>
                <a:lnTo>
                  <a:pt x="2204265" y="977042"/>
                </a:lnTo>
                <a:lnTo>
                  <a:pt x="2204265" y="1227224"/>
                </a:lnTo>
                <a:lnTo>
                  <a:pt x="2012137" y="1268406"/>
                </a:lnTo>
                <a:lnTo>
                  <a:pt x="2004638" y="1317545"/>
                </a:lnTo>
                <a:cubicBezTo>
                  <a:pt x="1999269" y="1343782"/>
                  <a:pt x="1992785" y="1369612"/>
                  <a:pt x="1985237" y="1394985"/>
                </a:cubicBezTo>
                <a:lnTo>
                  <a:pt x="1977636" y="1417004"/>
                </a:lnTo>
                <a:lnTo>
                  <a:pt x="2119154" y="1544868"/>
                </a:lnTo>
                <a:lnTo>
                  <a:pt x="1994063" y="1761531"/>
                </a:lnTo>
                <a:lnTo>
                  <a:pt x="1820151" y="1705353"/>
                </a:lnTo>
                <a:lnTo>
                  <a:pt x="1798711" y="1734758"/>
                </a:lnTo>
                <a:cubicBezTo>
                  <a:pt x="1777597" y="1759133"/>
                  <a:pt x="1755225" y="1782388"/>
                  <a:pt x="1731696" y="1804423"/>
                </a:cubicBezTo>
                <a:lnTo>
                  <a:pt x="1706998" y="1825242"/>
                </a:lnTo>
                <a:lnTo>
                  <a:pt x="1761531" y="1994062"/>
                </a:lnTo>
                <a:lnTo>
                  <a:pt x="1544868" y="2119153"/>
                </a:lnTo>
                <a:lnTo>
                  <a:pt x="1429863" y="1991868"/>
                </a:lnTo>
                <a:lnTo>
                  <a:pt x="1400268" y="2003797"/>
                </a:lnTo>
                <a:lnTo>
                  <a:pt x="1262745" y="2038549"/>
                </a:lnTo>
                <a:lnTo>
                  <a:pt x="1227224" y="2204265"/>
                </a:lnTo>
                <a:lnTo>
                  <a:pt x="977042" y="2204265"/>
                </a:lnTo>
                <a:lnTo>
                  <a:pt x="941447" y="2038203"/>
                </a:lnTo>
                <a:lnTo>
                  <a:pt x="916475" y="2034392"/>
                </a:lnTo>
                <a:lnTo>
                  <a:pt x="774169" y="1992127"/>
                </a:lnTo>
                <a:lnTo>
                  <a:pt x="659399" y="2119153"/>
                </a:lnTo>
                <a:lnTo>
                  <a:pt x="442735" y="1994062"/>
                </a:lnTo>
                <a:lnTo>
                  <a:pt x="496981" y="1826130"/>
                </a:lnTo>
                <a:lnTo>
                  <a:pt x="391274" y="1717869"/>
                </a:lnTo>
                <a:lnTo>
                  <a:pt x="382878" y="1705753"/>
                </a:lnTo>
                <a:lnTo>
                  <a:pt x="210204" y="1761531"/>
                </a:lnTo>
                <a:lnTo>
                  <a:pt x="85113" y="1544868"/>
                </a:lnTo>
                <a:lnTo>
                  <a:pt x="226733" y="1416912"/>
                </a:lnTo>
                <a:lnTo>
                  <a:pt x="212821" y="1373126"/>
                </a:lnTo>
                <a:lnTo>
                  <a:pt x="191748" y="1268325"/>
                </a:lnTo>
                <a:lnTo>
                  <a:pt x="0" y="1227224"/>
                </a:lnTo>
                <a:lnTo>
                  <a:pt x="0" y="977042"/>
                </a:lnTo>
                <a:lnTo>
                  <a:pt x="203220" y="933481"/>
                </a:lnTo>
                <a:lnTo>
                  <a:pt x="212821" y="890649"/>
                </a:lnTo>
                <a:lnTo>
                  <a:pt x="243470" y="802476"/>
                </a:lnTo>
                <a:lnTo>
                  <a:pt x="85113" y="659399"/>
                </a:lnTo>
                <a:lnTo>
                  <a:pt x="210204" y="442735"/>
                </a:lnTo>
                <a:lnTo>
                  <a:pt x="423776" y="511723"/>
                </a:lnTo>
                <a:lnTo>
                  <a:pt x="470557" y="461243"/>
                </a:lnTo>
                <a:lnTo>
                  <a:pt x="512656" y="426662"/>
                </a:lnTo>
                <a:lnTo>
                  <a:pt x="442735" y="210203"/>
                </a:lnTo>
                <a:lnTo>
                  <a:pt x="659399" y="85113"/>
                </a:lnTo>
                <a:lnTo>
                  <a:pt x="815299" y="257661"/>
                </a:lnTo>
                <a:lnTo>
                  <a:pt x="916475" y="229382"/>
                </a:lnTo>
                <a:lnTo>
                  <a:pt x="928259" y="227584"/>
                </a:lnTo>
                <a:close/>
              </a:path>
            </a:pathLst>
          </a:custGeom>
          <a:solidFill>
            <a:srgbClr val="FCFD73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3" name="椭圆 2"/>
          <p:cNvSpPr>
            <a:spLocks noChangeArrowheads="1"/>
          </p:cNvSpPr>
          <p:nvPr/>
        </p:nvSpPr>
        <p:spPr bwMode="auto">
          <a:xfrm>
            <a:off x="3018734" y="3260243"/>
            <a:ext cx="1208087" cy="1208087"/>
          </a:xfrm>
          <a:prstGeom prst="ellipse">
            <a:avLst/>
          </a:prstGeom>
          <a:solidFill>
            <a:srgbClr val="FCFD73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4" name="任意多边形 3"/>
          <p:cNvSpPr>
            <a:spLocks noChangeArrowheads="1"/>
          </p:cNvSpPr>
          <p:nvPr/>
        </p:nvSpPr>
        <p:spPr bwMode="auto">
          <a:xfrm>
            <a:off x="4095059" y="1855305"/>
            <a:ext cx="1833562" cy="1833563"/>
          </a:xfrm>
          <a:custGeom>
            <a:avLst/>
            <a:gdLst>
              <a:gd name="T0" fmla="*/ 0 w 2204265"/>
              <a:gd name="T1" fmla="*/ 0 h 2204265"/>
              <a:gd name="T2" fmla="*/ 2204265 w 2204265"/>
              <a:gd name="T3" fmla="*/ 2204265 h 2204265"/>
            </a:gdLst>
            <a:ahLst/>
            <a:cxnLst/>
            <a:rect l="T0" t="T1" r="T2" b="T3"/>
            <a:pathLst>
              <a:path w="2204265" h="2204265">
                <a:moveTo>
                  <a:pt x="1102132" y="321083"/>
                </a:moveTo>
                <a:cubicBezTo>
                  <a:pt x="665509" y="321083"/>
                  <a:pt x="311557" y="675035"/>
                  <a:pt x="311557" y="1111658"/>
                </a:cubicBezTo>
                <a:cubicBezTo>
                  <a:pt x="311557" y="1548281"/>
                  <a:pt x="665509" y="1902233"/>
                  <a:pt x="1102132" y="1902233"/>
                </a:cubicBezTo>
                <a:cubicBezTo>
                  <a:pt x="1538755" y="1902233"/>
                  <a:pt x="1892707" y="1548281"/>
                  <a:pt x="1892707" y="1111658"/>
                </a:cubicBezTo>
                <a:cubicBezTo>
                  <a:pt x="1892707" y="675035"/>
                  <a:pt x="1538755" y="321083"/>
                  <a:pt x="1102132" y="321083"/>
                </a:cubicBezTo>
                <a:close/>
                <a:moveTo>
                  <a:pt x="977042" y="0"/>
                </a:moveTo>
                <a:lnTo>
                  <a:pt x="1227224" y="0"/>
                </a:lnTo>
                <a:lnTo>
                  <a:pt x="1276006" y="227584"/>
                </a:lnTo>
                <a:lnTo>
                  <a:pt x="1287791" y="229382"/>
                </a:lnTo>
                <a:lnTo>
                  <a:pt x="1387705" y="259057"/>
                </a:lnTo>
                <a:lnTo>
                  <a:pt x="1544868" y="85113"/>
                </a:lnTo>
                <a:lnTo>
                  <a:pt x="1761531" y="210203"/>
                </a:lnTo>
                <a:lnTo>
                  <a:pt x="1691902" y="425756"/>
                </a:lnTo>
                <a:lnTo>
                  <a:pt x="1705003" y="435309"/>
                </a:lnTo>
                <a:cubicBezTo>
                  <a:pt x="1729378" y="456423"/>
                  <a:pt x="1752634" y="478795"/>
                  <a:pt x="1774668" y="502325"/>
                </a:cubicBezTo>
                <a:lnTo>
                  <a:pt x="1782142" y="511190"/>
                </a:lnTo>
                <a:lnTo>
                  <a:pt x="1994063" y="442735"/>
                </a:lnTo>
                <a:lnTo>
                  <a:pt x="2119154" y="659399"/>
                </a:lnTo>
                <a:lnTo>
                  <a:pt x="1961265" y="802053"/>
                </a:lnTo>
                <a:lnTo>
                  <a:pt x="1974042" y="833752"/>
                </a:lnTo>
                <a:lnTo>
                  <a:pt x="1999140" y="933073"/>
                </a:lnTo>
                <a:lnTo>
                  <a:pt x="2204265" y="977042"/>
                </a:lnTo>
                <a:lnTo>
                  <a:pt x="2204265" y="1227224"/>
                </a:lnTo>
                <a:lnTo>
                  <a:pt x="2012137" y="1268406"/>
                </a:lnTo>
                <a:lnTo>
                  <a:pt x="2004638" y="1317545"/>
                </a:lnTo>
                <a:cubicBezTo>
                  <a:pt x="1999269" y="1343782"/>
                  <a:pt x="1992785" y="1369612"/>
                  <a:pt x="1985237" y="1394985"/>
                </a:cubicBezTo>
                <a:lnTo>
                  <a:pt x="1977636" y="1417004"/>
                </a:lnTo>
                <a:lnTo>
                  <a:pt x="2119154" y="1544868"/>
                </a:lnTo>
                <a:lnTo>
                  <a:pt x="1994063" y="1761531"/>
                </a:lnTo>
                <a:lnTo>
                  <a:pt x="1820151" y="1705353"/>
                </a:lnTo>
                <a:lnTo>
                  <a:pt x="1798711" y="1734758"/>
                </a:lnTo>
                <a:cubicBezTo>
                  <a:pt x="1777597" y="1759133"/>
                  <a:pt x="1755225" y="1782388"/>
                  <a:pt x="1731696" y="1804423"/>
                </a:cubicBezTo>
                <a:lnTo>
                  <a:pt x="1706998" y="1825242"/>
                </a:lnTo>
                <a:lnTo>
                  <a:pt x="1761531" y="1994062"/>
                </a:lnTo>
                <a:lnTo>
                  <a:pt x="1544868" y="2119153"/>
                </a:lnTo>
                <a:lnTo>
                  <a:pt x="1429863" y="1991868"/>
                </a:lnTo>
                <a:lnTo>
                  <a:pt x="1400268" y="2003797"/>
                </a:lnTo>
                <a:lnTo>
                  <a:pt x="1262745" y="2038549"/>
                </a:lnTo>
                <a:lnTo>
                  <a:pt x="1227224" y="2204265"/>
                </a:lnTo>
                <a:lnTo>
                  <a:pt x="977042" y="2204265"/>
                </a:lnTo>
                <a:lnTo>
                  <a:pt x="941447" y="2038203"/>
                </a:lnTo>
                <a:lnTo>
                  <a:pt x="916475" y="2034392"/>
                </a:lnTo>
                <a:lnTo>
                  <a:pt x="774169" y="1992127"/>
                </a:lnTo>
                <a:lnTo>
                  <a:pt x="659399" y="2119153"/>
                </a:lnTo>
                <a:lnTo>
                  <a:pt x="442735" y="1994062"/>
                </a:lnTo>
                <a:lnTo>
                  <a:pt x="496981" y="1826130"/>
                </a:lnTo>
                <a:lnTo>
                  <a:pt x="391274" y="1717869"/>
                </a:lnTo>
                <a:lnTo>
                  <a:pt x="382878" y="1705753"/>
                </a:lnTo>
                <a:lnTo>
                  <a:pt x="210204" y="1761531"/>
                </a:lnTo>
                <a:lnTo>
                  <a:pt x="85113" y="1544868"/>
                </a:lnTo>
                <a:lnTo>
                  <a:pt x="226733" y="1416912"/>
                </a:lnTo>
                <a:lnTo>
                  <a:pt x="212821" y="1373126"/>
                </a:lnTo>
                <a:lnTo>
                  <a:pt x="191748" y="1268325"/>
                </a:lnTo>
                <a:lnTo>
                  <a:pt x="0" y="1227224"/>
                </a:lnTo>
                <a:lnTo>
                  <a:pt x="0" y="977042"/>
                </a:lnTo>
                <a:lnTo>
                  <a:pt x="203220" y="933481"/>
                </a:lnTo>
                <a:lnTo>
                  <a:pt x="212821" y="890649"/>
                </a:lnTo>
                <a:lnTo>
                  <a:pt x="243470" y="802476"/>
                </a:lnTo>
                <a:lnTo>
                  <a:pt x="85113" y="659399"/>
                </a:lnTo>
                <a:lnTo>
                  <a:pt x="210204" y="442735"/>
                </a:lnTo>
                <a:lnTo>
                  <a:pt x="423776" y="511723"/>
                </a:lnTo>
                <a:lnTo>
                  <a:pt x="470557" y="461243"/>
                </a:lnTo>
                <a:lnTo>
                  <a:pt x="512656" y="426662"/>
                </a:lnTo>
                <a:lnTo>
                  <a:pt x="442735" y="210203"/>
                </a:lnTo>
                <a:lnTo>
                  <a:pt x="659399" y="85113"/>
                </a:lnTo>
                <a:lnTo>
                  <a:pt x="815299" y="257661"/>
                </a:lnTo>
                <a:lnTo>
                  <a:pt x="916475" y="229382"/>
                </a:lnTo>
                <a:lnTo>
                  <a:pt x="928259" y="227584"/>
                </a:lnTo>
                <a:close/>
              </a:path>
            </a:pathLst>
          </a:custGeom>
          <a:solidFill>
            <a:srgbClr val="FCFD73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" name="椭圆 4"/>
          <p:cNvSpPr>
            <a:spLocks noChangeArrowheads="1"/>
          </p:cNvSpPr>
          <p:nvPr/>
        </p:nvSpPr>
        <p:spPr bwMode="auto">
          <a:xfrm>
            <a:off x="4407796" y="2172805"/>
            <a:ext cx="1208088" cy="1208088"/>
          </a:xfrm>
          <a:prstGeom prst="ellipse">
            <a:avLst/>
          </a:prstGeom>
          <a:solidFill>
            <a:srgbClr val="FCFD73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6" name="任意多边形 5"/>
          <p:cNvSpPr>
            <a:spLocks noChangeArrowheads="1"/>
          </p:cNvSpPr>
          <p:nvPr/>
        </p:nvSpPr>
        <p:spPr bwMode="auto">
          <a:xfrm>
            <a:off x="6908109" y="1868005"/>
            <a:ext cx="1835150" cy="1835150"/>
          </a:xfrm>
          <a:custGeom>
            <a:avLst/>
            <a:gdLst>
              <a:gd name="T0" fmla="*/ 0 w 2204265"/>
              <a:gd name="T1" fmla="*/ 0 h 2204265"/>
              <a:gd name="T2" fmla="*/ 2204265 w 2204265"/>
              <a:gd name="T3" fmla="*/ 2204265 h 2204265"/>
            </a:gdLst>
            <a:ahLst/>
            <a:cxnLst/>
            <a:rect l="T0" t="T1" r="T2" b="T3"/>
            <a:pathLst>
              <a:path w="2204265" h="2204265">
                <a:moveTo>
                  <a:pt x="1102132" y="321083"/>
                </a:moveTo>
                <a:cubicBezTo>
                  <a:pt x="665509" y="321083"/>
                  <a:pt x="311557" y="675035"/>
                  <a:pt x="311557" y="1111658"/>
                </a:cubicBezTo>
                <a:cubicBezTo>
                  <a:pt x="311557" y="1548281"/>
                  <a:pt x="665509" y="1902233"/>
                  <a:pt x="1102132" y="1902233"/>
                </a:cubicBezTo>
                <a:cubicBezTo>
                  <a:pt x="1538755" y="1902233"/>
                  <a:pt x="1892707" y="1548281"/>
                  <a:pt x="1892707" y="1111658"/>
                </a:cubicBezTo>
                <a:cubicBezTo>
                  <a:pt x="1892707" y="675035"/>
                  <a:pt x="1538755" y="321083"/>
                  <a:pt x="1102132" y="321083"/>
                </a:cubicBezTo>
                <a:close/>
                <a:moveTo>
                  <a:pt x="977042" y="0"/>
                </a:moveTo>
                <a:lnTo>
                  <a:pt x="1227224" y="0"/>
                </a:lnTo>
                <a:lnTo>
                  <a:pt x="1276006" y="227584"/>
                </a:lnTo>
                <a:lnTo>
                  <a:pt x="1287791" y="229382"/>
                </a:lnTo>
                <a:lnTo>
                  <a:pt x="1387705" y="259057"/>
                </a:lnTo>
                <a:lnTo>
                  <a:pt x="1544868" y="85113"/>
                </a:lnTo>
                <a:lnTo>
                  <a:pt x="1761531" y="210203"/>
                </a:lnTo>
                <a:lnTo>
                  <a:pt x="1691902" y="425756"/>
                </a:lnTo>
                <a:lnTo>
                  <a:pt x="1705003" y="435309"/>
                </a:lnTo>
                <a:cubicBezTo>
                  <a:pt x="1729378" y="456423"/>
                  <a:pt x="1752634" y="478795"/>
                  <a:pt x="1774668" y="502325"/>
                </a:cubicBezTo>
                <a:lnTo>
                  <a:pt x="1782142" y="511190"/>
                </a:lnTo>
                <a:lnTo>
                  <a:pt x="1994063" y="442735"/>
                </a:lnTo>
                <a:lnTo>
                  <a:pt x="2119154" y="659399"/>
                </a:lnTo>
                <a:lnTo>
                  <a:pt x="1961265" y="802053"/>
                </a:lnTo>
                <a:lnTo>
                  <a:pt x="1974042" y="833752"/>
                </a:lnTo>
                <a:lnTo>
                  <a:pt x="1999140" y="933073"/>
                </a:lnTo>
                <a:lnTo>
                  <a:pt x="2204265" y="977042"/>
                </a:lnTo>
                <a:lnTo>
                  <a:pt x="2204265" y="1227224"/>
                </a:lnTo>
                <a:lnTo>
                  <a:pt x="2012137" y="1268406"/>
                </a:lnTo>
                <a:lnTo>
                  <a:pt x="2004638" y="1317545"/>
                </a:lnTo>
                <a:cubicBezTo>
                  <a:pt x="1999269" y="1343782"/>
                  <a:pt x="1992785" y="1369612"/>
                  <a:pt x="1985237" y="1394985"/>
                </a:cubicBezTo>
                <a:lnTo>
                  <a:pt x="1977636" y="1417004"/>
                </a:lnTo>
                <a:lnTo>
                  <a:pt x="2119154" y="1544868"/>
                </a:lnTo>
                <a:lnTo>
                  <a:pt x="1994063" y="1761531"/>
                </a:lnTo>
                <a:lnTo>
                  <a:pt x="1820151" y="1705353"/>
                </a:lnTo>
                <a:lnTo>
                  <a:pt x="1798711" y="1734758"/>
                </a:lnTo>
                <a:cubicBezTo>
                  <a:pt x="1777597" y="1759133"/>
                  <a:pt x="1755225" y="1782388"/>
                  <a:pt x="1731696" y="1804423"/>
                </a:cubicBezTo>
                <a:lnTo>
                  <a:pt x="1706998" y="1825242"/>
                </a:lnTo>
                <a:lnTo>
                  <a:pt x="1761531" y="1994062"/>
                </a:lnTo>
                <a:lnTo>
                  <a:pt x="1544868" y="2119153"/>
                </a:lnTo>
                <a:lnTo>
                  <a:pt x="1429863" y="1991868"/>
                </a:lnTo>
                <a:lnTo>
                  <a:pt x="1400268" y="2003797"/>
                </a:lnTo>
                <a:lnTo>
                  <a:pt x="1262745" y="2038549"/>
                </a:lnTo>
                <a:lnTo>
                  <a:pt x="1227224" y="2204265"/>
                </a:lnTo>
                <a:lnTo>
                  <a:pt x="977042" y="2204265"/>
                </a:lnTo>
                <a:lnTo>
                  <a:pt x="941447" y="2038203"/>
                </a:lnTo>
                <a:lnTo>
                  <a:pt x="916475" y="2034392"/>
                </a:lnTo>
                <a:lnTo>
                  <a:pt x="774169" y="1992127"/>
                </a:lnTo>
                <a:lnTo>
                  <a:pt x="659399" y="2119153"/>
                </a:lnTo>
                <a:lnTo>
                  <a:pt x="442735" y="1994062"/>
                </a:lnTo>
                <a:lnTo>
                  <a:pt x="496981" y="1826130"/>
                </a:lnTo>
                <a:lnTo>
                  <a:pt x="391274" y="1717869"/>
                </a:lnTo>
                <a:lnTo>
                  <a:pt x="382878" y="1705753"/>
                </a:lnTo>
                <a:lnTo>
                  <a:pt x="210204" y="1761531"/>
                </a:lnTo>
                <a:lnTo>
                  <a:pt x="85113" y="1544868"/>
                </a:lnTo>
                <a:lnTo>
                  <a:pt x="226733" y="1416912"/>
                </a:lnTo>
                <a:lnTo>
                  <a:pt x="212821" y="1373126"/>
                </a:lnTo>
                <a:lnTo>
                  <a:pt x="191748" y="1268325"/>
                </a:lnTo>
                <a:lnTo>
                  <a:pt x="0" y="1227224"/>
                </a:lnTo>
                <a:lnTo>
                  <a:pt x="0" y="977042"/>
                </a:lnTo>
                <a:lnTo>
                  <a:pt x="203220" y="933481"/>
                </a:lnTo>
                <a:lnTo>
                  <a:pt x="212821" y="890649"/>
                </a:lnTo>
                <a:lnTo>
                  <a:pt x="243470" y="802476"/>
                </a:lnTo>
                <a:lnTo>
                  <a:pt x="85113" y="659399"/>
                </a:lnTo>
                <a:lnTo>
                  <a:pt x="210204" y="442735"/>
                </a:lnTo>
                <a:lnTo>
                  <a:pt x="423776" y="511723"/>
                </a:lnTo>
                <a:lnTo>
                  <a:pt x="470557" y="461243"/>
                </a:lnTo>
                <a:lnTo>
                  <a:pt x="512656" y="426662"/>
                </a:lnTo>
                <a:lnTo>
                  <a:pt x="442735" y="210203"/>
                </a:lnTo>
                <a:lnTo>
                  <a:pt x="659399" y="85113"/>
                </a:lnTo>
                <a:lnTo>
                  <a:pt x="815299" y="257661"/>
                </a:lnTo>
                <a:lnTo>
                  <a:pt x="916475" y="229382"/>
                </a:lnTo>
                <a:lnTo>
                  <a:pt x="928259" y="227584"/>
                </a:lnTo>
                <a:close/>
              </a:path>
            </a:pathLst>
          </a:custGeom>
          <a:solidFill>
            <a:srgbClr val="FCFD73">
              <a:alpha val="74902"/>
            </a:srgb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7" name="椭圆 6"/>
          <p:cNvSpPr>
            <a:spLocks noChangeArrowheads="1"/>
          </p:cNvSpPr>
          <p:nvPr/>
        </p:nvSpPr>
        <p:spPr bwMode="auto">
          <a:xfrm>
            <a:off x="7222434" y="2185505"/>
            <a:ext cx="1208087" cy="12096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8" name="任意多边形 7"/>
          <p:cNvSpPr>
            <a:spLocks noChangeArrowheads="1"/>
          </p:cNvSpPr>
          <p:nvPr/>
        </p:nvSpPr>
        <p:spPr bwMode="auto">
          <a:xfrm>
            <a:off x="5507934" y="2955443"/>
            <a:ext cx="1833562" cy="1835150"/>
          </a:xfrm>
          <a:custGeom>
            <a:avLst/>
            <a:gdLst>
              <a:gd name="T0" fmla="*/ 0 w 2204265"/>
              <a:gd name="T1" fmla="*/ 0 h 2204265"/>
              <a:gd name="T2" fmla="*/ 2204265 w 2204265"/>
              <a:gd name="T3" fmla="*/ 2204265 h 2204265"/>
            </a:gdLst>
            <a:ahLst/>
            <a:cxnLst/>
            <a:rect l="T0" t="T1" r="T2" b="T3"/>
            <a:pathLst>
              <a:path w="2204265" h="2204265">
                <a:moveTo>
                  <a:pt x="1102132" y="321083"/>
                </a:moveTo>
                <a:cubicBezTo>
                  <a:pt x="665509" y="321083"/>
                  <a:pt x="311557" y="675035"/>
                  <a:pt x="311557" y="1111658"/>
                </a:cubicBezTo>
                <a:cubicBezTo>
                  <a:pt x="311557" y="1548281"/>
                  <a:pt x="665509" y="1902233"/>
                  <a:pt x="1102132" y="1902233"/>
                </a:cubicBezTo>
                <a:cubicBezTo>
                  <a:pt x="1538755" y="1902233"/>
                  <a:pt x="1892707" y="1548281"/>
                  <a:pt x="1892707" y="1111658"/>
                </a:cubicBezTo>
                <a:cubicBezTo>
                  <a:pt x="1892707" y="675035"/>
                  <a:pt x="1538755" y="321083"/>
                  <a:pt x="1102132" y="321083"/>
                </a:cubicBezTo>
                <a:close/>
                <a:moveTo>
                  <a:pt x="977042" y="0"/>
                </a:moveTo>
                <a:lnTo>
                  <a:pt x="1227224" y="0"/>
                </a:lnTo>
                <a:lnTo>
                  <a:pt x="1276006" y="227584"/>
                </a:lnTo>
                <a:lnTo>
                  <a:pt x="1287791" y="229382"/>
                </a:lnTo>
                <a:lnTo>
                  <a:pt x="1387705" y="259057"/>
                </a:lnTo>
                <a:lnTo>
                  <a:pt x="1544868" y="85113"/>
                </a:lnTo>
                <a:lnTo>
                  <a:pt x="1761531" y="210203"/>
                </a:lnTo>
                <a:lnTo>
                  <a:pt x="1691902" y="425756"/>
                </a:lnTo>
                <a:lnTo>
                  <a:pt x="1705003" y="435309"/>
                </a:lnTo>
                <a:cubicBezTo>
                  <a:pt x="1729378" y="456423"/>
                  <a:pt x="1752634" y="478795"/>
                  <a:pt x="1774668" y="502325"/>
                </a:cubicBezTo>
                <a:lnTo>
                  <a:pt x="1782142" y="511190"/>
                </a:lnTo>
                <a:lnTo>
                  <a:pt x="1994063" y="442735"/>
                </a:lnTo>
                <a:lnTo>
                  <a:pt x="2119154" y="659399"/>
                </a:lnTo>
                <a:lnTo>
                  <a:pt x="1961265" y="802053"/>
                </a:lnTo>
                <a:lnTo>
                  <a:pt x="1974042" y="833752"/>
                </a:lnTo>
                <a:lnTo>
                  <a:pt x="1999140" y="933073"/>
                </a:lnTo>
                <a:lnTo>
                  <a:pt x="2204265" y="977042"/>
                </a:lnTo>
                <a:lnTo>
                  <a:pt x="2204265" y="1227224"/>
                </a:lnTo>
                <a:lnTo>
                  <a:pt x="2012137" y="1268406"/>
                </a:lnTo>
                <a:lnTo>
                  <a:pt x="2004638" y="1317545"/>
                </a:lnTo>
                <a:cubicBezTo>
                  <a:pt x="1999269" y="1343782"/>
                  <a:pt x="1992785" y="1369612"/>
                  <a:pt x="1985237" y="1394985"/>
                </a:cubicBezTo>
                <a:lnTo>
                  <a:pt x="1977636" y="1417004"/>
                </a:lnTo>
                <a:lnTo>
                  <a:pt x="2119154" y="1544868"/>
                </a:lnTo>
                <a:lnTo>
                  <a:pt x="1994063" y="1761531"/>
                </a:lnTo>
                <a:lnTo>
                  <a:pt x="1820151" y="1705353"/>
                </a:lnTo>
                <a:lnTo>
                  <a:pt x="1798711" y="1734758"/>
                </a:lnTo>
                <a:cubicBezTo>
                  <a:pt x="1777597" y="1759133"/>
                  <a:pt x="1755225" y="1782388"/>
                  <a:pt x="1731696" y="1804423"/>
                </a:cubicBezTo>
                <a:lnTo>
                  <a:pt x="1706998" y="1825242"/>
                </a:lnTo>
                <a:lnTo>
                  <a:pt x="1761531" y="1994062"/>
                </a:lnTo>
                <a:lnTo>
                  <a:pt x="1544868" y="2119153"/>
                </a:lnTo>
                <a:lnTo>
                  <a:pt x="1429863" y="1991868"/>
                </a:lnTo>
                <a:lnTo>
                  <a:pt x="1400268" y="2003797"/>
                </a:lnTo>
                <a:lnTo>
                  <a:pt x="1262745" y="2038549"/>
                </a:lnTo>
                <a:lnTo>
                  <a:pt x="1227224" y="2204265"/>
                </a:lnTo>
                <a:lnTo>
                  <a:pt x="977042" y="2204265"/>
                </a:lnTo>
                <a:lnTo>
                  <a:pt x="941447" y="2038203"/>
                </a:lnTo>
                <a:lnTo>
                  <a:pt x="916475" y="2034392"/>
                </a:lnTo>
                <a:lnTo>
                  <a:pt x="774169" y="1992127"/>
                </a:lnTo>
                <a:lnTo>
                  <a:pt x="659399" y="2119153"/>
                </a:lnTo>
                <a:lnTo>
                  <a:pt x="442735" y="1994062"/>
                </a:lnTo>
                <a:lnTo>
                  <a:pt x="496981" y="1826130"/>
                </a:lnTo>
                <a:lnTo>
                  <a:pt x="391274" y="1717869"/>
                </a:lnTo>
                <a:lnTo>
                  <a:pt x="382878" y="1705753"/>
                </a:lnTo>
                <a:lnTo>
                  <a:pt x="210204" y="1761531"/>
                </a:lnTo>
                <a:lnTo>
                  <a:pt x="85113" y="1544868"/>
                </a:lnTo>
                <a:lnTo>
                  <a:pt x="226733" y="1416912"/>
                </a:lnTo>
                <a:lnTo>
                  <a:pt x="212821" y="1373126"/>
                </a:lnTo>
                <a:lnTo>
                  <a:pt x="191748" y="1268325"/>
                </a:lnTo>
                <a:lnTo>
                  <a:pt x="0" y="1227224"/>
                </a:lnTo>
                <a:lnTo>
                  <a:pt x="0" y="977042"/>
                </a:lnTo>
                <a:lnTo>
                  <a:pt x="203220" y="933481"/>
                </a:lnTo>
                <a:lnTo>
                  <a:pt x="212821" y="890649"/>
                </a:lnTo>
                <a:lnTo>
                  <a:pt x="243470" y="802476"/>
                </a:lnTo>
                <a:lnTo>
                  <a:pt x="85113" y="659399"/>
                </a:lnTo>
                <a:lnTo>
                  <a:pt x="210204" y="442735"/>
                </a:lnTo>
                <a:lnTo>
                  <a:pt x="423776" y="511723"/>
                </a:lnTo>
                <a:lnTo>
                  <a:pt x="470557" y="461243"/>
                </a:lnTo>
                <a:lnTo>
                  <a:pt x="512656" y="426662"/>
                </a:lnTo>
                <a:lnTo>
                  <a:pt x="442735" y="210203"/>
                </a:lnTo>
                <a:lnTo>
                  <a:pt x="659399" y="85113"/>
                </a:lnTo>
                <a:lnTo>
                  <a:pt x="815299" y="257661"/>
                </a:lnTo>
                <a:lnTo>
                  <a:pt x="916475" y="229382"/>
                </a:lnTo>
                <a:lnTo>
                  <a:pt x="928259" y="227584"/>
                </a:lnTo>
                <a:close/>
              </a:path>
            </a:pathLst>
          </a:custGeom>
          <a:solidFill>
            <a:srgbClr val="FCFD73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9" name="椭圆 8"/>
          <p:cNvSpPr>
            <a:spLocks noChangeArrowheads="1"/>
          </p:cNvSpPr>
          <p:nvPr/>
        </p:nvSpPr>
        <p:spPr bwMode="auto">
          <a:xfrm>
            <a:off x="5820671" y="3272943"/>
            <a:ext cx="1208088" cy="1208087"/>
          </a:xfrm>
          <a:prstGeom prst="ellipse">
            <a:avLst/>
          </a:prstGeom>
          <a:solidFill>
            <a:srgbClr val="FCFD73"/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grpSp>
        <p:nvGrpSpPr>
          <p:cNvPr id="10" name="组合 9"/>
          <p:cNvGrpSpPr/>
          <p:nvPr/>
        </p:nvGrpSpPr>
        <p:grpSpPr bwMode="auto">
          <a:xfrm>
            <a:off x="6227071" y="3628543"/>
            <a:ext cx="444500" cy="496887"/>
            <a:chOff x="0" y="0"/>
            <a:chExt cx="402656" cy="450303"/>
          </a:xfrm>
          <a:solidFill>
            <a:schemeClr val="tx1"/>
          </a:solidFill>
        </p:grpSpPr>
        <p:sp>
          <p:nvSpPr>
            <p:cNvPr id="11" name="Freeform 108"/>
            <p:cNvSpPr>
              <a:spLocks noEditPoints="1" noChangeArrowheads="1"/>
            </p:cNvSpPr>
            <p:nvPr/>
          </p:nvSpPr>
          <p:spPr bwMode="auto">
            <a:xfrm>
              <a:off x="69134" y="167228"/>
              <a:ext cx="56988" cy="57923"/>
            </a:xfrm>
            <a:custGeom>
              <a:avLst/>
              <a:gdLst>
                <a:gd name="T0" fmla="*/ 13 w 26"/>
                <a:gd name="T1" fmla="*/ 0 h 26"/>
                <a:gd name="T2" fmla="*/ 0 w 26"/>
                <a:gd name="T3" fmla="*/ 13 h 26"/>
                <a:gd name="T4" fmla="*/ 13 w 26"/>
                <a:gd name="T5" fmla="*/ 26 h 26"/>
                <a:gd name="T6" fmla="*/ 26 w 26"/>
                <a:gd name="T7" fmla="*/ 13 h 26"/>
                <a:gd name="T8" fmla="*/ 13 w 26"/>
                <a:gd name="T9" fmla="*/ 0 h 26"/>
                <a:gd name="T10" fmla="*/ 13 w 26"/>
                <a:gd name="T11" fmla="*/ 23 h 26"/>
                <a:gd name="T12" fmla="*/ 3 w 26"/>
                <a:gd name="T13" fmla="*/ 13 h 26"/>
                <a:gd name="T14" fmla="*/ 13 w 26"/>
                <a:gd name="T15" fmla="*/ 3 h 26"/>
                <a:gd name="T16" fmla="*/ 23 w 26"/>
                <a:gd name="T17" fmla="*/ 13 h 26"/>
                <a:gd name="T18" fmla="*/ 13 w 26"/>
                <a:gd name="T19" fmla="*/ 23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26"/>
                <a:gd name="T32" fmla="*/ 26 w 26"/>
                <a:gd name="T33" fmla="*/ 26 h 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3"/>
                  </a:moveTo>
                  <a:cubicBezTo>
                    <a:pt x="8" y="23"/>
                    <a:pt x="3" y="18"/>
                    <a:pt x="3" y="13"/>
                  </a:cubicBezTo>
                  <a:cubicBezTo>
                    <a:pt x="3" y="7"/>
                    <a:pt x="8" y="3"/>
                    <a:pt x="13" y="3"/>
                  </a:cubicBezTo>
                  <a:cubicBezTo>
                    <a:pt x="19" y="3"/>
                    <a:pt x="23" y="7"/>
                    <a:pt x="23" y="13"/>
                  </a:cubicBezTo>
                  <a:cubicBezTo>
                    <a:pt x="23" y="18"/>
                    <a:pt x="19" y="23"/>
                    <a:pt x="13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2" name="Freeform 109"/>
            <p:cNvSpPr>
              <a:spLocks noEditPoints="1" noChangeArrowheads="1"/>
            </p:cNvSpPr>
            <p:nvPr/>
          </p:nvSpPr>
          <p:spPr bwMode="auto">
            <a:xfrm>
              <a:off x="197125" y="129859"/>
              <a:ext cx="48580" cy="48580"/>
            </a:xfrm>
            <a:custGeom>
              <a:avLst/>
              <a:gdLst>
                <a:gd name="T0" fmla="*/ 11 w 22"/>
                <a:gd name="T1" fmla="*/ 0 h 22"/>
                <a:gd name="T2" fmla="*/ 0 w 22"/>
                <a:gd name="T3" fmla="*/ 11 h 22"/>
                <a:gd name="T4" fmla="*/ 11 w 22"/>
                <a:gd name="T5" fmla="*/ 22 h 22"/>
                <a:gd name="T6" fmla="*/ 22 w 22"/>
                <a:gd name="T7" fmla="*/ 11 h 22"/>
                <a:gd name="T8" fmla="*/ 11 w 22"/>
                <a:gd name="T9" fmla="*/ 0 h 22"/>
                <a:gd name="T10" fmla="*/ 11 w 22"/>
                <a:gd name="T11" fmla="*/ 17 h 22"/>
                <a:gd name="T12" fmla="*/ 5 w 22"/>
                <a:gd name="T13" fmla="*/ 11 h 22"/>
                <a:gd name="T14" fmla="*/ 11 w 22"/>
                <a:gd name="T15" fmla="*/ 5 h 22"/>
                <a:gd name="T16" fmla="*/ 17 w 22"/>
                <a:gd name="T17" fmla="*/ 11 h 22"/>
                <a:gd name="T18" fmla="*/ 11 w 22"/>
                <a:gd name="T19" fmla="*/ 1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22"/>
                <a:gd name="T32" fmla="*/ 22 w 22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22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17" y="22"/>
                    <a:pt x="22" y="17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lose/>
                  <a:moveTo>
                    <a:pt x="11" y="17"/>
                  </a:moveTo>
                  <a:cubicBezTo>
                    <a:pt x="8" y="17"/>
                    <a:pt x="5" y="14"/>
                    <a:pt x="5" y="11"/>
                  </a:cubicBezTo>
                  <a:cubicBezTo>
                    <a:pt x="5" y="8"/>
                    <a:pt x="8" y="5"/>
                    <a:pt x="11" y="5"/>
                  </a:cubicBezTo>
                  <a:cubicBezTo>
                    <a:pt x="14" y="5"/>
                    <a:pt x="17" y="8"/>
                    <a:pt x="17" y="11"/>
                  </a:cubicBezTo>
                  <a:cubicBezTo>
                    <a:pt x="17" y="14"/>
                    <a:pt x="14" y="17"/>
                    <a:pt x="11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3" name="Freeform 110"/>
            <p:cNvSpPr>
              <a:spLocks noEditPoints="1" noChangeArrowheads="1"/>
            </p:cNvSpPr>
            <p:nvPr/>
          </p:nvSpPr>
          <p:spPr bwMode="auto">
            <a:xfrm>
              <a:off x="82213" y="181242"/>
              <a:ext cx="30830" cy="30830"/>
            </a:xfrm>
            <a:custGeom>
              <a:avLst/>
              <a:gdLst>
                <a:gd name="T0" fmla="*/ 7 w 14"/>
                <a:gd name="T1" fmla="*/ 0 h 14"/>
                <a:gd name="T2" fmla="*/ 0 w 14"/>
                <a:gd name="T3" fmla="*/ 7 h 14"/>
                <a:gd name="T4" fmla="*/ 7 w 14"/>
                <a:gd name="T5" fmla="*/ 14 h 14"/>
                <a:gd name="T6" fmla="*/ 14 w 14"/>
                <a:gd name="T7" fmla="*/ 7 h 14"/>
                <a:gd name="T8" fmla="*/ 7 w 14"/>
                <a:gd name="T9" fmla="*/ 0 h 14"/>
                <a:gd name="T10" fmla="*/ 7 w 14"/>
                <a:gd name="T11" fmla="*/ 10 h 14"/>
                <a:gd name="T12" fmla="*/ 4 w 14"/>
                <a:gd name="T13" fmla="*/ 7 h 14"/>
                <a:gd name="T14" fmla="*/ 7 w 14"/>
                <a:gd name="T15" fmla="*/ 3 h 14"/>
                <a:gd name="T16" fmla="*/ 11 w 14"/>
                <a:gd name="T17" fmla="*/ 7 h 14"/>
                <a:gd name="T18" fmla="*/ 7 w 14"/>
                <a:gd name="T19" fmla="*/ 10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4"/>
                <a:gd name="T32" fmla="*/ 14 w 14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  <a:moveTo>
                    <a:pt x="7" y="10"/>
                  </a:moveTo>
                  <a:cubicBezTo>
                    <a:pt x="5" y="10"/>
                    <a:pt x="4" y="9"/>
                    <a:pt x="4" y="7"/>
                  </a:cubicBezTo>
                  <a:cubicBezTo>
                    <a:pt x="4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4" name="Freeform 111"/>
            <p:cNvSpPr>
              <a:spLocks noEditPoints="1" noChangeArrowheads="1"/>
            </p:cNvSpPr>
            <p:nvPr/>
          </p:nvSpPr>
          <p:spPr bwMode="auto">
            <a:xfrm>
              <a:off x="172834" y="105568"/>
              <a:ext cx="97161" cy="97161"/>
            </a:xfrm>
            <a:custGeom>
              <a:avLst/>
              <a:gdLst>
                <a:gd name="T0" fmla="*/ 22 w 44"/>
                <a:gd name="T1" fmla="*/ 0 h 44"/>
                <a:gd name="T2" fmla="*/ 0 w 44"/>
                <a:gd name="T3" fmla="*/ 22 h 44"/>
                <a:gd name="T4" fmla="*/ 22 w 44"/>
                <a:gd name="T5" fmla="*/ 44 h 44"/>
                <a:gd name="T6" fmla="*/ 44 w 44"/>
                <a:gd name="T7" fmla="*/ 22 h 44"/>
                <a:gd name="T8" fmla="*/ 22 w 44"/>
                <a:gd name="T9" fmla="*/ 0 h 44"/>
                <a:gd name="T10" fmla="*/ 22 w 44"/>
                <a:gd name="T11" fmla="*/ 39 h 44"/>
                <a:gd name="T12" fmla="*/ 5 w 44"/>
                <a:gd name="T13" fmla="*/ 22 h 44"/>
                <a:gd name="T14" fmla="*/ 22 w 44"/>
                <a:gd name="T15" fmla="*/ 6 h 44"/>
                <a:gd name="T16" fmla="*/ 39 w 44"/>
                <a:gd name="T17" fmla="*/ 22 h 44"/>
                <a:gd name="T18" fmla="*/ 22 w 44"/>
                <a:gd name="T19" fmla="*/ 39 h 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4"/>
                <a:gd name="T32" fmla="*/ 44 w 44"/>
                <a:gd name="T33" fmla="*/ 44 h 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9"/>
                  </a:moveTo>
                  <a:cubicBezTo>
                    <a:pt x="13" y="39"/>
                    <a:pt x="5" y="31"/>
                    <a:pt x="5" y="22"/>
                  </a:cubicBezTo>
                  <a:cubicBezTo>
                    <a:pt x="5" y="13"/>
                    <a:pt x="13" y="6"/>
                    <a:pt x="22" y="6"/>
                  </a:cubicBezTo>
                  <a:cubicBezTo>
                    <a:pt x="31" y="6"/>
                    <a:pt x="39" y="13"/>
                    <a:pt x="39" y="22"/>
                  </a:cubicBezTo>
                  <a:cubicBezTo>
                    <a:pt x="39" y="31"/>
                    <a:pt x="31" y="39"/>
                    <a:pt x="22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5" name="Freeform 112"/>
            <p:cNvSpPr>
              <a:spLocks noEditPoints="1" noChangeArrowheads="1"/>
            </p:cNvSpPr>
            <p:nvPr/>
          </p:nvSpPr>
          <p:spPr bwMode="auto">
            <a:xfrm>
              <a:off x="0" y="0"/>
              <a:ext cx="402656" cy="450303"/>
            </a:xfrm>
            <a:custGeom>
              <a:avLst/>
              <a:gdLst>
                <a:gd name="T0" fmla="*/ 157 w 182"/>
                <a:gd name="T1" fmla="*/ 96 h 204"/>
                <a:gd name="T2" fmla="*/ 153 w 182"/>
                <a:gd name="T3" fmla="*/ 48 h 204"/>
                <a:gd name="T4" fmla="*/ 78 w 182"/>
                <a:gd name="T5" fmla="*/ 0 h 204"/>
                <a:gd name="T6" fmla="*/ 1 w 182"/>
                <a:gd name="T7" fmla="*/ 79 h 204"/>
                <a:gd name="T8" fmla="*/ 0 w 182"/>
                <a:gd name="T9" fmla="*/ 204 h 204"/>
                <a:gd name="T10" fmla="*/ 113 w 182"/>
                <a:gd name="T11" fmla="*/ 176 h 204"/>
                <a:gd name="T12" fmla="*/ 147 w 182"/>
                <a:gd name="T13" fmla="*/ 176 h 204"/>
                <a:gd name="T14" fmla="*/ 147 w 182"/>
                <a:gd name="T15" fmla="*/ 176 h 204"/>
                <a:gd name="T16" fmla="*/ 156 w 182"/>
                <a:gd name="T17" fmla="*/ 151 h 204"/>
                <a:gd name="T18" fmla="*/ 146 w 182"/>
                <a:gd name="T19" fmla="*/ 145 h 204"/>
                <a:gd name="T20" fmla="*/ 156 w 182"/>
                <a:gd name="T21" fmla="*/ 140 h 204"/>
                <a:gd name="T22" fmla="*/ 155 w 182"/>
                <a:gd name="T23" fmla="*/ 138 h 204"/>
                <a:gd name="T24" fmla="*/ 170 w 182"/>
                <a:gd name="T25" fmla="*/ 111 h 204"/>
                <a:gd name="T26" fmla="*/ 62 w 182"/>
                <a:gd name="T27" fmla="*/ 93 h 204"/>
                <a:gd name="T28" fmla="*/ 62 w 182"/>
                <a:gd name="T29" fmla="*/ 102 h 204"/>
                <a:gd name="T30" fmla="*/ 54 w 182"/>
                <a:gd name="T31" fmla="*/ 105 h 204"/>
                <a:gd name="T32" fmla="*/ 48 w 182"/>
                <a:gd name="T33" fmla="*/ 110 h 204"/>
                <a:gd name="T34" fmla="*/ 40 w 182"/>
                <a:gd name="T35" fmla="*/ 107 h 204"/>
                <a:gd name="T36" fmla="*/ 32 w 182"/>
                <a:gd name="T37" fmla="*/ 107 h 204"/>
                <a:gd name="T38" fmla="*/ 28 w 182"/>
                <a:gd name="T39" fmla="*/ 99 h 204"/>
                <a:gd name="T40" fmla="*/ 22 w 182"/>
                <a:gd name="T41" fmla="*/ 93 h 204"/>
                <a:gd name="T42" fmla="*/ 26 w 182"/>
                <a:gd name="T43" fmla="*/ 85 h 204"/>
                <a:gd name="T44" fmla="*/ 26 w 182"/>
                <a:gd name="T45" fmla="*/ 76 h 204"/>
                <a:gd name="T46" fmla="*/ 34 w 182"/>
                <a:gd name="T47" fmla="*/ 73 h 204"/>
                <a:gd name="T48" fmla="*/ 40 w 182"/>
                <a:gd name="T49" fmla="*/ 68 h 204"/>
                <a:gd name="T50" fmla="*/ 48 w 182"/>
                <a:gd name="T51" fmla="*/ 71 h 204"/>
                <a:gd name="T52" fmla="*/ 57 w 182"/>
                <a:gd name="T53" fmla="*/ 71 h 204"/>
                <a:gd name="T54" fmla="*/ 60 w 182"/>
                <a:gd name="T55" fmla="*/ 79 h 204"/>
                <a:gd name="T56" fmla="*/ 66 w 182"/>
                <a:gd name="T57" fmla="*/ 85 h 204"/>
                <a:gd name="T58" fmla="*/ 136 w 182"/>
                <a:gd name="T59" fmla="*/ 77 h 204"/>
                <a:gd name="T60" fmla="*/ 126 w 182"/>
                <a:gd name="T61" fmla="*/ 87 h 204"/>
                <a:gd name="T62" fmla="*/ 121 w 182"/>
                <a:gd name="T63" fmla="*/ 100 h 204"/>
                <a:gd name="T64" fmla="*/ 107 w 182"/>
                <a:gd name="T65" fmla="*/ 100 h 204"/>
                <a:gd name="T66" fmla="*/ 94 w 182"/>
                <a:gd name="T67" fmla="*/ 105 h 204"/>
                <a:gd name="T68" fmla="*/ 83 w 182"/>
                <a:gd name="T69" fmla="*/ 96 h 204"/>
                <a:gd name="T70" fmla="*/ 70 w 182"/>
                <a:gd name="T71" fmla="*/ 91 h 204"/>
                <a:gd name="T72" fmla="*/ 70 w 182"/>
                <a:gd name="T73" fmla="*/ 77 h 204"/>
                <a:gd name="T74" fmla="*/ 64 w 182"/>
                <a:gd name="T75" fmla="*/ 64 h 204"/>
                <a:gd name="T76" fmla="*/ 74 w 182"/>
                <a:gd name="T77" fmla="*/ 53 h 204"/>
                <a:gd name="T78" fmla="*/ 79 w 182"/>
                <a:gd name="T79" fmla="*/ 40 h 204"/>
                <a:gd name="T80" fmla="*/ 94 w 182"/>
                <a:gd name="T81" fmla="*/ 40 h 204"/>
                <a:gd name="T82" fmla="*/ 107 w 182"/>
                <a:gd name="T83" fmla="*/ 35 h 204"/>
                <a:gd name="T84" fmla="*/ 117 w 182"/>
                <a:gd name="T85" fmla="*/ 44 h 204"/>
                <a:gd name="T86" fmla="*/ 130 w 182"/>
                <a:gd name="T87" fmla="*/ 49 h 204"/>
                <a:gd name="T88" fmla="*/ 130 w 182"/>
                <a:gd name="T89" fmla="*/ 64 h 204"/>
                <a:gd name="T90" fmla="*/ 136 w 182"/>
                <a:gd name="T91" fmla="*/ 77 h 2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2"/>
                <a:gd name="T139" fmla="*/ 0 h 204"/>
                <a:gd name="T140" fmla="*/ 182 w 182"/>
                <a:gd name="T141" fmla="*/ 204 h 2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2" h="204">
                  <a:moveTo>
                    <a:pt x="170" y="111"/>
                  </a:moveTo>
                  <a:cubicBezTo>
                    <a:pt x="166" y="107"/>
                    <a:pt x="160" y="102"/>
                    <a:pt x="157" y="96"/>
                  </a:cubicBezTo>
                  <a:cubicBezTo>
                    <a:pt x="153" y="87"/>
                    <a:pt x="158" y="79"/>
                    <a:pt x="157" y="70"/>
                  </a:cubicBezTo>
                  <a:cubicBezTo>
                    <a:pt x="157" y="63"/>
                    <a:pt x="155" y="54"/>
                    <a:pt x="153" y="48"/>
                  </a:cubicBezTo>
                  <a:cubicBezTo>
                    <a:pt x="149" y="37"/>
                    <a:pt x="142" y="28"/>
                    <a:pt x="133" y="21"/>
                  </a:cubicBezTo>
                  <a:cubicBezTo>
                    <a:pt x="119" y="8"/>
                    <a:pt x="100" y="0"/>
                    <a:pt x="78" y="0"/>
                  </a:cubicBezTo>
                  <a:cubicBezTo>
                    <a:pt x="35" y="0"/>
                    <a:pt x="0" y="32"/>
                    <a:pt x="0" y="71"/>
                  </a:cubicBezTo>
                  <a:cubicBezTo>
                    <a:pt x="0" y="74"/>
                    <a:pt x="0" y="77"/>
                    <a:pt x="1" y="79"/>
                  </a:cubicBezTo>
                  <a:cubicBezTo>
                    <a:pt x="1" y="96"/>
                    <a:pt x="6" y="117"/>
                    <a:pt x="22" y="139"/>
                  </a:cubicBezTo>
                  <a:cubicBezTo>
                    <a:pt x="22" y="139"/>
                    <a:pt x="43" y="182"/>
                    <a:pt x="0" y="204"/>
                  </a:cubicBezTo>
                  <a:cubicBezTo>
                    <a:pt x="95" y="204"/>
                    <a:pt x="95" y="204"/>
                    <a:pt x="95" y="204"/>
                  </a:cubicBezTo>
                  <a:cubicBezTo>
                    <a:pt x="95" y="204"/>
                    <a:pt x="102" y="176"/>
                    <a:pt x="113" y="176"/>
                  </a:cubicBezTo>
                  <a:cubicBezTo>
                    <a:pt x="123" y="176"/>
                    <a:pt x="133" y="177"/>
                    <a:pt x="142" y="176"/>
                  </a:cubicBezTo>
                  <a:cubicBezTo>
                    <a:pt x="144" y="177"/>
                    <a:pt x="146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54" y="173"/>
                    <a:pt x="149" y="157"/>
                    <a:pt x="149" y="157"/>
                  </a:cubicBezTo>
                  <a:cubicBezTo>
                    <a:pt x="153" y="155"/>
                    <a:pt x="156" y="153"/>
                    <a:pt x="156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8"/>
                    <a:pt x="152" y="146"/>
                    <a:pt x="146" y="145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53" y="145"/>
                    <a:pt x="156" y="143"/>
                    <a:pt x="156" y="140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6" y="139"/>
                    <a:pt x="156" y="138"/>
                    <a:pt x="155" y="138"/>
                  </a:cubicBezTo>
                  <a:cubicBezTo>
                    <a:pt x="156" y="135"/>
                    <a:pt x="159" y="121"/>
                    <a:pt x="160" y="121"/>
                  </a:cubicBezTo>
                  <a:cubicBezTo>
                    <a:pt x="182" y="119"/>
                    <a:pt x="170" y="111"/>
                    <a:pt x="170" y="111"/>
                  </a:cubicBezTo>
                  <a:close/>
                  <a:moveTo>
                    <a:pt x="66" y="93"/>
                  </a:moveTo>
                  <a:cubicBezTo>
                    <a:pt x="62" y="93"/>
                    <a:pt x="62" y="93"/>
                    <a:pt x="62" y="93"/>
                  </a:cubicBezTo>
                  <a:cubicBezTo>
                    <a:pt x="62" y="95"/>
                    <a:pt x="61" y="97"/>
                    <a:pt x="60" y="99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2" y="106"/>
                    <a:pt x="50" y="107"/>
                    <a:pt x="48" y="107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40" y="110"/>
                    <a:pt x="40" y="110"/>
                    <a:pt x="40" y="110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38" y="107"/>
                    <a:pt x="36" y="106"/>
                    <a:pt x="34" y="105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7" y="97"/>
                    <a:pt x="26" y="95"/>
                    <a:pt x="26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6" y="85"/>
                    <a:pt x="26" y="85"/>
                    <a:pt x="26" y="85"/>
                  </a:cubicBezTo>
                  <a:cubicBezTo>
                    <a:pt x="26" y="83"/>
                    <a:pt x="27" y="81"/>
                    <a:pt x="28" y="79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36" y="72"/>
                    <a:pt x="38" y="71"/>
                    <a:pt x="40" y="71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50" y="71"/>
                    <a:pt x="52" y="72"/>
                    <a:pt x="54" y="73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1" y="81"/>
                    <a:pt x="62" y="83"/>
                    <a:pt x="63" y="85"/>
                  </a:cubicBezTo>
                  <a:cubicBezTo>
                    <a:pt x="66" y="85"/>
                    <a:pt x="66" y="85"/>
                    <a:pt x="66" y="85"/>
                  </a:cubicBezTo>
                  <a:lnTo>
                    <a:pt x="66" y="93"/>
                  </a:lnTo>
                  <a:close/>
                  <a:moveTo>
                    <a:pt x="136" y="77"/>
                  </a:moveTo>
                  <a:cubicBezTo>
                    <a:pt x="130" y="77"/>
                    <a:pt x="130" y="77"/>
                    <a:pt x="130" y="77"/>
                  </a:cubicBezTo>
                  <a:cubicBezTo>
                    <a:pt x="129" y="80"/>
                    <a:pt x="128" y="84"/>
                    <a:pt x="126" y="87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21" y="100"/>
                    <a:pt x="121" y="100"/>
                    <a:pt x="121" y="100"/>
                  </a:cubicBezTo>
                  <a:cubicBezTo>
                    <a:pt x="117" y="96"/>
                    <a:pt x="117" y="96"/>
                    <a:pt x="117" y="96"/>
                  </a:cubicBezTo>
                  <a:cubicBezTo>
                    <a:pt x="114" y="98"/>
                    <a:pt x="110" y="99"/>
                    <a:pt x="107" y="100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0" y="100"/>
                    <a:pt x="86" y="98"/>
                    <a:pt x="83" y="96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2" y="84"/>
                    <a:pt x="71" y="81"/>
                    <a:pt x="70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0"/>
                    <a:pt x="72" y="56"/>
                    <a:pt x="74" y="53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6" y="42"/>
                    <a:pt x="90" y="41"/>
                    <a:pt x="94" y="40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0" y="41"/>
                    <a:pt x="114" y="42"/>
                    <a:pt x="117" y="44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8" y="57"/>
                    <a:pt x="130" y="60"/>
                    <a:pt x="130" y="64"/>
                  </a:cubicBezTo>
                  <a:cubicBezTo>
                    <a:pt x="136" y="64"/>
                    <a:pt x="136" y="64"/>
                    <a:pt x="136" y="64"/>
                  </a:cubicBezTo>
                  <a:lnTo>
                    <a:pt x="136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 bwMode="auto">
          <a:xfrm>
            <a:off x="4814196" y="2536343"/>
            <a:ext cx="406400" cy="404812"/>
            <a:chOff x="0" y="0"/>
            <a:chExt cx="453105" cy="448433"/>
          </a:xfrm>
          <a:solidFill>
            <a:schemeClr val="tx1"/>
          </a:solidFill>
        </p:grpSpPr>
        <p:sp>
          <p:nvSpPr>
            <p:cNvPr id="17" name="Freeform 136"/>
            <p:cNvSpPr>
              <a:spLocks noChangeArrowheads="1"/>
            </p:cNvSpPr>
            <p:nvPr/>
          </p:nvSpPr>
          <p:spPr bwMode="auto">
            <a:xfrm>
              <a:off x="0" y="251309"/>
              <a:ext cx="453105" cy="197124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5"/>
                <a:gd name="T31" fmla="*/ 0 h 89"/>
                <a:gd name="T32" fmla="*/ 205 w 205"/>
                <a:gd name="T33" fmla="*/ 89 h 8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8" name="Freeform 137"/>
            <p:cNvSpPr>
              <a:spLocks noEditPoints="1" noChangeArrowheads="1"/>
            </p:cNvSpPr>
            <p:nvPr/>
          </p:nvSpPr>
          <p:spPr bwMode="auto">
            <a:xfrm>
              <a:off x="0" y="0"/>
              <a:ext cx="453105" cy="260652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5"/>
                <a:gd name="T97" fmla="*/ 0 h 118"/>
                <a:gd name="T98" fmla="*/ 205 w 205"/>
                <a:gd name="T99" fmla="*/ 118 h 11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 bwMode="auto">
          <a:xfrm>
            <a:off x="7649471" y="2556980"/>
            <a:ext cx="425450" cy="457200"/>
            <a:chOff x="0" y="0"/>
            <a:chExt cx="466184" cy="501686"/>
          </a:xfrm>
        </p:grpSpPr>
        <p:sp>
          <p:nvSpPr>
            <p:cNvPr id="20" name="Freeform 154"/>
            <p:cNvSpPr>
              <a:spLocks noChangeArrowheads="1"/>
            </p:cNvSpPr>
            <p:nvPr/>
          </p:nvSpPr>
          <p:spPr bwMode="auto">
            <a:xfrm>
              <a:off x="141070" y="426012"/>
              <a:ext cx="50449" cy="46712"/>
            </a:xfrm>
            <a:custGeom>
              <a:avLst/>
              <a:gdLst>
                <a:gd name="T0" fmla="*/ 16 w 23"/>
                <a:gd name="T1" fmla="*/ 0 h 21"/>
                <a:gd name="T2" fmla="*/ 16 w 23"/>
                <a:gd name="T3" fmla="*/ 4 h 21"/>
                <a:gd name="T4" fmla="*/ 19 w 23"/>
                <a:gd name="T5" fmla="*/ 11 h 21"/>
                <a:gd name="T6" fmla="*/ 10 w 23"/>
                <a:gd name="T7" fmla="*/ 17 h 21"/>
                <a:gd name="T8" fmla="*/ 4 w 23"/>
                <a:gd name="T9" fmla="*/ 9 h 21"/>
                <a:gd name="T10" fmla="*/ 6 w 23"/>
                <a:gd name="T11" fmla="*/ 5 h 21"/>
                <a:gd name="T12" fmla="*/ 6 w 23"/>
                <a:gd name="T13" fmla="*/ 0 h 21"/>
                <a:gd name="T14" fmla="*/ 0 w 23"/>
                <a:gd name="T15" fmla="*/ 10 h 21"/>
                <a:gd name="T16" fmla="*/ 11 w 23"/>
                <a:gd name="T17" fmla="*/ 21 h 21"/>
                <a:gd name="T18" fmla="*/ 23 w 23"/>
                <a:gd name="T19" fmla="*/ 10 h 21"/>
                <a:gd name="T20" fmla="*/ 16 w 23"/>
                <a:gd name="T21" fmla="*/ 0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"/>
                <a:gd name="T34" fmla="*/ 0 h 21"/>
                <a:gd name="T35" fmla="*/ 23 w 23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" h="21">
                  <a:moveTo>
                    <a:pt x="16" y="0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18" y="5"/>
                    <a:pt x="19" y="8"/>
                    <a:pt x="19" y="11"/>
                  </a:cubicBezTo>
                  <a:cubicBezTo>
                    <a:pt x="18" y="15"/>
                    <a:pt x="15" y="18"/>
                    <a:pt x="10" y="17"/>
                  </a:cubicBezTo>
                  <a:cubicBezTo>
                    <a:pt x="6" y="17"/>
                    <a:pt x="3" y="13"/>
                    <a:pt x="4" y="9"/>
                  </a:cubicBezTo>
                  <a:cubicBezTo>
                    <a:pt x="4" y="7"/>
                    <a:pt x="5" y="6"/>
                    <a:pt x="6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2"/>
                    <a:pt x="0" y="6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18" y="21"/>
                    <a:pt x="23" y="16"/>
                    <a:pt x="23" y="10"/>
                  </a:cubicBezTo>
                  <a:cubicBezTo>
                    <a:pt x="23" y="5"/>
                    <a:pt x="20" y="1"/>
                    <a:pt x="16" y="0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1" name="Rectangle 155"/>
            <p:cNvSpPr>
              <a:spLocks noChangeArrowheads="1"/>
            </p:cNvSpPr>
            <p:nvPr/>
          </p:nvSpPr>
          <p:spPr bwMode="auto">
            <a:xfrm>
              <a:off x="160689" y="419472"/>
              <a:ext cx="9342" cy="32698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2" name="Freeform 156"/>
            <p:cNvSpPr>
              <a:spLocks noEditPoints="1" noChangeArrowheads="1"/>
            </p:cNvSpPr>
            <p:nvPr/>
          </p:nvSpPr>
          <p:spPr bwMode="auto">
            <a:xfrm>
              <a:off x="39238" y="81278"/>
              <a:ext cx="260652" cy="260652"/>
            </a:xfrm>
            <a:custGeom>
              <a:avLst/>
              <a:gdLst>
                <a:gd name="T0" fmla="*/ 24 w 118"/>
                <a:gd name="T1" fmla="*/ 19 h 118"/>
                <a:gd name="T2" fmla="*/ 19 w 118"/>
                <a:gd name="T3" fmla="*/ 94 h 118"/>
                <a:gd name="T4" fmla="*/ 94 w 118"/>
                <a:gd name="T5" fmla="*/ 99 h 118"/>
                <a:gd name="T6" fmla="*/ 99 w 118"/>
                <a:gd name="T7" fmla="*/ 24 h 118"/>
                <a:gd name="T8" fmla="*/ 24 w 118"/>
                <a:gd name="T9" fmla="*/ 19 h 118"/>
                <a:gd name="T10" fmla="*/ 64 w 118"/>
                <a:gd name="T11" fmla="*/ 84 h 118"/>
                <a:gd name="T12" fmla="*/ 64 w 118"/>
                <a:gd name="T13" fmla="*/ 93 h 118"/>
                <a:gd name="T14" fmla="*/ 56 w 118"/>
                <a:gd name="T15" fmla="*/ 93 h 118"/>
                <a:gd name="T16" fmla="*/ 56 w 118"/>
                <a:gd name="T17" fmla="*/ 85 h 118"/>
                <a:gd name="T18" fmla="*/ 41 w 118"/>
                <a:gd name="T19" fmla="*/ 81 h 118"/>
                <a:gd name="T20" fmla="*/ 43 w 118"/>
                <a:gd name="T21" fmla="*/ 71 h 118"/>
                <a:gd name="T22" fmla="*/ 58 w 118"/>
                <a:gd name="T23" fmla="*/ 75 h 118"/>
                <a:gd name="T24" fmla="*/ 66 w 118"/>
                <a:gd name="T25" fmla="*/ 70 h 118"/>
                <a:gd name="T26" fmla="*/ 57 w 118"/>
                <a:gd name="T27" fmla="*/ 62 h 118"/>
                <a:gd name="T28" fmla="*/ 41 w 118"/>
                <a:gd name="T29" fmla="*/ 46 h 118"/>
                <a:gd name="T30" fmla="*/ 56 w 118"/>
                <a:gd name="T31" fmla="*/ 31 h 118"/>
                <a:gd name="T32" fmla="*/ 56 w 118"/>
                <a:gd name="T33" fmla="*/ 23 h 118"/>
                <a:gd name="T34" fmla="*/ 64 w 118"/>
                <a:gd name="T35" fmla="*/ 23 h 118"/>
                <a:gd name="T36" fmla="*/ 64 w 118"/>
                <a:gd name="T37" fmla="*/ 30 h 118"/>
                <a:gd name="T38" fmla="*/ 77 w 118"/>
                <a:gd name="T39" fmla="*/ 33 h 118"/>
                <a:gd name="T40" fmla="*/ 74 w 118"/>
                <a:gd name="T41" fmla="*/ 43 h 118"/>
                <a:gd name="T42" fmla="*/ 62 w 118"/>
                <a:gd name="T43" fmla="*/ 40 h 118"/>
                <a:gd name="T44" fmla="*/ 55 w 118"/>
                <a:gd name="T45" fmla="*/ 45 h 118"/>
                <a:gd name="T46" fmla="*/ 65 w 118"/>
                <a:gd name="T47" fmla="*/ 52 h 118"/>
                <a:gd name="T48" fmla="*/ 79 w 118"/>
                <a:gd name="T49" fmla="*/ 69 h 118"/>
                <a:gd name="T50" fmla="*/ 64 w 118"/>
                <a:gd name="T51" fmla="*/ 84 h 1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8"/>
                <a:gd name="T79" fmla="*/ 0 h 118"/>
                <a:gd name="T80" fmla="*/ 118 w 118"/>
                <a:gd name="T81" fmla="*/ 118 h 11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8" h="118">
                  <a:moveTo>
                    <a:pt x="24" y="19"/>
                  </a:moveTo>
                  <a:cubicBezTo>
                    <a:pt x="2" y="39"/>
                    <a:pt x="0" y="72"/>
                    <a:pt x="19" y="94"/>
                  </a:cubicBezTo>
                  <a:cubicBezTo>
                    <a:pt x="38" y="116"/>
                    <a:pt x="72" y="118"/>
                    <a:pt x="94" y="99"/>
                  </a:cubicBezTo>
                  <a:cubicBezTo>
                    <a:pt x="115" y="79"/>
                    <a:pt x="118" y="46"/>
                    <a:pt x="99" y="24"/>
                  </a:cubicBezTo>
                  <a:cubicBezTo>
                    <a:pt x="79" y="2"/>
                    <a:pt x="46" y="0"/>
                    <a:pt x="24" y="19"/>
                  </a:cubicBezTo>
                  <a:close/>
                  <a:moveTo>
                    <a:pt x="64" y="84"/>
                  </a:moveTo>
                  <a:cubicBezTo>
                    <a:pt x="64" y="93"/>
                    <a:pt x="64" y="93"/>
                    <a:pt x="64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0" y="85"/>
                    <a:pt x="44" y="83"/>
                    <a:pt x="41" y="8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7" y="73"/>
                    <a:pt x="52" y="75"/>
                    <a:pt x="58" y="75"/>
                  </a:cubicBezTo>
                  <a:cubicBezTo>
                    <a:pt x="63" y="75"/>
                    <a:pt x="66" y="73"/>
                    <a:pt x="66" y="70"/>
                  </a:cubicBezTo>
                  <a:cubicBezTo>
                    <a:pt x="66" y="66"/>
                    <a:pt x="63" y="64"/>
                    <a:pt x="57" y="62"/>
                  </a:cubicBezTo>
                  <a:cubicBezTo>
                    <a:pt x="48" y="59"/>
                    <a:pt x="41" y="55"/>
                    <a:pt x="41" y="46"/>
                  </a:cubicBezTo>
                  <a:cubicBezTo>
                    <a:pt x="41" y="39"/>
                    <a:pt x="47" y="33"/>
                    <a:pt x="56" y="31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70" y="30"/>
                    <a:pt x="74" y="32"/>
                    <a:pt x="77" y="3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2" y="42"/>
                    <a:pt x="68" y="40"/>
                    <a:pt x="62" y="40"/>
                  </a:cubicBezTo>
                  <a:cubicBezTo>
                    <a:pt x="56" y="40"/>
                    <a:pt x="55" y="42"/>
                    <a:pt x="55" y="45"/>
                  </a:cubicBezTo>
                  <a:cubicBezTo>
                    <a:pt x="55" y="48"/>
                    <a:pt x="58" y="50"/>
                    <a:pt x="65" y="52"/>
                  </a:cubicBezTo>
                  <a:cubicBezTo>
                    <a:pt x="75" y="56"/>
                    <a:pt x="79" y="61"/>
                    <a:pt x="79" y="69"/>
                  </a:cubicBezTo>
                  <a:cubicBezTo>
                    <a:pt x="79" y="76"/>
                    <a:pt x="74" y="83"/>
                    <a:pt x="64" y="84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3" name="Freeform 157"/>
            <p:cNvSpPr>
              <a:spLocks noEditPoints="1" noChangeArrowheads="1"/>
            </p:cNvSpPr>
            <p:nvPr/>
          </p:nvSpPr>
          <p:spPr bwMode="auto">
            <a:xfrm>
              <a:off x="0" y="0"/>
              <a:ext cx="338194" cy="501686"/>
            </a:xfrm>
            <a:custGeom>
              <a:avLst/>
              <a:gdLst>
                <a:gd name="T0" fmla="*/ 138 w 153"/>
                <a:gd name="T1" fmla="*/ 177 h 227"/>
                <a:gd name="T2" fmla="*/ 16 w 153"/>
                <a:gd name="T3" fmla="*/ 177 h 227"/>
                <a:gd name="T4" fmla="*/ 16 w 153"/>
                <a:gd name="T5" fmla="*/ 16 h 227"/>
                <a:gd name="T6" fmla="*/ 138 w 153"/>
                <a:gd name="T7" fmla="*/ 16 h 227"/>
                <a:gd name="T8" fmla="*/ 138 w 153"/>
                <a:gd name="T9" fmla="*/ 103 h 227"/>
                <a:gd name="T10" fmla="*/ 139 w 153"/>
                <a:gd name="T11" fmla="*/ 102 h 227"/>
                <a:gd name="T12" fmla="*/ 153 w 153"/>
                <a:gd name="T13" fmla="*/ 94 h 227"/>
                <a:gd name="T14" fmla="*/ 153 w 153"/>
                <a:gd name="T15" fmla="*/ 13 h 227"/>
                <a:gd name="T16" fmla="*/ 141 w 153"/>
                <a:gd name="T17" fmla="*/ 0 h 227"/>
                <a:gd name="T18" fmla="*/ 12 w 153"/>
                <a:gd name="T19" fmla="*/ 0 h 227"/>
                <a:gd name="T20" fmla="*/ 0 w 153"/>
                <a:gd name="T21" fmla="*/ 13 h 227"/>
                <a:gd name="T22" fmla="*/ 0 w 153"/>
                <a:gd name="T23" fmla="*/ 215 h 227"/>
                <a:gd name="T24" fmla="*/ 12 w 153"/>
                <a:gd name="T25" fmla="*/ 227 h 227"/>
                <a:gd name="T26" fmla="*/ 141 w 153"/>
                <a:gd name="T27" fmla="*/ 227 h 227"/>
                <a:gd name="T28" fmla="*/ 153 w 153"/>
                <a:gd name="T29" fmla="*/ 215 h 227"/>
                <a:gd name="T30" fmla="*/ 153 w 153"/>
                <a:gd name="T31" fmla="*/ 176 h 227"/>
                <a:gd name="T32" fmla="*/ 138 w 153"/>
                <a:gd name="T33" fmla="*/ 166 h 227"/>
                <a:gd name="T34" fmla="*/ 138 w 153"/>
                <a:gd name="T35" fmla="*/ 177 h 227"/>
                <a:gd name="T36" fmla="*/ 75 w 153"/>
                <a:gd name="T37" fmla="*/ 221 h 227"/>
                <a:gd name="T38" fmla="*/ 56 w 153"/>
                <a:gd name="T39" fmla="*/ 201 h 227"/>
                <a:gd name="T40" fmla="*/ 75 w 153"/>
                <a:gd name="T41" fmla="*/ 182 h 227"/>
                <a:gd name="T42" fmla="*/ 95 w 153"/>
                <a:gd name="T43" fmla="*/ 201 h 227"/>
                <a:gd name="T44" fmla="*/ 75 w 153"/>
                <a:gd name="T45" fmla="*/ 221 h 2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3"/>
                <a:gd name="T70" fmla="*/ 0 h 227"/>
                <a:gd name="T71" fmla="*/ 153 w 153"/>
                <a:gd name="T72" fmla="*/ 227 h 2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3" h="227">
                  <a:moveTo>
                    <a:pt x="138" y="177"/>
                  </a:moveTo>
                  <a:cubicBezTo>
                    <a:pt x="16" y="177"/>
                    <a:pt x="16" y="177"/>
                    <a:pt x="16" y="17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103"/>
                    <a:pt x="138" y="103"/>
                    <a:pt x="138" y="103"/>
                  </a:cubicBezTo>
                  <a:cubicBezTo>
                    <a:pt x="138" y="103"/>
                    <a:pt x="139" y="102"/>
                    <a:pt x="139" y="102"/>
                  </a:cubicBezTo>
                  <a:cubicBezTo>
                    <a:pt x="144" y="98"/>
                    <a:pt x="148" y="95"/>
                    <a:pt x="153" y="94"/>
                  </a:cubicBezTo>
                  <a:cubicBezTo>
                    <a:pt x="153" y="13"/>
                    <a:pt x="153" y="13"/>
                    <a:pt x="153" y="13"/>
                  </a:cubicBezTo>
                  <a:cubicBezTo>
                    <a:pt x="153" y="6"/>
                    <a:pt x="148" y="0"/>
                    <a:pt x="14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222"/>
                    <a:pt x="6" y="227"/>
                    <a:pt x="12" y="227"/>
                  </a:cubicBezTo>
                  <a:cubicBezTo>
                    <a:pt x="141" y="227"/>
                    <a:pt x="141" y="227"/>
                    <a:pt x="141" y="227"/>
                  </a:cubicBezTo>
                  <a:cubicBezTo>
                    <a:pt x="148" y="227"/>
                    <a:pt x="153" y="222"/>
                    <a:pt x="153" y="215"/>
                  </a:cubicBezTo>
                  <a:cubicBezTo>
                    <a:pt x="153" y="176"/>
                    <a:pt x="153" y="176"/>
                    <a:pt x="153" y="176"/>
                  </a:cubicBezTo>
                  <a:cubicBezTo>
                    <a:pt x="148" y="174"/>
                    <a:pt x="142" y="170"/>
                    <a:pt x="138" y="166"/>
                  </a:cubicBezTo>
                  <a:lnTo>
                    <a:pt x="138" y="177"/>
                  </a:lnTo>
                  <a:close/>
                  <a:moveTo>
                    <a:pt x="75" y="221"/>
                  </a:moveTo>
                  <a:cubicBezTo>
                    <a:pt x="65" y="221"/>
                    <a:pt x="56" y="212"/>
                    <a:pt x="56" y="201"/>
                  </a:cubicBezTo>
                  <a:cubicBezTo>
                    <a:pt x="56" y="191"/>
                    <a:pt x="65" y="182"/>
                    <a:pt x="75" y="182"/>
                  </a:cubicBezTo>
                  <a:cubicBezTo>
                    <a:pt x="86" y="182"/>
                    <a:pt x="95" y="191"/>
                    <a:pt x="95" y="201"/>
                  </a:cubicBezTo>
                  <a:cubicBezTo>
                    <a:pt x="95" y="212"/>
                    <a:pt x="86" y="221"/>
                    <a:pt x="75" y="221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4" name="Freeform 158"/>
            <p:cNvSpPr>
              <a:spLocks noEditPoints="1" noChangeArrowheads="1"/>
            </p:cNvSpPr>
            <p:nvPr/>
          </p:nvSpPr>
          <p:spPr bwMode="auto">
            <a:xfrm>
              <a:off x="275600" y="202729"/>
              <a:ext cx="190584" cy="190584"/>
            </a:xfrm>
            <a:custGeom>
              <a:avLst/>
              <a:gdLst>
                <a:gd name="T0" fmla="*/ 72 w 86"/>
                <a:gd name="T1" fmla="*/ 17 h 86"/>
                <a:gd name="T2" fmla="*/ 18 w 86"/>
                <a:gd name="T3" fmla="*/ 14 h 86"/>
                <a:gd name="T4" fmla="*/ 14 w 86"/>
                <a:gd name="T5" fmla="*/ 68 h 86"/>
                <a:gd name="T6" fmla="*/ 69 w 86"/>
                <a:gd name="T7" fmla="*/ 72 h 86"/>
                <a:gd name="T8" fmla="*/ 72 w 86"/>
                <a:gd name="T9" fmla="*/ 17 h 86"/>
                <a:gd name="T10" fmla="*/ 46 w 86"/>
                <a:gd name="T11" fmla="*/ 63 h 86"/>
                <a:gd name="T12" fmla="*/ 46 w 86"/>
                <a:gd name="T13" fmla="*/ 70 h 86"/>
                <a:gd name="T14" fmla="*/ 40 w 86"/>
                <a:gd name="T15" fmla="*/ 70 h 86"/>
                <a:gd name="T16" fmla="*/ 40 w 86"/>
                <a:gd name="T17" fmla="*/ 64 h 86"/>
                <a:gd name="T18" fmla="*/ 28 w 86"/>
                <a:gd name="T19" fmla="*/ 61 h 86"/>
                <a:gd name="T20" fmla="*/ 30 w 86"/>
                <a:gd name="T21" fmla="*/ 53 h 86"/>
                <a:gd name="T22" fmla="*/ 41 w 86"/>
                <a:gd name="T23" fmla="*/ 56 h 86"/>
                <a:gd name="T24" fmla="*/ 48 w 86"/>
                <a:gd name="T25" fmla="*/ 52 h 86"/>
                <a:gd name="T26" fmla="*/ 41 w 86"/>
                <a:gd name="T27" fmla="*/ 46 h 86"/>
                <a:gd name="T28" fmla="*/ 29 w 86"/>
                <a:gd name="T29" fmla="*/ 34 h 86"/>
                <a:gd name="T30" fmla="*/ 40 w 86"/>
                <a:gd name="T31" fmla="*/ 22 h 86"/>
                <a:gd name="T32" fmla="*/ 40 w 86"/>
                <a:gd name="T33" fmla="*/ 15 h 86"/>
                <a:gd name="T34" fmla="*/ 47 w 86"/>
                <a:gd name="T35" fmla="*/ 15 h 86"/>
                <a:gd name="T36" fmla="*/ 47 w 86"/>
                <a:gd name="T37" fmla="*/ 21 h 86"/>
                <a:gd name="T38" fmla="*/ 56 w 86"/>
                <a:gd name="T39" fmla="*/ 23 h 86"/>
                <a:gd name="T40" fmla="*/ 54 w 86"/>
                <a:gd name="T41" fmla="*/ 31 h 86"/>
                <a:gd name="T42" fmla="*/ 45 w 86"/>
                <a:gd name="T43" fmla="*/ 29 h 86"/>
                <a:gd name="T44" fmla="*/ 39 w 86"/>
                <a:gd name="T45" fmla="*/ 32 h 86"/>
                <a:gd name="T46" fmla="*/ 47 w 86"/>
                <a:gd name="T47" fmla="*/ 38 h 86"/>
                <a:gd name="T48" fmla="*/ 58 w 86"/>
                <a:gd name="T49" fmla="*/ 51 h 86"/>
                <a:gd name="T50" fmla="*/ 46 w 86"/>
                <a:gd name="T51" fmla="*/ 63 h 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6"/>
                <a:gd name="T79" fmla="*/ 0 h 86"/>
                <a:gd name="T80" fmla="*/ 86 w 86"/>
                <a:gd name="T81" fmla="*/ 86 h 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6" h="86">
                  <a:moveTo>
                    <a:pt x="72" y="17"/>
                  </a:moveTo>
                  <a:cubicBezTo>
                    <a:pt x="58" y="1"/>
                    <a:pt x="34" y="0"/>
                    <a:pt x="18" y="14"/>
                  </a:cubicBezTo>
                  <a:cubicBezTo>
                    <a:pt x="2" y="28"/>
                    <a:pt x="0" y="52"/>
                    <a:pt x="14" y="68"/>
                  </a:cubicBezTo>
                  <a:cubicBezTo>
                    <a:pt x="28" y="84"/>
                    <a:pt x="53" y="86"/>
                    <a:pt x="69" y="72"/>
                  </a:cubicBezTo>
                  <a:cubicBezTo>
                    <a:pt x="85" y="58"/>
                    <a:pt x="86" y="33"/>
                    <a:pt x="72" y="17"/>
                  </a:cubicBezTo>
                  <a:close/>
                  <a:moveTo>
                    <a:pt x="46" y="63"/>
                  </a:moveTo>
                  <a:cubicBezTo>
                    <a:pt x="46" y="70"/>
                    <a:pt x="46" y="70"/>
                    <a:pt x="46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5" y="64"/>
                    <a:pt x="31" y="62"/>
                    <a:pt x="28" y="61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3" y="55"/>
                    <a:pt x="37" y="56"/>
                    <a:pt x="41" y="56"/>
                  </a:cubicBezTo>
                  <a:cubicBezTo>
                    <a:pt x="45" y="56"/>
                    <a:pt x="48" y="54"/>
                    <a:pt x="48" y="52"/>
                  </a:cubicBezTo>
                  <a:cubicBezTo>
                    <a:pt x="48" y="49"/>
                    <a:pt x="46" y="48"/>
                    <a:pt x="41" y="46"/>
                  </a:cubicBezTo>
                  <a:cubicBezTo>
                    <a:pt x="34" y="44"/>
                    <a:pt x="29" y="40"/>
                    <a:pt x="29" y="34"/>
                  </a:cubicBezTo>
                  <a:cubicBezTo>
                    <a:pt x="29" y="28"/>
                    <a:pt x="33" y="23"/>
                    <a:pt x="40" y="22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1" y="21"/>
                    <a:pt x="54" y="22"/>
                    <a:pt x="56" y="23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30"/>
                    <a:pt x="50" y="29"/>
                    <a:pt x="45" y="29"/>
                  </a:cubicBezTo>
                  <a:cubicBezTo>
                    <a:pt x="40" y="29"/>
                    <a:pt x="39" y="31"/>
                    <a:pt x="39" y="32"/>
                  </a:cubicBezTo>
                  <a:cubicBezTo>
                    <a:pt x="39" y="35"/>
                    <a:pt x="41" y="36"/>
                    <a:pt x="47" y="38"/>
                  </a:cubicBezTo>
                  <a:cubicBezTo>
                    <a:pt x="55" y="41"/>
                    <a:pt x="58" y="45"/>
                    <a:pt x="58" y="51"/>
                  </a:cubicBezTo>
                  <a:cubicBezTo>
                    <a:pt x="58" y="57"/>
                    <a:pt x="54" y="62"/>
                    <a:pt x="46" y="63"/>
                  </a:cubicBez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 bwMode="auto">
          <a:xfrm>
            <a:off x="3385446" y="3604730"/>
            <a:ext cx="474663" cy="536575"/>
            <a:chOff x="0" y="0"/>
            <a:chExt cx="406393" cy="459645"/>
          </a:xfrm>
          <a:solidFill>
            <a:schemeClr val="tx1"/>
          </a:solidFill>
        </p:grpSpPr>
        <p:sp>
          <p:nvSpPr>
            <p:cNvPr id="26" name="Freeform 148"/>
            <p:cNvSpPr>
              <a:spLocks noEditPoints="1" noChangeArrowheads="1"/>
            </p:cNvSpPr>
            <p:nvPr/>
          </p:nvSpPr>
          <p:spPr bwMode="auto">
            <a:xfrm>
              <a:off x="55120" y="0"/>
              <a:ext cx="351273" cy="456842"/>
            </a:xfrm>
            <a:custGeom>
              <a:avLst/>
              <a:gdLst>
                <a:gd name="T0" fmla="*/ 157 w 159"/>
                <a:gd name="T1" fmla="*/ 185 h 207"/>
                <a:gd name="T2" fmla="*/ 89 w 159"/>
                <a:gd name="T3" fmla="*/ 79 h 207"/>
                <a:gd name="T4" fmla="*/ 92 w 159"/>
                <a:gd name="T5" fmla="*/ 24 h 207"/>
                <a:gd name="T6" fmla="*/ 42 w 159"/>
                <a:gd name="T7" fmla="*/ 4 h 207"/>
                <a:gd name="T8" fmla="*/ 70 w 159"/>
                <a:gd name="T9" fmla="*/ 48 h 207"/>
                <a:gd name="T10" fmla="*/ 37 w 159"/>
                <a:gd name="T11" fmla="*/ 69 h 207"/>
                <a:gd name="T12" fmla="*/ 10 w 159"/>
                <a:gd name="T13" fmla="*/ 27 h 207"/>
                <a:gd name="T14" fmla="*/ 10 w 159"/>
                <a:gd name="T15" fmla="*/ 77 h 207"/>
                <a:gd name="T16" fmla="*/ 62 w 159"/>
                <a:gd name="T17" fmla="*/ 96 h 207"/>
                <a:gd name="T18" fmla="*/ 130 w 159"/>
                <a:gd name="T19" fmla="*/ 202 h 207"/>
                <a:gd name="T20" fmla="*/ 143 w 159"/>
                <a:gd name="T21" fmla="*/ 205 h 207"/>
                <a:gd name="T22" fmla="*/ 154 w 159"/>
                <a:gd name="T23" fmla="*/ 197 h 207"/>
                <a:gd name="T24" fmla="*/ 157 w 159"/>
                <a:gd name="T25" fmla="*/ 185 h 207"/>
                <a:gd name="T26" fmla="*/ 144 w 159"/>
                <a:gd name="T27" fmla="*/ 193 h 207"/>
                <a:gd name="T28" fmla="*/ 134 w 159"/>
                <a:gd name="T29" fmla="*/ 191 h 207"/>
                <a:gd name="T30" fmla="*/ 137 w 159"/>
                <a:gd name="T31" fmla="*/ 182 h 207"/>
                <a:gd name="T32" fmla="*/ 146 w 159"/>
                <a:gd name="T33" fmla="*/ 184 h 207"/>
                <a:gd name="T34" fmla="*/ 144 w 159"/>
                <a:gd name="T35" fmla="*/ 193 h 2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9"/>
                <a:gd name="T55" fmla="*/ 0 h 207"/>
                <a:gd name="T56" fmla="*/ 159 w 159"/>
                <a:gd name="T57" fmla="*/ 207 h 20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9" h="207">
                  <a:moveTo>
                    <a:pt x="157" y="185"/>
                  </a:moveTo>
                  <a:cubicBezTo>
                    <a:pt x="89" y="79"/>
                    <a:pt x="89" y="79"/>
                    <a:pt x="89" y="79"/>
                  </a:cubicBezTo>
                  <a:cubicBezTo>
                    <a:pt x="101" y="63"/>
                    <a:pt x="103" y="42"/>
                    <a:pt x="92" y="24"/>
                  </a:cubicBezTo>
                  <a:cubicBezTo>
                    <a:pt x="81" y="8"/>
                    <a:pt x="61" y="0"/>
                    <a:pt x="42" y="4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" y="42"/>
                    <a:pt x="0" y="61"/>
                    <a:pt x="10" y="77"/>
                  </a:cubicBezTo>
                  <a:cubicBezTo>
                    <a:pt x="21" y="95"/>
                    <a:pt x="43" y="102"/>
                    <a:pt x="62" y="96"/>
                  </a:cubicBezTo>
                  <a:cubicBezTo>
                    <a:pt x="130" y="202"/>
                    <a:pt x="130" y="202"/>
                    <a:pt x="130" y="202"/>
                  </a:cubicBezTo>
                  <a:cubicBezTo>
                    <a:pt x="133" y="206"/>
                    <a:pt x="138" y="207"/>
                    <a:pt x="143" y="205"/>
                  </a:cubicBezTo>
                  <a:cubicBezTo>
                    <a:pt x="154" y="197"/>
                    <a:pt x="154" y="197"/>
                    <a:pt x="154" y="197"/>
                  </a:cubicBezTo>
                  <a:cubicBezTo>
                    <a:pt x="158" y="195"/>
                    <a:pt x="159" y="189"/>
                    <a:pt x="157" y="185"/>
                  </a:cubicBezTo>
                  <a:close/>
                  <a:moveTo>
                    <a:pt x="144" y="193"/>
                  </a:moveTo>
                  <a:cubicBezTo>
                    <a:pt x="141" y="195"/>
                    <a:pt x="136" y="195"/>
                    <a:pt x="134" y="191"/>
                  </a:cubicBezTo>
                  <a:cubicBezTo>
                    <a:pt x="132" y="188"/>
                    <a:pt x="133" y="184"/>
                    <a:pt x="137" y="182"/>
                  </a:cubicBezTo>
                  <a:cubicBezTo>
                    <a:pt x="140" y="180"/>
                    <a:pt x="144" y="181"/>
                    <a:pt x="146" y="184"/>
                  </a:cubicBezTo>
                  <a:cubicBezTo>
                    <a:pt x="148" y="187"/>
                    <a:pt x="147" y="191"/>
                    <a:pt x="144" y="1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7" name="Freeform 149"/>
            <p:cNvSpPr>
              <a:spLocks noEditPoints="1" noChangeArrowheads="1"/>
            </p:cNvSpPr>
            <p:nvPr/>
          </p:nvSpPr>
          <p:spPr bwMode="auto">
            <a:xfrm>
              <a:off x="0" y="231691"/>
              <a:ext cx="231691" cy="227954"/>
            </a:xfrm>
            <a:custGeom>
              <a:avLst/>
              <a:gdLst>
                <a:gd name="T0" fmla="*/ 91 w 105"/>
                <a:gd name="T1" fmla="*/ 26 h 103"/>
                <a:gd name="T2" fmla="*/ 97 w 105"/>
                <a:gd name="T3" fmla="*/ 20 h 103"/>
                <a:gd name="T4" fmla="*/ 84 w 105"/>
                <a:gd name="T5" fmla="*/ 7 h 103"/>
                <a:gd name="T6" fmla="*/ 78 w 105"/>
                <a:gd name="T7" fmla="*/ 13 h 103"/>
                <a:gd name="T8" fmla="*/ 62 w 105"/>
                <a:gd name="T9" fmla="*/ 7 h 103"/>
                <a:gd name="T10" fmla="*/ 62 w 105"/>
                <a:gd name="T11" fmla="*/ 0 h 103"/>
                <a:gd name="T12" fmla="*/ 43 w 105"/>
                <a:gd name="T13" fmla="*/ 0 h 103"/>
                <a:gd name="T14" fmla="*/ 43 w 105"/>
                <a:gd name="T15" fmla="*/ 7 h 103"/>
                <a:gd name="T16" fmla="*/ 28 w 105"/>
                <a:gd name="T17" fmla="*/ 13 h 103"/>
                <a:gd name="T18" fmla="*/ 22 w 105"/>
                <a:gd name="T19" fmla="*/ 7 h 103"/>
                <a:gd name="T20" fmla="*/ 8 w 105"/>
                <a:gd name="T21" fmla="*/ 20 h 103"/>
                <a:gd name="T22" fmla="*/ 15 w 105"/>
                <a:gd name="T23" fmla="*/ 27 h 103"/>
                <a:gd name="T24" fmla="*/ 8 w 105"/>
                <a:gd name="T25" fmla="*/ 42 h 103"/>
                <a:gd name="T26" fmla="*/ 0 w 105"/>
                <a:gd name="T27" fmla="*/ 42 h 103"/>
                <a:gd name="T28" fmla="*/ 0 w 105"/>
                <a:gd name="T29" fmla="*/ 61 h 103"/>
                <a:gd name="T30" fmla="*/ 9 w 105"/>
                <a:gd name="T31" fmla="*/ 61 h 103"/>
                <a:gd name="T32" fmla="*/ 15 w 105"/>
                <a:gd name="T33" fmla="*/ 76 h 103"/>
                <a:gd name="T34" fmla="*/ 9 w 105"/>
                <a:gd name="T35" fmla="*/ 82 h 103"/>
                <a:gd name="T36" fmla="*/ 22 w 105"/>
                <a:gd name="T37" fmla="*/ 95 h 103"/>
                <a:gd name="T38" fmla="*/ 28 w 105"/>
                <a:gd name="T39" fmla="*/ 89 h 103"/>
                <a:gd name="T40" fmla="*/ 43 w 105"/>
                <a:gd name="T41" fmla="*/ 95 h 103"/>
                <a:gd name="T42" fmla="*/ 43 w 105"/>
                <a:gd name="T43" fmla="*/ 103 h 103"/>
                <a:gd name="T44" fmla="*/ 62 w 105"/>
                <a:gd name="T45" fmla="*/ 103 h 103"/>
                <a:gd name="T46" fmla="*/ 62 w 105"/>
                <a:gd name="T47" fmla="*/ 95 h 103"/>
                <a:gd name="T48" fmla="*/ 77 w 105"/>
                <a:gd name="T49" fmla="*/ 89 h 103"/>
                <a:gd name="T50" fmla="*/ 83 w 105"/>
                <a:gd name="T51" fmla="*/ 95 h 103"/>
                <a:gd name="T52" fmla="*/ 96 w 105"/>
                <a:gd name="T53" fmla="*/ 82 h 103"/>
                <a:gd name="T54" fmla="*/ 91 w 105"/>
                <a:gd name="T55" fmla="*/ 76 h 103"/>
                <a:gd name="T56" fmla="*/ 97 w 105"/>
                <a:gd name="T57" fmla="*/ 61 h 103"/>
                <a:gd name="T58" fmla="*/ 105 w 105"/>
                <a:gd name="T59" fmla="*/ 61 h 103"/>
                <a:gd name="T60" fmla="*/ 105 w 105"/>
                <a:gd name="T61" fmla="*/ 42 h 103"/>
                <a:gd name="T62" fmla="*/ 97 w 105"/>
                <a:gd name="T63" fmla="*/ 42 h 103"/>
                <a:gd name="T64" fmla="*/ 91 w 105"/>
                <a:gd name="T65" fmla="*/ 26 h 103"/>
                <a:gd name="T66" fmla="*/ 53 w 105"/>
                <a:gd name="T67" fmla="*/ 83 h 103"/>
                <a:gd name="T68" fmla="*/ 21 w 105"/>
                <a:gd name="T69" fmla="*/ 51 h 103"/>
                <a:gd name="T70" fmla="*/ 53 w 105"/>
                <a:gd name="T71" fmla="*/ 19 h 103"/>
                <a:gd name="T72" fmla="*/ 85 w 105"/>
                <a:gd name="T73" fmla="*/ 51 h 103"/>
                <a:gd name="T74" fmla="*/ 53 w 105"/>
                <a:gd name="T75" fmla="*/ 83 h 10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05"/>
                <a:gd name="T115" fmla="*/ 0 h 103"/>
                <a:gd name="T116" fmla="*/ 105 w 105"/>
                <a:gd name="T117" fmla="*/ 103 h 10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05" h="103">
                  <a:moveTo>
                    <a:pt x="91" y="26"/>
                  </a:moveTo>
                  <a:cubicBezTo>
                    <a:pt x="97" y="20"/>
                    <a:pt x="97" y="20"/>
                    <a:pt x="97" y="20"/>
                  </a:cubicBezTo>
                  <a:cubicBezTo>
                    <a:pt x="84" y="7"/>
                    <a:pt x="84" y="7"/>
                    <a:pt x="84" y="7"/>
                  </a:cubicBezTo>
                  <a:cubicBezTo>
                    <a:pt x="78" y="13"/>
                    <a:pt x="78" y="13"/>
                    <a:pt x="78" y="13"/>
                  </a:cubicBezTo>
                  <a:cubicBezTo>
                    <a:pt x="73" y="10"/>
                    <a:pt x="67" y="8"/>
                    <a:pt x="62" y="7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7"/>
                    <a:pt x="43" y="7"/>
                    <a:pt x="43" y="7"/>
                  </a:cubicBezTo>
                  <a:cubicBezTo>
                    <a:pt x="38" y="8"/>
                    <a:pt x="33" y="10"/>
                    <a:pt x="28" y="13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2" y="31"/>
                    <a:pt x="10" y="36"/>
                    <a:pt x="8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9" y="61"/>
                    <a:pt x="9" y="61"/>
                    <a:pt x="9" y="61"/>
                  </a:cubicBezTo>
                  <a:cubicBezTo>
                    <a:pt x="10" y="66"/>
                    <a:pt x="12" y="71"/>
                    <a:pt x="15" y="76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22" y="95"/>
                    <a:pt x="22" y="95"/>
                    <a:pt x="22" y="95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33" y="92"/>
                    <a:pt x="38" y="94"/>
                    <a:pt x="43" y="95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7" y="94"/>
                    <a:pt x="73" y="92"/>
                    <a:pt x="77" y="89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96" y="82"/>
                    <a:pt x="96" y="82"/>
                    <a:pt x="96" y="82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1"/>
                    <a:pt x="96" y="66"/>
                    <a:pt x="97" y="6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97" y="42"/>
                    <a:pt x="97" y="42"/>
                    <a:pt x="97" y="42"/>
                  </a:cubicBezTo>
                  <a:cubicBezTo>
                    <a:pt x="96" y="36"/>
                    <a:pt x="94" y="31"/>
                    <a:pt x="91" y="26"/>
                  </a:cubicBezTo>
                  <a:close/>
                  <a:moveTo>
                    <a:pt x="53" y="83"/>
                  </a:moveTo>
                  <a:cubicBezTo>
                    <a:pt x="35" y="83"/>
                    <a:pt x="21" y="69"/>
                    <a:pt x="21" y="51"/>
                  </a:cubicBezTo>
                  <a:cubicBezTo>
                    <a:pt x="21" y="33"/>
                    <a:pt x="35" y="19"/>
                    <a:pt x="53" y="19"/>
                  </a:cubicBezTo>
                  <a:cubicBezTo>
                    <a:pt x="71" y="19"/>
                    <a:pt x="85" y="33"/>
                    <a:pt x="85" y="51"/>
                  </a:cubicBezTo>
                  <a:cubicBezTo>
                    <a:pt x="85" y="69"/>
                    <a:pt x="71" y="83"/>
                    <a:pt x="53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8" name="Oval 150"/>
            <p:cNvSpPr>
              <a:spLocks noChangeArrowheads="1"/>
            </p:cNvSpPr>
            <p:nvPr/>
          </p:nvSpPr>
          <p:spPr bwMode="auto">
            <a:xfrm>
              <a:off x="97160" y="326983"/>
              <a:ext cx="37370" cy="3737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9" name="文本框 28"/>
          <p:cNvSpPr>
            <a:spLocks noChangeArrowheads="1"/>
          </p:cNvSpPr>
          <p:nvPr/>
        </p:nvSpPr>
        <p:spPr bwMode="auto">
          <a:xfrm>
            <a:off x="938265" y="1936169"/>
            <a:ext cx="2844056" cy="134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555C2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 击 添 加 标 题</a:t>
            </a:r>
          </a:p>
          <a:p>
            <a:pPr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" name="文本框 29"/>
          <p:cNvSpPr>
            <a:spLocks noChangeArrowheads="1"/>
          </p:cNvSpPr>
          <p:nvPr/>
        </p:nvSpPr>
        <p:spPr bwMode="auto">
          <a:xfrm>
            <a:off x="8936934" y="1845780"/>
            <a:ext cx="2844056" cy="134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555C2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 击 添 加 标 题</a:t>
            </a:r>
          </a:p>
          <a:p>
            <a:pPr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1" name="文本框 30"/>
          <p:cNvSpPr>
            <a:spLocks noChangeArrowheads="1"/>
          </p:cNvSpPr>
          <p:nvPr/>
        </p:nvSpPr>
        <p:spPr bwMode="auto">
          <a:xfrm>
            <a:off x="277121" y="4468330"/>
            <a:ext cx="2844056" cy="134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555C2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 击 添 加 标 题</a:t>
            </a:r>
          </a:p>
          <a:p>
            <a:pPr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2" name="文本框 31"/>
          <p:cNvSpPr>
            <a:spLocks noChangeArrowheads="1"/>
          </p:cNvSpPr>
          <p:nvPr/>
        </p:nvSpPr>
        <p:spPr bwMode="auto">
          <a:xfrm>
            <a:off x="7360546" y="4271480"/>
            <a:ext cx="2844056" cy="134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555C2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 击 添 加 标 题</a:t>
            </a:r>
          </a:p>
          <a:p>
            <a:pPr>
              <a:lnSpc>
                <a:spcPct val="150000"/>
              </a:lnSpc>
            </a:pPr>
            <a:r>
              <a:rPr lang="zh-CN" alt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点击输入本栏的具体文字，简明扼要的说明分项内容，此为概念图解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6999" y="-2667001"/>
            <a:ext cx="6858001" cy="1219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651696" y="2624482"/>
            <a:ext cx="4888605" cy="707886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第  二  部  分</a:t>
            </a:r>
          </a:p>
        </p:txBody>
      </p:sp>
      <p:sp>
        <p:nvSpPr>
          <p:cNvPr id="6" name="矩形 23"/>
          <p:cNvSpPr>
            <a:spLocks noChangeArrowheads="1"/>
          </p:cNvSpPr>
          <p:nvPr/>
        </p:nvSpPr>
        <p:spPr bwMode="auto">
          <a:xfrm>
            <a:off x="2765127" y="3332368"/>
            <a:ext cx="6661744" cy="7008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全字库正楷体" panose="02010604000101010101" pitchFamily="2" charset="-122"/>
                <a:ea typeface="全字库正楷体" panose="02010604000101010101" pitchFamily="2" charset="-122"/>
                <a:cs typeface="全字库正楷体" panose="02010604000101010101" pitchFamily="2" charset="-122"/>
              </a:rPr>
              <a:t>THIS IS A ART TEMPLATE ,THE THANK YOU WATCHING THIS ONE. THIS IS A ART TEMPLATE ,THE TEMPLATE DESIGN 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68551" y="2644379"/>
            <a:ext cx="10679638" cy="3085894"/>
            <a:chOff x="768858" y="3190329"/>
            <a:chExt cx="10679638" cy="3085894"/>
          </a:xfrm>
        </p:grpSpPr>
        <p:sp>
          <p:nvSpPr>
            <p:cNvPr id="3" name="文本框 2"/>
            <p:cNvSpPr txBox="1"/>
            <p:nvPr/>
          </p:nvSpPr>
          <p:spPr>
            <a:xfrm>
              <a:off x="1106376" y="3823597"/>
              <a:ext cx="23647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555C2A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【团子】请叫我天然萌 微博@团团团团团团团儿" panose="02010601040101010101" pitchFamily="2" charset="2"/>
                </a:rPr>
                <a:t>点 击 添 加 标 题</a:t>
              </a:r>
            </a:p>
          </p:txBody>
        </p:sp>
        <p:cxnSp>
          <p:nvCxnSpPr>
            <p:cNvPr id="4" name="直接连接符 3"/>
            <p:cNvCxnSpPr>
              <a:stCxn id="5" idx="6"/>
              <a:endCxn id="6" idx="2"/>
            </p:cNvCxnSpPr>
            <p:nvPr/>
          </p:nvCxnSpPr>
          <p:spPr>
            <a:xfrm>
              <a:off x="2193500" y="3298341"/>
              <a:ext cx="763284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椭圆 4"/>
            <p:cNvSpPr/>
            <p:nvPr/>
          </p:nvSpPr>
          <p:spPr>
            <a:xfrm>
              <a:off x="1977476" y="3190329"/>
              <a:ext cx="216024" cy="216024"/>
            </a:xfrm>
            <a:prstGeom prst="ellipse">
              <a:avLst/>
            </a:prstGeom>
            <a:solidFill>
              <a:srgbClr val="5352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9826348" y="3190329"/>
              <a:ext cx="216024" cy="216024"/>
            </a:xfrm>
            <a:prstGeom prst="ellipse">
              <a:avLst/>
            </a:prstGeom>
            <a:solidFill>
              <a:srgbClr val="5352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6009924" y="3190329"/>
              <a:ext cx="216024" cy="216024"/>
            </a:xfrm>
            <a:prstGeom prst="ellipse">
              <a:avLst/>
            </a:prstGeom>
            <a:solidFill>
              <a:srgbClr val="8AC8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68858" y="4337231"/>
              <a:ext cx="2594150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200" kern="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点击输入本栏的具体文字，简明扼要的说明分项内容，此为概念图解，请根据您的具体内容酌情修改。点击输入本栏的具体文字，简明扼要的说明分项内容</a:t>
              </a:r>
              <a:endParaRPr lang="en-US" altLang="zh-CN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122375" y="3823597"/>
              <a:ext cx="23647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555C2A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【团子】请叫我天然萌 微博@团团团团团团团儿" panose="02010601040101010101" pitchFamily="2" charset="2"/>
                </a:rPr>
                <a:t>点 击 添 加 标 题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4784857" y="4337231"/>
              <a:ext cx="2594150" cy="187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200" kern="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点击输入本栏的具体文字，简明扼要的说明分项内容，此为概念图解，请根据您的具体内容酌情修改。点击输入本栏的具体文字，简明扼要的说明分项内容</a:t>
              </a:r>
              <a:endParaRPr lang="en-US" altLang="zh-CN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9083746" y="3823597"/>
              <a:ext cx="23647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555C2A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【团子】请叫我天然萌 微博@团团团团团团团儿" panose="02010601040101010101" pitchFamily="2" charset="2"/>
                </a:rPr>
                <a:t>点 击 添 加 标 题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8746228" y="4337231"/>
              <a:ext cx="2594150" cy="18726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200" kern="0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点击输入本栏的具体文字，简明扼要的说明分项内容，此为概念图解，请根据您的具体内容酌情修改。点击输入本栏的具体文字，简明扼要的说明分项内容</a:t>
              </a:r>
              <a:endParaRPr lang="en-US" altLang="zh-CN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069" y="812725"/>
            <a:ext cx="1947863" cy="194786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068" y="836132"/>
            <a:ext cx="1947863" cy="194786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856" y="836132"/>
            <a:ext cx="1947863" cy="1947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1258</Words>
  <Application>Microsoft Office PowerPoint</Application>
  <PresentationFormat>宽屏</PresentationFormat>
  <Paragraphs>77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楷体</vt:lpstr>
      <vt:lpstr>全字库正楷体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21</cp:revision>
  <dcterms:created xsi:type="dcterms:W3CDTF">2018-06-21T07:05:00Z</dcterms:created>
  <dcterms:modified xsi:type="dcterms:W3CDTF">2021-01-04T15:17:14Z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