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0" r:id="rId4"/>
    <p:sldId id="268" r:id="rId5"/>
    <p:sldId id="264" r:id="rId6"/>
    <p:sldId id="273" r:id="rId7"/>
    <p:sldId id="261" r:id="rId8"/>
    <p:sldId id="266" r:id="rId9"/>
    <p:sldId id="265" r:id="rId10"/>
    <p:sldId id="274" r:id="rId11"/>
    <p:sldId id="262" r:id="rId12"/>
    <p:sldId id="267" r:id="rId13"/>
    <p:sldId id="269" r:id="rId14"/>
    <p:sldId id="275" r:id="rId15"/>
    <p:sldId id="263" r:id="rId16"/>
    <p:sldId id="270" r:id="rId17"/>
    <p:sldId id="271" r:id="rId18"/>
    <p:sldId id="272" r:id="rId19"/>
    <p:sldId id="276" r:id="rId20"/>
    <p:sldId id="277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3D14"/>
    <a:srgbClr val="EB5312"/>
    <a:srgbClr val="EA5312"/>
    <a:srgbClr val="FCE4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09B8-7ED6-4E5F-82D5-727821D26364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FFD7-7D4E-4E27-84B3-276645F0F6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09B8-7ED6-4E5F-82D5-727821D26364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FFD7-7D4E-4E27-84B3-276645F0F6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09B8-7ED6-4E5F-82D5-727821D26364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FFD7-7D4E-4E27-84B3-276645F0F6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09B8-7ED6-4E5F-82D5-727821D26364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FFD7-7D4E-4E27-84B3-276645F0F6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09B8-7ED6-4E5F-82D5-727821D26364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FFD7-7D4E-4E27-84B3-276645F0F6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09B8-7ED6-4E5F-82D5-727821D26364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FFD7-7D4E-4E27-84B3-276645F0F6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09B8-7ED6-4E5F-82D5-727821D26364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FFD7-7D4E-4E27-84B3-276645F0F6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09B8-7ED6-4E5F-82D5-727821D26364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FFD7-7D4E-4E27-84B3-276645F0F6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09B8-7ED6-4E5F-82D5-727821D26364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FFD7-7D4E-4E27-84B3-276645F0F6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09B8-7ED6-4E5F-82D5-727821D26364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FFD7-7D4E-4E27-84B3-276645F0F6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D09B8-7ED6-4E5F-82D5-727821D26364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4FFD7-7D4E-4E27-84B3-276645F0F6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09B8-7ED6-4E5F-82D5-727821D26364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4FFD7-7D4E-4E27-84B3-276645F0F6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8" t="36871" r="8652" b="28433"/>
          <a:stretch>
            <a:fillRect/>
          </a:stretch>
        </p:blipFill>
        <p:spPr>
          <a:xfrm>
            <a:off x="1867711" y="4484450"/>
            <a:ext cx="8433880" cy="1994172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509147" y="2277148"/>
            <a:ext cx="71326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000" dirty="0">
                <a:solidFill>
                  <a:srgbClr val="EA531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卡通幼儿教育模板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3338500" y="3759928"/>
            <a:ext cx="1484089" cy="0"/>
          </a:xfrm>
          <a:prstGeom prst="line">
            <a:avLst/>
          </a:prstGeom>
          <a:ln>
            <a:solidFill>
              <a:srgbClr val="EA53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7405673" y="3759928"/>
            <a:ext cx="1484089" cy="0"/>
          </a:xfrm>
          <a:prstGeom prst="line">
            <a:avLst/>
          </a:prstGeom>
          <a:ln>
            <a:solidFill>
              <a:srgbClr val="EA53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8"/>
          <p:cNvSpPr txBox="1">
            <a:spLocks noChangeArrowheads="1"/>
          </p:cNvSpPr>
          <p:nvPr/>
        </p:nvSpPr>
        <p:spPr bwMode="auto">
          <a:xfrm>
            <a:off x="3253151" y="3353852"/>
            <a:ext cx="56446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dist"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900" dirty="0">
                <a:solidFill>
                  <a:srgbClr val="EA5312"/>
                </a:solidFill>
                <a:ea typeface="方正兰亭黑_GBK"/>
              </a:rPr>
              <a:t>Small Fresh Simple Business Templates</a:t>
            </a:r>
          </a:p>
        </p:txBody>
      </p:sp>
      <p:sp>
        <p:nvSpPr>
          <p:cNvPr id="12" name="椭圆 11"/>
          <p:cNvSpPr/>
          <p:nvPr/>
        </p:nvSpPr>
        <p:spPr>
          <a:xfrm>
            <a:off x="4779760" y="3717099"/>
            <a:ext cx="85658" cy="85658"/>
          </a:xfrm>
          <a:prstGeom prst="ellipse">
            <a:avLst/>
          </a:prstGeom>
          <a:solidFill>
            <a:srgbClr val="EA5312"/>
          </a:solidFill>
          <a:ln>
            <a:solidFill>
              <a:srgbClr val="EA53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EA5312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7387229" y="3717099"/>
            <a:ext cx="85658" cy="85658"/>
          </a:xfrm>
          <a:prstGeom prst="ellipse">
            <a:avLst/>
          </a:prstGeom>
          <a:solidFill>
            <a:srgbClr val="EA5312"/>
          </a:solidFill>
          <a:ln>
            <a:solidFill>
              <a:srgbClr val="EA53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EA531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11" t="37186" r="52317" b="28118"/>
          <a:stretch>
            <a:fillRect/>
          </a:stretch>
        </p:blipFill>
        <p:spPr>
          <a:xfrm>
            <a:off x="1839237" y="273789"/>
            <a:ext cx="3757188" cy="3989334"/>
          </a:xfrm>
          <a:prstGeom prst="rect">
            <a:avLst/>
          </a:prstGeom>
        </p:spPr>
      </p:pic>
      <p:sp>
        <p:nvSpPr>
          <p:cNvPr id="17" name="圆角矩形 16"/>
          <p:cNvSpPr/>
          <p:nvPr/>
        </p:nvSpPr>
        <p:spPr>
          <a:xfrm>
            <a:off x="4431891" y="3102667"/>
            <a:ext cx="5143500" cy="3063875"/>
          </a:xfrm>
          <a:prstGeom prst="roundRect">
            <a:avLst>
              <a:gd name="adj" fmla="val 6173"/>
            </a:avLst>
          </a:prstGeom>
          <a:solidFill>
            <a:srgbClr val="EB5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5149441" y="4371080"/>
            <a:ext cx="3708400" cy="1557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单击此处编辑您要的内容。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更多作品请在稻壳儿搜索：青鸟演示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单击此处编辑您要的内容。</a:t>
            </a:r>
            <a:endParaRPr lang="en-US" altLang="zh-CN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更多作品请在稻壳儿搜索：青鸟演示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endParaRPr lang="zh-CN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itle 13"/>
          <p:cNvSpPr txBox="1"/>
          <p:nvPr/>
        </p:nvSpPr>
        <p:spPr bwMode="auto">
          <a:xfrm>
            <a:off x="5149441" y="3631305"/>
            <a:ext cx="2255838" cy="54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682" tIns="60841" rIns="121682" bIns="60841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solidFill>
                  <a:srgbClr val="F9F9F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sz="3600" b="1" dirty="0">
              <a:solidFill>
                <a:srgbClr val="F9F9F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960419" y="285345"/>
            <a:ext cx="22711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在此处添加标题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/>
          <p:cNvGrpSpPr/>
          <p:nvPr/>
        </p:nvGrpSpPr>
        <p:grpSpPr>
          <a:xfrm>
            <a:off x="4157008" y="1530063"/>
            <a:ext cx="3877985" cy="3797875"/>
            <a:chOff x="4301042" y="1458913"/>
            <a:chExt cx="3877985" cy="3797875"/>
          </a:xfrm>
        </p:grpSpPr>
        <p:sp>
          <p:nvSpPr>
            <p:cNvPr id="4" name="文本框 13"/>
            <p:cNvSpPr txBox="1">
              <a:spLocks noChangeArrowheads="1"/>
            </p:cNvSpPr>
            <p:nvPr/>
          </p:nvSpPr>
          <p:spPr bwMode="auto">
            <a:xfrm>
              <a:off x="4301042" y="3187808"/>
              <a:ext cx="3877985" cy="757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None/>
              </a:pPr>
              <a:r>
                <a:rPr lang="zh-CN" altLang="en-US" sz="4800" b="1" dirty="0">
                  <a:solidFill>
                    <a:srgbClr val="EB531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添加文字内容</a:t>
              </a:r>
            </a:p>
          </p:txBody>
        </p:sp>
        <p:sp>
          <p:nvSpPr>
            <p:cNvPr id="5" name="椭圆 4"/>
            <p:cNvSpPr/>
            <p:nvPr/>
          </p:nvSpPr>
          <p:spPr>
            <a:xfrm>
              <a:off x="4919663" y="4438650"/>
              <a:ext cx="65087" cy="65088"/>
            </a:xfrm>
            <a:prstGeom prst="ellipse">
              <a:avLst/>
            </a:prstGeom>
            <a:solidFill>
              <a:srgbClr val="EB5312"/>
            </a:solidFill>
            <a:ln>
              <a:solidFill>
                <a:srgbClr val="EB531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4400">
                <a:solidFill>
                  <a:srgbClr val="EB5312"/>
                </a:solidFill>
              </a:endParaRPr>
            </a:p>
          </p:txBody>
        </p:sp>
        <p:sp>
          <p:nvSpPr>
            <p:cNvPr id="6" name="文本框 13"/>
            <p:cNvSpPr txBox="1">
              <a:spLocks noChangeArrowheads="1"/>
            </p:cNvSpPr>
            <p:nvPr/>
          </p:nvSpPr>
          <p:spPr bwMode="auto">
            <a:xfrm>
              <a:off x="4989513" y="4294188"/>
              <a:ext cx="100540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600" dirty="0">
                  <a:solidFill>
                    <a:srgbClr val="EB531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输入文字</a:t>
              </a:r>
            </a:p>
          </p:txBody>
        </p:sp>
        <p:sp>
          <p:nvSpPr>
            <p:cNvPr id="7" name="椭圆 6"/>
            <p:cNvSpPr/>
            <p:nvPr/>
          </p:nvSpPr>
          <p:spPr>
            <a:xfrm>
              <a:off x="6373813" y="4425950"/>
              <a:ext cx="65087" cy="65088"/>
            </a:xfrm>
            <a:prstGeom prst="ellipse">
              <a:avLst/>
            </a:prstGeom>
            <a:solidFill>
              <a:srgbClr val="EB5312"/>
            </a:solidFill>
            <a:ln>
              <a:solidFill>
                <a:srgbClr val="EB531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4400">
                <a:solidFill>
                  <a:srgbClr val="EB5312"/>
                </a:solidFill>
              </a:endParaRPr>
            </a:p>
          </p:txBody>
        </p:sp>
        <p:sp>
          <p:nvSpPr>
            <p:cNvPr id="8" name="文本框 13"/>
            <p:cNvSpPr txBox="1">
              <a:spLocks noChangeArrowheads="1"/>
            </p:cNvSpPr>
            <p:nvPr/>
          </p:nvSpPr>
          <p:spPr bwMode="auto">
            <a:xfrm>
              <a:off x="6438900" y="4306888"/>
              <a:ext cx="1006475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600" dirty="0">
                  <a:solidFill>
                    <a:srgbClr val="EB531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输入文字</a:t>
              </a:r>
            </a:p>
          </p:txBody>
        </p:sp>
        <p:sp>
          <p:nvSpPr>
            <p:cNvPr id="9" name="椭圆 8"/>
            <p:cNvSpPr/>
            <p:nvPr/>
          </p:nvSpPr>
          <p:spPr>
            <a:xfrm>
              <a:off x="4919663" y="4795838"/>
              <a:ext cx="65087" cy="63500"/>
            </a:xfrm>
            <a:prstGeom prst="ellipse">
              <a:avLst/>
            </a:prstGeom>
            <a:solidFill>
              <a:srgbClr val="EB5312"/>
            </a:solidFill>
            <a:ln>
              <a:solidFill>
                <a:srgbClr val="EB531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>
                <a:solidFill>
                  <a:srgbClr val="EB5312"/>
                </a:solidFill>
              </a:endParaRPr>
            </a:p>
          </p:txBody>
        </p:sp>
        <p:sp>
          <p:nvSpPr>
            <p:cNvPr id="10" name="文本框 13"/>
            <p:cNvSpPr txBox="1">
              <a:spLocks noChangeArrowheads="1"/>
            </p:cNvSpPr>
            <p:nvPr/>
          </p:nvSpPr>
          <p:spPr bwMode="auto">
            <a:xfrm>
              <a:off x="4989513" y="4673600"/>
              <a:ext cx="100488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600" dirty="0">
                  <a:solidFill>
                    <a:srgbClr val="EB531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输入文字</a:t>
              </a:r>
            </a:p>
          </p:txBody>
        </p:sp>
        <p:sp>
          <p:nvSpPr>
            <p:cNvPr id="11" name="椭圆 10"/>
            <p:cNvSpPr/>
            <p:nvPr/>
          </p:nvSpPr>
          <p:spPr>
            <a:xfrm>
              <a:off x="6369050" y="4794250"/>
              <a:ext cx="65088" cy="65088"/>
            </a:xfrm>
            <a:prstGeom prst="ellipse">
              <a:avLst/>
            </a:prstGeom>
            <a:solidFill>
              <a:srgbClr val="EB5312"/>
            </a:solidFill>
            <a:ln>
              <a:solidFill>
                <a:srgbClr val="EB531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4400">
                <a:solidFill>
                  <a:srgbClr val="EB5312"/>
                </a:solidFill>
              </a:endParaRPr>
            </a:p>
          </p:txBody>
        </p:sp>
        <p:sp>
          <p:nvSpPr>
            <p:cNvPr id="12" name="文本框 257"/>
            <p:cNvSpPr txBox="1">
              <a:spLocks noChangeArrowheads="1"/>
            </p:cNvSpPr>
            <p:nvPr/>
          </p:nvSpPr>
          <p:spPr bwMode="auto">
            <a:xfrm>
              <a:off x="6438900" y="4672013"/>
              <a:ext cx="100540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600" dirty="0">
                  <a:solidFill>
                    <a:srgbClr val="EB531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输入文字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600" dirty="0">
                <a:solidFill>
                  <a:srgbClr val="EB531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3" name="直接连接符 12"/>
            <p:cNvCxnSpPr/>
            <p:nvPr/>
          </p:nvCxnSpPr>
          <p:spPr>
            <a:xfrm>
              <a:off x="4418091" y="4105275"/>
              <a:ext cx="3640258" cy="0"/>
            </a:xfrm>
            <a:prstGeom prst="line">
              <a:avLst/>
            </a:prstGeom>
            <a:ln>
              <a:solidFill>
                <a:srgbClr val="EB53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组合 2"/>
            <p:cNvGrpSpPr/>
            <p:nvPr/>
          </p:nvGrpSpPr>
          <p:grpSpPr bwMode="auto">
            <a:xfrm>
              <a:off x="5213350" y="1458913"/>
              <a:ext cx="2938463" cy="1765300"/>
              <a:chOff x="5271888" y="1459722"/>
              <a:chExt cx="2938751" cy="1765593"/>
            </a:xfrm>
          </p:grpSpPr>
          <p:sp>
            <p:nvSpPr>
              <p:cNvPr id="15" name="泪滴形 14"/>
              <p:cNvSpPr/>
              <p:nvPr/>
            </p:nvSpPr>
            <p:spPr>
              <a:xfrm rot="10800000">
                <a:off x="7323139" y="1459722"/>
                <a:ext cx="887500" cy="887559"/>
              </a:xfrm>
              <a:prstGeom prst="teardrop">
                <a:avLst/>
              </a:prstGeom>
              <a:noFill/>
              <a:ln>
                <a:solidFill>
                  <a:srgbClr val="EB531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rgbClr val="EB5312"/>
                  </a:solidFill>
                </a:endParaRPr>
              </a:p>
            </p:txBody>
          </p:sp>
          <p:sp>
            <p:nvSpPr>
              <p:cNvPr id="16" name="文本框 259"/>
              <p:cNvSpPr txBox="1">
                <a:spLocks noChangeArrowheads="1"/>
              </p:cNvSpPr>
              <p:nvPr/>
            </p:nvSpPr>
            <p:spPr bwMode="auto">
              <a:xfrm>
                <a:off x="5271888" y="2024986"/>
                <a:ext cx="2017925" cy="1200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7200" dirty="0">
                    <a:solidFill>
                      <a:srgbClr val="EB5312"/>
                    </a:solidFill>
                    <a:latin typeface="Impact" panose="020B0806030902050204" pitchFamily="34" charset="0"/>
                  </a:rPr>
                  <a:t>PART</a:t>
                </a:r>
                <a:endParaRPr lang="zh-CN" altLang="en-US" sz="7200" dirty="0">
                  <a:solidFill>
                    <a:srgbClr val="EB5312"/>
                  </a:solidFill>
                  <a:latin typeface="Impact" panose="020B0806030902050204" pitchFamily="34" charset="0"/>
                </a:endParaRPr>
              </a:p>
            </p:txBody>
          </p:sp>
          <p:sp>
            <p:nvSpPr>
              <p:cNvPr id="17" name="文本框 260"/>
              <p:cNvSpPr txBox="1">
                <a:spLocks noChangeArrowheads="1"/>
              </p:cNvSpPr>
              <p:nvPr/>
            </p:nvSpPr>
            <p:spPr bwMode="auto">
              <a:xfrm>
                <a:off x="7368242" y="1540049"/>
                <a:ext cx="841980" cy="831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4800" dirty="0">
                    <a:solidFill>
                      <a:srgbClr val="EB5312"/>
                    </a:solidFill>
                    <a:latin typeface="Impact" panose="020B0806030902050204" pitchFamily="34" charset="0"/>
                  </a:rPr>
                  <a:t>03</a:t>
                </a:r>
                <a:endParaRPr lang="zh-CN" altLang="en-US" sz="6000" dirty="0">
                  <a:solidFill>
                    <a:srgbClr val="EB5312"/>
                  </a:solidFill>
                  <a:latin typeface="Impact" panose="020B0806030902050204" pitchFamily="34" charset="0"/>
                </a:endParaRPr>
              </a:p>
            </p:txBody>
          </p:sp>
        </p:grpSp>
      </p:grpSp>
      <p:pic>
        <p:nvPicPr>
          <p:cNvPr id="19" name="图片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928" y="3946772"/>
            <a:ext cx="2098516" cy="276233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 3"/>
          <p:cNvSpPr/>
          <p:nvPr/>
        </p:nvSpPr>
        <p:spPr>
          <a:xfrm>
            <a:off x="1689100" y="2441575"/>
            <a:ext cx="2662238" cy="2659063"/>
          </a:xfrm>
          <a:custGeom>
            <a:avLst/>
            <a:gdLst>
              <a:gd name="connsiteX0" fmla="*/ 1252631 w 2663167"/>
              <a:gd name="connsiteY0" fmla="*/ 0 h 2659022"/>
              <a:gd name="connsiteX1" fmla="*/ 2582142 w 2663167"/>
              <a:gd name="connsiteY1" fmla="*/ 1329511 h 2659022"/>
              <a:gd name="connsiteX2" fmla="*/ 2522370 w 2663167"/>
              <a:gd name="connsiteY2" fmla="*/ 1724867 h 2659022"/>
              <a:gd name="connsiteX3" fmla="*/ 2522051 w 2663167"/>
              <a:gd name="connsiteY3" fmla="*/ 1725738 h 2659022"/>
              <a:gd name="connsiteX4" fmla="*/ 2530403 w 2663167"/>
              <a:gd name="connsiteY4" fmla="*/ 1728331 h 2659022"/>
              <a:gd name="connsiteX5" fmla="*/ 2663167 w 2663167"/>
              <a:gd name="connsiteY5" fmla="*/ 1928626 h 2659022"/>
              <a:gd name="connsiteX6" fmla="*/ 2445789 w 2663167"/>
              <a:gd name="connsiteY6" fmla="*/ 2146004 h 2659022"/>
              <a:gd name="connsiteX7" fmla="*/ 2361176 w 2663167"/>
              <a:gd name="connsiteY7" fmla="*/ 2128922 h 2659022"/>
              <a:gd name="connsiteX8" fmla="*/ 2329251 w 2663167"/>
              <a:gd name="connsiteY8" fmla="*/ 2107398 h 2659022"/>
              <a:gd name="connsiteX9" fmla="*/ 2278547 w 2663167"/>
              <a:gd name="connsiteY9" fmla="*/ 2175204 h 2659022"/>
              <a:gd name="connsiteX10" fmla="*/ 1252631 w 2663167"/>
              <a:gd name="connsiteY10" fmla="*/ 2659022 h 2659022"/>
              <a:gd name="connsiteX11" fmla="*/ 27600 w 2663167"/>
              <a:gd name="connsiteY11" fmla="*/ 1847017 h 2659022"/>
              <a:gd name="connsiteX12" fmla="*/ 0 w 2663167"/>
              <a:gd name="connsiteY12" fmla="*/ 1771608 h 2659022"/>
              <a:gd name="connsiteX13" fmla="*/ 715771 w 2663167"/>
              <a:gd name="connsiteY13" fmla="*/ 113803 h 2659022"/>
              <a:gd name="connsiteX14" fmla="*/ 735125 w 2663167"/>
              <a:gd name="connsiteY14" fmla="*/ 104480 h 2659022"/>
              <a:gd name="connsiteX15" fmla="*/ 1252631 w 2663167"/>
              <a:gd name="connsiteY15" fmla="*/ 0 h 2659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63167" h="2659022">
                <a:moveTo>
                  <a:pt x="1252631" y="0"/>
                </a:moveTo>
                <a:cubicBezTo>
                  <a:pt x="1986900" y="0"/>
                  <a:pt x="2582142" y="595242"/>
                  <a:pt x="2582142" y="1329511"/>
                </a:cubicBezTo>
                <a:cubicBezTo>
                  <a:pt x="2582142" y="1467187"/>
                  <a:pt x="2561216" y="1599974"/>
                  <a:pt x="2522370" y="1724867"/>
                </a:cubicBezTo>
                <a:lnTo>
                  <a:pt x="2522051" y="1725738"/>
                </a:lnTo>
                <a:lnTo>
                  <a:pt x="2530403" y="1728331"/>
                </a:lnTo>
                <a:cubicBezTo>
                  <a:pt x="2608423" y="1761331"/>
                  <a:pt x="2663167" y="1838585"/>
                  <a:pt x="2663167" y="1928626"/>
                </a:cubicBezTo>
                <a:cubicBezTo>
                  <a:pt x="2663167" y="2048681"/>
                  <a:pt x="2565844" y="2146004"/>
                  <a:pt x="2445789" y="2146004"/>
                </a:cubicBezTo>
                <a:cubicBezTo>
                  <a:pt x="2415775" y="2146004"/>
                  <a:pt x="2387182" y="2139922"/>
                  <a:pt x="2361176" y="2128922"/>
                </a:cubicBezTo>
                <a:lnTo>
                  <a:pt x="2329251" y="2107398"/>
                </a:lnTo>
                <a:lnTo>
                  <a:pt x="2278547" y="2175204"/>
                </a:lnTo>
                <a:cubicBezTo>
                  <a:pt x="2034695" y="2470684"/>
                  <a:pt x="1665657" y="2659022"/>
                  <a:pt x="1252631" y="2659022"/>
                </a:cubicBezTo>
                <a:cubicBezTo>
                  <a:pt x="701929" y="2659022"/>
                  <a:pt x="229430" y="2324199"/>
                  <a:pt x="27600" y="1847017"/>
                </a:cubicBezTo>
                <a:lnTo>
                  <a:pt x="0" y="1771608"/>
                </a:lnTo>
                <a:lnTo>
                  <a:pt x="715771" y="113803"/>
                </a:lnTo>
                <a:lnTo>
                  <a:pt x="735125" y="104480"/>
                </a:lnTo>
                <a:cubicBezTo>
                  <a:pt x="894186" y="37203"/>
                  <a:pt x="1069064" y="0"/>
                  <a:pt x="1252631" y="0"/>
                </a:cubicBezTo>
                <a:close/>
              </a:path>
            </a:pathLst>
          </a:custGeom>
          <a:solidFill>
            <a:srgbClr val="EB5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89476">
            <a:off x="-63500" y="3344863"/>
            <a:ext cx="4310063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2"/>
          <p:cNvSpPr txBox="1"/>
          <p:nvPr/>
        </p:nvSpPr>
        <p:spPr bwMode="auto">
          <a:xfrm>
            <a:off x="2090738" y="3635375"/>
            <a:ext cx="1897062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682" tIns="60841" rIns="121682" bIns="6084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121666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单击此处编辑您要的内容。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更多作品请在稻壳儿搜索：青鸟演示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任意多边形 6"/>
          <p:cNvSpPr/>
          <p:nvPr/>
        </p:nvSpPr>
        <p:spPr>
          <a:xfrm>
            <a:off x="4973638" y="2541588"/>
            <a:ext cx="2662237" cy="2657475"/>
          </a:xfrm>
          <a:custGeom>
            <a:avLst/>
            <a:gdLst>
              <a:gd name="connsiteX0" fmla="*/ 1252631 w 2663167"/>
              <a:gd name="connsiteY0" fmla="*/ 0 h 2659022"/>
              <a:gd name="connsiteX1" fmla="*/ 2582142 w 2663167"/>
              <a:gd name="connsiteY1" fmla="*/ 1329511 h 2659022"/>
              <a:gd name="connsiteX2" fmla="*/ 2522370 w 2663167"/>
              <a:gd name="connsiteY2" fmla="*/ 1724867 h 2659022"/>
              <a:gd name="connsiteX3" fmla="*/ 2522051 w 2663167"/>
              <a:gd name="connsiteY3" fmla="*/ 1725738 h 2659022"/>
              <a:gd name="connsiteX4" fmla="*/ 2530403 w 2663167"/>
              <a:gd name="connsiteY4" fmla="*/ 1728331 h 2659022"/>
              <a:gd name="connsiteX5" fmla="*/ 2663167 w 2663167"/>
              <a:gd name="connsiteY5" fmla="*/ 1928626 h 2659022"/>
              <a:gd name="connsiteX6" fmla="*/ 2445789 w 2663167"/>
              <a:gd name="connsiteY6" fmla="*/ 2146004 h 2659022"/>
              <a:gd name="connsiteX7" fmla="*/ 2361176 w 2663167"/>
              <a:gd name="connsiteY7" fmla="*/ 2128922 h 2659022"/>
              <a:gd name="connsiteX8" fmla="*/ 2329251 w 2663167"/>
              <a:gd name="connsiteY8" fmla="*/ 2107398 h 2659022"/>
              <a:gd name="connsiteX9" fmla="*/ 2278547 w 2663167"/>
              <a:gd name="connsiteY9" fmla="*/ 2175204 h 2659022"/>
              <a:gd name="connsiteX10" fmla="*/ 1252631 w 2663167"/>
              <a:gd name="connsiteY10" fmla="*/ 2659022 h 2659022"/>
              <a:gd name="connsiteX11" fmla="*/ 27600 w 2663167"/>
              <a:gd name="connsiteY11" fmla="*/ 1847017 h 2659022"/>
              <a:gd name="connsiteX12" fmla="*/ 0 w 2663167"/>
              <a:gd name="connsiteY12" fmla="*/ 1771608 h 2659022"/>
              <a:gd name="connsiteX13" fmla="*/ 715771 w 2663167"/>
              <a:gd name="connsiteY13" fmla="*/ 113803 h 2659022"/>
              <a:gd name="connsiteX14" fmla="*/ 735125 w 2663167"/>
              <a:gd name="connsiteY14" fmla="*/ 104480 h 2659022"/>
              <a:gd name="connsiteX15" fmla="*/ 1252631 w 2663167"/>
              <a:gd name="connsiteY15" fmla="*/ 0 h 2659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63167" h="2659022">
                <a:moveTo>
                  <a:pt x="1252631" y="0"/>
                </a:moveTo>
                <a:cubicBezTo>
                  <a:pt x="1986900" y="0"/>
                  <a:pt x="2582142" y="595242"/>
                  <a:pt x="2582142" y="1329511"/>
                </a:cubicBezTo>
                <a:cubicBezTo>
                  <a:pt x="2582142" y="1467187"/>
                  <a:pt x="2561216" y="1599974"/>
                  <a:pt x="2522370" y="1724867"/>
                </a:cubicBezTo>
                <a:lnTo>
                  <a:pt x="2522051" y="1725738"/>
                </a:lnTo>
                <a:lnTo>
                  <a:pt x="2530403" y="1728331"/>
                </a:lnTo>
                <a:cubicBezTo>
                  <a:pt x="2608423" y="1761331"/>
                  <a:pt x="2663167" y="1838585"/>
                  <a:pt x="2663167" y="1928626"/>
                </a:cubicBezTo>
                <a:cubicBezTo>
                  <a:pt x="2663167" y="2048681"/>
                  <a:pt x="2565844" y="2146004"/>
                  <a:pt x="2445789" y="2146004"/>
                </a:cubicBezTo>
                <a:cubicBezTo>
                  <a:pt x="2415775" y="2146004"/>
                  <a:pt x="2387182" y="2139922"/>
                  <a:pt x="2361176" y="2128922"/>
                </a:cubicBezTo>
                <a:lnTo>
                  <a:pt x="2329251" y="2107398"/>
                </a:lnTo>
                <a:lnTo>
                  <a:pt x="2278547" y="2175204"/>
                </a:lnTo>
                <a:cubicBezTo>
                  <a:pt x="2034695" y="2470684"/>
                  <a:pt x="1665657" y="2659022"/>
                  <a:pt x="1252631" y="2659022"/>
                </a:cubicBezTo>
                <a:cubicBezTo>
                  <a:pt x="701929" y="2659022"/>
                  <a:pt x="229430" y="2324199"/>
                  <a:pt x="27600" y="1847017"/>
                </a:cubicBezTo>
                <a:lnTo>
                  <a:pt x="0" y="1771608"/>
                </a:lnTo>
                <a:lnTo>
                  <a:pt x="715771" y="113803"/>
                </a:lnTo>
                <a:lnTo>
                  <a:pt x="735125" y="104480"/>
                </a:lnTo>
                <a:cubicBezTo>
                  <a:pt x="894186" y="37203"/>
                  <a:pt x="1069064" y="0"/>
                  <a:pt x="1252631" y="0"/>
                </a:cubicBezTo>
                <a:close/>
              </a:path>
            </a:pathLst>
          </a:custGeom>
          <a:solidFill>
            <a:srgbClr val="EB5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89476">
            <a:off x="3220243" y="3444082"/>
            <a:ext cx="43100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2"/>
          <p:cNvSpPr txBox="1"/>
          <p:nvPr/>
        </p:nvSpPr>
        <p:spPr bwMode="auto">
          <a:xfrm>
            <a:off x="5410200" y="3635375"/>
            <a:ext cx="1897063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682" tIns="60841" rIns="121682" bIns="6084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121666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单击此处编辑您要的内容。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更多作品请在稻壳儿搜索：青鸟演示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Freeform 93"/>
          <p:cNvSpPr>
            <a:spLocks noEditPoints="1"/>
          </p:cNvSpPr>
          <p:nvPr/>
        </p:nvSpPr>
        <p:spPr bwMode="auto">
          <a:xfrm>
            <a:off x="2841625" y="2962275"/>
            <a:ext cx="357188" cy="479425"/>
          </a:xfrm>
          <a:custGeom>
            <a:avLst/>
            <a:gdLst>
              <a:gd name="T0" fmla="*/ 2147483646 w 216"/>
              <a:gd name="T1" fmla="*/ 2147483646 h 288"/>
              <a:gd name="T2" fmla="*/ 2147483646 w 216"/>
              <a:gd name="T3" fmla="*/ 2147483646 h 288"/>
              <a:gd name="T4" fmla="*/ 2147483646 w 216"/>
              <a:gd name="T5" fmla="*/ 0 h 288"/>
              <a:gd name="T6" fmla="*/ 2147483646 w 216"/>
              <a:gd name="T7" fmla="*/ 0 h 288"/>
              <a:gd name="T8" fmla="*/ 2147483646 w 216"/>
              <a:gd name="T9" fmla="*/ 0 h 288"/>
              <a:gd name="T10" fmla="*/ 2147483646 w 216"/>
              <a:gd name="T11" fmla="*/ 2147483646 h 288"/>
              <a:gd name="T12" fmla="*/ 2147483646 w 216"/>
              <a:gd name="T13" fmla="*/ 2147483646 h 288"/>
              <a:gd name="T14" fmla="*/ 0 w 216"/>
              <a:gd name="T15" fmla="*/ 2147483646 h 288"/>
              <a:gd name="T16" fmla="*/ 0 w 216"/>
              <a:gd name="T17" fmla="*/ 2147483646 h 288"/>
              <a:gd name="T18" fmla="*/ 2147483646 w 216"/>
              <a:gd name="T19" fmla="*/ 2147483646 h 288"/>
              <a:gd name="T20" fmla="*/ 2147483646 w 216"/>
              <a:gd name="T21" fmla="*/ 2147483646 h 288"/>
              <a:gd name="T22" fmla="*/ 2147483646 w 216"/>
              <a:gd name="T23" fmla="*/ 2147483646 h 288"/>
              <a:gd name="T24" fmla="*/ 2147483646 w 216"/>
              <a:gd name="T25" fmla="*/ 2147483646 h 288"/>
              <a:gd name="T26" fmla="*/ 2147483646 w 216"/>
              <a:gd name="T27" fmla="*/ 2147483646 h 288"/>
              <a:gd name="T28" fmla="*/ 2147483646 w 216"/>
              <a:gd name="T29" fmla="*/ 2147483646 h 288"/>
              <a:gd name="T30" fmla="*/ 2147483646 w 216"/>
              <a:gd name="T31" fmla="*/ 2147483646 h 288"/>
              <a:gd name="T32" fmla="*/ 2147483646 w 216"/>
              <a:gd name="T33" fmla="*/ 2147483646 h 288"/>
              <a:gd name="T34" fmla="*/ 2147483646 w 216"/>
              <a:gd name="T35" fmla="*/ 2147483646 h 288"/>
              <a:gd name="T36" fmla="*/ 2147483646 w 216"/>
              <a:gd name="T37" fmla="*/ 2147483646 h 288"/>
              <a:gd name="T38" fmla="*/ 2147483646 w 216"/>
              <a:gd name="T39" fmla="*/ 2147483646 h 288"/>
              <a:gd name="T40" fmla="*/ 2147483646 w 216"/>
              <a:gd name="T41" fmla="*/ 2147483646 h 288"/>
              <a:gd name="T42" fmla="*/ 2147483646 w 216"/>
              <a:gd name="T43" fmla="*/ 2147483646 h 288"/>
              <a:gd name="T44" fmla="*/ 2147483646 w 216"/>
              <a:gd name="T45" fmla="*/ 2147483646 h 288"/>
              <a:gd name="T46" fmla="*/ 2147483646 w 216"/>
              <a:gd name="T47" fmla="*/ 2147483646 h 288"/>
              <a:gd name="T48" fmla="*/ 2147483646 w 216"/>
              <a:gd name="T49" fmla="*/ 2147483646 h 288"/>
              <a:gd name="T50" fmla="*/ 2147483646 w 216"/>
              <a:gd name="T51" fmla="*/ 2147483646 h 288"/>
              <a:gd name="T52" fmla="*/ 2147483646 w 216"/>
              <a:gd name="T53" fmla="*/ 2147483646 h 288"/>
              <a:gd name="T54" fmla="*/ 2147483646 w 216"/>
              <a:gd name="T55" fmla="*/ 2147483646 h 28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16" h="288">
                <a:moveTo>
                  <a:pt x="188" y="126"/>
                </a:moveTo>
                <a:cubicBezTo>
                  <a:pt x="188" y="79"/>
                  <a:pt x="188" y="79"/>
                  <a:pt x="188" y="79"/>
                </a:cubicBezTo>
                <a:cubicBezTo>
                  <a:pt x="188" y="36"/>
                  <a:pt x="152" y="0"/>
                  <a:pt x="109" y="0"/>
                </a:cubicBezTo>
                <a:cubicBezTo>
                  <a:pt x="109" y="0"/>
                  <a:pt x="108" y="0"/>
                  <a:pt x="108" y="0"/>
                </a:cubicBezTo>
                <a:cubicBezTo>
                  <a:pt x="107" y="0"/>
                  <a:pt x="107" y="0"/>
                  <a:pt x="106" y="0"/>
                </a:cubicBezTo>
                <a:cubicBezTo>
                  <a:pt x="63" y="0"/>
                  <a:pt x="28" y="36"/>
                  <a:pt x="28" y="79"/>
                </a:cubicBezTo>
                <a:cubicBezTo>
                  <a:pt x="28" y="126"/>
                  <a:pt x="28" y="126"/>
                  <a:pt x="28" y="126"/>
                </a:cubicBezTo>
                <a:cubicBezTo>
                  <a:pt x="0" y="126"/>
                  <a:pt x="0" y="126"/>
                  <a:pt x="0" y="126"/>
                </a:cubicBezTo>
                <a:cubicBezTo>
                  <a:pt x="0" y="288"/>
                  <a:pt x="0" y="288"/>
                  <a:pt x="0" y="288"/>
                </a:cubicBezTo>
                <a:cubicBezTo>
                  <a:pt x="216" y="288"/>
                  <a:pt x="216" y="288"/>
                  <a:pt x="216" y="288"/>
                </a:cubicBezTo>
                <a:cubicBezTo>
                  <a:pt x="216" y="126"/>
                  <a:pt x="216" y="126"/>
                  <a:pt x="216" y="126"/>
                </a:cubicBezTo>
                <a:lnTo>
                  <a:pt x="188" y="126"/>
                </a:lnTo>
                <a:close/>
                <a:moveTo>
                  <a:pt x="133" y="259"/>
                </a:moveTo>
                <a:cubicBezTo>
                  <a:pt x="84" y="259"/>
                  <a:pt x="84" y="259"/>
                  <a:pt x="84" y="259"/>
                </a:cubicBezTo>
                <a:cubicBezTo>
                  <a:pt x="96" y="206"/>
                  <a:pt x="96" y="206"/>
                  <a:pt x="96" y="206"/>
                </a:cubicBezTo>
                <a:cubicBezTo>
                  <a:pt x="88" y="202"/>
                  <a:pt x="84" y="194"/>
                  <a:pt x="84" y="185"/>
                </a:cubicBezTo>
                <a:cubicBezTo>
                  <a:pt x="84" y="172"/>
                  <a:pt x="95" y="161"/>
                  <a:pt x="108" y="161"/>
                </a:cubicBezTo>
                <a:cubicBezTo>
                  <a:pt x="122" y="161"/>
                  <a:pt x="133" y="172"/>
                  <a:pt x="133" y="185"/>
                </a:cubicBezTo>
                <a:cubicBezTo>
                  <a:pt x="133" y="194"/>
                  <a:pt x="128" y="202"/>
                  <a:pt x="120" y="206"/>
                </a:cubicBezTo>
                <a:lnTo>
                  <a:pt x="133" y="259"/>
                </a:lnTo>
                <a:close/>
                <a:moveTo>
                  <a:pt x="148" y="126"/>
                </a:moveTo>
                <a:cubicBezTo>
                  <a:pt x="67" y="126"/>
                  <a:pt x="67" y="126"/>
                  <a:pt x="67" y="126"/>
                </a:cubicBezTo>
                <a:cubicBezTo>
                  <a:pt x="67" y="79"/>
                  <a:pt x="67" y="79"/>
                  <a:pt x="67" y="79"/>
                </a:cubicBezTo>
                <a:cubicBezTo>
                  <a:pt x="67" y="57"/>
                  <a:pt x="85" y="40"/>
                  <a:pt x="106" y="40"/>
                </a:cubicBezTo>
                <a:cubicBezTo>
                  <a:pt x="107" y="40"/>
                  <a:pt x="108" y="40"/>
                  <a:pt x="108" y="40"/>
                </a:cubicBezTo>
                <a:cubicBezTo>
                  <a:pt x="108" y="40"/>
                  <a:pt x="109" y="40"/>
                  <a:pt x="109" y="40"/>
                </a:cubicBezTo>
                <a:cubicBezTo>
                  <a:pt x="131" y="40"/>
                  <a:pt x="148" y="57"/>
                  <a:pt x="148" y="79"/>
                </a:cubicBezTo>
                <a:lnTo>
                  <a:pt x="148" y="1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Freeform 10"/>
          <p:cNvSpPr>
            <a:spLocks noEditPoints="1"/>
          </p:cNvSpPr>
          <p:nvPr/>
        </p:nvSpPr>
        <p:spPr bwMode="auto">
          <a:xfrm>
            <a:off x="6059488" y="3001963"/>
            <a:ext cx="560387" cy="495300"/>
          </a:xfrm>
          <a:custGeom>
            <a:avLst/>
            <a:gdLst>
              <a:gd name="T0" fmla="*/ 2147483646 w 296"/>
              <a:gd name="T1" fmla="*/ 0 h 262"/>
              <a:gd name="T2" fmla="*/ 2147483646 w 296"/>
              <a:gd name="T3" fmla="*/ 2147483646 h 262"/>
              <a:gd name="T4" fmla="*/ 2147483646 w 296"/>
              <a:gd name="T5" fmla="*/ 2147483646 h 262"/>
              <a:gd name="T6" fmla="*/ 2147483646 w 296"/>
              <a:gd name="T7" fmla="*/ 2147483646 h 262"/>
              <a:gd name="T8" fmla="*/ 2147483646 w 296"/>
              <a:gd name="T9" fmla="*/ 2147483646 h 262"/>
              <a:gd name="T10" fmla="*/ 2147483646 w 296"/>
              <a:gd name="T11" fmla="*/ 2147483646 h 262"/>
              <a:gd name="T12" fmla="*/ 2147483646 w 296"/>
              <a:gd name="T13" fmla="*/ 2147483646 h 262"/>
              <a:gd name="T14" fmla="*/ 2147483646 w 296"/>
              <a:gd name="T15" fmla="*/ 2147483646 h 262"/>
              <a:gd name="T16" fmla="*/ 2147483646 w 296"/>
              <a:gd name="T17" fmla="*/ 2147483646 h 262"/>
              <a:gd name="T18" fmla="*/ 2147483646 w 296"/>
              <a:gd name="T19" fmla="*/ 2147483646 h 262"/>
              <a:gd name="T20" fmla="*/ 2147483646 w 296"/>
              <a:gd name="T21" fmla="*/ 2147483646 h 262"/>
              <a:gd name="T22" fmla="*/ 2147483646 w 296"/>
              <a:gd name="T23" fmla="*/ 2147483646 h 262"/>
              <a:gd name="T24" fmla="*/ 2147483646 w 296"/>
              <a:gd name="T25" fmla="*/ 2147483646 h 262"/>
              <a:gd name="T26" fmla="*/ 2147483646 w 296"/>
              <a:gd name="T27" fmla="*/ 2147483646 h 262"/>
              <a:gd name="T28" fmla="*/ 2147483646 w 296"/>
              <a:gd name="T29" fmla="*/ 2147483646 h 262"/>
              <a:gd name="T30" fmla="*/ 2147483646 w 296"/>
              <a:gd name="T31" fmla="*/ 0 h 262"/>
              <a:gd name="T32" fmla="*/ 2147483646 w 296"/>
              <a:gd name="T33" fmla="*/ 2147483646 h 262"/>
              <a:gd name="T34" fmla="*/ 2147483646 w 296"/>
              <a:gd name="T35" fmla="*/ 2147483646 h 262"/>
              <a:gd name="T36" fmla="*/ 2147483646 w 296"/>
              <a:gd name="T37" fmla="*/ 2147483646 h 262"/>
              <a:gd name="T38" fmla="*/ 2147483646 w 296"/>
              <a:gd name="T39" fmla="*/ 2147483646 h 262"/>
              <a:gd name="T40" fmla="*/ 2147483646 w 296"/>
              <a:gd name="T41" fmla="*/ 2147483646 h 262"/>
              <a:gd name="T42" fmla="*/ 2147483646 w 296"/>
              <a:gd name="T43" fmla="*/ 2147483646 h 262"/>
              <a:gd name="T44" fmla="*/ 2147483646 w 296"/>
              <a:gd name="T45" fmla="*/ 2147483646 h 262"/>
              <a:gd name="T46" fmla="*/ 2147483646 w 296"/>
              <a:gd name="T47" fmla="*/ 2147483646 h 262"/>
              <a:gd name="T48" fmla="*/ 2147483646 w 296"/>
              <a:gd name="T49" fmla="*/ 2147483646 h 262"/>
              <a:gd name="T50" fmla="*/ 2147483646 w 296"/>
              <a:gd name="T51" fmla="*/ 2147483646 h 262"/>
              <a:gd name="T52" fmla="*/ 2147483646 w 296"/>
              <a:gd name="T53" fmla="*/ 2147483646 h 262"/>
              <a:gd name="T54" fmla="*/ 2147483646 w 296"/>
              <a:gd name="T55" fmla="*/ 2147483646 h 262"/>
              <a:gd name="T56" fmla="*/ 2147483646 w 296"/>
              <a:gd name="T57" fmla="*/ 2147483646 h 262"/>
              <a:gd name="T58" fmla="*/ 2147483646 w 296"/>
              <a:gd name="T59" fmla="*/ 2147483646 h 262"/>
              <a:gd name="T60" fmla="*/ 2147483646 w 296"/>
              <a:gd name="T61" fmla="*/ 2147483646 h 262"/>
              <a:gd name="T62" fmla="*/ 2147483646 w 296"/>
              <a:gd name="T63" fmla="*/ 2147483646 h 262"/>
              <a:gd name="T64" fmla="*/ 2147483646 w 296"/>
              <a:gd name="T65" fmla="*/ 2147483646 h 262"/>
              <a:gd name="T66" fmla="*/ 2147483646 w 296"/>
              <a:gd name="T67" fmla="*/ 2147483646 h 26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96" h="262">
                <a:moveTo>
                  <a:pt x="148" y="0"/>
                </a:moveTo>
                <a:cubicBezTo>
                  <a:pt x="154" y="0"/>
                  <a:pt x="160" y="3"/>
                  <a:pt x="164" y="8"/>
                </a:cubicBezTo>
                <a:cubicBezTo>
                  <a:pt x="287" y="150"/>
                  <a:pt x="287" y="150"/>
                  <a:pt x="287" y="150"/>
                </a:cubicBezTo>
                <a:cubicBezTo>
                  <a:pt x="296" y="161"/>
                  <a:pt x="292" y="170"/>
                  <a:pt x="278" y="170"/>
                </a:cubicBezTo>
                <a:cubicBezTo>
                  <a:pt x="227" y="170"/>
                  <a:pt x="227" y="170"/>
                  <a:pt x="227" y="170"/>
                </a:cubicBezTo>
                <a:cubicBezTo>
                  <a:pt x="220" y="170"/>
                  <a:pt x="211" y="170"/>
                  <a:pt x="202" y="170"/>
                </a:cubicBezTo>
                <a:cubicBezTo>
                  <a:pt x="202" y="237"/>
                  <a:pt x="202" y="237"/>
                  <a:pt x="202" y="237"/>
                </a:cubicBezTo>
                <a:cubicBezTo>
                  <a:pt x="202" y="251"/>
                  <a:pt x="190" y="262"/>
                  <a:pt x="177" y="262"/>
                </a:cubicBezTo>
                <a:cubicBezTo>
                  <a:pt x="119" y="262"/>
                  <a:pt x="119" y="262"/>
                  <a:pt x="119" y="262"/>
                </a:cubicBezTo>
                <a:cubicBezTo>
                  <a:pt x="105" y="262"/>
                  <a:pt x="94" y="251"/>
                  <a:pt x="94" y="237"/>
                </a:cubicBezTo>
                <a:cubicBezTo>
                  <a:pt x="94" y="170"/>
                  <a:pt x="94" y="170"/>
                  <a:pt x="94" y="170"/>
                </a:cubicBezTo>
                <a:cubicBezTo>
                  <a:pt x="85" y="170"/>
                  <a:pt x="75" y="170"/>
                  <a:pt x="68" y="170"/>
                </a:cubicBezTo>
                <a:cubicBezTo>
                  <a:pt x="18" y="170"/>
                  <a:pt x="18" y="170"/>
                  <a:pt x="18" y="170"/>
                </a:cubicBezTo>
                <a:cubicBezTo>
                  <a:pt x="4" y="170"/>
                  <a:pt x="0" y="161"/>
                  <a:pt x="9" y="150"/>
                </a:cubicBezTo>
                <a:cubicBezTo>
                  <a:pt x="132" y="8"/>
                  <a:pt x="132" y="8"/>
                  <a:pt x="132" y="8"/>
                </a:cubicBezTo>
                <a:cubicBezTo>
                  <a:pt x="136" y="3"/>
                  <a:pt x="142" y="0"/>
                  <a:pt x="148" y="0"/>
                </a:cubicBezTo>
                <a:moveTo>
                  <a:pt x="148" y="19"/>
                </a:moveTo>
                <a:cubicBezTo>
                  <a:pt x="147" y="19"/>
                  <a:pt x="147" y="20"/>
                  <a:pt x="146" y="20"/>
                </a:cubicBezTo>
                <a:cubicBezTo>
                  <a:pt x="146" y="21"/>
                  <a:pt x="146" y="21"/>
                  <a:pt x="146" y="21"/>
                </a:cubicBezTo>
                <a:cubicBezTo>
                  <a:pt x="33" y="151"/>
                  <a:pt x="33" y="151"/>
                  <a:pt x="33" y="151"/>
                </a:cubicBezTo>
                <a:cubicBezTo>
                  <a:pt x="68" y="151"/>
                  <a:pt x="68" y="151"/>
                  <a:pt x="68" y="151"/>
                </a:cubicBezTo>
                <a:cubicBezTo>
                  <a:pt x="94" y="151"/>
                  <a:pt x="94" y="151"/>
                  <a:pt x="94" y="151"/>
                </a:cubicBezTo>
                <a:cubicBezTo>
                  <a:pt x="104" y="151"/>
                  <a:pt x="112" y="159"/>
                  <a:pt x="112" y="170"/>
                </a:cubicBezTo>
                <a:cubicBezTo>
                  <a:pt x="112" y="237"/>
                  <a:pt x="112" y="237"/>
                  <a:pt x="112" y="237"/>
                </a:cubicBezTo>
                <a:cubicBezTo>
                  <a:pt x="112" y="241"/>
                  <a:pt x="115" y="244"/>
                  <a:pt x="119" y="244"/>
                </a:cubicBezTo>
                <a:cubicBezTo>
                  <a:pt x="177" y="244"/>
                  <a:pt x="177" y="244"/>
                  <a:pt x="177" y="244"/>
                </a:cubicBezTo>
                <a:cubicBezTo>
                  <a:pt x="180" y="244"/>
                  <a:pt x="183" y="241"/>
                  <a:pt x="183" y="237"/>
                </a:cubicBezTo>
                <a:cubicBezTo>
                  <a:pt x="183" y="170"/>
                  <a:pt x="183" y="170"/>
                  <a:pt x="183" y="170"/>
                </a:cubicBezTo>
                <a:cubicBezTo>
                  <a:pt x="183" y="159"/>
                  <a:pt x="192" y="151"/>
                  <a:pt x="202" y="151"/>
                </a:cubicBezTo>
                <a:cubicBezTo>
                  <a:pt x="227" y="151"/>
                  <a:pt x="227" y="151"/>
                  <a:pt x="227" y="151"/>
                </a:cubicBezTo>
                <a:cubicBezTo>
                  <a:pt x="263" y="151"/>
                  <a:pt x="263" y="151"/>
                  <a:pt x="263" y="151"/>
                </a:cubicBezTo>
                <a:cubicBezTo>
                  <a:pt x="150" y="21"/>
                  <a:pt x="150" y="21"/>
                  <a:pt x="150" y="21"/>
                </a:cubicBezTo>
                <a:cubicBezTo>
                  <a:pt x="150" y="21"/>
                  <a:pt x="150" y="21"/>
                  <a:pt x="150" y="20"/>
                </a:cubicBezTo>
                <a:cubicBezTo>
                  <a:pt x="149" y="19"/>
                  <a:pt x="148" y="19"/>
                  <a:pt x="148" y="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任意多边形 11"/>
          <p:cNvSpPr/>
          <p:nvPr/>
        </p:nvSpPr>
        <p:spPr>
          <a:xfrm>
            <a:off x="8256588" y="2640013"/>
            <a:ext cx="2663825" cy="2659062"/>
          </a:xfrm>
          <a:custGeom>
            <a:avLst/>
            <a:gdLst>
              <a:gd name="connsiteX0" fmla="*/ 1252631 w 2663167"/>
              <a:gd name="connsiteY0" fmla="*/ 0 h 2659022"/>
              <a:gd name="connsiteX1" fmla="*/ 2582142 w 2663167"/>
              <a:gd name="connsiteY1" fmla="*/ 1329511 h 2659022"/>
              <a:gd name="connsiteX2" fmla="*/ 2522370 w 2663167"/>
              <a:gd name="connsiteY2" fmla="*/ 1724867 h 2659022"/>
              <a:gd name="connsiteX3" fmla="*/ 2522051 w 2663167"/>
              <a:gd name="connsiteY3" fmla="*/ 1725738 h 2659022"/>
              <a:gd name="connsiteX4" fmla="*/ 2530403 w 2663167"/>
              <a:gd name="connsiteY4" fmla="*/ 1728331 h 2659022"/>
              <a:gd name="connsiteX5" fmla="*/ 2663167 w 2663167"/>
              <a:gd name="connsiteY5" fmla="*/ 1928626 h 2659022"/>
              <a:gd name="connsiteX6" fmla="*/ 2445789 w 2663167"/>
              <a:gd name="connsiteY6" fmla="*/ 2146004 h 2659022"/>
              <a:gd name="connsiteX7" fmla="*/ 2361176 w 2663167"/>
              <a:gd name="connsiteY7" fmla="*/ 2128922 h 2659022"/>
              <a:gd name="connsiteX8" fmla="*/ 2329251 w 2663167"/>
              <a:gd name="connsiteY8" fmla="*/ 2107398 h 2659022"/>
              <a:gd name="connsiteX9" fmla="*/ 2278547 w 2663167"/>
              <a:gd name="connsiteY9" fmla="*/ 2175204 h 2659022"/>
              <a:gd name="connsiteX10" fmla="*/ 1252631 w 2663167"/>
              <a:gd name="connsiteY10" fmla="*/ 2659022 h 2659022"/>
              <a:gd name="connsiteX11" fmla="*/ 27600 w 2663167"/>
              <a:gd name="connsiteY11" fmla="*/ 1847017 h 2659022"/>
              <a:gd name="connsiteX12" fmla="*/ 0 w 2663167"/>
              <a:gd name="connsiteY12" fmla="*/ 1771608 h 2659022"/>
              <a:gd name="connsiteX13" fmla="*/ 715771 w 2663167"/>
              <a:gd name="connsiteY13" fmla="*/ 113803 h 2659022"/>
              <a:gd name="connsiteX14" fmla="*/ 735125 w 2663167"/>
              <a:gd name="connsiteY14" fmla="*/ 104480 h 2659022"/>
              <a:gd name="connsiteX15" fmla="*/ 1252631 w 2663167"/>
              <a:gd name="connsiteY15" fmla="*/ 0 h 2659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663167" h="2659022">
                <a:moveTo>
                  <a:pt x="1252631" y="0"/>
                </a:moveTo>
                <a:cubicBezTo>
                  <a:pt x="1986900" y="0"/>
                  <a:pt x="2582142" y="595242"/>
                  <a:pt x="2582142" y="1329511"/>
                </a:cubicBezTo>
                <a:cubicBezTo>
                  <a:pt x="2582142" y="1467187"/>
                  <a:pt x="2561216" y="1599974"/>
                  <a:pt x="2522370" y="1724867"/>
                </a:cubicBezTo>
                <a:lnTo>
                  <a:pt x="2522051" y="1725738"/>
                </a:lnTo>
                <a:lnTo>
                  <a:pt x="2530403" y="1728331"/>
                </a:lnTo>
                <a:cubicBezTo>
                  <a:pt x="2608423" y="1761331"/>
                  <a:pt x="2663167" y="1838585"/>
                  <a:pt x="2663167" y="1928626"/>
                </a:cubicBezTo>
                <a:cubicBezTo>
                  <a:pt x="2663167" y="2048681"/>
                  <a:pt x="2565844" y="2146004"/>
                  <a:pt x="2445789" y="2146004"/>
                </a:cubicBezTo>
                <a:cubicBezTo>
                  <a:pt x="2415775" y="2146004"/>
                  <a:pt x="2387182" y="2139922"/>
                  <a:pt x="2361176" y="2128922"/>
                </a:cubicBezTo>
                <a:lnTo>
                  <a:pt x="2329251" y="2107398"/>
                </a:lnTo>
                <a:lnTo>
                  <a:pt x="2278547" y="2175204"/>
                </a:lnTo>
                <a:cubicBezTo>
                  <a:pt x="2034695" y="2470684"/>
                  <a:pt x="1665657" y="2659022"/>
                  <a:pt x="1252631" y="2659022"/>
                </a:cubicBezTo>
                <a:cubicBezTo>
                  <a:pt x="701929" y="2659022"/>
                  <a:pt x="229430" y="2324199"/>
                  <a:pt x="27600" y="1847017"/>
                </a:cubicBezTo>
                <a:lnTo>
                  <a:pt x="0" y="1771608"/>
                </a:lnTo>
                <a:lnTo>
                  <a:pt x="715771" y="113803"/>
                </a:lnTo>
                <a:lnTo>
                  <a:pt x="735125" y="104480"/>
                </a:lnTo>
                <a:cubicBezTo>
                  <a:pt x="894186" y="37203"/>
                  <a:pt x="1069064" y="0"/>
                  <a:pt x="1252631" y="0"/>
                </a:cubicBezTo>
                <a:close/>
              </a:path>
            </a:pathLst>
          </a:custGeom>
          <a:solidFill>
            <a:srgbClr val="EB5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89476">
            <a:off x="6503987" y="3541713"/>
            <a:ext cx="4310063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ontent Placeholder 2"/>
          <p:cNvSpPr txBox="1"/>
          <p:nvPr/>
        </p:nvSpPr>
        <p:spPr bwMode="auto">
          <a:xfrm>
            <a:off x="8734425" y="3733800"/>
            <a:ext cx="18970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682" tIns="60841" rIns="121682" bIns="60841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121666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单击此处编辑您要的内容。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更多作品请在稻壳儿搜索：青鸟演示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9433001" y="3241785"/>
            <a:ext cx="482369" cy="313689"/>
            <a:chOff x="7038976" y="4121151"/>
            <a:chExt cx="258763" cy="168276"/>
          </a:xfrm>
          <a:solidFill>
            <a:schemeClr val="bg1"/>
          </a:solidFill>
        </p:grpSpPr>
        <p:sp>
          <p:nvSpPr>
            <p:cNvPr id="16" name="Freeform 158"/>
            <p:cNvSpPr/>
            <p:nvPr/>
          </p:nvSpPr>
          <p:spPr bwMode="auto">
            <a:xfrm>
              <a:off x="7146926" y="4121151"/>
              <a:ext cx="150813" cy="131763"/>
            </a:xfrm>
            <a:custGeom>
              <a:avLst/>
              <a:gdLst>
                <a:gd name="T0" fmla="*/ 167 w 167"/>
                <a:gd name="T1" fmla="*/ 0 h 146"/>
                <a:gd name="T2" fmla="*/ 0 w 167"/>
                <a:gd name="T3" fmla="*/ 0 h 146"/>
                <a:gd name="T4" fmla="*/ 0 w 167"/>
                <a:gd name="T5" fmla="*/ 146 h 146"/>
                <a:gd name="T6" fmla="*/ 76 w 167"/>
                <a:gd name="T7" fmla="*/ 146 h 146"/>
                <a:gd name="T8" fmla="*/ 110 w 167"/>
                <a:gd name="T9" fmla="*/ 124 h 146"/>
                <a:gd name="T10" fmla="*/ 145 w 167"/>
                <a:gd name="T11" fmla="*/ 146 h 146"/>
                <a:gd name="T12" fmla="*/ 167 w 167"/>
                <a:gd name="T13" fmla="*/ 146 h 146"/>
                <a:gd name="T14" fmla="*/ 167 w 167"/>
                <a:gd name="T15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7" h="146">
                  <a:moveTo>
                    <a:pt x="16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76" y="146"/>
                    <a:pt x="76" y="146"/>
                    <a:pt x="76" y="146"/>
                  </a:cubicBezTo>
                  <a:cubicBezTo>
                    <a:pt x="82" y="133"/>
                    <a:pt x="95" y="124"/>
                    <a:pt x="110" y="124"/>
                  </a:cubicBezTo>
                  <a:cubicBezTo>
                    <a:pt x="126" y="124"/>
                    <a:pt x="139" y="133"/>
                    <a:pt x="145" y="146"/>
                  </a:cubicBezTo>
                  <a:cubicBezTo>
                    <a:pt x="167" y="146"/>
                    <a:pt x="167" y="146"/>
                    <a:pt x="167" y="146"/>
                  </a:cubicBezTo>
                  <a:lnTo>
                    <a:pt x="16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7" name="Freeform 159"/>
            <p:cNvSpPr>
              <a:spLocks noEditPoints="1"/>
            </p:cNvSpPr>
            <p:nvPr/>
          </p:nvSpPr>
          <p:spPr bwMode="auto">
            <a:xfrm>
              <a:off x="7038976" y="4157664"/>
              <a:ext cx="90488" cy="95250"/>
            </a:xfrm>
            <a:custGeom>
              <a:avLst/>
              <a:gdLst>
                <a:gd name="T0" fmla="*/ 72 w 102"/>
                <a:gd name="T1" fmla="*/ 83 h 105"/>
                <a:gd name="T2" fmla="*/ 102 w 102"/>
                <a:gd name="T3" fmla="*/ 98 h 105"/>
                <a:gd name="T4" fmla="*/ 102 w 102"/>
                <a:gd name="T5" fmla="*/ 0 h 105"/>
                <a:gd name="T6" fmla="*/ 39 w 102"/>
                <a:gd name="T7" fmla="*/ 0 h 105"/>
                <a:gd name="T8" fmla="*/ 0 w 102"/>
                <a:gd name="T9" fmla="*/ 42 h 105"/>
                <a:gd name="T10" fmla="*/ 0 w 102"/>
                <a:gd name="T11" fmla="*/ 105 h 105"/>
                <a:gd name="T12" fmla="*/ 37 w 102"/>
                <a:gd name="T13" fmla="*/ 105 h 105"/>
                <a:gd name="T14" fmla="*/ 72 w 102"/>
                <a:gd name="T15" fmla="*/ 83 h 105"/>
                <a:gd name="T16" fmla="*/ 24 w 102"/>
                <a:gd name="T17" fmla="*/ 46 h 105"/>
                <a:gd name="T18" fmla="*/ 45 w 102"/>
                <a:gd name="T19" fmla="*/ 21 h 105"/>
                <a:gd name="T20" fmla="*/ 79 w 102"/>
                <a:gd name="T21" fmla="*/ 21 h 105"/>
                <a:gd name="T22" fmla="*/ 79 w 102"/>
                <a:gd name="T23" fmla="*/ 67 h 105"/>
                <a:gd name="T24" fmla="*/ 24 w 102"/>
                <a:gd name="T25" fmla="*/ 67 h 105"/>
                <a:gd name="T26" fmla="*/ 24 w 102"/>
                <a:gd name="T27" fmla="*/ 46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2" h="105">
                  <a:moveTo>
                    <a:pt x="72" y="83"/>
                  </a:moveTo>
                  <a:cubicBezTo>
                    <a:pt x="84" y="83"/>
                    <a:pt x="95" y="89"/>
                    <a:pt x="102" y="98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37" y="105"/>
                    <a:pt x="37" y="105"/>
                    <a:pt x="37" y="105"/>
                  </a:cubicBezTo>
                  <a:cubicBezTo>
                    <a:pt x="43" y="92"/>
                    <a:pt x="56" y="83"/>
                    <a:pt x="72" y="83"/>
                  </a:cubicBezTo>
                  <a:close/>
                  <a:moveTo>
                    <a:pt x="24" y="46"/>
                  </a:moveTo>
                  <a:cubicBezTo>
                    <a:pt x="45" y="21"/>
                    <a:pt x="45" y="21"/>
                    <a:pt x="45" y="21"/>
                  </a:cubicBezTo>
                  <a:cubicBezTo>
                    <a:pt x="79" y="21"/>
                    <a:pt x="79" y="21"/>
                    <a:pt x="79" y="21"/>
                  </a:cubicBezTo>
                  <a:cubicBezTo>
                    <a:pt x="79" y="67"/>
                    <a:pt x="79" y="67"/>
                    <a:pt x="79" y="67"/>
                  </a:cubicBezTo>
                  <a:cubicBezTo>
                    <a:pt x="24" y="67"/>
                    <a:pt x="24" y="67"/>
                    <a:pt x="24" y="67"/>
                  </a:cubicBezTo>
                  <a:lnTo>
                    <a:pt x="24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8" name="Oval 160"/>
            <p:cNvSpPr>
              <a:spLocks noChangeArrowheads="1"/>
            </p:cNvSpPr>
            <p:nvPr/>
          </p:nvSpPr>
          <p:spPr bwMode="auto">
            <a:xfrm>
              <a:off x="7080251" y="4243389"/>
              <a:ext cx="46038" cy="460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19" name="Oval 161"/>
            <p:cNvSpPr>
              <a:spLocks noChangeArrowheads="1"/>
            </p:cNvSpPr>
            <p:nvPr/>
          </p:nvSpPr>
          <p:spPr bwMode="auto">
            <a:xfrm>
              <a:off x="7223126" y="4243389"/>
              <a:ext cx="46038" cy="4603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4960419" y="285345"/>
            <a:ext cx="22711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在此处添加标题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 bwMode="auto">
          <a:xfrm>
            <a:off x="3479831" y="2023388"/>
            <a:ext cx="5341484" cy="3168886"/>
            <a:chOff x="3122893" y="2500093"/>
            <a:chExt cx="6010187" cy="3566210"/>
          </a:xfrm>
        </p:grpSpPr>
        <p:sp>
          <p:nvSpPr>
            <p:cNvPr id="5" name="Freeform 5"/>
            <p:cNvSpPr/>
            <p:nvPr/>
          </p:nvSpPr>
          <p:spPr bwMode="auto">
            <a:xfrm>
              <a:off x="3122893" y="3277524"/>
              <a:ext cx="6010187" cy="2788779"/>
            </a:xfrm>
            <a:custGeom>
              <a:avLst/>
              <a:gdLst>
                <a:gd name="T0" fmla="*/ 4087751 w 5543"/>
                <a:gd name="T1" fmla="*/ 0 h 2572"/>
                <a:gd name="T2" fmla="*/ 0 w 5543"/>
                <a:gd name="T3" fmla="*/ 880439 h 2572"/>
                <a:gd name="T4" fmla="*/ 1745697 w 5543"/>
                <a:gd name="T5" fmla="*/ 2788779 h 2572"/>
                <a:gd name="T6" fmla="*/ 6010187 w 5543"/>
                <a:gd name="T7" fmla="*/ 405522 h 2572"/>
                <a:gd name="T8" fmla="*/ 4087751 w 5543"/>
                <a:gd name="T9" fmla="*/ 0 h 25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543" h="2572">
                  <a:moveTo>
                    <a:pt x="3770" y="0"/>
                  </a:moveTo>
                  <a:lnTo>
                    <a:pt x="0" y="812"/>
                  </a:lnTo>
                  <a:lnTo>
                    <a:pt x="1610" y="2572"/>
                  </a:lnTo>
                  <a:lnTo>
                    <a:pt x="5543" y="374"/>
                  </a:lnTo>
                  <a:lnTo>
                    <a:pt x="3770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EA3D14"/>
                </a:solidFill>
              </a:endParaRPr>
            </a:p>
          </p:txBody>
        </p:sp>
        <p:sp>
          <p:nvSpPr>
            <p:cNvPr id="6" name="Freeform 6"/>
            <p:cNvSpPr/>
            <p:nvPr/>
          </p:nvSpPr>
          <p:spPr bwMode="auto">
            <a:xfrm>
              <a:off x="3122893" y="3277524"/>
              <a:ext cx="6010187" cy="2788779"/>
            </a:xfrm>
            <a:custGeom>
              <a:avLst/>
              <a:gdLst>
                <a:gd name="T0" fmla="*/ 4087751 w 5543"/>
                <a:gd name="T1" fmla="*/ 0 h 2572"/>
                <a:gd name="T2" fmla="*/ 0 w 5543"/>
                <a:gd name="T3" fmla="*/ 880439 h 2572"/>
                <a:gd name="T4" fmla="*/ 1745697 w 5543"/>
                <a:gd name="T5" fmla="*/ 2788779 h 2572"/>
                <a:gd name="T6" fmla="*/ 6010187 w 5543"/>
                <a:gd name="T7" fmla="*/ 405522 h 2572"/>
                <a:gd name="T8" fmla="*/ 4087751 w 5543"/>
                <a:gd name="T9" fmla="*/ 0 h 25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543" h="2572">
                  <a:moveTo>
                    <a:pt x="3770" y="0"/>
                  </a:moveTo>
                  <a:lnTo>
                    <a:pt x="0" y="812"/>
                  </a:lnTo>
                  <a:lnTo>
                    <a:pt x="1610" y="2572"/>
                  </a:lnTo>
                  <a:lnTo>
                    <a:pt x="5543" y="374"/>
                  </a:lnTo>
                  <a:lnTo>
                    <a:pt x="377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EA3D14"/>
                </a:solidFill>
              </a:endParaRPr>
            </a:p>
          </p:txBody>
        </p:sp>
        <p:sp>
          <p:nvSpPr>
            <p:cNvPr id="7" name="Freeform 7"/>
            <p:cNvSpPr/>
            <p:nvPr/>
          </p:nvSpPr>
          <p:spPr bwMode="auto">
            <a:xfrm>
              <a:off x="5802159" y="2500093"/>
              <a:ext cx="3313572" cy="841405"/>
            </a:xfrm>
            <a:custGeom>
              <a:avLst/>
              <a:gdLst>
                <a:gd name="T0" fmla="*/ 0 w 3056"/>
                <a:gd name="T1" fmla="*/ 118187 h 776"/>
                <a:gd name="T2" fmla="*/ 0 w 3056"/>
                <a:gd name="T3" fmla="*/ 384921 h 776"/>
                <a:gd name="T4" fmla="*/ 2312778 w 3056"/>
                <a:gd name="T5" fmla="*/ 841405 h 776"/>
                <a:gd name="T6" fmla="*/ 3313572 w 3056"/>
                <a:gd name="T7" fmla="*/ 505277 h 776"/>
                <a:gd name="T8" fmla="*/ 3313572 w 3056"/>
                <a:gd name="T9" fmla="*/ 202761 h 776"/>
                <a:gd name="T10" fmla="*/ 1138498 w 3056"/>
                <a:gd name="T11" fmla="*/ 0 h 776"/>
                <a:gd name="T12" fmla="*/ 0 w 3056"/>
                <a:gd name="T13" fmla="*/ 118187 h 7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056" h="776">
                  <a:moveTo>
                    <a:pt x="0" y="109"/>
                  </a:moveTo>
                  <a:lnTo>
                    <a:pt x="0" y="355"/>
                  </a:lnTo>
                  <a:lnTo>
                    <a:pt x="2133" y="776"/>
                  </a:lnTo>
                  <a:lnTo>
                    <a:pt x="3056" y="466"/>
                  </a:lnTo>
                  <a:lnTo>
                    <a:pt x="3056" y="187"/>
                  </a:lnTo>
                  <a:lnTo>
                    <a:pt x="1050" y="0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rgbClr val="C508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EA3D14"/>
                </a:solidFill>
              </a:endParaRPr>
            </a:p>
          </p:txBody>
        </p:sp>
        <p:sp>
          <p:nvSpPr>
            <p:cNvPr id="8" name="Freeform 8"/>
            <p:cNvSpPr/>
            <p:nvPr/>
          </p:nvSpPr>
          <p:spPr bwMode="auto">
            <a:xfrm>
              <a:off x="3122893" y="3722081"/>
              <a:ext cx="2879859" cy="2344222"/>
            </a:xfrm>
            <a:custGeom>
              <a:avLst/>
              <a:gdLst>
                <a:gd name="T0" fmla="*/ 0 w 2656"/>
                <a:gd name="T1" fmla="*/ 169148 h 2162"/>
                <a:gd name="T2" fmla="*/ 0 w 2656"/>
                <a:gd name="T3" fmla="*/ 435882 h 2162"/>
                <a:gd name="T4" fmla="*/ 1745698 w 2656"/>
                <a:gd name="T5" fmla="*/ 2344222 h 2162"/>
                <a:gd name="T6" fmla="*/ 2879859 w 2656"/>
                <a:gd name="T7" fmla="*/ 1711000 h 2162"/>
                <a:gd name="T8" fmla="*/ 2879859 w 2656"/>
                <a:gd name="T9" fmla="*/ 1290298 h 2162"/>
                <a:gd name="T10" fmla="*/ 789359 w 2656"/>
                <a:gd name="T11" fmla="*/ 0 h 2162"/>
                <a:gd name="T12" fmla="*/ 0 w 2656"/>
                <a:gd name="T13" fmla="*/ 169148 h 21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656" h="2162">
                  <a:moveTo>
                    <a:pt x="0" y="156"/>
                  </a:moveTo>
                  <a:lnTo>
                    <a:pt x="0" y="402"/>
                  </a:lnTo>
                  <a:lnTo>
                    <a:pt x="1610" y="2162"/>
                  </a:lnTo>
                  <a:lnTo>
                    <a:pt x="2656" y="1578"/>
                  </a:lnTo>
                  <a:lnTo>
                    <a:pt x="2656" y="1190"/>
                  </a:lnTo>
                  <a:lnTo>
                    <a:pt x="728" y="0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C508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EA3D14"/>
                </a:solidFill>
              </a:endParaRPr>
            </a:p>
          </p:txBody>
        </p:sp>
        <p:sp>
          <p:nvSpPr>
            <p:cNvPr id="9" name="Freeform 9"/>
            <p:cNvSpPr/>
            <p:nvPr/>
          </p:nvSpPr>
          <p:spPr bwMode="auto">
            <a:xfrm>
              <a:off x="3122893" y="3722081"/>
              <a:ext cx="2879859" cy="1846536"/>
            </a:xfrm>
            <a:custGeom>
              <a:avLst/>
              <a:gdLst>
                <a:gd name="T0" fmla="*/ 0 w 2656"/>
                <a:gd name="T1" fmla="*/ 169148 h 1703"/>
                <a:gd name="T2" fmla="*/ 789359 w 2656"/>
                <a:gd name="T3" fmla="*/ 0 h 1703"/>
                <a:gd name="T4" fmla="*/ 2879859 w 2656"/>
                <a:gd name="T5" fmla="*/ 1290298 h 1703"/>
                <a:gd name="T6" fmla="*/ 1745698 w 2656"/>
                <a:gd name="T7" fmla="*/ 1846536 h 1703"/>
                <a:gd name="T8" fmla="*/ 0 w 2656"/>
                <a:gd name="T9" fmla="*/ 169148 h 17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56" h="1703">
                  <a:moveTo>
                    <a:pt x="0" y="156"/>
                  </a:moveTo>
                  <a:lnTo>
                    <a:pt x="728" y="0"/>
                  </a:lnTo>
                  <a:lnTo>
                    <a:pt x="2656" y="1190"/>
                  </a:lnTo>
                  <a:lnTo>
                    <a:pt x="1610" y="1703"/>
                  </a:lnTo>
                  <a:lnTo>
                    <a:pt x="0" y="156"/>
                  </a:lnTo>
                  <a:close/>
                </a:path>
              </a:pathLst>
            </a:custGeom>
            <a:solidFill>
              <a:srgbClr val="EB53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EA3D14"/>
                </a:solidFill>
              </a:endParaRPr>
            </a:p>
          </p:txBody>
        </p:sp>
        <p:sp>
          <p:nvSpPr>
            <p:cNvPr id="10" name="Freeform 10"/>
            <p:cNvSpPr/>
            <p:nvPr/>
          </p:nvSpPr>
          <p:spPr bwMode="auto">
            <a:xfrm>
              <a:off x="3912252" y="3298126"/>
              <a:ext cx="3152014" cy="1714253"/>
            </a:xfrm>
            <a:custGeom>
              <a:avLst/>
              <a:gdLst>
                <a:gd name="T0" fmla="*/ 0 w 2907"/>
                <a:gd name="T1" fmla="*/ 156137 h 1581"/>
                <a:gd name="T2" fmla="*/ 0 w 2907"/>
                <a:gd name="T3" fmla="*/ 423955 h 1581"/>
                <a:gd name="T4" fmla="*/ 2090500 w 2907"/>
                <a:gd name="T5" fmla="*/ 1714253 h 1581"/>
                <a:gd name="T6" fmla="*/ 3152014 w 2907"/>
                <a:gd name="T7" fmla="*/ 1192712 h 1581"/>
                <a:gd name="T8" fmla="*/ 3152014 w 2907"/>
                <a:gd name="T9" fmla="*/ 831646 h 1581"/>
                <a:gd name="T10" fmla="*/ 875017 w 2907"/>
                <a:gd name="T11" fmla="*/ 0 h 1581"/>
                <a:gd name="T12" fmla="*/ 0 w 2907"/>
                <a:gd name="T13" fmla="*/ 156137 h 15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907" h="1581">
                  <a:moveTo>
                    <a:pt x="0" y="144"/>
                  </a:moveTo>
                  <a:lnTo>
                    <a:pt x="0" y="391"/>
                  </a:lnTo>
                  <a:lnTo>
                    <a:pt x="1928" y="1581"/>
                  </a:lnTo>
                  <a:lnTo>
                    <a:pt x="2907" y="1100"/>
                  </a:lnTo>
                  <a:lnTo>
                    <a:pt x="2907" y="767"/>
                  </a:lnTo>
                  <a:lnTo>
                    <a:pt x="807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C508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EA3D14"/>
                </a:solidFill>
              </a:endParaRPr>
            </a:p>
          </p:txBody>
        </p:sp>
        <p:sp>
          <p:nvSpPr>
            <p:cNvPr id="11" name="Freeform 11"/>
            <p:cNvSpPr/>
            <p:nvPr/>
          </p:nvSpPr>
          <p:spPr bwMode="auto">
            <a:xfrm>
              <a:off x="3912252" y="3298126"/>
              <a:ext cx="3152014" cy="1278371"/>
            </a:xfrm>
            <a:custGeom>
              <a:avLst/>
              <a:gdLst>
                <a:gd name="T0" fmla="*/ 0 w 2907"/>
                <a:gd name="T1" fmla="*/ 156137 h 1179"/>
                <a:gd name="T2" fmla="*/ 875017 w 2907"/>
                <a:gd name="T3" fmla="*/ 0 h 1179"/>
                <a:gd name="T4" fmla="*/ 3152014 w 2907"/>
                <a:gd name="T5" fmla="*/ 831646 h 1179"/>
                <a:gd name="T6" fmla="*/ 2090500 w 2907"/>
                <a:gd name="T7" fmla="*/ 1278371 h 1179"/>
                <a:gd name="T8" fmla="*/ 0 w 2907"/>
                <a:gd name="T9" fmla="*/ 156137 h 1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07" h="1179">
                  <a:moveTo>
                    <a:pt x="0" y="144"/>
                  </a:moveTo>
                  <a:lnTo>
                    <a:pt x="807" y="0"/>
                  </a:lnTo>
                  <a:lnTo>
                    <a:pt x="2907" y="767"/>
                  </a:lnTo>
                  <a:lnTo>
                    <a:pt x="1928" y="1179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FAAD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EA3D14"/>
                </a:solidFill>
              </a:endParaRPr>
            </a:p>
          </p:txBody>
        </p:sp>
        <p:sp>
          <p:nvSpPr>
            <p:cNvPr id="12" name="Freeform 12"/>
            <p:cNvSpPr/>
            <p:nvPr/>
          </p:nvSpPr>
          <p:spPr bwMode="auto">
            <a:xfrm>
              <a:off x="4787269" y="2885013"/>
              <a:ext cx="3327668" cy="1244758"/>
            </a:xfrm>
            <a:custGeom>
              <a:avLst/>
              <a:gdLst>
                <a:gd name="T0" fmla="*/ 0 w 3069"/>
                <a:gd name="T1" fmla="*/ 146378 h 1148"/>
                <a:gd name="T2" fmla="*/ 0 w 3069"/>
                <a:gd name="T3" fmla="*/ 413112 h 1148"/>
                <a:gd name="T4" fmla="*/ 2276997 w 3069"/>
                <a:gd name="T5" fmla="*/ 1244758 h 1148"/>
                <a:gd name="T6" fmla="*/ 3327668 w 3069"/>
                <a:gd name="T7" fmla="*/ 800202 h 1148"/>
                <a:gd name="T8" fmla="*/ 3327668 w 3069"/>
                <a:gd name="T9" fmla="*/ 456484 h 1148"/>
                <a:gd name="T10" fmla="*/ 1014890 w 3069"/>
                <a:gd name="T11" fmla="*/ 0 h 1148"/>
                <a:gd name="T12" fmla="*/ 0 w 3069"/>
                <a:gd name="T13" fmla="*/ 146378 h 11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069" h="1148">
                  <a:moveTo>
                    <a:pt x="0" y="135"/>
                  </a:moveTo>
                  <a:lnTo>
                    <a:pt x="0" y="381"/>
                  </a:lnTo>
                  <a:lnTo>
                    <a:pt x="2100" y="1148"/>
                  </a:lnTo>
                  <a:lnTo>
                    <a:pt x="3069" y="738"/>
                  </a:lnTo>
                  <a:lnTo>
                    <a:pt x="3069" y="421"/>
                  </a:lnTo>
                  <a:lnTo>
                    <a:pt x="936" y="0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C508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EA3D14"/>
                </a:solidFill>
              </a:endParaRPr>
            </a:p>
          </p:txBody>
        </p:sp>
        <p:sp>
          <p:nvSpPr>
            <p:cNvPr id="13" name="Freeform 13"/>
            <p:cNvSpPr/>
            <p:nvPr/>
          </p:nvSpPr>
          <p:spPr bwMode="auto">
            <a:xfrm>
              <a:off x="4787269" y="2885013"/>
              <a:ext cx="3327668" cy="813213"/>
            </a:xfrm>
            <a:custGeom>
              <a:avLst/>
              <a:gdLst>
                <a:gd name="T0" fmla="*/ 0 w 3069"/>
                <a:gd name="T1" fmla="*/ 146378 h 750"/>
                <a:gd name="T2" fmla="*/ 1014890 w 3069"/>
                <a:gd name="T3" fmla="*/ 0 h 750"/>
                <a:gd name="T4" fmla="*/ 3327668 w 3069"/>
                <a:gd name="T5" fmla="*/ 456484 h 750"/>
                <a:gd name="T6" fmla="*/ 2276997 w 3069"/>
                <a:gd name="T7" fmla="*/ 813213 h 750"/>
                <a:gd name="T8" fmla="*/ 0 w 3069"/>
                <a:gd name="T9" fmla="*/ 146378 h 7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9" h="750">
                  <a:moveTo>
                    <a:pt x="0" y="135"/>
                  </a:moveTo>
                  <a:lnTo>
                    <a:pt x="936" y="0"/>
                  </a:lnTo>
                  <a:lnTo>
                    <a:pt x="3069" y="421"/>
                  </a:lnTo>
                  <a:lnTo>
                    <a:pt x="2100" y="750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EB53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EA3D14"/>
                </a:solidFill>
              </a:endParaRPr>
            </a:p>
          </p:txBody>
        </p:sp>
        <p:sp>
          <p:nvSpPr>
            <p:cNvPr id="14" name="Freeform 14"/>
            <p:cNvSpPr/>
            <p:nvPr/>
          </p:nvSpPr>
          <p:spPr bwMode="auto">
            <a:xfrm>
              <a:off x="5802159" y="2500093"/>
              <a:ext cx="3313572" cy="444557"/>
            </a:xfrm>
            <a:custGeom>
              <a:avLst/>
              <a:gdLst>
                <a:gd name="T0" fmla="*/ 0 w 3056"/>
                <a:gd name="T1" fmla="*/ 118187 h 410"/>
                <a:gd name="T2" fmla="*/ 1138498 w 3056"/>
                <a:gd name="T3" fmla="*/ 0 h 410"/>
                <a:gd name="T4" fmla="*/ 3313572 w 3056"/>
                <a:gd name="T5" fmla="*/ 202761 h 410"/>
                <a:gd name="T6" fmla="*/ 2312778 w 3056"/>
                <a:gd name="T7" fmla="*/ 444557 h 410"/>
                <a:gd name="T8" fmla="*/ 0 w 3056"/>
                <a:gd name="T9" fmla="*/ 118187 h 4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56" h="410">
                  <a:moveTo>
                    <a:pt x="0" y="109"/>
                  </a:moveTo>
                  <a:lnTo>
                    <a:pt x="1050" y="0"/>
                  </a:lnTo>
                  <a:lnTo>
                    <a:pt x="3056" y="187"/>
                  </a:lnTo>
                  <a:lnTo>
                    <a:pt x="2133" y="410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rgbClr val="EB53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EA3D14"/>
                </a:solidFill>
              </a:endParaRPr>
            </a:p>
          </p:txBody>
        </p:sp>
        <p:sp>
          <p:nvSpPr>
            <p:cNvPr id="15" name="Freeform 28"/>
            <p:cNvSpPr/>
            <p:nvPr/>
          </p:nvSpPr>
          <p:spPr bwMode="auto">
            <a:xfrm>
              <a:off x="3912252" y="3298126"/>
              <a:ext cx="3152014" cy="1278371"/>
            </a:xfrm>
            <a:custGeom>
              <a:avLst/>
              <a:gdLst>
                <a:gd name="T0" fmla="*/ 0 w 2907"/>
                <a:gd name="T1" fmla="*/ 156137 h 1179"/>
                <a:gd name="T2" fmla="*/ 875017 w 2907"/>
                <a:gd name="T3" fmla="*/ 0 h 1179"/>
                <a:gd name="T4" fmla="*/ 3152014 w 2907"/>
                <a:gd name="T5" fmla="*/ 831646 h 1179"/>
                <a:gd name="T6" fmla="*/ 2090500 w 2907"/>
                <a:gd name="T7" fmla="*/ 1278371 h 1179"/>
                <a:gd name="T8" fmla="*/ 0 w 2907"/>
                <a:gd name="T9" fmla="*/ 156137 h 11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07" h="1179">
                  <a:moveTo>
                    <a:pt x="0" y="144"/>
                  </a:moveTo>
                  <a:lnTo>
                    <a:pt x="807" y="0"/>
                  </a:lnTo>
                  <a:lnTo>
                    <a:pt x="2907" y="767"/>
                  </a:lnTo>
                  <a:lnTo>
                    <a:pt x="1928" y="1179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EB53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EA3D14"/>
                </a:solidFill>
              </a:endParaRPr>
            </a:p>
          </p:txBody>
        </p:sp>
      </p:grpSp>
      <p:grpSp>
        <p:nvGrpSpPr>
          <p:cNvPr id="16" name="Group 5"/>
          <p:cNvGrpSpPr/>
          <p:nvPr/>
        </p:nvGrpSpPr>
        <p:grpSpPr>
          <a:xfrm>
            <a:off x="3018713" y="1868118"/>
            <a:ext cx="1493696" cy="866315"/>
            <a:chOff x="3063258" y="2638881"/>
            <a:chExt cx="1159100" cy="672256"/>
          </a:xfrm>
          <a:solidFill>
            <a:srgbClr val="EB5312"/>
          </a:solidFill>
        </p:grpSpPr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3063258" y="2638881"/>
              <a:ext cx="1159100" cy="556238"/>
            </a:xfrm>
            <a:custGeom>
              <a:avLst/>
              <a:gdLst>
                <a:gd name="T0" fmla="*/ 50 w 1069"/>
                <a:gd name="T1" fmla="*/ 0 h 513"/>
                <a:gd name="T2" fmla="*/ 57 w 1069"/>
                <a:gd name="T3" fmla="*/ 2 h 513"/>
                <a:gd name="T4" fmla="*/ 62 w 1069"/>
                <a:gd name="T5" fmla="*/ 5 h 513"/>
                <a:gd name="T6" fmla="*/ 69 w 1069"/>
                <a:gd name="T7" fmla="*/ 7 h 513"/>
                <a:gd name="T8" fmla="*/ 74 w 1069"/>
                <a:gd name="T9" fmla="*/ 12 h 513"/>
                <a:gd name="T10" fmla="*/ 78 w 1069"/>
                <a:gd name="T11" fmla="*/ 16 h 513"/>
                <a:gd name="T12" fmla="*/ 83 w 1069"/>
                <a:gd name="T13" fmla="*/ 21 h 513"/>
                <a:gd name="T14" fmla="*/ 85 w 1069"/>
                <a:gd name="T15" fmla="*/ 26 h 513"/>
                <a:gd name="T16" fmla="*/ 88 w 1069"/>
                <a:gd name="T17" fmla="*/ 33 h 513"/>
                <a:gd name="T18" fmla="*/ 90 w 1069"/>
                <a:gd name="T19" fmla="*/ 40 h 513"/>
                <a:gd name="T20" fmla="*/ 90 w 1069"/>
                <a:gd name="T21" fmla="*/ 45 h 513"/>
                <a:gd name="T22" fmla="*/ 90 w 1069"/>
                <a:gd name="T23" fmla="*/ 52 h 513"/>
                <a:gd name="T24" fmla="*/ 88 w 1069"/>
                <a:gd name="T25" fmla="*/ 59 h 513"/>
                <a:gd name="T26" fmla="*/ 85 w 1069"/>
                <a:gd name="T27" fmla="*/ 66 h 513"/>
                <a:gd name="T28" fmla="*/ 83 w 1069"/>
                <a:gd name="T29" fmla="*/ 71 h 513"/>
                <a:gd name="T30" fmla="*/ 78 w 1069"/>
                <a:gd name="T31" fmla="*/ 76 h 513"/>
                <a:gd name="T32" fmla="*/ 74 w 1069"/>
                <a:gd name="T33" fmla="*/ 80 h 513"/>
                <a:gd name="T34" fmla="*/ 69 w 1069"/>
                <a:gd name="T35" fmla="*/ 85 h 513"/>
                <a:gd name="T36" fmla="*/ 62 w 1069"/>
                <a:gd name="T37" fmla="*/ 87 h 513"/>
                <a:gd name="T38" fmla="*/ 57 w 1069"/>
                <a:gd name="T39" fmla="*/ 90 h 513"/>
                <a:gd name="T40" fmla="*/ 50 w 1069"/>
                <a:gd name="T41" fmla="*/ 92 h 513"/>
                <a:gd name="T42" fmla="*/ 43 w 1069"/>
                <a:gd name="T43" fmla="*/ 92 h 513"/>
                <a:gd name="T44" fmla="*/ 36 w 1069"/>
                <a:gd name="T45" fmla="*/ 90 h 513"/>
                <a:gd name="T46" fmla="*/ 29 w 1069"/>
                <a:gd name="T47" fmla="*/ 90 h 513"/>
                <a:gd name="T48" fmla="*/ 24 w 1069"/>
                <a:gd name="T49" fmla="*/ 85 h 513"/>
                <a:gd name="T50" fmla="*/ 17 w 1069"/>
                <a:gd name="T51" fmla="*/ 83 h 513"/>
                <a:gd name="T52" fmla="*/ 12 w 1069"/>
                <a:gd name="T53" fmla="*/ 78 h 513"/>
                <a:gd name="T54" fmla="*/ 10 w 1069"/>
                <a:gd name="T55" fmla="*/ 73 h 513"/>
                <a:gd name="T56" fmla="*/ 5 w 1069"/>
                <a:gd name="T57" fmla="*/ 69 h 513"/>
                <a:gd name="T58" fmla="*/ 3 w 1069"/>
                <a:gd name="T59" fmla="*/ 61 h 513"/>
                <a:gd name="T60" fmla="*/ 0 w 1069"/>
                <a:gd name="T61" fmla="*/ 54 h 513"/>
                <a:gd name="T62" fmla="*/ 0 w 1069"/>
                <a:gd name="T63" fmla="*/ 47 h 513"/>
                <a:gd name="T64" fmla="*/ 0 w 1069"/>
                <a:gd name="T65" fmla="*/ 43 h 513"/>
                <a:gd name="T66" fmla="*/ 0 w 1069"/>
                <a:gd name="T67" fmla="*/ 35 h 513"/>
                <a:gd name="T68" fmla="*/ 3 w 1069"/>
                <a:gd name="T69" fmla="*/ 28 h 513"/>
                <a:gd name="T70" fmla="*/ 7 w 1069"/>
                <a:gd name="T71" fmla="*/ 24 h 513"/>
                <a:gd name="T72" fmla="*/ 10 w 1069"/>
                <a:gd name="T73" fmla="*/ 16 h 513"/>
                <a:gd name="T74" fmla="*/ 14 w 1069"/>
                <a:gd name="T75" fmla="*/ 12 h 513"/>
                <a:gd name="T76" fmla="*/ 19 w 1069"/>
                <a:gd name="T77" fmla="*/ 9 h 513"/>
                <a:gd name="T78" fmla="*/ 26 w 1069"/>
                <a:gd name="T79" fmla="*/ 5 h 513"/>
                <a:gd name="T80" fmla="*/ 31 w 1069"/>
                <a:gd name="T81" fmla="*/ 2 h 513"/>
                <a:gd name="T82" fmla="*/ 38 w 1069"/>
                <a:gd name="T83" fmla="*/ 0 h 513"/>
                <a:gd name="T84" fmla="*/ 45 w 1069"/>
                <a:gd name="T85" fmla="*/ 0 h 513"/>
                <a:gd name="T86" fmla="*/ 45 w 1069"/>
                <a:gd name="T87" fmla="*/ 35 h 513"/>
                <a:gd name="T88" fmla="*/ 823 w 1069"/>
                <a:gd name="T89" fmla="*/ 57 h 513"/>
                <a:gd name="T90" fmla="*/ 833 w 1069"/>
                <a:gd name="T91" fmla="*/ 40 h 513"/>
                <a:gd name="T92" fmla="*/ 814 w 1069"/>
                <a:gd name="T93" fmla="*/ 52 h 513"/>
                <a:gd name="T94" fmla="*/ 1010 w 1069"/>
                <a:gd name="T95" fmla="*/ 433 h 513"/>
                <a:gd name="T96" fmla="*/ 965 w 1069"/>
                <a:gd name="T97" fmla="*/ 447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69" h="513">
                  <a:moveTo>
                    <a:pt x="45" y="0"/>
                  </a:moveTo>
                  <a:lnTo>
                    <a:pt x="48" y="0"/>
                  </a:lnTo>
                  <a:lnTo>
                    <a:pt x="50" y="0"/>
                  </a:lnTo>
                  <a:lnTo>
                    <a:pt x="52" y="0"/>
                  </a:lnTo>
                  <a:lnTo>
                    <a:pt x="55" y="2"/>
                  </a:lnTo>
                  <a:lnTo>
                    <a:pt x="57" y="2"/>
                  </a:lnTo>
                  <a:lnTo>
                    <a:pt x="59" y="2"/>
                  </a:lnTo>
                  <a:lnTo>
                    <a:pt x="62" y="2"/>
                  </a:lnTo>
                  <a:lnTo>
                    <a:pt x="62" y="5"/>
                  </a:lnTo>
                  <a:lnTo>
                    <a:pt x="64" y="5"/>
                  </a:lnTo>
                  <a:lnTo>
                    <a:pt x="67" y="7"/>
                  </a:lnTo>
                  <a:lnTo>
                    <a:pt x="69" y="7"/>
                  </a:lnTo>
                  <a:lnTo>
                    <a:pt x="71" y="9"/>
                  </a:lnTo>
                  <a:lnTo>
                    <a:pt x="71" y="9"/>
                  </a:lnTo>
                  <a:lnTo>
                    <a:pt x="74" y="12"/>
                  </a:lnTo>
                  <a:lnTo>
                    <a:pt x="76" y="12"/>
                  </a:lnTo>
                  <a:lnTo>
                    <a:pt x="78" y="14"/>
                  </a:lnTo>
                  <a:lnTo>
                    <a:pt x="78" y="16"/>
                  </a:lnTo>
                  <a:lnTo>
                    <a:pt x="81" y="16"/>
                  </a:lnTo>
                  <a:lnTo>
                    <a:pt x="81" y="19"/>
                  </a:lnTo>
                  <a:lnTo>
                    <a:pt x="83" y="21"/>
                  </a:lnTo>
                  <a:lnTo>
                    <a:pt x="83" y="24"/>
                  </a:lnTo>
                  <a:lnTo>
                    <a:pt x="85" y="24"/>
                  </a:lnTo>
                  <a:lnTo>
                    <a:pt x="85" y="26"/>
                  </a:lnTo>
                  <a:lnTo>
                    <a:pt x="88" y="28"/>
                  </a:lnTo>
                  <a:lnTo>
                    <a:pt x="88" y="31"/>
                  </a:lnTo>
                  <a:lnTo>
                    <a:pt x="88" y="33"/>
                  </a:lnTo>
                  <a:lnTo>
                    <a:pt x="90" y="35"/>
                  </a:lnTo>
                  <a:lnTo>
                    <a:pt x="90" y="38"/>
                  </a:lnTo>
                  <a:lnTo>
                    <a:pt x="90" y="40"/>
                  </a:lnTo>
                  <a:lnTo>
                    <a:pt x="90" y="43"/>
                  </a:lnTo>
                  <a:lnTo>
                    <a:pt x="90" y="43"/>
                  </a:lnTo>
                  <a:lnTo>
                    <a:pt x="90" y="45"/>
                  </a:lnTo>
                  <a:lnTo>
                    <a:pt x="90" y="47"/>
                  </a:lnTo>
                  <a:lnTo>
                    <a:pt x="90" y="50"/>
                  </a:lnTo>
                  <a:lnTo>
                    <a:pt x="90" y="52"/>
                  </a:lnTo>
                  <a:lnTo>
                    <a:pt x="90" y="54"/>
                  </a:lnTo>
                  <a:lnTo>
                    <a:pt x="90" y="57"/>
                  </a:lnTo>
                  <a:lnTo>
                    <a:pt x="88" y="59"/>
                  </a:lnTo>
                  <a:lnTo>
                    <a:pt x="88" y="61"/>
                  </a:lnTo>
                  <a:lnTo>
                    <a:pt x="88" y="64"/>
                  </a:lnTo>
                  <a:lnTo>
                    <a:pt x="85" y="66"/>
                  </a:lnTo>
                  <a:lnTo>
                    <a:pt x="85" y="69"/>
                  </a:lnTo>
                  <a:lnTo>
                    <a:pt x="83" y="69"/>
                  </a:lnTo>
                  <a:lnTo>
                    <a:pt x="83" y="71"/>
                  </a:lnTo>
                  <a:lnTo>
                    <a:pt x="81" y="73"/>
                  </a:lnTo>
                  <a:lnTo>
                    <a:pt x="81" y="76"/>
                  </a:lnTo>
                  <a:lnTo>
                    <a:pt x="78" y="76"/>
                  </a:lnTo>
                  <a:lnTo>
                    <a:pt x="78" y="78"/>
                  </a:lnTo>
                  <a:lnTo>
                    <a:pt x="76" y="80"/>
                  </a:lnTo>
                  <a:lnTo>
                    <a:pt x="74" y="80"/>
                  </a:lnTo>
                  <a:lnTo>
                    <a:pt x="71" y="83"/>
                  </a:lnTo>
                  <a:lnTo>
                    <a:pt x="71" y="83"/>
                  </a:lnTo>
                  <a:lnTo>
                    <a:pt x="69" y="85"/>
                  </a:lnTo>
                  <a:lnTo>
                    <a:pt x="67" y="85"/>
                  </a:lnTo>
                  <a:lnTo>
                    <a:pt x="64" y="87"/>
                  </a:lnTo>
                  <a:lnTo>
                    <a:pt x="62" y="87"/>
                  </a:lnTo>
                  <a:lnTo>
                    <a:pt x="62" y="90"/>
                  </a:lnTo>
                  <a:lnTo>
                    <a:pt x="59" y="90"/>
                  </a:lnTo>
                  <a:lnTo>
                    <a:pt x="57" y="90"/>
                  </a:lnTo>
                  <a:lnTo>
                    <a:pt x="55" y="90"/>
                  </a:lnTo>
                  <a:lnTo>
                    <a:pt x="52" y="90"/>
                  </a:lnTo>
                  <a:lnTo>
                    <a:pt x="50" y="92"/>
                  </a:lnTo>
                  <a:lnTo>
                    <a:pt x="48" y="92"/>
                  </a:lnTo>
                  <a:lnTo>
                    <a:pt x="45" y="92"/>
                  </a:lnTo>
                  <a:lnTo>
                    <a:pt x="43" y="92"/>
                  </a:lnTo>
                  <a:lnTo>
                    <a:pt x="41" y="92"/>
                  </a:lnTo>
                  <a:lnTo>
                    <a:pt x="38" y="90"/>
                  </a:lnTo>
                  <a:lnTo>
                    <a:pt x="36" y="90"/>
                  </a:lnTo>
                  <a:lnTo>
                    <a:pt x="33" y="90"/>
                  </a:lnTo>
                  <a:lnTo>
                    <a:pt x="31" y="90"/>
                  </a:lnTo>
                  <a:lnTo>
                    <a:pt x="29" y="90"/>
                  </a:lnTo>
                  <a:lnTo>
                    <a:pt x="26" y="87"/>
                  </a:lnTo>
                  <a:lnTo>
                    <a:pt x="26" y="87"/>
                  </a:lnTo>
                  <a:lnTo>
                    <a:pt x="24" y="85"/>
                  </a:lnTo>
                  <a:lnTo>
                    <a:pt x="22" y="85"/>
                  </a:lnTo>
                  <a:lnTo>
                    <a:pt x="19" y="83"/>
                  </a:lnTo>
                  <a:lnTo>
                    <a:pt x="17" y="83"/>
                  </a:lnTo>
                  <a:lnTo>
                    <a:pt x="17" y="80"/>
                  </a:lnTo>
                  <a:lnTo>
                    <a:pt x="14" y="80"/>
                  </a:lnTo>
                  <a:lnTo>
                    <a:pt x="12" y="78"/>
                  </a:lnTo>
                  <a:lnTo>
                    <a:pt x="12" y="76"/>
                  </a:lnTo>
                  <a:lnTo>
                    <a:pt x="10" y="76"/>
                  </a:lnTo>
                  <a:lnTo>
                    <a:pt x="10" y="73"/>
                  </a:lnTo>
                  <a:lnTo>
                    <a:pt x="7" y="71"/>
                  </a:lnTo>
                  <a:lnTo>
                    <a:pt x="7" y="69"/>
                  </a:lnTo>
                  <a:lnTo>
                    <a:pt x="5" y="69"/>
                  </a:lnTo>
                  <a:lnTo>
                    <a:pt x="5" y="66"/>
                  </a:lnTo>
                  <a:lnTo>
                    <a:pt x="3" y="64"/>
                  </a:lnTo>
                  <a:lnTo>
                    <a:pt x="3" y="61"/>
                  </a:lnTo>
                  <a:lnTo>
                    <a:pt x="3" y="59"/>
                  </a:lnTo>
                  <a:lnTo>
                    <a:pt x="0" y="57"/>
                  </a:lnTo>
                  <a:lnTo>
                    <a:pt x="0" y="54"/>
                  </a:lnTo>
                  <a:lnTo>
                    <a:pt x="0" y="52"/>
                  </a:lnTo>
                  <a:lnTo>
                    <a:pt x="0" y="50"/>
                  </a:lnTo>
                  <a:lnTo>
                    <a:pt x="0" y="47"/>
                  </a:lnTo>
                  <a:lnTo>
                    <a:pt x="0" y="45"/>
                  </a:lnTo>
                  <a:lnTo>
                    <a:pt x="0" y="43"/>
                  </a:lnTo>
                  <a:lnTo>
                    <a:pt x="0" y="43"/>
                  </a:lnTo>
                  <a:lnTo>
                    <a:pt x="0" y="40"/>
                  </a:lnTo>
                  <a:lnTo>
                    <a:pt x="0" y="38"/>
                  </a:lnTo>
                  <a:lnTo>
                    <a:pt x="0" y="35"/>
                  </a:lnTo>
                  <a:lnTo>
                    <a:pt x="3" y="33"/>
                  </a:lnTo>
                  <a:lnTo>
                    <a:pt x="3" y="31"/>
                  </a:lnTo>
                  <a:lnTo>
                    <a:pt x="3" y="28"/>
                  </a:lnTo>
                  <a:lnTo>
                    <a:pt x="5" y="26"/>
                  </a:lnTo>
                  <a:lnTo>
                    <a:pt x="5" y="24"/>
                  </a:lnTo>
                  <a:lnTo>
                    <a:pt x="7" y="24"/>
                  </a:lnTo>
                  <a:lnTo>
                    <a:pt x="7" y="21"/>
                  </a:lnTo>
                  <a:lnTo>
                    <a:pt x="10" y="19"/>
                  </a:lnTo>
                  <a:lnTo>
                    <a:pt x="10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4" y="12"/>
                  </a:lnTo>
                  <a:lnTo>
                    <a:pt x="17" y="12"/>
                  </a:lnTo>
                  <a:lnTo>
                    <a:pt x="17" y="9"/>
                  </a:lnTo>
                  <a:lnTo>
                    <a:pt x="19" y="9"/>
                  </a:lnTo>
                  <a:lnTo>
                    <a:pt x="22" y="7"/>
                  </a:lnTo>
                  <a:lnTo>
                    <a:pt x="24" y="7"/>
                  </a:lnTo>
                  <a:lnTo>
                    <a:pt x="26" y="5"/>
                  </a:lnTo>
                  <a:lnTo>
                    <a:pt x="26" y="5"/>
                  </a:lnTo>
                  <a:lnTo>
                    <a:pt x="29" y="2"/>
                  </a:lnTo>
                  <a:lnTo>
                    <a:pt x="31" y="2"/>
                  </a:lnTo>
                  <a:lnTo>
                    <a:pt x="33" y="2"/>
                  </a:lnTo>
                  <a:lnTo>
                    <a:pt x="36" y="2"/>
                  </a:lnTo>
                  <a:lnTo>
                    <a:pt x="38" y="0"/>
                  </a:lnTo>
                  <a:lnTo>
                    <a:pt x="41" y="0"/>
                  </a:lnTo>
                  <a:lnTo>
                    <a:pt x="43" y="0"/>
                  </a:lnTo>
                  <a:lnTo>
                    <a:pt x="45" y="0"/>
                  </a:lnTo>
                  <a:close/>
                  <a:moveTo>
                    <a:pt x="823" y="57"/>
                  </a:moveTo>
                  <a:lnTo>
                    <a:pt x="45" y="57"/>
                  </a:lnTo>
                  <a:lnTo>
                    <a:pt x="45" y="35"/>
                  </a:lnTo>
                  <a:lnTo>
                    <a:pt x="823" y="35"/>
                  </a:lnTo>
                  <a:lnTo>
                    <a:pt x="833" y="40"/>
                  </a:lnTo>
                  <a:lnTo>
                    <a:pt x="823" y="57"/>
                  </a:lnTo>
                  <a:close/>
                  <a:moveTo>
                    <a:pt x="823" y="35"/>
                  </a:moveTo>
                  <a:lnTo>
                    <a:pt x="830" y="35"/>
                  </a:lnTo>
                  <a:lnTo>
                    <a:pt x="833" y="40"/>
                  </a:lnTo>
                  <a:lnTo>
                    <a:pt x="823" y="35"/>
                  </a:lnTo>
                  <a:close/>
                  <a:moveTo>
                    <a:pt x="1010" y="433"/>
                  </a:moveTo>
                  <a:lnTo>
                    <a:pt x="814" y="52"/>
                  </a:lnTo>
                  <a:lnTo>
                    <a:pt x="833" y="40"/>
                  </a:lnTo>
                  <a:lnTo>
                    <a:pt x="1031" y="421"/>
                  </a:lnTo>
                  <a:lnTo>
                    <a:pt x="1010" y="433"/>
                  </a:lnTo>
                  <a:close/>
                  <a:moveTo>
                    <a:pt x="1069" y="390"/>
                  </a:moveTo>
                  <a:lnTo>
                    <a:pt x="1067" y="513"/>
                  </a:lnTo>
                  <a:lnTo>
                    <a:pt x="965" y="447"/>
                  </a:lnTo>
                  <a:lnTo>
                    <a:pt x="1069" y="39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EA3D14"/>
                </a:solidFill>
                <a:latin typeface="+mn-lt"/>
                <a:ea typeface="+mn-ea"/>
              </a:endParaRPr>
            </a:p>
          </p:txBody>
        </p:sp>
        <p:grpSp>
          <p:nvGrpSpPr>
            <p:cNvPr id="18" name="Group 50"/>
            <p:cNvGrpSpPr/>
            <p:nvPr/>
          </p:nvGrpSpPr>
          <p:grpSpPr>
            <a:xfrm>
              <a:off x="3512151" y="2847063"/>
              <a:ext cx="441304" cy="464074"/>
              <a:chOff x="3512151" y="2847063"/>
              <a:chExt cx="441304" cy="464074"/>
            </a:xfrm>
            <a:grpFill/>
          </p:grpSpPr>
          <p:sp>
            <p:nvSpPr>
              <p:cNvPr id="19" name="Freeform 19"/>
              <p:cNvSpPr>
                <a:spLocks noEditPoints="1"/>
              </p:cNvSpPr>
              <p:nvPr/>
            </p:nvSpPr>
            <p:spPr bwMode="auto">
              <a:xfrm>
                <a:off x="3609737" y="2847063"/>
                <a:ext cx="343718" cy="304684"/>
              </a:xfrm>
              <a:custGeom>
                <a:avLst/>
                <a:gdLst>
                  <a:gd name="T0" fmla="*/ 105 w 134"/>
                  <a:gd name="T1" fmla="*/ 14 h 119"/>
                  <a:gd name="T2" fmla="*/ 67 w 134"/>
                  <a:gd name="T3" fmla="*/ 0 h 119"/>
                  <a:gd name="T4" fmla="*/ 67 w 134"/>
                  <a:gd name="T5" fmla="*/ 11 h 119"/>
                  <a:gd name="T6" fmla="*/ 98 w 134"/>
                  <a:gd name="T7" fmla="*/ 22 h 119"/>
                  <a:gd name="T8" fmla="*/ 104 w 134"/>
                  <a:gd name="T9" fmla="*/ 91 h 119"/>
                  <a:gd name="T10" fmla="*/ 67 w 134"/>
                  <a:gd name="T11" fmla="*/ 108 h 119"/>
                  <a:gd name="T12" fmla="*/ 67 w 134"/>
                  <a:gd name="T13" fmla="*/ 119 h 119"/>
                  <a:gd name="T14" fmla="*/ 112 w 134"/>
                  <a:gd name="T15" fmla="*/ 98 h 119"/>
                  <a:gd name="T16" fmla="*/ 105 w 134"/>
                  <a:gd name="T17" fmla="*/ 14 h 119"/>
                  <a:gd name="T18" fmla="*/ 67 w 134"/>
                  <a:gd name="T19" fmla="*/ 0 h 119"/>
                  <a:gd name="T20" fmla="*/ 21 w 134"/>
                  <a:gd name="T21" fmla="*/ 21 h 119"/>
                  <a:gd name="T22" fmla="*/ 28 w 134"/>
                  <a:gd name="T23" fmla="*/ 105 h 119"/>
                  <a:gd name="T24" fmla="*/ 67 w 134"/>
                  <a:gd name="T25" fmla="*/ 119 h 119"/>
                  <a:gd name="T26" fmla="*/ 67 w 134"/>
                  <a:gd name="T27" fmla="*/ 108 h 119"/>
                  <a:gd name="T28" fmla="*/ 35 w 134"/>
                  <a:gd name="T29" fmla="*/ 97 h 119"/>
                  <a:gd name="T30" fmla="*/ 29 w 134"/>
                  <a:gd name="T31" fmla="*/ 28 h 119"/>
                  <a:gd name="T32" fmla="*/ 67 w 134"/>
                  <a:gd name="T33" fmla="*/ 11 h 119"/>
                  <a:gd name="T34" fmla="*/ 67 w 134"/>
                  <a:gd name="T35" fmla="*/ 0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4" h="119">
                    <a:moveTo>
                      <a:pt x="105" y="14"/>
                    </a:moveTo>
                    <a:cubicBezTo>
                      <a:pt x="94" y="4"/>
                      <a:pt x="80" y="0"/>
                      <a:pt x="67" y="0"/>
                    </a:cubicBezTo>
                    <a:cubicBezTo>
                      <a:pt x="67" y="11"/>
                      <a:pt x="67" y="11"/>
                      <a:pt x="67" y="11"/>
                    </a:cubicBezTo>
                    <a:cubicBezTo>
                      <a:pt x="78" y="11"/>
                      <a:pt x="89" y="15"/>
                      <a:pt x="98" y="22"/>
                    </a:cubicBezTo>
                    <a:cubicBezTo>
                      <a:pt x="118" y="40"/>
                      <a:pt x="121" y="70"/>
                      <a:pt x="104" y="91"/>
                    </a:cubicBezTo>
                    <a:cubicBezTo>
                      <a:pt x="94" y="102"/>
                      <a:pt x="81" y="108"/>
                      <a:pt x="67" y="108"/>
                    </a:cubicBezTo>
                    <a:cubicBezTo>
                      <a:pt x="67" y="119"/>
                      <a:pt x="67" y="119"/>
                      <a:pt x="67" y="119"/>
                    </a:cubicBezTo>
                    <a:cubicBezTo>
                      <a:pt x="84" y="119"/>
                      <a:pt x="101" y="112"/>
                      <a:pt x="112" y="98"/>
                    </a:cubicBezTo>
                    <a:cubicBezTo>
                      <a:pt x="134" y="73"/>
                      <a:pt x="130" y="35"/>
                      <a:pt x="105" y="14"/>
                    </a:cubicBezTo>
                    <a:close/>
                    <a:moveTo>
                      <a:pt x="67" y="0"/>
                    </a:moveTo>
                    <a:cubicBezTo>
                      <a:pt x="50" y="0"/>
                      <a:pt x="33" y="7"/>
                      <a:pt x="21" y="21"/>
                    </a:cubicBezTo>
                    <a:cubicBezTo>
                      <a:pt x="0" y="46"/>
                      <a:pt x="3" y="84"/>
                      <a:pt x="28" y="105"/>
                    </a:cubicBezTo>
                    <a:cubicBezTo>
                      <a:pt x="39" y="115"/>
                      <a:pt x="53" y="119"/>
                      <a:pt x="67" y="119"/>
                    </a:cubicBezTo>
                    <a:cubicBezTo>
                      <a:pt x="67" y="108"/>
                      <a:pt x="67" y="108"/>
                      <a:pt x="67" y="108"/>
                    </a:cubicBezTo>
                    <a:cubicBezTo>
                      <a:pt x="56" y="108"/>
                      <a:pt x="44" y="105"/>
                      <a:pt x="35" y="97"/>
                    </a:cubicBezTo>
                    <a:cubicBezTo>
                      <a:pt x="15" y="80"/>
                      <a:pt x="12" y="49"/>
                      <a:pt x="29" y="28"/>
                    </a:cubicBezTo>
                    <a:cubicBezTo>
                      <a:pt x="39" y="17"/>
                      <a:pt x="53" y="11"/>
                      <a:pt x="67" y="11"/>
                    </a:cubicBezTo>
                    <a:lnTo>
                      <a:pt x="67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EA3D14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0" name="Freeform 20"/>
              <p:cNvSpPr/>
              <p:nvPr/>
            </p:nvSpPr>
            <p:spPr bwMode="auto">
              <a:xfrm>
                <a:off x="3581545" y="3089943"/>
                <a:ext cx="127946" cy="142041"/>
              </a:xfrm>
              <a:custGeom>
                <a:avLst/>
                <a:gdLst>
                  <a:gd name="T0" fmla="*/ 28 w 118"/>
                  <a:gd name="T1" fmla="*/ 131 h 131"/>
                  <a:gd name="T2" fmla="*/ 0 w 118"/>
                  <a:gd name="T3" fmla="*/ 107 h 131"/>
                  <a:gd name="T4" fmla="*/ 88 w 118"/>
                  <a:gd name="T5" fmla="*/ 0 h 131"/>
                  <a:gd name="T6" fmla="*/ 118 w 118"/>
                  <a:gd name="T7" fmla="*/ 26 h 131"/>
                  <a:gd name="T8" fmla="*/ 28 w 118"/>
                  <a:gd name="T9" fmla="*/ 131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8" h="131">
                    <a:moveTo>
                      <a:pt x="28" y="131"/>
                    </a:moveTo>
                    <a:lnTo>
                      <a:pt x="0" y="107"/>
                    </a:lnTo>
                    <a:lnTo>
                      <a:pt x="88" y="0"/>
                    </a:lnTo>
                    <a:lnTo>
                      <a:pt x="118" y="26"/>
                    </a:lnTo>
                    <a:lnTo>
                      <a:pt x="28" y="13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EA3D14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" name="Freeform 21"/>
              <p:cNvSpPr/>
              <p:nvPr/>
            </p:nvSpPr>
            <p:spPr bwMode="auto">
              <a:xfrm>
                <a:off x="3512151" y="3128977"/>
                <a:ext cx="166980" cy="182160"/>
              </a:xfrm>
              <a:custGeom>
                <a:avLst/>
                <a:gdLst>
                  <a:gd name="T0" fmla="*/ 25 w 65"/>
                  <a:gd name="T1" fmla="*/ 65 h 71"/>
                  <a:gd name="T2" fmla="*/ 7 w 65"/>
                  <a:gd name="T3" fmla="*/ 66 h 71"/>
                  <a:gd name="T4" fmla="*/ 5 w 65"/>
                  <a:gd name="T5" fmla="*/ 48 h 71"/>
                  <a:gd name="T6" fmla="*/ 40 w 65"/>
                  <a:gd name="T7" fmla="*/ 6 h 71"/>
                  <a:gd name="T8" fmla="*/ 59 w 65"/>
                  <a:gd name="T9" fmla="*/ 4 h 71"/>
                  <a:gd name="T10" fmla="*/ 60 w 65"/>
                  <a:gd name="T11" fmla="*/ 23 h 71"/>
                  <a:gd name="T12" fmla="*/ 25 w 65"/>
                  <a:gd name="T13" fmla="*/ 65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" h="71">
                    <a:moveTo>
                      <a:pt x="25" y="65"/>
                    </a:moveTo>
                    <a:cubicBezTo>
                      <a:pt x="20" y="70"/>
                      <a:pt x="12" y="71"/>
                      <a:pt x="7" y="66"/>
                    </a:cubicBezTo>
                    <a:cubicBezTo>
                      <a:pt x="1" y="62"/>
                      <a:pt x="0" y="54"/>
                      <a:pt x="5" y="48"/>
                    </a:cubicBezTo>
                    <a:cubicBezTo>
                      <a:pt x="40" y="6"/>
                      <a:pt x="40" y="6"/>
                      <a:pt x="40" y="6"/>
                    </a:cubicBezTo>
                    <a:cubicBezTo>
                      <a:pt x="45" y="1"/>
                      <a:pt x="53" y="0"/>
                      <a:pt x="59" y="4"/>
                    </a:cubicBezTo>
                    <a:cubicBezTo>
                      <a:pt x="64" y="9"/>
                      <a:pt x="65" y="17"/>
                      <a:pt x="60" y="23"/>
                    </a:cubicBezTo>
                    <a:lnTo>
                      <a:pt x="25" y="6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EA3D14"/>
                  </a:solidFill>
                  <a:latin typeface="+mn-lt"/>
                  <a:ea typeface="+mn-ea"/>
                </a:endParaRPr>
              </a:p>
            </p:txBody>
          </p:sp>
        </p:grpSp>
      </p:grpSp>
      <p:grpSp>
        <p:nvGrpSpPr>
          <p:cNvPr id="22" name="Group 30"/>
          <p:cNvGrpSpPr/>
          <p:nvPr/>
        </p:nvGrpSpPr>
        <p:grpSpPr>
          <a:xfrm>
            <a:off x="7352637" y="1086902"/>
            <a:ext cx="1355365" cy="750340"/>
            <a:chOff x="7474125" y="1895062"/>
            <a:chExt cx="1051756" cy="582260"/>
          </a:xfrm>
          <a:solidFill>
            <a:srgbClr val="EB5312"/>
          </a:solidFill>
        </p:grpSpPr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7474125" y="1895062"/>
              <a:ext cx="1051756" cy="559491"/>
            </a:xfrm>
            <a:custGeom>
              <a:avLst/>
              <a:gdLst>
                <a:gd name="T0" fmla="*/ 920 w 970"/>
                <a:gd name="T1" fmla="*/ 92 h 516"/>
                <a:gd name="T2" fmla="*/ 913 w 970"/>
                <a:gd name="T3" fmla="*/ 90 h 516"/>
                <a:gd name="T4" fmla="*/ 906 w 970"/>
                <a:gd name="T5" fmla="*/ 87 h 516"/>
                <a:gd name="T6" fmla="*/ 901 w 970"/>
                <a:gd name="T7" fmla="*/ 85 h 516"/>
                <a:gd name="T8" fmla="*/ 897 w 970"/>
                <a:gd name="T9" fmla="*/ 80 h 516"/>
                <a:gd name="T10" fmla="*/ 892 w 970"/>
                <a:gd name="T11" fmla="*/ 78 h 516"/>
                <a:gd name="T12" fmla="*/ 887 w 970"/>
                <a:gd name="T13" fmla="*/ 71 h 516"/>
                <a:gd name="T14" fmla="*/ 885 w 970"/>
                <a:gd name="T15" fmla="*/ 66 h 516"/>
                <a:gd name="T16" fmla="*/ 882 w 970"/>
                <a:gd name="T17" fmla="*/ 59 h 516"/>
                <a:gd name="T18" fmla="*/ 880 w 970"/>
                <a:gd name="T19" fmla="*/ 54 h 516"/>
                <a:gd name="T20" fmla="*/ 880 w 970"/>
                <a:gd name="T21" fmla="*/ 47 h 516"/>
                <a:gd name="T22" fmla="*/ 880 w 970"/>
                <a:gd name="T23" fmla="*/ 40 h 516"/>
                <a:gd name="T24" fmla="*/ 882 w 970"/>
                <a:gd name="T25" fmla="*/ 33 h 516"/>
                <a:gd name="T26" fmla="*/ 885 w 970"/>
                <a:gd name="T27" fmla="*/ 26 h 516"/>
                <a:gd name="T28" fmla="*/ 887 w 970"/>
                <a:gd name="T29" fmla="*/ 21 h 516"/>
                <a:gd name="T30" fmla="*/ 892 w 970"/>
                <a:gd name="T31" fmla="*/ 16 h 516"/>
                <a:gd name="T32" fmla="*/ 897 w 970"/>
                <a:gd name="T33" fmla="*/ 11 h 516"/>
                <a:gd name="T34" fmla="*/ 901 w 970"/>
                <a:gd name="T35" fmla="*/ 7 h 516"/>
                <a:gd name="T36" fmla="*/ 906 w 970"/>
                <a:gd name="T37" fmla="*/ 4 h 516"/>
                <a:gd name="T38" fmla="*/ 913 w 970"/>
                <a:gd name="T39" fmla="*/ 2 h 516"/>
                <a:gd name="T40" fmla="*/ 920 w 970"/>
                <a:gd name="T41" fmla="*/ 2 h 516"/>
                <a:gd name="T42" fmla="*/ 927 w 970"/>
                <a:gd name="T43" fmla="*/ 0 h 516"/>
                <a:gd name="T44" fmla="*/ 934 w 970"/>
                <a:gd name="T45" fmla="*/ 2 h 516"/>
                <a:gd name="T46" fmla="*/ 939 w 970"/>
                <a:gd name="T47" fmla="*/ 4 h 516"/>
                <a:gd name="T48" fmla="*/ 946 w 970"/>
                <a:gd name="T49" fmla="*/ 7 h 516"/>
                <a:gd name="T50" fmla="*/ 951 w 970"/>
                <a:gd name="T51" fmla="*/ 9 h 516"/>
                <a:gd name="T52" fmla="*/ 956 w 970"/>
                <a:gd name="T53" fmla="*/ 14 h 516"/>
                <a:gd name="T54" fmla="*/ 960 w 970"/>
                <a:gd name="T55" fmla="*/ 19 h 516"/>
                <a:gd name="T56" fmla="*/ 965 w 970"/>
                <a:gd name="T57" fmla="*/ 23 h 516"/>
                <a:gd name="T58" fmla="*/ 967 w 970"/>
                <a:gd name="T59" fmla="*/ 30 h 516"/>
                <a:gd name="T60" fmla="*/ 970 w 970"/>
                <a:gd name="T61" fmla="*/ 38 h 516"/>
                <a:gd name="T62" fmla="*/ 970 w 970"/>
                <a:gd name="T63" fmla="*/ 45 h 516"/>
                <a:gd name="T64" fmla="*/ 970 w 970"/>
                <a:gd name="T65" fmla="*/ 52 h 516"/>
                <a:gd name="T66" fmla="*/ 967 w 970"/>
                <a:gd name="T67" fmla="*/ 56 h 516"/>
                <a:gd name="T68" fmla="*/ 967 w 970"/>
                <a:gd name="T69" fmla="*/ 64 h 516"/>
                <a:gd name="T70" fmla="*/ 963 w 970"/>
                <a:gd name="T71" fmla="*/ 71 h 516"/>
                <a:gd name="T72" fmla="*/ 960 w 970"/>
                <a:gd name="T73" fmla="*/ 75 h 516"/>
                <a:gd name="T74" fmla="*/ 956 w 970"/>
                <a:gd name="T75" fmla="*/ 80 h 516"/>
                <a:gd name="T76" fmla="*/ 951 w 970"/>
                <a:gd name="T77" fmla="*/ 85 h 516"/>
                <a:gd name="T78" fmla="*/ 944 w 970"/>
                <a:gd name="T79" fmla="*/ 87 h 516"/>
                <a:gd name="T80" fmla="*/ 939 w 970"/>
                <a:gd name="T81" fmla="*/ 90 h 516"/>
                <a:gd name="T82" fmla="*/ 932 w 970"/>
                <a:gd name="T83" fmla="*/ 92 h 516"/>
                <a:gd name="T84" fmla="*/ 925 w 970"/>
                <a:gd name="T85" fmla="*/ 92 h 516"/>
                <a:gd name="T86" fmla="*/ 925 w 970"/>
                <a:gd name="T87" fmla="*/ 56 h 516"/>
                <a:gd name="T88" fmla="*/ 246 w 970"/>
                <a:gd name="T89" fmla="*/ 35 h 516"/>
                <a:gd name="T90" fmla="*/ 246 w 970"/>
                <a:gd name="T91" fmla="*/ 35 h 516"/>
                <a:gd name="T92" fmla="*/ 237 w 970"/>
                <a:gd name="T93" fmla="*/ 40 h 516"/>
                <a:gd name="T94" fmla="*/ 38 w 970"/>
                <a:gd name="T95" fmla="*/ 421 h 516"/>
                <a:gd name="T96" fmla="*/ 0 w 970"/>
                <a:gd name="T97" fmla="*/ 390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70" h="516">
                  <a:moveTo>
                    <a:pt x="925" y="92"/>
                  </a:moveTo>
                  <a:lnTo>
                    <a:pt x="923" y="92"/>
                  </a:lnTo>
                  <a:lnTo>
                    <a:pt x="920" y="92"/>
                  </a:lnTo>
                  <a:lnTo>
                    <a:pt x="918" y="92"/>
                  </a:lnTo>
                  <a:lnTo>
                    <a:pt x="915" y="90"/>
                  </a:lnTo>
                  <a:lnTo>
                    <a:pt x="913" y="90"/>
                  </a:lnTo>
                  <a:lnTo>
                    <a:pt x="911" y="90"/>
                  </a:lnTo>
                  <a:lnTo>
                    <a:pt x="908" y="90"/>
                  </a:lnTo>
                  <a:lnTo>
                    <a:pt x="906" y="87"/>
                  </a:lnTo>
                  <a:lnTo>
                    <a:pt x="906" y="87"/>
                  </a:lnTo>
                  <a:lnTo>
                    <a:pt x="904" y="85"/>
                  </a:lnTo>
                  <a:lnTo>
                    <a:pt x="901" y="85"/>
                  </a:lnTo>
                  <a:lnTo>
                    <a:pt x="899" y="85"/>
                  </a:lnTo>
                  <a:lnTo>
                    <a:pt x="897" y="82"/>
                  </a:lnTo>
                  <a:lnTo>
                    <a:pt x="897" y="80"/>
                  </a:lnTo>
                  <a:lnTo>
                    <a:pt x="894" y="80"/>
                  </a:lnTo>
                  <a:lnTo>
                    <a:pt x="892" y="78"/>
                  </a:lnTo>
                  <a:lnTo>
                    <a:pt x="892" y="78"/>
                  </a:lnTo>
                  <a:lnTo>
                    <a:pt x="889" y="75"/>
                  </a:lnTo>
                  <a:lnTo>
                    <a:pt x="887" y="73"/>
                  </a:lnTo>
                  <a:lnTo>
                    <a:pt x="887" y="71"/>
                  </a:lnTo>
                  <a:lnTo>
                    <a:pt x="885" y="71"/>
                  </a:lnTo>
                  <a:lnTo>
                    <a:pt x="885" y="68"/>
                  </a:lnTo>
                  <a:lnTo>
                    <a:pt x="885" y="66"/>
                  </a:lnTo>
                  <a:lnTo>
                    <a:pt x="882" y="64"/>
                  </a:lnTo>
                  <a:lnTo>
                    <a:pt x="882" y="61"/>
                  </a:lnTo>
                  <a:lnTo>
                    <a:pt x="882" y="59"/>
                  </a:lnTo>
                  <a:lnTo>
                    <a:pt x="880" y="56"/>
                  </a:lnTo>
                  <a:lnTo>
                    <a:pt x="880" y="54"/>
                  </a:lnTo>
                  <a:lnTo>
                    <a:pt x="880" y="54"/>
                  </a:lnTo>
                  <a:lnTo>
                    <a:pt x="880" y="52"/>
                  </a:lnTo>
                  <a:lnTo>
                    <a:pt x="880" y="49"/>
                  </a:lnTo>
                  <a:lnTo>
                    <a:pt x="880" y="47"/>
                  </a:lnTo>
                  <a:lnTo>
                    <a:pt x="880" y="45"/>
                  </a:lnTo>
                  <a:lnTo>
                    <a:pt x="880" y="42"/>
                  </a:lnTo>
                  <a:lnTo>
                    <a:pt x="880" y="40"/>
                  </a:lnTo>
                  <a:lnTo>
                    <a:pt x="880" y="38"/>
                  </a:lnTo>
                  <a:lnTo>
                    <a:pt x="880" y="35"/>
                  </a:lnTo>
                  <a:lnTo>
                    <a:pt x="882" y="33"/>
                  </a:lnTo>
                  <a:lnTo>
                    <a:pt x="882" y="30"/>
                  </a:lnTo>
                  <a:lnTo>
                    <a:pt x="882" y="28"/>
                  </a:lnTo>
                  <a:lnTo>
                    <a:pt x="885" y="26"/>
                  </a:lnTo>
                  <a:lnTo>
                    <a:pt x="885" y="23"/>
                  </a:lnTo>
                  <a:lnTo>
                    <a:pt x="885" y="23"/>
                  </a:lnTo>
                  <a:lnTo>
                    <a:pt x="887" y="21"/>
                  </a:lnTo>
                  <a:lnTo>
                    <a:pt x="887" y="19"/>
                  </a:lnTo>
                  <a:lnTo>
                    <a:pt x="889" y="16"/>
                  </a:lnTo>
                  <a:lnTo>
                    <a:pt x="892" y="16"/>
                  </a:lnTo>
                  <a:lnTo>
                    <a:pt x="892" y="14"/>
                  </a:lnTo>
                  <a:lnTo>
                    <a:pt x="894" y="11"/>
                  </a:lnTo>
                  <a:lnTo>
                    <a:pt x="897" y="11"/>
                  </a:lnTo>
                  <a:lnTo>
                    <a:pt x="897" y="9"/>
                  </a:lnTo>
                  <a:lnTo>
                    <a:pt x="899" y="9"/>
                  </a:lnTo>
                  <a:lnTo>
                    <a:pt x="901" y="7"/>
                  </a:lnTo>
                  <a:lnTo>
                    <a:pt x="904" y="7"/>
                  </a:lnTo>
                  <a:lnTo>
                    <a:pt x="906" y="4"/>
                  </a:lnTo>
                  <a:lnTo>
                    <a:pt x="906" y="4"/>
                  </a:lnTo>
                  <a:lnTo>
                    <a:pt x="908" y="4"/>
                  </a:lnTo>
                  <a:lnTo>
                    <a:pt x="911" y="2"/>
                  </a:lnTo>
                  <a:lnTo>
                    <a:pt x="913" y="2"/>
                  </a:lnTo>
                  <a:lnTo>
                    <a:pt x="915" y="2"/>
                  </a:lnTo>
                  <a:lnTo>
                    <a:pt x="918" y="2"/>
                  </a:lnTo>
                  <a:lnTo>
                    <a:pt x="920" y="2"/>
                  </a:lnTo>
                  <a:lnTo>
                    <a:pt x="923" y="0"/>
                  </a:lnTo>
                  <a:lnTo>
                    <a:pt x="925" y="0"/>
                  </a:lnTo>
                  <a:lnTo>
                    <a:pt x="927" y="0"/>
                  </a:lnTo>
                  <a:lnTo>
                    <a:pt x="930" y="2"/>
                  </a:lnTo>
                  <a:lnTo>
                    <a:pt x="932" y="2"/>
                  </a:lnTo>
                  <a:lnTo>
                    <a:pt x="934" y="2"/>
                  </a:lnTo>
                  <a:lnTo>
                    <a:pt x="937" y="2"/>
                  </a:lnTo>
                  <a:lnTo>
                    <a:pt x="939" y="2"/>
                  </a:lnTo>
                  <a:lnTo>
                    <a:pt x="939" y="4"/>
                  </a:lnTo>
                  <a:lnTo>
                    <a:pt x="941" y="4"/>
                  </a:lnTo>
                  <a:lnTo>
                    <a:pt x="944" y="4"/>
                  </a:lnTo>
                  <a:lnTo>
                    <a:pt x="946" y="7"/>
                  </a:lnTo>
                  <a:lnTo>
                    <a:pt x="949" y="7"/>
                  </a:lnTo>
                  <a:lnTo>
                    <a:pt x="951" y="9"/>
                  </a:lnTo>
                  <a:lnTo>
                    <a:pt x="951" y="9"/>
                  </a:lnTo>
                  <a:lnTo>
                    <a:pt x="953" y="11"/>
                  </a:lnTo>
                  <a:lnTo>
                    <a:pt x="956" y="11"/>
                  </a:lnTo>
                  <a:lnTo>
                    <a:pt x="956" y="14"/>
                  </a:lnTo>
                  <a:lnTo>
                    <a:pt x="958" y="16"/>
                  </a:lnTo>
                  <a:lnTo>
                    <a:pt x="960" y="16"/>
                  </a:lnTo>
                  <a:lnTo>
                    <a:pt x="960" y="19"/>
                  </a:lnTo>
                  <a:lnTo>
                    <a:pt x="963" y="21"/>
                  </a:lnTo>
                  <a:lnTo>
                    <a:pt x="963" y="23"/>
                  </a:lnTo>
                  <a:lnTo>
                    <a:pt x="965" y="23"/>
                  </a:lnTo>
                  <a:lnTo>
                    <a:pt x="965" y="26"/>
                  </a:lnTo>
                  <a:lnTo>
                    <a:pt x="967" y="28"/>
                  </a:lnTo>
                  <a:lnTo>
                    <a:pt x="967" y="30"/>
                  </a:lnTo>
                  <a:lnTo>
                    <a:pt x="967" y="33"/>
                  </a:lnTo>
                  <a:lnTo>
                    <a:pt x="967" y="35"/>
                  </a:lnTo>
                  <a:lnTo>
                    <a:pt x="970" y="38"/>
                  </a:lnTo>
                  <a:lnTo>
                    <a:pt x="970" y="40"/>
                  </a:lnTo>
                  <a:lnTo>
                    <a:pt x="970" y="42"/>
                  </a:lnTo>
                  <a:lnTo>
                    <a:pt x="970" y="45"/>
                  </a:lnTo>
                  <a:lnTo>
                    <a:pt x="970" y="47"/>
                  </a:lnTo>
                  <a:lnTo>
                    <a:pt x="970" y="49"/>
                  </a:lnTo>
                  <a:lnTo>
                    <a:pt x="970" y="52"/>
                  </a:lnTo>
                  <a:lnTo>
                    <a:pt x="970" y="54"/>
                  </a:lnTo>
                  <a:lnTo>
                    <a:pt x="970" y="54"/>
                  </a:lnTo>
                  <a:lnTo>
                    <a:pt x="967" y="56"/>
                  </a:lnTo>
                  <a:lnTo>
                    <a:pt x="967" y="59"/>
                  </a:lnTo>
                  <a:lnTo>
                    <a:pt x="967" y="61"/>
                  </a:lnTo>
                  <a:lnTo>
                    <a:pt x="967" y="64"/>
                  </a:lnTo>
                  <a:lnTo>
                    <a:pt x="965" y="66"/>
                  </a:lnTo>
                  <a:lnTo>
                    <a:pt x="965" y="68"/>
                  </a:lnTo>
                  <a:lnTo>
                    <a:pt x="963" y="71"/>
                  </a:lnTo>
                  <a:lnTo>
                    <a:pt x="963" y="71"/>
                  </a:lnTo>
                  <a:lnTo>
                    <a:pt x="960" y="73"/>
                  </a:lnTo>
                  <a:lnTo>
                    <a:pt x="960" y="75"/>
                  </a:lnTo>
                  <a:lnTo>
                    <a:pt x="958" y="78"/>
                  </a:lnTo>
                  <a:lnTo>
                    <a:pt x="956" y="78"/>
                  </a:lnTo>
                  <a:lnTo>
                    <a:pt x="956" y="80"/>
                  </a:lnTo>
                  <a:lnTo>
                    <a:pt x="953" y="80"/>
                  </a:lnTo>
                  <a:lnTo>
                    <a:pt x="951" y="82"/>
                  </a:lnTo>
                  <a:lnTo>
                    <a:pt x="951" y="85"/>
                  </a:lnTo>
                  <a:lnTo>
                    <a:pt x="949" y="85"/>
                  </a:lnTo>
                  <a:lnTo>
                    <a:pt x="946" y="85"/>
                  </a:lnTo>
                  <a:lnTo>
                    <a:pt x="944" y="87"/>
                  </a:lnTo>
                  <a:lnTo>
                    <a:pt x="941" y="87"/>
                  </a:lnTo>
                  <a:lnTo>
                    <a:pt x="939" y="90"/>
                  </a:lnTo>
                  <a:lnTo>
                    <a:pt x="939" y="90"/>
                  </a:lnTo>
                  <a:lnTo>
                    <a:pt x="937" y="90"/>
                  </a:lnTo>
                  <a:lnTo>
                    <a:pt x="934" y="90"/>
                  </a:lnTo>
                  <a:lnTo>
                    <a:pt x="932" y="92"/>
                  </a:lnTo>
                  <a:lnTo>
                    <a:pt x="930" y="92"/>
                  </a:lnTo>
                  <a:lnTo>
                    <a:pt x="927" y="92"/>
                  </a:lnTo>
                  <a:lnTo>
                    <a:pt x="925" y="92"/>
                  </a:lnTo>
                  <a:close/>
                  <a:moveTo>
                    <a:pt x="246" y="35"/>
                  </a:moveTo>
                  <a:lnTo>
                    <a:pt x="925" y="35"/>
                  </a:lnTo>
                  <a:lnTo>
                    <a:pt x="925" y="56"/>
                  </a:lnTo>
                  <a:lnTo>
                    <a:pt x="246" y="56"/>
                  </a:lnTo>
                  <a:lnTo>
                    <a:pt x="237" y="40"/>
                  </a:lnTo>
                  <a:lnTo>
                    <a:pt x="246" y="35"/>
                  </a:lnTo>
                  <a:close/>
                  <a:moveTo>
                    <a:pt x="237" y="40"/>
                  </a:moveTo>
                  <a:lnTo>
                    <a:pt x="239" y="35"/>
                  </a:lnTo>
                  <a:lnTo>
                    <a:pt x="246" y="35"/>
                  </a:lnTo>
                  <a:lnTo>
                    <a:pt x="237" y="40"/>
                  </a:lnTo>
                  <a:close/>
                  <a:moveTo>
                    <a:pt x="38" y="421"/>
                  </a:moveTo>
                  <a:lnTo>
                    <a:pt x="237" y="40"/>
                  </a:lnTo>
                  <a:lnTo>
                    <a:pt x="256" y="52"/>
                  </a:lnTo>
                  <a:lnTo>
                    <a:pt x="59" y="433"/>
                  </a:lnTo>
                  <a:lnTo>
                    <a:pt x="38" y="421"/>
                  </a:lnTo>
                  <a:close/>
                  <a:moveTo>
                    <a:pt x="104" y="447"/>
                  </a:moveTo>
                  <a:lnTo>
                    <a:pt x="3" y="516"/>
                  </a:lnTo>
                  <a:lnTo>
                    <a:pt x="0" y="390"/>
                  </a:lnTo>
                  <a:lnTo>
                    <a:pt x="104" y="44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EA3D14"/>
                </a:solidFill>
                <a:latin typeface="+mn-lt"/>
                <a:ea typeface="+mn-ea"/>
              </a:endParaRP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auto">
            <a:xfrm>
              <a:off x="7830855" y="2086980"/>
              <a:ext cx="663582" cy="390342"/>
            </a:xfrm>
            <a:custGeom>
              <a:avLst/>
              <a:gdLst>
                <a:gd name="T0" fmla="*/ 129 w 259"/>
                <a:gd name="T1" fmla="*/ 0 h 152"/>
                <a:gd name="T2" fmla="*/ 132 w 259"/>
                <a:gd name="T3" fmla="*/ 7 h 152"/>
                <a:gd name="T4" fmla="*/ 129 w 259"/>
                <a:gd name="T5" fmla="*/ 13 h 152"/>
                <a:gd name="T6" fmla="*/ 215 w 259"/>
                <a:gd name="T7" fmla="*/ 106 h 152"/>
                <a:gd name="T8" fmla="*/ 129 w 259"/>
                <a:gd name="T9" fmla="*/ 112 h 152"/>
                <a:gd name="T10" fmla="*/ 133 w 259"/>
                <a:gd name="T11" fmla="*/ 120 h 152"/>
                <a:gd name="T12" fmla="*/ 129 w 259"/>
                <a:gd name="T13" fmla="*/ 127 h 152"/>
                <a:gd name="T14" fmla="*/ 225 w 259"/>
                <a:gd name="T15" fmla="*/ 120 h 152"/>
                <a:gd name="T16" fmla="*/ 219 w 259"/>
                <a:gd name="T17" fmla="*/ 0 h 152"/>
                <a:gd name="T18" fmla="*/ 129 w 259"/>
                <a:gd name="T19" fmla="*/ 148 h 152"/>
                <a:gd name="T20" fmla="*/ 155 w 259"/>
                <a:gd name="T21" fmla="*/ 145 h 152"/>
                <a:gd name="T22" fmla="*/ 129 w 259"/>
                <a:gd name="T23" fmla="*/ 140 h 152"/>
                <a:gd name="T24" fmla="*/ 225 w 259"/>
                <a:gd name="T25" fmla="*/ 127 h 152"/>
                <a:gd name="T26" fmla="*/ 129 w 259"/>
                <a:gd name="T27" fmla="*/ 136 h 152"/>
                <a:gd name="T28" fmla="*/ 259 w 259"/>
                <a:gd name="T29" fmla="*/ 140 h 152"/>
                <a:gd name="T30" fmla="*/ 259 w 259"/>
                <a:gd name="T31" fmla="*/ 140 h 152"/>
                <a:gd name="T32" fmla="*/ 254 w 259"/>
                <a:gd name="T33" fmla="*/ 152 h 152"/>
                <a:gd name="T34" fmla="*/ 129 w 259"/>
                <a:gd name="T35" fmla="*/ 0 h 152"/>
                <a:gd name="T36" fmla="*/ 33 w 259"/>
                <a:gd name="T37" fmla="*/ 7 h 152"/>
                <a:gd name="T38" fmla="*/ 40 w 259"/>
                <a:gd name="T39" fmla="*/ 127 h 152"/>
                <a:gd name="T40" fmla="*/ 129 w 259"/>
                <a:gd name="T41" fmla="*/ 136 h 152"/>
                <a:gd name="T42" fmla="*/ 0 w 259"/>
                <a:gd name="T43" fmla="*/ 140 h 152"/>
                <a:gd name="T44" fmla="*/ 129 w 259"/>
                <a:gd name="T45" fmla="*/ 145 h 152"/>
                <a:gd name="T46" fmla="*/ 103 w 259"/>
                <a:gd name="T47" fmla="*/ 148 h 152"/>
                <a:gd name="T48" fmla="*/ 129 w 259"/>
                <a:gd name="T49" fmla="*/ 152 h 152"/>
                <a:gd name="T50" fmla="*/ 0 w 259"/>
                <a:gd name="T51" fmla="*/ 148 h 152"/>
                <a:gd name="T52" fmla="*/ 129 w 259"/>
                <a:gd name="T53" fmla="*/ 140 h 152"/>
                <a:gd name="T54" fmla="*/ 33 w 259"/>
                <a:gd name="T55" fmla="*/ 127 h 152"/>
                <a:gd name="T56" fmla="*/ 129 w 259"/>
                <a:gd name="T57" fmla="*/ 120 h 152"/>
                <a:gd name="T58" fmla="*/ 125 w 259"/>
                <a:gd name="T59" fmla="*/ 112 h 152"/>
                <a:gd name="T60" fmla="*/ 129 w 259"/>
                <a:gd name="T61" fmla="*/ 106 h 152"/>
                <a:gd name="T62" fmla="*/ 43 w 259"/>
                <a:gd name="T63" fmla="*/ 13 h 152"/>
                <a:gd name="T64" fmla="*/ 129 w 259"/>
                <a:gd name="T65" fmla="*/ 9 h 152"/>
                <a:gd name="T66" fmla="*/ 129 w 259"/>
                <a:gd name="T67" fmla="*/ 5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9" h="152">
                  <a:moveTo>
                    <a:pt x="219" y="0"/>
                  </a:moveTo>
                  <a:cubicBezTo>
                    <a:pt x="129" y="0"/>
                    <a:pt x="129" y="0"/>
                    <a:pt x="129" y="0"/>
                  </a:cubicBezTo>
                  <a:cubicBezTo>
                    <a:pt x="129" y="5"/>
                    <a:pt x="129" y="5"/>
                    <a:pt x="129" y="5"/>
                  </a:cubicBezTo>
                  <a:cubicBezTo>
                    <a:pt x="130" y="5"/>
                    <a:pt x="132" y="6"/>
                    <a:pt x="132" y="7"/>
                  </a:cubicBezTo>
                  <a:cubicBezTo>
                    <a:pt x="132" y="8"/>
                    <a:pt x="130" y="9"/>
                    <a:pt x="129" y="9"/>
                  </a:cubicBezTo>
                  <a:cubicBezTo>
                    <a:pt x="129" y="13"/>
                    <a:pt x="129" y="13"/>
                    <a:pt x="129" y="13"/>
                  </a:cubicBezTo>
                  <a:cubicBezTo>
                    <a:pt x="215" y="13"/>
                    <a:pt x="215" y="13"/>
                    <a:pt x="215" y="13"/>
                  </a:cubicBezTo>
                  <a:cubicBezTo>
                    <a:pt x="215" y="106"/>
                    <a:pt x="215" y="106"/>
                    <a:pt x="215" y="106"/>
                  </a:cubicBezTo>
                  <a:cubicBezTo>
                    <a:pt x="129" y="106"/>
                    <a:pt x="129" y="106"/>
                    <a:pt x="129" y="106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3" y="112"/>
                    <a:pt x="133" y="112"/>
                    <a:pt x="133" y="112"/>
                  </a:cubicBezTo>
                  <a:cubicBezTo>
                    <a:pt x="133" y="120"/>
                    <a:pt x="133" y="120"/>
                    <a:pt x="133" y="120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29" y="127"/>
                    <a:pt x="129" y="127"/>
                    <a:pt x="129" y="127"/>
                  </a:cubicBezTo>
                  <a:cubicBezTo>
                    <a:pt x="219" y="127"/>
                    <a:pt x="219" y="127"/>
                    <a:pt x="219" y="127"/>
                  </a:cubicBezTo>
                  <a:cubicBezTo>
                    <a:pt x="222" y="127"/>
                    <a:pt x="225" y="124"/>
                    <a:pt x="225" y="120"/>
                  </a:cubicBezTo>
                  <a:cubicBezTo>
                    <a:pt x="225" y="7"/>
                    <a:pt x="225" y="7"/>
                    <a:pt x="225" y="7"/>
                  </a:cubicBezTo>
                  <a:cubicBezTo>
                    <a:pt x="225" y="3"/>
                    <a:pt x="222" y="0"/>
                    <a:pt x="219" y="0"/>
                  </a:cubicBezTo>
                  <a:close/>
                  <a:moveTo>
                    <a:pt x="129" y="152"/>
                  </a:moveTo>
                  <a:cubicBezTo>
                    <a:pt x="129" y="148"/>
                    <a:pt x="129" y="148"/>
                    <a:pt x="129" y="148"/>
                  </a:cubicBezTo>
                  <a:cubicBezTo>
                    <a:pt x="155" y="148"/>
                    <a:pt x="155" y="148"/>
                    <a:pt x="155" y="148"/>
                  </a:cubicBezTo>
                  <a:cubicBezTo>
                    <a:pt x="155" y="145"/>
                    <a:pt x="155" y="145"/>
                    <a:pt x="155" y="145"/>
                  </a:cubicBezTo>
                  <a:cubicBezTo>
                    <a:pt x="129" y="145"/>
                    <a:pt x="129" y="145"/>
                    <a:pt x="129" y="145"/>
                  </a:cubicBezTo>
                  <a:cubicBezTo>
                    <a:pt x="129" y="140"/>
                    <a:pt x="129" y="140"/>
                    <a:pt x="129" y="140"/>
                  </a:cubicBezTo>
                  <a:cubicBezTo>
                    <a:pt x="259" y="136"/>
                    <a:pt x="259" y="136"/>
                    <a:pt x="259" y="136"/>
                  </a:cubicBezTo>
                  <a:cubicBezTo>
                    <a:pt x="225" y="127"/>
                    <a:pt x="225" y="127"/>
                    <a:pt x="225" y="127"/>
                  </a:cubicBezTo>
                  <a:cubicBezTo>
                    <a:pt x="129" y="127"/>
                    <a:pt x="129" y="127"/>
                    <a:pt x="129" y="127"/>
                  </a:cubicBezTo>
                  <a:cubicBezTo>
                    <a:pt x="129" y="136"/>
                    <a:pt x="129" y="136"/>
                    <a:pt x="129" y="136"/>
                  </a:cubicBezTo>
                  <a:cubicBezTo>
                    <a:pt x="259" y="136"/>
                    <a:pt x="259" y="136"/>
                    <a:pt x="259" y="136"/>
                  </a:cubicBezTo>
                  <a:cubicBezTo>
                    <a:pt x="259" y="140"/>
                    <a:pt x="259" y="140"/>
                    <a:pt x="259" y="140"/>
                  </a:cubicBezTo>
                  <a:cubicBezTo>
                    <a:pt x="129" y="140"/>
                    <a:pt x="129" y="140"/>
                    <a:pt x="129" y="140"/>
                  </a:cubicBezTo>
                  <a:cubicBezTo>
                    <a:pt x="259" y="140"/>
                    <a:pt x="259" y="140"/>
                    <a:pt x="259" y="140"/>
                  </a:cubicBezTo>
                  <a:cubicBezTo>
                    <a:pt x="259" y="148"/>
                    <a:pt x="259" y="148"/>
                    <a:pt x="259" y="148"/>
                  </a:cubicBezTo>
                  <a:cubicBezTo>
                    <a:pt x="259" y="150"/>
                    <a:pt x="257" y="152"/>
                    <a:pt x="254" y="152"/>
                  </a:cubicBezTo>
                  <a:lnTo>
                    <a:pt x="129" y="152"/>
                  </a:lnTo>
                  <a:close/>
                  <a:moveTo>
                    <a:pt x="129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36" y="0"/>
                    <a:pt x="33" y="3"/>
                    <a:pt x="33" y="7"/>
                  </a:cubicBezTo>
                  <a:cubicBezTo>
                    <a:pt x="33" y="120"/>
                    <a:pt x="33" y="120"/>
                    <a:pt x="33" y="120"/>
                  </a:cubicBezTo>
                  <a:cubicBezTo>
                    <a:pt x="33" y="124"/>
                    <a:pt x="36" y="127"/>
                    <a:pt x="40" y="127"/>
                  </a:cubicBezTo>
                  <a:cubicBezTo>
                    <a:pt x="129" y="127"/>
                    <a:pt x="129" y="127"/>
                    <a:pt x="129" y="127"/>
                  </a:cubicBezTo>
                  <a:cubicBezTo>
                    <a:pt x="129" y="136"/>
                    <a:pt x="129" y="136"/>
                    <a:pt x="129" y="136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129" y="140"/>
                    <a:pt x="129" y="140"/>
                    <a:pt x="129" y="140"/>
                  </a:cubicBezTo>
                  <a:cubicBezTo>
                    <a:pt x="129" y="145"/>
                    <a:pt x="129" y="145"/>
                    <a:pt x="129" y="145"/>
                  </a:cubicBezTo>
                  <a:cubicBezTo>
                    <a:pt x="103" y="145"/>
                    <a:pt x="103" y="145"/>
                    <a:pt x="103" y="145"/>
                  </a:cubicBezTo>
                  <a:cubicBezTo>
                    <a:pt x="103" y="148"/>
                    <a:pt x="103" y="148"/>
                    <a:pt x="103" y="148"/>
                  </a:cubicBezTo>
                  <a:cubicBezTo>
                    <a:pt x="129" y="148"/>
                    <a:pt x="129" y="148"/>
                    <a:pt x="129" y="148"/>
                  </a:cubicBezTo>
                  <a:cubicBezTo>
                    <a:pt x="129" y="152"/>
                    <a:pt x="129" y="152"/>
                    <a:pt x="129" y="152"/>
                  </a:cubicBezTo>
                  <a:cubicBezTo>
                    <a:pt x="4" y="152"/>
                    <a:pt x="4" y="152"/>
                    <a:pt x="4" y="152"/>
                  </a:cubicBezTo>
                  <a:cubicBezTo>
                    <a:pt x="2" y="152"/>
                    <a:pt x="0" y="150"/>
                    <a:pt x="0" y="148"/>
                  </a:cubicBezTo>
                  <a:cubicBezTo>
                    <a:pt x="0" y="140"/>
                    <a:pt x="0" y="140"/>
                    <a:pt x="0" y="140"/>
                  </a:cubicBezTo>
                  <a:cubicBezTo>
                    <a:pt x="129" y="140"/>
                    <a:pt x="129" y="140"/>
                    <a:pt x="129" y="140"/>
                  </a:cubicBezTo>
                  <a:cubicBezTo>
                    <a:pt x="0" y="136"/>
                    <a:pt x="0" y="136"/>
                    <a:pt x="0" y="136"/>
                  </a:cubicBezTo>
                  <a:cubicBezTo>
                    <a:pt x="33" y="127"/>
                    <a:pt x="33" y="127"/>
                    <a:pt x="33" y="127"/>
                  </a:cubicBezTo>
                  <a:cubicBezTo>
                    <a:pt x="129" y="127"/>
                    <a:pt x="129" y="127"/>
                    <a:pt x="129" y="127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25" y="120"/>
                    <a:pt x="125" y="120"/>
                    <a:pt x="125" y="120"/>
                  </a:cubicBezTo>
                  <a:cubicBezTo>
                    <a:pt x="125" y="112"/>
                    <a:pt x="125" y="112"/>
                    <a:pt x="125" y="112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29" y="106"/>
                    <a:pt x="129" y="106"/>
                    <a:pt x="129" y="106"/>
                  </a:cubicBezTo>
                  <a:cubicBezTo>
                    <a:pt x="43" y="106"/>
                    <a:pt x="43" y="106"/>
                    <a:pt x="43" y="106"/>
                  </a:cubicBezTo>
                  <a:cubicBezTo>
                    <a:pt x="43" y="13"/>
                    <a:pt x="43" y="13"/>
                    <a:pt x="43" y="13"/>
                  </a:cubicBezTo>
                  <a:cubicBezTo>
                    <a:pt x="129" y="13"/>
                    <a:pt x="129" y="13"/>
                    <a:pt x="129" y="13"/>
                  </a:cubicBezTo>
                  <a:cubicBezTo>
                    <a:pt x="129" y="9"/>
                    <a:pt x="129" y="9"/>
                    <a:pt x="129" y="9"/>
                  </a:cubicBezTo>
                  <a:cubicBezTo>
                    <a:pt x="128" y="9"/>
                    <a:pt x="127" y="8"/>
                    <a:pt x="127" y="7"/>
                  </a:cubicBezTo>
                  <a:cubicBezTo>
                    <a:pt x="127" y="6"/>
                    <a:pt x="128" y="5"/>
                    <a:pt x="129" y="5"/>
                  </a:cubicBezTo>
                  <a:lnTo>
                    <a:pt x="12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EA3D14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25" name="Group 27"/>
          <p:cNvGrpSpPr/>
          <p:nvPr/>
        </p:nvGrpSpPr>
        <p:grpSpPr>
          <a:xfrm>
            <a:off x="3092131" y="4514087"/>
            <a:ext cx="1355365" cy="827191"/>
            <a:chOff x="3209636" y="5440671"/>
            <a:chExt cx="1051756" cy="641896"/>
          </a:xfrm>
          <a:solidFill>
            <a:srgbClr val="EB5312"/>
          </a:solidFill>
        </p:grpSpPr>
        <p:sp>
          <p:nvSpPr>
            <p:cNvPr id="26" name="Freeform 18"/>
            <p:cNvSpPr>
              <a:spLocks noEditPoints="1"/>
            </p:cNvSpPr>
            <p:nvPr/>
          </p:nvSpPr>
          <p:spPr bwMode="auto">
            <a:xfrm>
              <a:off x="3209636" y="5525245"/>
              <a:ext cx="1051756" cy="557322"/>
            </a:xfrm>
            <a:custGeom>
              <a:avLst/>
              <a:gdLst>
                <a:gd name="T0" fmla="*/ 50 w 970"/>
                <a:gd name="T1" fmla="*/ 424 h 514"/>
                <a:gd name="T2" fmla="*/ 57 w 970"/>
                <a:gd name="T3" fmla="*/ 424 h 514"/>
                <a:gd name="T4" fmla="*/ 64 w 970"/>
                <a:gd name="T5" fmla="*/ 426 h 514"/>
                <a:gd name="T6" fmla="*/ 69 w 970"/>
                <a:gd name="T7" fmla="*/ 431 h 514"/>
                <a:gd name="T8" fmla="*/ 76 w 970"/>
                <a:gd name="T9" fmla="*/ 433 h 514"/>
                <a:gd name="T10" fmla="*/ 81 w 970"/>
                <a:gd name="T11" fmla="*/ 438 h 514"/>
                <a:gd name="T12" fmla="*/ 83 w 970"/>
                <a:gd name="T13" fmla="*/ 443 h 514"/>
                <a:gd name="T14" fmla="*/ 88 w 970"/>
                <a:gd name="T15" fmla="*/ 450 h 514"/>
                <a:gd name="T16" fmla="*/ 90 w 970"/>
                <a:gd name="T17" fmla="*/ 454 h 514"/>
                <a:gd name="T18" fmla="*/ 90 w 970"/>
                <a:gd name="T19" fmla="*/ 462 h 514"/>
                <a:gd name="T20" fmla="*/ 92 w 970"/>
                <a:gd name="T21" fmla="*/ 469 h 514"/>
                <a:gd name="T22" fmla="*/ 90 w 970"/>
                <a:gd name="T23" fmla="*/ 476 h 514"/>
                <a:gd name="T24" fmla="*/ 90 w 970"/>
                <a:gd name="T25" fmla="*/ 483 h 514"/>
                <a:gd name="T26" fmla="*/ 88 w 970"/>
                <a:gd name="T27" fmla="*/ 488 h 514"/>
                <a:gd name="T28" fmla="*/ 83 w 970"/>
                <a:gd name="T29" fmla="*/ 495 h 514"/>
                <a:gd name="T30" fmla="*/ 81 w 970"/>
                <a:gd name="T31" fmla="*/ 499 h 514"/>
                <a:gd name="T32" fmla="*/ 76 w 970"/>
                <a:gd name="T33" fmla="*/ 504 h 514"/>
                <a:gd name="T34" fmla="*/ 69 w 970"/>
                <a:gd name="T35" fmla="*/ 507 h 514"/>
                <a:gd name="T36" fmla="*/ 64 w 970"/>
                <a:gd name="T37" fmla="*/ 511 h 514"/>
                <a:gd name="T38" fmla="*/ 57 w 970"/>
                <a:gd name="T39" fmla="*/ 514 h 514"/>
                <a:gd name="T40" fmla="*/ 50 w 970"/>
                <a:gd name="T41" fmla="*/ 514 h 514"/>
                <a:gd name="T42" fmla="*/ 43 w 970"/>
                <a:gd name="T43" fmla="*/ 514 h 514"/>
                <a:gd name="T44" fmla="*/ 38 w 970"/>
                <a:gd name="T45" fmla="*/ 514 h 514"/>
                <a:gd name="T46" fmla="*/ 31 w 970"/>
                <a:gd name="T47" fmla="*/ 511 h 514"/>
                <a:gd name="T48" fmla="*/ 24 w 970"/>
                <a:gd name="T49" fmla="*/ 509 h 514"/>
                <a:gd name="T50" fmla="*/ 19 w 970"/>
                <a:gd name="T51" fmla="*/ 504 h 514"/>
                <a:gd name="T52" fmla="*/ 14 w 970"/>
                <a:gd name="T53" fmla="*/ 502 h 514"/>
                <a:gd name="T54" fmla="*/ 10 w 970"/>
                <a:gd name="T55" fmla="*/ 495 h 514"/>
                <a:gd name="T56" fmla="*/ 7 w 970"/>
                <a:gd name="T57" fmla="*/ 490 h 514"/>
                <a:gd name="T58" fmla="*/ 2 w 970"/>
                <a:gd name="T59" fmla="*/ 485 h 514"/>
                <a:gd name="T60" fmla="*/ 2 w 970"/>
                <a:gd name="T61" fmla="*/ 478 h 514"/>
                <a:gd name="T62" fmla="*/ 0 w 970"/>
                <a:gd name="T63" fmla="*/ 471 h 514"/>
                <a:gd name="T64" fmla="*/ 0 w 970"/>
                <a:gd name="T65" fmla="*/ 464 h 514"/>
                <a:gd name="T66" fmla="*/ 2 w 970"/>
                <a:gd name="T67" fmla="*/ 457 h 514"/>
                <a:gd name="T68" fmla="*/ 5 w 970"/>
                <a:gd name="T69" fmla="*/ 452 h 514"/>
                <a:gd name="T70" fmla="*/ 7 w 970"/>
                <a:gd name="T71" fmla="*/ 445 h 514"/>
                <a:gd name="T72" fmla="*/ 12 w 970"/>
                <a:gd name="T73" fmla="*/ 440 h 514"/>
                <a:gd name="T74" fmla="*/ 17 w 970"/>
                <a:gd name="T75" fmla="*/ 436 h 514"/>
                <a:gd name="T76" fmla="*/ 21 w 970"/>
                <a:gd name="T77" fmla="*/ 431 h 514"/>
                <a:gd name="T78" fmla="*/ 26 w 970"/>
                <a:gd name="T79" fmla="*/ 428 h 514"/>
                <a:gd name="T80" fmla="*/ 33 w 970"/>
                <a:gd name="T81" fmla="*/ 426 h 514"/>
                <a:gd name="T82" fmla="*/ 40 w 970"/>
                <a:gd name="T83" fmla="*/ 424 h 514"/>
                <a:gd name="T84" fmla="*/ 45 w 970"/>
                <a:gd name="T85" fmla="*/ 424 h 514"/>
                <a:gd name="T86" fmla="*/ 45 w 970"/>
                <a:gd name="T87" fmla="*/ 457 h 514"/>
                <a:gd name="T88" fmla="*/ 724 w 970"/>
                <a:gd name="T89" fmla="*/ 481 h 514"/>
                <a:gd name="T90" fmla="*/ 724 w 970"/>
                <a:gd name="T91" fmla="*/ 481 h 514"/>
                <a:gd name="T92" fmla="*/ 733 w 970"/>
                <a:gd name="T93" fmla="*/ 473 h 514"/>
                <a:gd name="T94" fmla="*/ 932 w 970"/>
                <a:gd name="T95" fmla="*/ 92 h 514"/>
                <a:gd name="T96" fmla="*/ 970 w 970"/>
                <a:gd name="T97" fmla="*/ 123 h 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70" h="514">
                  <a:moveTo>
                    <a:pt x="45" y="424"/>
                  </a:moveTo>
                  <a:lnTo>
                    <a:pt x="47" y="424"/>
                  </a:lnTo>
                  <a:lnTo>
                    <a:pt x="50" y="424"/>
                  </a:lnTo>
                  <a:lnTo>
                    <a:pt x="52" y="424"/>
                  </a:lnTo>
                  <a:lnTo>
                    <a:pt x="55" y="424"/>
                  </a:lnTo>
                  <a:lnTo>
                    <a:pt x="57" y="424"/>
                  </a:lnTo>
                  <a:lnTo>
                    <a:pt x="59" y="426"/>
                  </a:lnTo>
                  <a:lnTo>
                    <a:pt x="62" y="426"/>
                  </a:lnTo>
                  <a:lnTo>
                    <a:pt x="64" y="426"/>
                  </a:lnTo>
                  <a:lnTo>
                    <a:pt x="66" y="428"/>
                  </a:lnTo>
                  <a:lnTo>
                    <a:pt x="69" y="428"/>
                  </a:lnTo>
                  <a:lnTo>
                    <a:pt x="69" y="431"/>
                  </a:lnTo>
                  <a:lnTo>
                    <a:pt x="71" y="431"/>
                  </a:lnTo>
                  <a:lnTo>
                    <a:pt x="73" y="433"/>
                  </a:lnTo>
                  <a:lnTo>
                    <a:pt x="76" y="433"/>
                  </a:lnTo>
                  <a:lnTo>
                    <a:pt x="76" y="436"/>
                  </a:lnTo>
                  <a:lnTo>
                    <a:pt x="78" y="436"/>
                  </a:lnTo>
                  <a:lnTo>
                    <a:pt x="81" y="438"/>
                  </a:lnTo>
                  <a:lnTo>
                    <a:pt x="81" y="440"/>
                  </a:lnTo>
                  <a:lnTo>
                    <a:pt x="83" y="443"/>
                  </a:lnTo>
                  <a:lnTo>
                    <a:pt x="83" y="443"/>
                  </a:lnTo>
                  <a:lnTo>
                    <a:pt x="85" y="445"/>
                  </a:lnTo>
                  <a:lnTo>
                    <a:pt x="85" y="447"/>
                  </a:lnTo>
                  <a:lnTo>
                    <a:pt x="88" y="450"/>
                  </a:lnTo>
                  <a:lnTo>
                    <a:pt x="88" y="452"/>
                  </a:lnTo>
                  <a:lnTo>
                    <a:pt x="88" y="452"/>
                  </a:lnTo>
                  <a:lnTo>
                    <a:pt x="90" y="454"/>
                  </a:lnTo>
                  <a:lnTo>
                    <a:pt x="90" y="457"/>
                  </a:lnTo>
                  <a:lnTo>
                    <a:pt x="90" y="459"/>
                  </a:lnTo>
                  <a:lnTo>
                    <a:pt x="90" y="462"/>
                  </a:lnTo>
                  <a:lnTo>
                    <a:pt x="92" y="464"/>
                  </a:lnTo>
                  <a:lnTo>
                    <a:pt x="92" y="466"/>
                  </a:lnTo>
                  <a:lnTo>
                    <a:pt x="92" y="469"/>
                  </a:lnTo>
                  <a:lnTo>
                    <a:pt x="92" y="471"/>
                  </a:lnTo>
                  <a:lnTo>
                    <a:pt x="92" y="473"/>
                  </a:lnTo>
                  <a:lnTo>
                    <a:pt x="90" y="476"/>
                  </a:lnTo>
                  <a:lnTo>
                    <a:pt x="90" y="478"/>
                  </a:lnTo>
                  <a:lnTo>
                    <a:pt x="90" y="481"/>
                  </a:lnTo>
                  <a:lnTo>
                    <a:pt x="90" y="483"/>
                  </a:lnTo>
                  <a:lnTo>
                    <a:pt x="88" y="485"/>
                  </a:lnTo>
                  <a:lnTo>
                    <a:pt x="88" y="485"/>
                  </a:lnTo>
                  <a:lnTo>
                    <a:pt x="88" y="488"/>
                  </a:lnTo>
                  <a:lnTo>
                    <a:pt x="85" y="490"/>
                  </a:lnTo>
                  <a:lnTo>
                    <a:pt x="85" y="492"/>
                  </a:lnTo>
                  <a:lnTo>
                    <a:pt x="83" y="495"/>
                  </a:lnTo>
                  <a:lnTo>
                    <a:pt x="83" y="495"/>
                  </a:lnTo>
                  <a:lnTo>
                    <a:pt x="81" y="497"/>
                  </a:lnTo>
                  <a:lnTo>
                    <a:pt x="81" y="499"/>
                  </a:lnTo>
                  <a:lnTo>
                    <a:pt x="78" y="502"/>
                  </a:lnTo>
                  <a:lnTo>
                    <a:pt x="76" y="502"/>
                  </a:lnTo>
                  <a:lnTo>
                    <a:pt x="76" y="504"/>
                  </a:lnTo>
                  <a:lnTo>
                    <a:pt x="73" y="504"/>
                  </a:lnTo>
                  <a:lnTo>
                    <a:pt x="71" y="507"/>
                  </a:lnTo>
                  <a:lnTo>
                    <a:pt x="69" y="507"/>
                  </a:lnTo>
                  <a:lnTo>
                    <a:pt x="69" y="509"/>
                  </a:lnTo>
                  <a:lnTo>
                    <a:pt x="66" y="509"/>
                  </a:lnTo>
                  <a:lnTo>
                    <a:pt x="64" y="511"/>
                  </a:lnTo>
                  <a:lnTo>
                    <a:pt x="62" y="511"/>
                  </a:lnTo>
                  <a:lnTo>
                    <a:pt x="59" y="511"/>
                  </a:lnTo>
                  <a:lnTo>
                    <a:pt x="57" y="514"/>
                  </a:lnTo>
                  <a:lnTo>
                    <a:pt x="55" y="514"/>
                  </a:lnTo>
                  <a:lnTo>
                    <a:pt x="52" y="514"/>
                  </a:lnTo>
                  <a:lnTo>
                    <a:pt x="50" y="514"/>
                  </a:lnTo>
                  <a:lnTo>
                    <a:pt x="47" y="514"/>
                  </a:lnTo>
                  <a:lnTo>
                    <a:pt x="45" y="514"/>
                  </a:lnTo>
                  <a:lnTo>
                    <a:pt x="43" y="514"/>
                  </a:lnTo>
                  <a:lnTo>
                    <a:pt x="43" y="514"/>
                  </a:lnTo>
                  <a:lnTo>
                    <a:pt x="40" y="514"/>
                  </a:lnTo>
                  <a:lnTo>
                    <a:pt x="38" y="514"/>
                  </a:lnTo>
                  <a:lnTo>
                    <a:pt x="36" y="514"/>
                  </a:lnTo>
                  <a:lnTo>
                    <a:pt x="33" y="511"/>
                  </a:lnTo>
                  <a:lnTo>
                    <a:pt x="31" y="511"/>
                  </a:lnTo>
                  <a:lnTo>
                    <a:pt x="28" y="511"/>
                  </a:lnTo>
                  <a:lnTo>
                    <a:pt x="26" y="509"/>
                  </a:lnTo>
                  <a:lnTo>
                    <a:pt x="24" y="509"/>
                  </a:lnTo>
                  <a:lnTo>
                    <a:pt x="24" y="507"/>
                  </a:lnTo>
                  <a:lnTo>
                    <a:pt x="21" y="507"/>
                  </a:lnTo>
                  <a:lnTo>
                    <a:pt x="19" y="504"/>
                  </a:lnTo>
                  <a:lnTo>
                    <a:pt x="17" y="504"/>
                  </a:lnTo>
                  <a:lnTo>
                    <a:pt x="17" y="502"/>
                  </a:lnTo>
                  <a:lnTo>
                    <a:pt x="14" y="502"/>
                  </a:lnTo>
                  <a:lnTo>
                    <a:pt x="12" y="499"/>
                  </a:lnTo>
                  <a:lnTo>
                    <a:pt x="12" y="497"/>
                  </a:lnTo>
                  <a:lnTo>
                    <a:pt x="10" y="495"/>
                  </a:lnTo>
                  <a:lnTo>
                    <a:pt x="10" y="495"/>
                  </a:lnTo>
                  <a:lnTo>
                    <a:pt x="7" y="492"/>
                  </a:lnTo>
                  <a:lnTo>
                    <a:pt x="7" y="490"/>
                  </a:lnTo>
                  <a:lnTo>
                    <a:pt x="5" y="488"/>
                  </a:lnTo>
                  <a:lnTo>
                    <a:pt x="5" y="485"/>
                  </a:lnTo>
                  <a:lnTo>
                    <a:pt x="2" y="485"/>
                  </a:lnTo>
                  <a:lnTo>
                    <a:pt x="2" y="483"/>
                  </a:lnTo>
                  <a:lnTo>
                    <a:pt x="2" y="481"/>
                  </a:lnTo>
                  <a:lnTo>
                    <a:pt x="2" y="478"/>
                  </a:lnTo>
                  <a:lnTo>
                    <a:pt x="0" y="476"/>
                  </a:lnTo>
                  <a:lnTo>
                    <a:pt x="0" y="473"/>
                  </a:lnTo>
                  <a:lnTo>
                    <a:pt x="0" y="471"/>
                  </a:lnTo>
                  <a:lnTo>
                    <a:pt x="0" y="469"/>
                  </a:lnTo>
                  <a:lnTo>
                    <a:pt x="0" y="466"/>
                  </a:lnTo>
                  <a:lnTo>
                    <a:pt x="0" y="464"/>
                  </a:lnTo>
                  <a:lnTo>
                    <a:pt x="0" y="462"/>
                  </a:lnTo>
                  <a:lnTo>
                    <a:pt x="2" y="459"/>
                  </a:lnTo>
                  <a:lnTo>
                    <a:pt x="2" y="457"/>
                  </a:lnTo>
                  <a:lnTo>
                    <a:pt x="2" y="454"/>
                  </a:lnTo>
                  <a:lnTo>
                    <a:pt x="2" y="452"/>
                  </a:lnTo>
                  <a:lnTo>
                    <a:pt x="5" y="452"/>
                  </a:lnTo>
                  <a:lnTo>
                    <a:pt x="5" y="450"/>
                  </a:lnTo>
                  <a:lnTo>
                    <a:pt x="7" y="447"/>
                  </a:lnTo>
                  <a:lnTo>
                    <a:pt x="7" y="445"/>
                  </a:lnTo>
                  <a:lnTo>
                    <a:pt x="10" y="443"/>
                  </a:lnTo>
                  <a:lnTo>
                    <a:pt x="10" y="443"/>
                  </a:lnTo>
                  <a:lnTo>
                    <a:pt x="12" y="440"/>
                  </a:lnTo>
                  <a:lnTo>
                    <a:pt x="12" y="438"/>
                  </a:lnTo>
                  <a:lnTo>
                    <a:pt x="14" y="436"/>
                  </a:lnTo>
                  <a:lnTo>
                    <a:pt x="17" y="436"/>
                  </a:lnTo>
                  <a:lnTo>
                    <a:pt x="17" y="433"/>
                  </a:lnTo>
                  <a:lnTo>
                    <a:pt x="19" y="433"/>
                  </a:lnTo>
                  <a:lnTo>
                    <a:pt x="21" y="431"/>
                  </a:lnTo>
                  <a:lnTo>
                    <a:pt x="24" y="431"/>
                  </a:lnTo>
                  <a:lnTo>
                    <a:pt x="24" y="428"/>
                  </a:lnTo>
                  <a:lnTo>
                    <a:pt x="26" y="428"/>
                  </a:lnTo>
                  <a:lnTo>
                    <a:pt x="28" y="426"/>
                  </a:lnTo>
                  <a:lnTo>
                    <a:pt x="31" y="426"/>
                  </a:lnTo>
                  <a:lnTo>
                    <a:pt x="33" y="426"/>
                  </a:lnTo>
                  <a:lnTo>
                    <a:pt x="36" y="424"/>
                  </a:lnTo>
                  <a:lnTo>
                    <a:pt x="38" y="424"/>
                  </a:lnTo>
                  <a:lnTo>
                    <a:pt x="40" y="424"/>
                  </a:lnTo>
                  <a:lnTo>
                    <a:pt x="43" y="424"/>
                  </a:lnTo>
                  <a:lnTo>
                    <a:pt x="43" y="424"/>
                  </a:lnTo>
                  <a:lnTo>
                    <a:pt x="45" y="424"/>
                  </a:lnTo>
                  <a:close/>
                  <a:moveTo>
                    <a:pt x="724" y="481"/>
                  </a:moveTo>
                  <a:lnTo>
                    <a:pt x="45" y="481"/>
                  </a:lnTo>
                  <a:lnTo>
                    <a:pt x="45" y="457"/>
                  </a:lnTo>
                  <a:lnTo>
                    <a:pt x="724" y="457"/>
                  </a:lnTo>
                  <a:lnTo>
                    <a:pt x="733" y="473"/>
                  </a:lnTo>
                  <a:lnTo>
                    <a:pt x="724" y="481"/>
                  </a:lnTo>
                  <a:close/>
                  <a:moveTo>
                    <a:pt x="733" y="473"/>
                  </a:moveTo>
                  <a:lnTo>
                    <a:pt x="731" y="481"/>
                  </a:lnTo>
                  <a:lnTo>
                    <a:pt x="724" y="481"/>
                  </a:lnTo>
                  <a:lnTo>
                    <a:pt x="733" y="473"/>
                  </a:lnTo>
                  <a:close/>
                  <a:moveTo>
                    <a:pt x="932" y="92"/>
                  </a:moveTo>
                  <a:lnTo>
                    <a:pt x="733" y="473"/>
                  </a:lnTo>
                  <a:lnTo>
                    <a:pt x="714" y="464"/>
                  </a:lnTo>
                  <a:lnTo>
                    <a:pt x="913" y="83"/>
                  </a:lnTo>
                  <a:lnTo>
                    <a:pt x="932" y="92"/>
                  </a:lnTo>
                  <a:close/>
                  <a:moveTo>
                    <a:pt x="866" y="69"/>
                  </a:moveTo>
                  <a:lnTo>
                    <a:pt x="967" y="0"/>
                  </a:lnTo>
                  <a:lnTo>
                    <a:pt x="970" y="123"/>
                  </a:lnTo>
                  <a:lnTo>
                    <a:pt x="866" y="6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EA3D14"/>
                </a:solidFill>
                <a:latin typeface="+mn-lt"/>
                <a:ea typeface="+mn-ea"/>
              </a:endParaRPr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auto">
            <a:xfrm>
              <a:off x="3446010" y="5440671"/>
              <a:ext cx="460821" cy="459736"/>
            </a:xfrm>
            <a:custGeom>
              <a:avLst/>
              <a:gdLst>
                <a:gd name="T0" fmla="*/ 90 w 180"/>
                <a:gd name="T1" fmla="*/ 12 h 179"/>
                <a:gd name="T2" fmla="*/ 98 w 180"/>
                <a:gd name="T3" fmla="*/ 13 h 179"/>
                <a:gd name="T4" fmla="*/ 102 w 180"/>
                <a:gd name="T5" fmla="*/ 0 h 179"/>
                <a:gd name="T6" fmla="*/ 129 w 180"/>
                <a:gd name="T7" fmla="*/ 8 h 179"/>
                <a:gd name="T8" fmla="*/ 125 w 180"/>
                <a:gd name="T9" fmla="*/ 21 h 179"/>
                <a:gd name="T10" fmla="*/ 150 w 180"/>
                <a:gd name="T11" fmla="*/ 41 h 179"/>
                <a:gd name="T12" fmla="*/ 162 w 180"/>
                <a:gd name="T13" fmla="*/ 35 h 179"/>
                <a:gd name="T14" fmla="*/ 175 w 180"/>
                <a:gd name="T15" fmla="*/ 60 h 179"/>
                <a:gd name="T16" fmla="*/ 164 w 180"/>
                <a:gd name="T17" fmla="*/ 66 h 179"/>
                <a:gd name="T18" fmla="*/ 167 w 180"/>
                <a:gd name="T19" fmla="*/ 98 h 179"/>
                <a:gd name="T20" fmla="*/ 180 w 180"/>
                <a:gd name="T21" fmla="*/ 102 h 179"/>
                <a:gd name="T22" fmla="*/ 171 w 180"/>
                <a:gd name="T23" fmla="*/ 129 h 179"/>
                <a:gd name="T24" fmla="*/ 158 w 180"/>
                <a:gd name="T25" fmla="*/ 125 h 179"/>
                <a:gd name="T26" fmla="*/ 138 w 180"/>
                <a:gd name="T27" fmla="*/ 150 h 179"/>
                <a:gd name="T28" fmla="*/ 144 w 180"/>
                <a:gd name="T29" fmla="*/ 162 h 179"/>
                <a:gd name="T30" fmla="*/ 119 w 180"/>
                <a:gd name="T31" fmla="*/ 175 h 179"/>
                <a:gd name="T32" fmla="*/ 113 w 180"/>
                <a:gd name="T33" fmla="*/ 163 h 179"/>
                <a:gd name="T34" fmla="*/ 90 w 180"/>
                <a:gd name="T35" fmla="*/ 167 h 179"/>
                <a:gd name="T36" fmla="*/ 90 w 180"/>
                <a:gd name="T37" fmla="*/ 147 h 179"/>
                <a:gd name="T38" fmla="*/ 144 w 180"/>
                <a:gd name="T39" fmla="*/ 106 h 179"/>
                <a:gd name="T40" fmla="*/ 106 w 180"/>
                <a:gd name="T41" fmla="*/ 35 h 179"/>
                <a:gd name="T42" fmla="*/ 90 w 180"/>
                <a:gd name="T43" fmla="*/ 32 h 179"/>
                <a:gd name="T44" fmla="*/ 90 w 180"/>
                <a:gd name="T45" fmla="*/ 12 h 179"/>
                <a:gd name="T46" fmla="*/ 41 w 180"/>
                <a:gd name="T47" fmla="*/ 29 h 179"/>
                <a:gd name="T48" fmla="*/ 35 w 180"/>
                <a:gd name="T49" fmla="*/ 17 h 179"/>
                <a:gd name="T50" fmla="*/ 60 w 180"/>
                <a:gd name="T51" fmla="*/ 4 h 179"/>
                <a:gd name="T52" fmla="*/ 66 w 180"/>
                <a:gd name="T53" fmla="*/ 16 h 179"/>
                <a:gd name="T54" fmla="*/ 90 w 180"/>
                <a:gd name="T55" fmla="*/ 12 h 179"/>
                <a:gd name="T56" fmla="*/ 90 w 180"/>
                <a:gd name="T57" fmla="*/ 32 h 179"/>
                <a:gd name="T58" fmla="*/ 35 w 180"/>
                <a:gd name="T59" fmla="*/ 73 h 179"/>
                <a:gd name="T60" fmla="*/ 73 w 180"/>
                <a:gd name="T61" fmla="*/ 144 h 179"/>
                <a:gd name="T62" fmla="*/ 90 w 180"/>
                <a:gd name="T63" fmla="*/ 147 h 179"/>
                <a:gd name="T64" fmla="*/ 90 w 180"/>
                <a:gd name="T65" fmla="*/ 167 h 179"/>
                <a:gd name="T66" fmla="*/ 81 w 180"/>
                <a:gd name="T67" fmla="*/ 167 h 179"/>
                <a:gd name="T68" fmla="*/ 77 w 180"/>
                <a:gd name="T69" fmla="*/ 179 h 179"/>
                <a:gd name="T70" fmla="*/ 50 w 180"/>
                <a:gd name="T71" fmla="*/ 171 h 179"/>
                <a:gd name="T72" fmla="*/ 54 w 180"/>
                <a:gd name="T73" fmla="*/ 158 h 179"/>
                <a:gd name="T74" fmla="*/ 29 w 180"/>
                <a:gd name="T75" fmla="*/ 138 h 179"/>
                <a:gd name="T76" fmla="*/ 17 w 180"/>
                <a:gd name="T77" fmla="*/ 144 h 179"/>
                <a:gd name="T78" fmla="*/ 4 w 180"/>
                <a:gd name="T79" fmla="*/ 119 h 179"/>
                <a:gd name="T80" fmla="*/ 16 w 180"/>
                <a:gd name="T81" fmla="*/ 113 h 179"/>
                <a:gd name="T82" fmla="*/ 13 w 180"/>
                <a:gd name="T83" fmla="*/ 81 h 179"/>
                <a:gd name="T84" fmla="*/ 0 w 180"/>
                <a:gd name="T85" fmla="*/ 77 h 179"/>
                <a:gd name="T86" fmla="*/ 8 w 180"/>
                <a:gd name="T87" fmla="*/ 50 h 179"/>
                <a:gd name="T88" fmla="*/ 21 w 180"/>
                <a:gd name="T89" fmla="*/ 54 h 179"/>
                <a:gd name="T90" fmla="*/ 41 w 180"/>
                <a:gd name="T91" fmla="*/ 2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0" h="179">
                  <a:moveTo>
                    <a:pt x="90" y="12"/>
                  </a:moveTo>
                  <a:cubicBezTo>
                    <a:pt x="93" y="12"/>
                    <a:pt x="95" y="12"/>
                    <a:pt x="98" y="13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129" y="8"/>
                    <a:pt x="129" y="8"/>
                    <a:pt x="129" y="8"/>
                  </a:cubicBezTo>
                  <a:cubicBezTo>
                    <a:pt x="125" y="21"/>
                    <a:pt x="125" y="21"/>
                    <a:pt x="125" y="21"/>
                  </a:cubicBezTo>
                  <a:cubicBezTo>
                    <a:pt x="135" y="26"/>
                    <a:pt x="144" y="33"/>
                    <a:pt x="150" y="41"/>
                  </a:cubicBezTo>
                  <a:cubicBezTo>
                    <a:pt x="162" y="35"/>
                    <a:pt x="162" y="35"/>
                    <a:pt x="162" y="35"/>
                  </a:cubicBezTo>
                  <a:cubicBezTo>
                    <a:pt x="175" y="60"/>
                    <a:pt x="175" y="60"/>
                    <a:pt x="175" y="60"/>
                  </a:cubicBezTo>
                  <a:cubicBezTo>
                    <a:pt x="164" y="66"/>
                    <a:pt x="164" y="66"/>
                    <a:pt x="164" y="66"/>
                  </a:cubicBezTo>
                  <a:cubicBezTo>
                    <a:pt x="167" y="76"/>
                    <a:pt x="168" y="87"/>
                    <a:pt x="167" y="98"/>
                  </a:cubicBezTo>
                  <a:cubicBezTo>
                    <a:pt x="180" y="102"/>
                    <a:pt x="180" y="102"/>
                    <a:pt x="180" y="102"/>
                  </a:cubicBezTo>
                  <a:cubicBezTo>
                    <a:pt x="171" y="129"/>
                    <a:pt x="171" y="129"/>
                    <a:pt x="171" y="129"/>
                  </a:cubicBezTo>
                  <a:cubicBezTo>
                    <a:pt x="158" y="125"/>
                    <a:pt x="158" y="125"/>
                    <a:pt x="158" y="125"/>
                  </a:cubicBezTo>
                  <a:cubicBezTo>
                    <a:pt x="153" y="135"/>
                    <a:pt x="146" y="144"/>
                    <a:pt x="138" y="150"/>
                  </a:cubicBezTo>
                  <a:cubicBezTo>
                    <a:pt x="144" y="162"/>
                    <a:pt x="144" y="162"/>
                    <a:pt x="144" y="162"/>
                  </a:cubicBezTo>
                  <a:cubicBezTo>
                    <a:pt x="119" y="175"/>
                    <a:pt x="119" y="175"/>
                    <a:pt x="119" y="175"/>
                  </a:cubicBezTo>
                  <a:cubicBezTo>
                    <a:pt x="113" y="163"/>
                    <a:pt x="113" y="163"/>
                    <a:pt x="113" y="163"/>
                  </a:cubicBezTo>
                  <a:cubicBezTo>
                    <a:pt x="106" y="166"/>
                    <a:pt x="98" y="167"/>
                    <a:pt x="90" y="167"/>
                  </a:cubicBezTo>
                  <a:cubicBezTo>
                    <a:pt x="90" y="147"/>
                    <a:pt x="90" y="147"/>
                    <a:pt x="90" y="147"/>
                  </a:cubicBezTo>
                  <a:cubicBezTo>
                    <a:pt x="114" y="147"/>
                    <a:pt x="137" y="131"/>
                    <a:pt x="144" y="106"/>
                  </a:cubicBezTo>
                  <a:cubicBezTo>
                    <a:pt x="154" y="76"/>
                    <a:pt x="137" y="44"/>
                    <a:pt x="106" y="35"/>
                  </a:cubicBezTo>
                  <a:cubicBezTo>
                    <a:pt x="101" y="33"/>
                    <a:pt x="95" y="32"/>
                    <a:pt x="90" y="32"/>
                  </a:cubicBezTo>
                  <a:lnTo>
                    <a:pt x="90" y="12"/>
                  </a:lnTo>
                  <a:close/>
                  <a:moveTo>
                    <a:pt x="41" y="29"/>
                  </a:moveTo>
                  <a:cubicBezTo>
                    <a:pt x="35" y="17"/>
                    <a:pt x="35" y="17"/>
                    <a:pt x="35" y="17"/>
                  </a:cubicBezTo>
                  <a:cubicBezTo>
                    <a:pt x="60" y="4"/>
                    <a:pt x="60" y="4"/>
                    <a:pt x="60" y="4"/>
                  </a:cubicBezTo>
                  <a:cubicBezTo>
                    <a:pt x="66" y="16"/>
                    <a:pt x="66" y="16"/>
                    <a:pt x="66" y="16"/>
                  </a:cubicBezTo>
                  <a:cubicBezTo>
                    <a:pt x="74" y="13"/>
                    <a:pt x="82" y="12"/>
                    <a:pt x="90" y="1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65" y="32"/>
                    <a:pt x="43" y="48"/>
                    <a:pt x="35" y="73"/>
                  </a:cubicBezTo>
                  <a:cubicBezTo>
                    <a:pt x="26" y="103"/>
                    <a:pt x="43" y="135"/>
                    <a:pt x="73" y="144"/>
                  </a:cubicBezTo>
                  <a:cubicBezTo>
                    <a:pt x="79" y="146"/>
                    <a:pt x="84" y="147"/>
                    <a:pt x="90" y="147"/>
                  </a:cubicBezTo>
                  <a:cubicBezTo>
                    <a:pt x="90" y="167"/>
                    <a:pt x="90" y="167"/>
                    <a:pt x="90" y="167"/>
                  </a:cubicBezTo>
                  <a:cubicBezTo>
                    <a:pt x="87" y="167"/>
                    <a:pt x="84" y="167"/>
                    <a:pt x="81" y="167"/>
                  </a:cubicBezTo>
                  <a:cubicBezTo>
                    <a:pt x="77" y="179"/>
                    <a:pt x="77" y="179"/>
                    <a:pt x="77" y="179"/>
                  </a:cubicBezTo>
                  <a:cubicBezTo>
                    <a:pt x="50" y="171"/>
                    <a:pt x="50" y="171"/>
                    <a:pt x="50" y="171"/>
                  </a:cubicBezTo>
                  <a:cubicBezTo>
                    <a:pt x="54" y="158"/>
                    <a:pt x="54" y="158"/>
                    <a:pt x="54" y="158"/>
                  </a:cubicBezTo>
                  <a:cubicBezTo>
                    <a:pt x="44" y="153"/>
                    <a:pt x="36" y="146"/>
                    <a:pt x="29" y="138"/>
                  </a:cubicBezTo>
                  <a:cubicBezTo>
                    <a:pt x="17" y="144"/>
                    <a:pt x="17" y="144"/>
                    <a:pt x="17" y="144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16" y="113"/>
                    <a:pt x="16" y="113"/>
                    <a:pt x="16" y="113"/>
                  </a:cubicBezTo>
                  <a:cubicBezTo>
                    <a:pt x="13" y="103"/>
                    <a:pt x="12" y="92"/>
                    <a:pt x="13" y="81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8" y="50"/>
                    <a:pt x="8" y="50"/>
                    <a:pt x="8" y="50"/>
                  </a:cubicBezTo>
                  <a:cubicBezTo>
                    <a:pt x="21" y="54"/>
                    <a:pt x="21" y="54"/>
                    <a:pt x="21" y="54"/>
                  </a:cubicBezTo>
                  <a:cubicBezTo>
                    <a:pt x="26" y="44"/>
                    <a:pt x="33" y="36"/>
                    <a:pt x="41" y="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EA3D14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28" name="Freeform 23"/>
          <p:cNvSpPr/>
          <p:nvPr/>
        </p:nvSpPr>
        <p:spPr bwMode="auto">
          <a:xfrm>
            <a:off x="7931410" y="3410414"/>
            <a:ext cx="317092" cy="403016"/>
          </a:xfrm>
          <a:custGeom>
            <a:avLst/>
            <a:gdLst>
              <a:gd name="T0" fmla="*/ 187163 w 96"/>
              <a:gd name="T1" fmla="*/ 228597 h 122"/>
              <a:gd name="T2" fmla="*/ 187163 w 96"/>
              <a:gd name="T3" fmla="*/ 228597 h 122"/>
              <a:gd name="T4" fmla="*/ 179471 w 96"/>
              <a:gd name="T5" fmla="*/ 244008 h 122"/>
              <a:gd name="T6" fmla="*/ 179471 w 96"/>
              <a:gd name="T7" fmla="*/ 313358 h 122"/>
              <a:gd name="T8" fmla="*/ 71789 w 96"/>
              <a:gd name="T9" fmla="*/ 313358 h 122"/>
              <a:gd name="T10" fmla="*/ 71789 w 96"/>
              <a:gd name="T11" fmla="*/ 244008 h 122"/>
              <a:gd name="T12" fmla="*/ 61533 w 96"/>
              <a:gd name="T13" fmla="*/ 231166 h 122"/>
              <a:gd name="T14" fmla="*/ 0 w 96"/>
              <a:gd name="T15" fmla="*/ 123288 h 122"/>
              <a:gd name="T16" fmla="*/ 35894 w 96"/>
              <a:gd name="T17" fmla="*/ 35959 h 122"/>
              <a:gd name="T18" fmla="*/ 123066 w 96"/>
              <a:gd name="T19" fmla="*/ 0 h 122"/>
              <a:gd name="T20" fmla="*/ 210238 w 96"/>
              <a:gd name="T21" fmla="*/ 35959 h 122"/>
              <a:gd name="T22" fmla="*/ 246132 w 96"/>
              <a:gd name="T23" fmla="*/ 123288 h 122"/>
              <a:gd name="T24" fmla="*/ 187163 w 96"/>
              <a:gd name="T25" fmla="*/ 228597 h 12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6" h="122">
                <a:moveTo>
                  <a:pt x="73" y="89"/>
                </a:moveTo>
                <a:cubicBezTo>
                  <a:pt x="73" y="89"/>
                  <a:pt x="73" y="89"/>
                  <a:pt x="73" y="89"/>
                </a:cubicBezTo>
                <a:cubicBezTo>
                  <a:pt x="71" y="91"/>
                  <a:pt x="70" y="93"/>
                  <a:pt x="70" y="95"/>
                </a:cubicBezTo>
                <a:cubicBezTo>
                  <a:pt x="70" y="122"/>
                  <a:pt x="70" y="122"/>
                  <a:pt x="70" y="122"/>
                </a:cubicBezTo>
                <a:cubicBezTo>
                  <a:pt x="28" y="122"/>
                  <a:pt x="28" y="122"/>
                  <a:pt x="28" y="122"/>
                </a:cubicBezTo>
                <a:cubicBezTo>
                  <a:pt x="28" y="95"/>
                  <a:pt x="28" y="95"/>
                  <a:pt x="28" y="95"/>
                </a:cubicBezTo>
                <a:cubicBezTo>
                  <a:pt x="28" y="93"/>
                  <a:pt x="26" y="91"/>
                  <a:pt x="24" y="90"/>
                </a:cubicBezTo>
                <a:cubicBezTo>
                  <a:pt x="10" y="82"/>
                  <a:pt x="0" y="66"/>
                  <a:pt x="0" y="48"/>
                </a:cubicBezTo>
                <a:cubicBezTo>
                  <a:pt x="0" y="35"/>
                  <a:pt x="5" y="23"/>
                  <a:pt x="14" y="14"/>
                </a:cubicBezTo>
                <a:cubicBezTo>
                  <a:pt x="23" y="6"/>
                  <a:pt x="35" y="0"/>
                  <a:pt x="48" y="0"/>
                </a:cubicBezTo>
                <a:cubicBezTo>
                  <a:pt x="61" y="0"/>
                  <a:pt x="73" y="6"/>
                  <a:pt x="82" y="14"/>
                </a:cubicBezTo>
                <a:cubicBezTo>
                  <a:pt x="91" y="23"/>
                  <a:pt x="96" y="35"/>
                  <a:pt x="96" y="48"/>
                </a:cubicBezTo>
                <a:cubicBezTo>
                  <a:pt x="96" y="66"/>
                  <a:pt x="87" y="81"/>
                  <a:pt x="73" y="89"/>
                </a:cubicBezTo>
                <a:close/>
              </a:path>
            </a:pathLst>
          </a:custGeom>
          <a:solidFill>
            <a:srgbClr val="EAED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>
              <a:solidFill>
                <a:srgbClr val="EA3D14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7352637" y="3208522"/>
            <a:ext cx="1358159" cy="1074510"/>
            <a:chOff x="7389551" y="3919421"/>
            <a:chExt cx="1053924" cy="833814"/>
          </a:xfrm>
          <a:solidFill>
            <a:srgbClr val="EB5312"/>
          </a:solidFill>
        </p:grpSpPr>
        <p:sp>
          <p:nvSpPr>
            <p:cNvPr id="30" name="Freeform 17"/>
            <p:cNvSpPr>
              <a:spLocks noEditPoints="1"/>
            </p:cNvSpPr>
            <p:nvPr/>
          </p:nvSpPr>
          <p:spPr bwMode="auto">
            <a:xfrm>
              <a:off x="7389551" y="4193744"/>
              <a:ext cx="1053924" cy="559491"/>
            </a:xfrm>
            <a:custGeom>
              <a:avLst/>
              <a:gdLst>
                <a:gd name="T0" fmla="*/ 920 w 972"/>
                <a:gd name="T1" fmla="*/ 516 h 516"/>
                <a:gd name="T2" fmla="*/ 915 w 972"/>
                <a:gd name="T3" fmla="*/ 513 h 516"/>
                <a:gd name="T4" fmla="*/ 908 w 972"/>
                <a:gd name="T5" fmla="*/ 511 h 516"/>
                <a:gd name="T6" fmla="*/ 901 w 972"/>
                <a:gd name="T7" fmla="*/ 509 h 516"/>
                <a:gd name="T8" fmla="*/ 896 w 972"/>
                <a:gd name="T9" fmla="*/ 504 h 516"/>
                <a:gd name="T10" fmla="*/ 892 w 972"/>
                <a:gd name="T11" fmla="*/ 499 h 516"/>
                <a:gd name="T12" fmla="*/ 887 w 972"/>
                <a:gd name="T13" fmla="*/ 495 h 516"/>
                <a:gd name="T14" fmla="*/ 885 w 972"/>
                <a:gd name="T15" fmla="*/ 490 h 516"/>
                <a:gd name="T16" fmla="*/ 882 w 972"/>
                <a:gd name="T17" fmla="*/ 483 h 516"/>
                <a:gd name="T18" fmla="*/ 880 w 972"/>
                <a:gd name="T19" fmla="*/ 476 h 516"/>
                <a:gd name="T20" fmla="*/ 880 w 972"/>
                <a:gd name="T21" fmla="*/ 469 h 516"/>
                <a:gd name="T22" fmla="*/ 880 w 972"/>
                <a:gd name="T23" fmla="*/ 461 h 516"/>
                <a:gd name="T24" fmla="*/ 882 w 972"/>
                <a:gd name="T25" fmla="*/ 457 h 516"/>
                <a:gd name="T26" fmla="*/ 885 w 972"/>
                <a:gd name="T27" fmla="*/ 450 h 516"/>
                <a:gd name="T28" fmla="*/ 887 w 972"/>
                <a:gd name="T29" fmla="*/ 445 h 516"/>
                <a:gd name="T30" fmla="*/ 892 w 972"/>
                <a:gd name="T31" fmla="*/ 440 h 516"/>
                <a:gd name="T32" fmla="*/ 896 w 972"/>
                <a:gd name="T33" fmla="*/ 435 h 516"/>
                <a:gd name="T34" fmla="*/ 901 w 972"/>
                <a:gd name="T35" fmla="*/ 431 h 516"/>
                <a:gd name="T36" fmla="*/ 908 w 972"/>
                <a:gd name="T37" fmla="*/ 428 h 516"/>
                <a:gd name="T38" fmla="*/ 915 w 972"/>
                <a:gd name="T39" fmla="*/ 426 h 516"/>
                <a:gd name="T40" fmla="*/ 920 w 972"/>
                <a:gd name="T41" fmla="*/ 424 h 516"/>
                <a:gd name="T42" fmla="*/ 927 w 972"/>
                <a:gd name="T43" fmla="*/ 424 h 516"/>
                <a:gd name="T44" fmla="*/ 934 w 972"/>
                <a:gd name="T45" fmla="*/ 426 h 516"/>
                <a:gd name="T46" fmla="*/ 941 w 972"/>
                <a:gd name="T47" fmla="*/ 426 h 516"/>
                <a:gd name="T48" fmla="*/ 949 w 972"/>
                <a:gd name="T49" fmla="*/ 431 h 516"/>
                <a:gd name="T50" fmla="*/ 953 w 972"/>
                <a:gd name="T51" fmla="*/ 433 h 516"/>
                <a:gd name="T52" fmla="*/ 958 w 972"/>
                <a:gd name="T53" fmla="*/ 438 h 516"/>
                <a:gd name="T54" fmla="*/ 963 w 972"/>
                <a:gd name="T55" fmla="*/ 442 h 516"/>
                <a:gd name="T56" fmla="*/ 965 w 972"/>
                <a:gd name="T57" fmla="*/ 447 h 516"/>
                <a:gd name="T58" fmla="*/ 967 w 972"/>
                <a:gd name="T59" fmla="*/ 454 h 516"/>
                <a:gd name="T60" fmla="*/ 970 w 972"/>
                <a:gd name="T61" fmla="*/ 461 h 516"/>
                <a:gd name="T62" fmla="*/ 972 w 972"/>
                <a:gd name="T63" fmla="*/ 466 h 516"/>
                <a:gd name="T64" fmla="*/ 972 w 972"/>
                <a:gd name="T65" fmla="*/ 473 h 516"/>
                <a:gd name="T66" fmla="*/ 970 w 972"/>
                <a:gd name="T67" fmla="*/ 480 h 516"/>
                <a:gd name="T68" fmla="*/ 967 w 972"/>
                <a:gd name="T69" fmla="*/ 487 h 516"/>
                <a:gd name="T70" fmla="*/ 965 w 972"/>
                <a:gd name="T71" fmla="*/ 492 h 516"/>
                <a:gd name="T72" fmla="*/ 960 w 972"/>
                <a:gd name="T73" fmla="*/ 499 h 516"/>
                <a:gd name="T74" fmla="*/ 956 w 972"/>
                <a:gd name="T75" fmla="*/ 504 h 516"/>
                <a:gd name="T76" fmla="*/ 951 w 972"/>
                <a:gd name="T77" fmla="*/ 506 h 516"/>
                <a:gd name="T78" fmla="*/ 946 w 972"/>
                <a:gd name="T79" fmla="*/ 511 h 516"/>
                <a:gd name="T80" fmla="*/ 939 w 972"/>
                <a:gd name="T81" fmla="*/ 513 h 516"/>
                <a:gd name="T82" fmla="*/ 932 w 972"/>
                <a:gd name="T83" fmla="*/ 513 h 516"/>
                <a:gd name="T84" fmla="*/ 925 w 972"/>
                <a:gd name="T85" fmla="*/ 516 h 516"/>
                <a:gd name="T86" fmla="*/ 925 w 972"/>
                <a:gd name="T87" fmla="*/ 480 h 516"/>
                <a:gd name="T88" fmla="*/ 248 w 972"/>
                <a:gd name="T89" fmla="*/ 459 h 516"/>
                <a:gd name="T90" fmla="*/ 237 w 972"/>
                <a:gd name="T91" fmla="*/ 476 h 516"/>
                <a:gd name="T92" fmla="*/ 258 w 972"/>
                <a:gd name="T93" fmla="*/ 464 h 516"/>
                <a:gd name="T94" fmla="*/ 59 w 972"/>
                <a:gd name="T95" fmla="*/ 83 h 516"/>
                <a:gd name="T96" fmla="*/ 107 w 972"/>
                <a:gd name="T97" fmla="*/ 69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72" h="516">
                  <a:moveTo>
                    <a:pt x="925" y="516"/>
                  </a:moveTo>
                  <a:lnTo>
                    <a:pt x="922" y="516"/>
                  </a:lnTo>
                  <a:lnTo>
                    <a:pt x="920" y="516"/>
                  </a:lnTo>
                  <a:lnTo>
                    <a:pt x="918" y="513"/>
                  </a:lnTo>
                  <a:lnTo>
                    <a:pt x="918" y="513"/>
                  </a:lnTo>
                  <a:lnTo>
                    <a:pt x="915" y="513"/>
                  </a:lnTo>
                  <a:lnTo>
                    <a:pt x="913" y="513"/>
                  </a:lnTo>
                  <a:lnTo>
                    <a:pt x="911" y="511"/>
                  </a:lnTo>
                  <a:lnTo>
                    <a:pt x="908" y="511"/>
                  </a:lnTo>
                  <a:lnTo>
                    <a:pt x="906" y="511"/>
                  </a:lnTo>
                  <a:lnTo>
                    <a:pt x="904" y="509"/>
                  </a:lnTo>
                  <a:lnTo>
                    <a:pt x="901" y="509"/>
                  </a:lnTo>
                  <a:lnTo>
                    <a:pt x="901" y="506"/>
                  </a:lnTo>
                  <a:lnTo>
                    <a:pt x="899" y="506"/>
                  </a:lnTo>
                  <a:lnTo>
                    <a:pt x="896" y="504"/>
                  </a:lnTo>
                  <a:lnTo>
                    <a:pt x="896" y="504"/>
                  </a:lnTo>
                  <a:lnTo>
                    <a:pt x="894" y="502"/>
                  </a:lnTo>
                  <a:lnTo>
                    <a:pt x="892" y="499"/>
                  </a:lnTo>
                  <a:lnTo>
                    <a:pt x="892" y="499"/>
                  </a:lnTo>
                  <a:lnTo>
                    <a:pt x="889" y="497"/>
                  </a:lnTo>
                  <a:lnTo>
                    <a:pt x="887" y="495"/>
                  </a:lnTo>
                  <a:lnTo>
                    <a:pt x="887" y="492"/>
                  </a:lnTo>
                  <a:lnTo>
                    <a:pt x="887" y="492"/>
                  </a:lnTo>
                  <a:lnTo>
                    <a:pt x="885" y="490"/>
                  </a:lnTo>
                  <a:lnTo>
                    <a:pt x="885" y="487"/>
                  </a:lnTo>
                  <a:lnTo>
                    <a:pt x="882" y="485"/>
                  </a:lnTo>
                  <a:lnTo>
                    <a:pt x="882" y="483"/>
                  </a:lnTo>
                  <a:lnTo>
                    <a:pt x="882" y="480"/>
                  </a:lnTo>
                  <a:lnTo>
                    <a:pt x="882" y="478"/>
                  </a:lnTo>
                  <a:lnTo>
                    <a:pt x="880" y="476"/>
                  </a:lnTo>
                  <a:lnTo>
                    <a:pt x="880" y="473"/>
                  </a:lnTo>
                  <a:lnTo>
                    <a:pt x="880" y="471"/>
                  </a:lnTo>
                  <a:lnTo>
                    <a:pt x="880" y="469"/>
                  </a:lnTo>
                  <a:lnTo>
                    <a:pt x="880" y="466"/>
                  </a:lnTo>
                  <a:lnTo>
                    <a:pt x="880" y="464"/>
                  </a:lnTo>
                  <a:lnTo>
                    <a:pt x="880" y="461"/>
                  </a:lnTo>
                  <a:lnTo>
                    <a:pt x="882" y="461"/>
                  </a:lnTo>
                  <a:lnTo>
                    <a:pt x="882" y="459"/>
                  </a:lnTo>
                  <a:lnTo>
                    <a:pt x="882" y="457"/>
                  </a:lnTo>
                  <a:lnTo>
                    <a:pt x="882" y="454"/>
                  </a:lnTo>
                  <a:lnTo>
                    <a:pt x="885" y="452"/>
                  </a:lnTo>
                  <a:lnTo>
                    <a:pt x="885" y="450"/>
                  </a:lnTo>
                  <a:lnTo>
                    <a:pt x="887" y="447"/>
                  </a:lnTo>
                  <a:lnTo>
                    <a:pt x="887" y="445"/>
                  </a:lnTo>
                  <a:lnTo>
                    <a:pt x="887" y="445"/>
                  </a:lnTo>
                  <a:lnTo>
                    <a:pt x="889" y="442"/>
                  </a:lnTo>
                  <a:lnTo>
                    <a:pt x="892" y="440"/>
                  </a:lnTo>
                  <a:lnTo>
                    <a:pt x="892" y="440"/>
                  </a:lnTo>
                  <a:lnTo>
                    <a:pt x="894" y="438"/>
                  </a:lnTo>
                  <a:lnTo>
                    <a:pt x="896" y="435"/>
                  </a:lnTo>
                  <a:lnTo>
                    <a:pt x="896" y="435"/>
                  </a:lnTo>
                  <a:lnTo>
                    <a:pt x="899" y="433"/>
                  </a:lnTo>
                  <a:lnTo>
                    <a:pt x="901" y="431"/>
                  </a:lnTo>
                  <a:lnTo>
                    <a:pt x="901" y="431"/>
                  </a:lnTo>
                  <a:lnTo>
                    <a:pt x="904" y="431"/>
                  </a:lnTo>
                  <a:lnTo>
                    <a:pt x="906" y="428"/>
                  </a:lnTo>
                  <a:lnTo>
                    <a:pt x="908" y="428"/>
                  </a:lnTo>
                  <a:lnTo>
                    <a:pt x="911" y="426"/>
                  </a:lnTo>
                  <a:lnTo>
                    <a:pt x="913" y="426"/>
                  </a:lnTo>
                  <a:lnTo>
                    <a:pt x="915" y="426"/>
                  </a:lnTo>
                  <a:lnTo>
                    <a:pt x="918" y="426"/>
                  </a:lnTo>
                  <a:lnTo>
                    <a:pt x="918" y="424"/>
                  </a:lnTo>
                  <a:lnTo>
                    <a:pt x="920" y="424"/>
                  </a:lnTo>
                  <a:lnTo>
                    <a:pt x="922" y="424"/>
                  </a:lnTo>
                  <a:lnTo>
                    <a:pt x="925" y="424"/>
                  </a:lnTo>
                  <a:lnTo>
                    <a:pt x="927" y="424"/>
                  </a:lnTo>
                  <a:lnTo>
                    <a:pt x="930" y="424"/>
                  </a:lnTo>
                  <a:lnTo>
                    <a:pt x="932" y="424"/>
                  </a:lnTo>
                  <a:lnTo>
                    <a:pt x="934" y="426"/>
                  </a:lnTo>
                  <a:lnTo>
                    <a:pt x="937" y="426"/>
                  </a:lnTo>
                  <a:lnTo>
                    <a:pt x="939" y="426"/>
                  </a:lnTo>
                  <a:lnTo>
                    <a:pt x="941" y="426"/>
                  </a:lnTo>
                  <a:lnTo>
                    <a:pt x="944" y="428"/>
                  </a:lnTo>
                  <a:lnTo>
                    <a:pt x="946" y="428"/>
                  </a:lnTo>
                  <a:lnTo>
                    <a:pt x="949" y="431"/>
                  </a:lnTo>
                  <a:lnTo>
                    <a:pt x="949" y="431"/>
                  </a:lnTo>
                  <a:lnTo>
                    <a:pt x="951" y="431"/>
                  </a:lnTo>
                  <a:lnTo>
                    <a:pt x="953" y="433"/>
                  </a:lnTo>
                  <a:lnTo>
                    <a:pt x="956" y="435"/>
                  </a:lnTo>
                  <a:lnTo>
                    <a:pt x="956" y="435"/>
                  </a:lnTo>
                  <a:lnTo>
                    <a:pt x="958" y="438"/>
                  </a:lnTo>
                  <a:lnTo>
                    <a:pt x="960" y="440"/>
                  </a:lnTo>
                  <a:lnTo>
                    <a:pt x="960" y="440"/>
                  </a:lnTo>
                  <a:lnTo>
                    <a:pt x="963" y="442"/>
                  </a:lnTo>
                  <a:lnTo>
                    <a:pt x="963" y="445"/>
                  </a:lnTo>
                  <a:lnTo>
                    <a:pt x="965" y="445"/>
                  </a:lnTo>
                  <a:lnTo>
                    <a:pt x="965" y="447"/>
                  </a:lnTo>
                  <a:lnTo>
                    <a:pt x="967" y="450"/>
                  </a:lnTo>
                  <a:lnTo>
                    <a:pt x="967" y="452"/>
                  </a:lnTo>
                  <a:lnTo>
                    <a:pt x="967" y="454"/>
                  </a:lnTo>
                  <a:lnTo>
                    <a:pt x="970" y="457"/>
                  </a:lnTo>
                  <a:lnTo>
                    <a:pt x="970" y="459"/>
                  </a:lnTo>
                  <a:lnTo>
                    <a:pt x="970" y="461"/>
                  </a:lnTo>
                  <a:lnTo>
                    <a:pt x="970" y="461"/>
                  </a:lnTo>
                  <a:lnTo>
                    <a:pt x="972" y="464"/>
                  </a:lnTo>
                  <a:lnTo>
                    <a:pt x="972" y="466"/>
                  </a:lnTo>
                  <a:lnTo>
                    <a:pt x="972" y="469"/>
                  </a:lnTo>
                  <a:lnTo>
                    <a:pt x="972" y="471"/>
                  </a:lnTo>
                  <a:lnTo>
                    <a:pt x="972" y="473"/>
                  </a:lnTo>
                  <a:lnTo>
                    <a:pt x="970" y="476"/>
                  </a:lnTo>
                  <a:lnTo>
                    <a:pt x="970" y="478"/>
                  </a:lnTo>
                  <a:lnTo>
                    <a:pt x="970" y="480"/>
                  </a:lnTo>
                  <a:lnTo>
                    <a:pt x="970" y="483"/>
                  </a:lnTo>
                  <a:lnTo>
                    <a:pt x="967" y="485"/>
                  </a:lnTo>
                  <a:lnTo>
                    <a:pt x="967" y="487"/>
                  </a:lnTo>
                  <a:lnTo>
                    <a:pt x="967" y="490"/>
                  </a:lnTo>
                  <a:lnTo>
                    <a:pt x="965" y="492"/>
                  </a:lnTo>
                  <a:lnTo>
                    <a:pt x="965" y="492"/>
                  </a:lnTo>
                  <a:lnTo>
                    <a:pt x="963" y="495"/>
                  </a:lnTo>
                  <a:lnTo>
                    <a:pt x="963" y="497"/>
                  </a:lnTo>
                  <a:lnTo>
                    <a:pt x="960" y="499"/>
                  </a:lnTo>
                  <a:lnTo>
                    <a:pt x="960" y="499"/>
                  </a:lnTo>
                  <a:lnTo>
                    <a:pt x="958" y="502"/>
                  </a:lnTo>
                  <a:lnTo>
                    <a:pt x="956" y="504"/>
                  </a:lnTo>
                  <a:lnTo>
                    <a:pt x="956" y="504"/>
                  </a:lnTo>
                  <a:lnTo>
                    <a:pt x="953" y="506"/>
                  </a:lnTo>
                  <a:lnTo>
                    <a:pt x="951" y="506"/>
                  </a:lnTo>
                  <a:lnTo>
                    <a:pt x="949" y="509"/>
                  </a:lnTo>
                  <a:lnTo>
                    <a:pt x="949" y="509"/>
                  </a:lnTo>
                  <a:lnTo>
                    <a:pt x="946" y="511"/>
                  </a:lnTo>
                  <a:lnTo>
                    <a:pt x="944" y="511"/>
                  </a:lnTo>
                  <a:lnTo>
                    <a:pt x="941" y="511"/>
                  </a:lnTo>
                  <a:lnTo>
                    <a:pt x="939" y="513"/>
                  </a:lnTo>
                  <a:lnTo>
                    <a:pt x="937" y="513"/>
                  </a:lnTo>
                  <a:lnTo>
                    <a:pt x="934" y="513"/>
                  </a:lnTo>
                  <a:lnTo>
                    <a:pt x="932" y="513"/>
                  </a:lnTo>
                  <a:lnTo>
                    <a:pt x="930" y="516"/>
                  </a:lnTo>
                  <a:lnTo>
                    <a:pt x="927" y="516"/>
                  </a:lnTo>
                  <a:lnTo>
                    <a:pt x="925" y="516"/>
                  </a:lnTo>
                  <a:close/>
                  <a:moveTo>
                    <a:pt x="248" y="459"/>
                  </a:moveTo>
                  <a:lnTo>
                    <a:pt x="925" y="459"/>
                  </a:lnTo>
                  <a:lnTo>
                    <a:pt x="925" y="480"/>
                  </a:lnTo>
                  <a:lnTo>
                    <a:pt x="248" y="480"/>
                  </a:lnTo>
                  <a:lnTo>
                    <a:pt x="237" y="476"/>
                  </a:lnTo>
                  <a:lnTo>
                    <a:pt x="248" y="459"/>
                  </a:lnTo>
                  <a:close/>
                  <a:moveTo>
                    <a:pt x="248" y="480"/>
                  </a:moveTo>
                  <a:lnTo>
                    <a:pt x="241" y="480"/>
                  </a:lnTo>
                  <a:lnTo>
                    <a:pt x="237" y="476"/>
                  </a:lnTo>
                  <a:lnTo>
                    <a:pt x="248" y="480"/>
                  </a:lnTo>
                  <a:close/>
                  <a:moveTo>
                    <a:pt x="59" y="83"/>
                  </a:moveTo>
                  <a:lnTo>
                    <a:pt x="258" y="464"/>
                  </a:lnTo>
                  <a:lnTo>
                    <a:pt x="237" y="476"/>
                  </a:lnTo>
                  <a:lnTo>
                    <a:pt x="40" y="95"/>
                  </a:lnTo>
                  <a:lnTo>
                    <a:pt x="59" y="83"/>
                  </a:lnTo>
                  <a:close/>
                  <a:moveTo>
                    <a:pt x="0" y="125"/>
                  </a:moveTo>
                  <a:lnTo>
                    <a:pt x="5" y="0"/>
                  </a:lnTo>
                  <a:lnTo>
                    <a:pt x="107" y="69"/>
                  </a:lnTo>
                  <a:lnTo>
                    <a:pt x="0" y="12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EA3D14"/>
                </a:solidFill>
                <a:latin typeface="+mn-lt"/>
                <a:ea typeface="+mn-ea"/>
              </a:endParaRPr>
            </a:p>
          </p:txBody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7682308" y="3919421"/>
              <a:ext cx="561659" cy="608283"/>
            </a:xfrm>
            <a:custGeom>
              <a:avLst/>
              <a:gdLst>
                <a:gd name="T0" fmla="*/ 170 w 219"/>
                <a:gd name="T1" fmla="*/ 109 h 237"/>
                <a:gd name="T2" fmla="*/ 164 w 219"/>
                <a:gd name="T3" fmla="*/ 135 h 237"/>
                <a:gd name="T4" fmla="*/ 164 w 219"/>
                <a:gd name="T5" fmla="*/ 158 h 237"/>
                <a:gd name="T6" fmla="*/ 187 w 219"/>
                <a:gd name="T7" fmla="*/ 179 h 237"/>
                <a:gd name="T8" fmla="*/ 179 w 219"/>
                <a:gd name="T9" fmla="*/ 187 h 237"/>
                <a:gd name="T10" fmla="*/ 164 w 219"/>
                <a:gd name="T11" fmla="*/ 61 h 237"/>
                <a:gd name="T12" fmla="*/ 179 w 219"/>
                <a:gd name="T13" fmla="*/ 32 h 237"/>
                <a:gd name="T14" fmla="*/ 187 w 219"/>
                <a:gd name="T15" fmla="*/ 40 h 237"/>
                <a:gd name="T16" fmla="*/ 164 w 219"/>
                <a:gd name="T17" fmla="*/ 61 h 237"/>
                <a:gd name="T18" fmla="*/ 213 w 219"/>
                <a:gd name="T19" fmla="*/ 104 h 237"/>
                <a:gd name="T20" fmla="*/ 181 w 219"/>
                <a:gd name="T21" fmla="*/ 109 h 237"/>
                <a:gd name="T22" fmla="*/ 213 w 219"/>
                <a:gd name="T23" fmla="*/ 115 h 237"/>
                <a:gd name="T24" fmla="*/ 213 w 219"/>
                <a:gd name="T25" fmla="*/ 104 h 237"/>
                <a:gd name="T26" fmla="*/ 113 w 219"/>
                <a:gd name="T27" fmla="*/ 237 h 237"/>
                <a:gd name="T28" fmla="*/ 143 w 219"/>
                <a:gd name="T29" fmla="*/ 159 h 237"/>
                <a:gd name="T30" fmla="*/ 164 w 219"/>
                <a:gd name="T31" fmla="*/ 84 h 237"/>
                <a:gd name="T32" fmla="*/ 109 w 219"/>
                <a:gd name="T33" fmla="*/ 61 h 237"/>
                <a:gd name="T34" fmla="*/ 157 w 219"/>
                <a:gd name="T35" fmla="*/ 109 h 237"/>
                <a:gd name="T36" fmla="*/ 131 w 219"/>
                <a:gd name="T37" fmla="*/ 156 h 237"/>
                <a:gd name="T38" fmla="*/ 109 w 219"/>
                <a:gd name="T39" fmla="*/ 183 h 237"/>
                <a:gd name="T40" fmla="*/ 164 w 219"/>
                <a:gd name="T41" fmla="*/ 47 h 237"/>
                <a:gd name="T42" fmla="*/ 160 w 219"/>
                <a:gd name="T43" fmla="*/ 59 h 237"/>
                <a:gd name="T44" fmla="*/ 164 w 219"/>
                <a:gd name="T45" fmla="*/ 47 h 237"/>
                <a:gd name="T46" fmla="*/ 164 w 219"/>
                <a:gd name="T47" fmla="*/ 172 h 237"/>
                <a:gd name="T48" fmla="*/ 160 w 219"/>
                <a:gd name="T49" fmla="*/ 160 h 237"/>
                <a:gd name="T50" fmla="*/ 109 w 219"/>
                <a:gd name="T51" fmla="*/ 38 h 237"/>
                <a:gd name="T52" fmla="*/ 110 w 219"/>
                <a:gd name="T53" fmla="*/ 0 h 237"/>
                <a:gd name="T54" fmla="*/ 115 w 219"/>
                <a:gd name="T55" fmla="*/ 33 h 237"/>
                <a:gd name="T56" fmla="*/ 109 w 219"/>
                <a:gd name="T57" fmla="*/ 38 h 237"/>
                <a:gd name="T58" fmla="*/ 55 w 219"/>
                <a:gd name="T59" fmla="*/ 83 h 237"/>
                <a:gd name="T60" fmla="*/ 76 w 219"/>
                <a:gd name="T61" fmla="*/ 160 h 237"/>
                <a:gd name="T62" fmla="*/ 106 w 219"/>
                <a:gd name="T63" fmla="*/ 237 h 237"/>
                <a:gd name="T64" fmla="*/ 109 w 219"/>
                <a:gd name="T65" fmla="*/ 183 h 237"/>
                <a:gd name="T66" fmla="*/ 89 w 219"/>
                <a:gd name="T67" fmla="*/ 156 h 237"/>
                <a:gd name="T68" fmla="*/ 61 w 219"/>
                <a:gd name="T69" fmla="*/ 109 h 237"/>
                <a:gd name="T70" fmla="*/ 109 w 219"/>
                <a:gd name="T71" fmla="*/ 61 h 237"/>
                <a:gd name="T72" fmla="*/ 109 w 219"/>
                <a:gd name="T73" fmla="*/ 0 h 237"/>
                <a:gd name="T74" fmla="*/ 104 w 219"/>
                <a:gd name="T75" fmla="*/ 33 h 237"/>
                <a:gd name="T76" fmla="*/ 109 w 219"/>
                <a:gd name="T77" fmla="*/ 0 h 237"/>
                <a:gd name="T78" fmla="*/ 55 w 219"/>
                <a:gd name="T79" fmla="*/ 158 h 237"/>
                <a:gd name="T80" fmla="*/ 59 w 219"/>
                <a:gd name="T81" fmla="*/ 168 h 237"/>
                <a:gd name="T82" fmla="*/ 55 w 219"/>
                <a:gd name="T83" fmla="*/ 61 h 237"/>
                <a:gd name="T84" fmla="*/ 59 w 219"/>
                <a:gd name="T85" fmla="*/ 51 h 237"/>
                <a:gd name="T86" fmla="*/ 55 w 219"/>
                <a:gd name="T87" fmla="*/ 61 h 237"/>
                <a:gd name="T88" fmla="*/ 49 w 219"/>
                <a:gd name="T89" fmla="*/ 109 h 237"/>
                <a:gd name="T90" fmla="*/ 55 w 219"/>
                <a:gd name="T91" fmla="*/ 83 h 237"/>
                <a:gd name="T92" fmla="*/ 55 w 219"/>
                <a:gd name="T93" fmla="*/ 61 h 237"/>
                <a:gd name="T94" fmla="*/ 32 w 219"/>
                <a:gd name="T95" fmla="*/ 40 h 237"/>
                <a:gd name="T96" fmla="*/ 40 w 219"/>
                <a:gd name="T97" fmla="*/ 32 h 237"/>
                <a:gd name="T98" fmla="*/ 55 w 219"/>
                <a:gd name="T99" fmla="*/ 158 h 237"/>
                <a:gd name="T100" fmla="*/ 40 w 219"/>
                <a:gd name="T101" fmla="*/ 187 h 237"/>
                <a:gd name="T102" fmla="*/ 32 w 219"/>
                <a:gd name="T103" fmla="*/ 179 h 237"/>
                <a:gd name="T104" fmla="*/ 55 w 219"/>
                <a:gd name="T105" fmla="*/ 158 h 237"/>
                <a:gd name="T106" fmla="*/ 38 w 219"/>
                <a:gd name="T107" fmla="*/ 109 h 237"/>
                <a:gd name="T108" fmla="*/ 6 w 219"/>
                <a:gd name="T109" fmla="*/ 104 h 237"/>
                <a:gd name="T110" fmla="*/ 6 w 219"/>
                <a:gd name="T111" fmla="*/ 115 h 237"/>
                <a:gd name="T112" fmla="*/ 38 w 219"/>
                <a:gd name="T113" fmla="*/ 109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19" h="237">
                  <a:moveTo>
                    <a:pt x="164" y="135"/>
                  </a:moveTo>
                  <a:cubicBezTo>
                    <a:pt x="168" y="127"/>
                    <a:pt x="170" y="118"/>
                    <a:pt x="170" y="109"/>
                  </a:cubicBezTo>
                  <a:cubicBezTo>
                    <a:pt x="170" y="100"/>
                    <a:pt x="168" y="91"/>
                    <a:pt x="164" y="84"/>
                  </a:cubicBezTo>
                  <a:lnTo>
                    <a:pt x="164" y="135"/>
                  </a:lnTo>
                  <a:close/>
                  <a:moveTo>
                    <a:pt x="164" y="172"/>
                  </a:moveTo>
                  <a:cubicBezTo>
                    <a:pt x="164" y="158"/>
                    <a:pt x="164" y="158"/>
                    <a:pt x="164" y="158"/>
                  </a:cubicBezTo>
                  <a:cubicBezTo>
                    <a:pt x="165" y="158"/>
                    <a:pt x="167" y="159"/>
                    <a:pt x="168" y="160"/>
                  </a:cubicBezTo>
                  <a:cubicBezTo>
                    <a:pt x="187" y="179"/>
                    <a:pt x="187" y="179"/>
                    <a:pt x="187" y="179"/>
                  </a:cubicBezTo>
                  <a:cubicBezTo>
                    <a:pt x="189" y="181"/>
                    <a:pt x="189" y="185"/>
                    <a:pt x="187" y="187"/>
                  </a:cubicBezTo>
                  <a:cubicBezTo>
                    <a:pt x="185" y="189"/>
                    <a:pt x="181" y="189"/>
                    <a:pt x="179" y="187"/>
                  </a:cubicBezTo>
                  <a:lnTo>
                    <a:pt x="164" y="172"/>
                  </a:lnTo>
                  <a:close/>
                  <a:moveTo>
                    <a:pt x="164" y="61"/>
                  </a:moveTo>
                  <a:cubicBezTo>
                    <a:pt x="164" y="47"/>
                    <a:pt x="164" y="47"/>
                    <a:pt x="164" y="47"/>
                  </a:cubicBezTo>
                  <a:cubicBezTo>
                    <a:pt x="179" y="32"/>
                    <a:pt x="179" y="32"/>
                    <a:pt x="179" y="32"/>
                  </a:cubicBezTo>
                  <a:cubicBezTo>
                    <a:pt x="181" y="30"/>
                    <a:pt x="185" y="30"/>
                    <a:pt x="187" y="32"/>
                  </a:cubicBezTo>
                  <a:cubicBezTo>
                    <a:pt x="189" y="34"/>
                    <a:pt x="189" y="38"/>
                    <a:pt x="187" y="40"/>
                  </a:cubicBezTo>
                  <a:cubicBezTo>
                    <a:pt x="168" y="59"/>
                    <a:pt x="168" y="59"/>
                    <a:pt x="168" y="59"/>
                  </a:cubicBezTo>
                  <a:cubicBezTo>
                    <a:pt x="167" y="60"/>
                    <a:pt x="165" y="61"/>
                    <a:pt x="164" y="61"/>
                  </a:cubicBezTo>
                  <a:close/>
                  <a:moveTo>
                    <a:pt x="213" y="104"/>
                  </a:moveTo>
                  <a:cubicBezTo>
                    <a:pt x="213" y="104"/>
                    <a:pt x="213" y="104"/>
                    <a:pt x="213" y="104"/>
                  </a:cubicBezTo>
                  <a:cubicBezTo>
                    <a:pt x="186" y="104"/>
                    <a:pt x="186" y="104"/>
                    <a:pt x="186" y="104"/>
                  </a:cubicBezTo>
                  <a:cubicBezTo>
                    <a:pt x="183" y="104"/>
                    <a:pt x="181" y="106"/>
                    <a:pt x="181" y="109"/>
                  </a:cubicBezTo>
                  <a:cubicBezTo>
                    <a:pt x="181" y="112"/>
                    <a:pt x="183" y="115"/>
                    <a:pt x="186" y="115"/>
                  </a:cubicBezTo>
                  <a:cubicBezTo>
                    <a:pt x="213" y="115"/>
                    <a:pt x="213" y="115"/>
                    <a:pt x="213" y="115"/>
                  </a:cubicBezTo>
                  <a:cubicBezTo>
                    <a:pt x="216" y="115"/>
                    <a:pt x="219" y="112"/>
                    <a:pt x="219" y="109"/>
                  </a:cubicBezTo>
                  <a:cubicBezTo>
                    <a:pt x="219" y="106"/>
                    <a:pt x="216" y="104"/>
                    <a:pt x="213" y="104"/>
                  </a:cubicBezTo>
                  <a:close/>
                  <a:moveTo>
                    <a:pt x="109" y="237"/>
                  </a:moveTo>
                  <a:cubicBezTo>
                    <a:pt x="113" y="237"/>
                    <a:pt x="113" y="237"/>
                    <a:pt x="113" y="237"/>
                  </a:cubicBezTo>
                  <a:cubicBezTo>
                    <a:pt x="130" y="237"/>
                    <a:pt x="143" y="224"/>
                    <a:pt x="143" y="207"/>
                  </a:cubicBezTo>
                  <a:cubicBezTo>
                    <a:pt x="143" y="159"/>
                    <a:pt x="143" y="159"/>
                    <a:pt x="143" y="159"/>
                  </a:cubicBezTo>
                  <a:cubicBezTo>
                    <a:pt x="152" y="153"/>
                    <a:pt x="159" y="145"/>
                    <a:pt x="164" y="135"/>
                  </a:cubicBezTo>
                  <a:cubicBezTo>
                    <a:pt x="164" y="84"/>
                    <a:pt x="164" y="84"/>
                    <a:pt x="164" y="84"/>
                  </a:cubicBezTo>
                  <a:cubicBezTo>
                    <a:pt x="154" y="63"/>
                    <a:pt x="133" y="49"/>
                    <a:pt x="109" y="49"/>
                  </a:cubicBezTo>
                  <a:cubicBezTo>
                    <a:pt x="109" y="61"/>
                    <a:pt x="109" y="61"/>
                    <a:pt x="109" y="61"/>
                  </a:cubicBezTo>
                  <a:cubicBezTo>
                    <a:pt x="122" y="61"/>
                    <a:pt x="134" y="67"/>
                    <a:pt x="143" y="75"/>
                  </a:cubicBezTo>
                  <a:cubicBezTo>
                    <a:pt x="152" y="84"/>
                    <a:pt x="157" y="96"/>
                    <a:pt x="157" y="109"/>
                  </a:cubicBezTo>
                  <a:cubicBezTo>
                    <a:pt x="157" y="127"/>
                    <a:pt x="148" y="142"/>
                    <a:pt x="134" y="150"/>
                  </a:cubicBezTo>
                  <a:cubicBezTo>
                    <a:pt x="132" y="152"/>
                    <a:pt x="131" y="154"/>
                    <a:pt x="131" y="156"/>
                  </a:cubicBezTo>
                  <a:cubicBezTo>
                    <a:pt x="131" y="183"/>
                    <a:pt x="131" y="183"/>
                    <a:pt x="131" y="183"/>
                  </a:cubicBezTo>
                  <a:cubicBezTo>
                    <a:pt x="109" y="183"/>
                    <a:pt x="109" y="183"/>
                    <a:pt x="109" y="183"/>
                  </a:cubicBezTo>
                  <a:lnTo>
                    <a:pt x="109" y="237"/>
                  </a:lnTo>
                  <a:close/>
                  <a:moveTo>
                    <a:pt x="164" y="47"/>
                  </a:moveTo>
                  <a:cubicBezTo>
                    <a:pt x="164" y="61"/>
                    <a:pt x="164" y="61"/>
                    <a:pt x="164" y="61"/>
                  </a:cubicBezTo>
                  <a:cubicBezTo>
                    <a:pt x="162" y="61"/>
                    <a:pt x="161" y="60"/>
                    <a:pt x="160" y="59"/>
                  </a:cubicBezTo>
                  <a:cubicBezTo>
                    <a:pt x="158" y="57"/>
                    <a:pt x="158" y="53"/>
                    <a:pt x="160" y="51"/>
                  </a:cubicBezTo>
                  <a:lnTo>
                    <a:pt x="164" y="47"/>
                  </a:lnTo>
                  <a:close/>
                  <a:moveTo>
                    <a:pt x="164" y="158"/>
                  </a:moveTo>
                  <a:cubicBezTo>
                    <a:pt x="164" y="172"/>
                    <a:pt x="164" y="172"/>
                    <a:pt x="164" y="172"/>
                  </a:cubicBezTo>
                  <a:cubicBezTo>
                    <a:pt x="160" y="168"/>
                    <a:pt x="160" y="168"/>
                    <a:pt x="160" y="168"/>
                  </a:cubicBezTo>
                  <a:cubicBezTo>
                    <a:pt x="158" y="165"/>
                    <a:pt x="158" y="162"/>
                    <a:pt x="160" y="160"/>
                  </a:cubicBezTo>
                  <a:cubicBezTo>
                    <a:pt x="161" y="159"/>
                    <a:pt x="162" y="158"/>
                    <a:pt x="164" y="158"/>
                  </a:cubicBezTo>
                  <a:close/>
                  <a:moveTo>
                    <a:pt x="109" y="38"/>
                  </a:move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0"/>
                    <a:pt x="115" y="2"/>
                    <a:pt x="115" y="6"/>
                  </a:cubicBezTo>
                  <a:cubicBezTo>
                    <a:pt x="115" y="33"/>
                    <a:pt x="115" y="33"/>
                    <a:pt x="115" y="33"/>
                  </a:cubicBezTo>
                  <a:cubicBezTo>
                    <a:pt x="115" y="36"/>
                    <a:pt x="113" y="38"/>
                    <a:pt x="110" y="38"/>
                  </a:cubicBezTo>
                  <a:lnTo>
                    <a:pt x="109" y="38"/>
                  </a:lnTo>
                  <a:close/>
                  <a:moveTo>
                    <a:pt x="109" y="49"/>
                  </a:moveTo>
                  <a:cubicBezTo>
                    <a:pt x="85" y="49"/>
                    <a:pt x="65" y="63"/>
                    <a:pt x="55" y="83"/>
                  </a:cubicBezTo>
                  <a:cubicBezTo>
                    <a:pt x="55" y="136"/>
                    <a:pt x="55" y="136"/>
                    <a:pt x="55" y="136"/>
                  </a:cubicBezTo>
                  <a:cubicBezTo>
                    <a:pt x="60" y="146"/>
                    <a:pt x="67" y="154"/>
                    <a:pt x="76" y="160"/>
                  </a:cubicBezTo>
                  <a:cubicBezTo>
                    <a:pt x="76" y="207"/>
                    <a:pt x="76" y="207"/>
                    <a:pt x="76" y="207"/>
                  </a:cubicBezTo>
                  <a:cubicBezTo>
                    <a:pt x="76" y="224"/>
                    <a:pt x="89" y="237"/>
                    <a:pt x="106" y="237"/>
                  </a:cubicBezTo>
                  <a:cubicBezTo>
                    <a:pt x="109" y="237"/>
                    <a:pt x="109" y="237"/>
                    <a:pt x="109" y="237"/>
                  </a:cubicBezTo>
                  <a:cubicBezTo>
                    <a:pt x="109" y="183"/>
                    <a:pt x="109" y="183"/>
                    <a:pt x="109" y="183"/>
                  </a:cubicBezTo>
                  <a:cubicBezTo>
                    <a:pt x="89" y="183"/>
                    <a:pt x="89" y="183"/>
                    <a:pt x="89" y="183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4"/>
                    <a:pt x="87" y="152"/>
                    <a:pt x="85" y="151"/>
                  </a:cubicBezTo>
                  <a:cubicBezTo>
                    <a:pt x="71" y="143"/>
                    <a:pt x="61" y="127"/>
                    <a:pt x="61" y="109"/>
                  </a:cubicBezTo>
                  <a:cubicBezTo>
                    <a:pt x="61" y="96"/>
                    <a:pt x="66" y="84"/>
                    <a:pt x="75" y="75"/>
                  </a:cubicBezTo>
                  <a:cubicBezTo>
                    <a:pt x="84" y="67"/>
                    <a:pt x="96" y="61"/>
                    <a:pt x="109" y="61"/>
                  </a:cubicBezTo>
                  <a:lnTo>
                    <a:pt x="109" y="49"/>
                  </a:lnTo>
                  <a:close/>
                  <a:moveTo>
                    <a:pt x="109" y="0"/>
                  </a:moveTo>
                  <a:cubicBezTo>
                    <a:pt x="109" y="38"/>
                    <a:pt x="109" y="38"/>
                    <a:pt x="109" y="38"/>
                  </a:cubicBezTo>
                  <a:cubicBezTo>
                    <a:pt x="106" y="38"/>
                    <a:pt x="104" y="35"/>
                    <a:pt x="104" y="33"/>
                  </a:cubicBezTo>
                  <a:cubicBezTo>
                    <a:pt x="104" y="6"/>
                    <a:pt x="104" y="6"/>
                    <a:pt x="104" y="6"/>
                  </a:cubicBezTo>
                  <a:cubicBezTo>
                    <a:pt x="104" y="3"/>
                    <a:pt x="106" y="0"/>
                    <a:pt x="109" y="0"/>
                  </a:cubicBezTo>
                  <a:close/>
                  <a:moveTo>
                    <a:pt x="55" y="172"/>
                  </a:moveTo>
                  <a:cubicBezTo>
                    <a:pt x="55" y="158"/>
                    <a:pt x="55" y="158"/>
                    <a:pt x="55" y="158"/>
                  </a:cubicBezTo>
                  <a:cubicBezTo>
                    <a:pt x="56" y="158"/>
                    <a:pt x="58" y="158"/>
                    <a:pt x="59" y="160"/>
                  </a:cubicBezTo>
                  <a:cubicBezTo>
                    <a:pt x="61" y="162"/>
                    <a:pt x="61" y="165"/>
                    <a:pt x="59" y="168"/>
                  </a:cubicBezTo>
                  <a:lnTo>
                    <a:pt x="55" y="172"/>
                  </a:lnTo>
                  <a:close/>
                  <a:moveTo>
                    <a:pt x="55" y="61"/>
                  </a:moveTo>
                  <a:cubicBezTo>
                    <a:pt x="55" y="47"/>
                    <a:pt x="55" y="47"/>
                    <a:pt x="55" y="47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1" y="53"/>
                    <a:pt x="61" y="57"/>
                    <a:pt x="59" y="59"/>
                  </a:cubicBezTo>
                  <a:cubicBezTo>
                    <a:pt x="58" y="60"/>
                    <a:pt x="56" y="61"/>
                    <a:pt x="55" y="61"/>
                  </a:cubicBezTo>
                  <a:close/>
                  <a:moveTo>
                    <a:pt x="55" y="83"/>
                  </a:moveTo>
                  <a:cubicBezTo>
                    <a:pt x="51" y="91"/>
                    <a:pt x="49" y="100"/>
                    <a:pt x="49" y="109"/>
                  </a:cubicBezTo>
                  <a:cubicBezTo>
                    <a:pt x="49" y="119"/>
                    <a:pt x="51" y="128"/>
                    <a:pt x="55" y="136"/>
                  </a:cubicBezTo>
                  <a:lnTo>
                    <a:pt x="55" y="83"/>
                  </a:lnTo>
                  <a:close/>
                  <a:moveTo>
                    <a:pt x="55" y="47"/>
                  </a:moveTo>
                  <a:cubicBezTo>
                    <a:pt x="55" y="61"/>
                    <a:pt x="55" y="61"/>
                    <a:pt x="55" y="61"/>
                  </a:cubicBezTo>
                  <a:cubicBezTo>
                    <a:pt x="53" y="60"/>
                    <a:pt x="52" y="60"/>
                    <a:pt x="51" y="59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0" y="38"/>
                    <a:pt x="30" y="34"/>
                    <a:pt x="32" y="32"/>
                  </a:cubicBezTo>
                  <a:cubicBezTo>
                    <a:pt x="34" y="30"/>
                    <a:pt x="38" y="30"/>
                    <a:pt x="40" y="32"/>
                  </a:cubicBezTo>
                  <a:lnTo>
                    <a:pt x="55" y="47"/>
                  </a:lnTo>
                  <a:close/>
                  <a:moveTo>
                    <a:pt x="55" y="158"/>
                  </a:moveTo>
                  <a:cubicBezTo>
                    <a:pt x="55" y="172"/>
                    <a:pt x="55" y="172"/>
                    <a:pt x="55" y="172"/>
                  </a:cubicBezTo>
                  <a:cubicBezTo>
                    <a:pt x="40" y="187"/>
                    <a:pt x="40" y="187"/>
                    <a:pt x="40" y="187"/>
                  </a:cubicBezTo>
                  <a:cubicBezTo>
                    <a:pt x="38" y="189"/>
                    <a:pt x="34" y="189"/>
                    <a:pt x="32" y="187"/>
                  </a:cubicBezTo>
                  <a:cubicBezTo>
                    <a:pt x="30" y="185"/>
                    <a:pt x="30" y="181"/>
                    <a:pt x="32" y="179"/>
                  </a:cubicBezTo>
                  <a:cubicBezTo>
                    <a:pt x="51" y="160"/>
                    <a:pt x="51" y="160"/>
                    <a:pt x="51" y="160"/>
                  </a:cubicBezTo>
                  <a:cubicBezTo>
                    <a:pt x="52" y="159"/>
                    <a:pt x="53" y="158"/>
                    <a:pt x="55" y="158"/>
                  </a:cubicBezTo>
                  <a:close/>
                  <a:moveTo>
                    <a:pt x="38" y="109"/>
                  </a:moveTo>
                  <a:cubicBezTo>
                    <a:pt x="38" y="109"/>
                    <a:pt x="38" y="109"/>
                    <a:pt x="38" y="109"/>
                  </a:cubicBezTo>
                  <a:cubicBezTo>
                    <a:pt x="38" y="106"/>
                    <a:pt x="36" y="104"/>
                    <a:pt x="33" y="104"/>
                  </a:cubicBezTo>
                  <a:cubicBezTo>
                    <a:pt x="6" y="104"/>
                    <a:pt x="6" y="104"/>
                    <a:pt x="6" y="104"/>
                  </a:cubicBezTo>
                  <a:cubicBezTo>
                    <a:pt x="3" y="104"/>
                    <a:pt x="0" y="106"/>
                    <a:pt x="0" y="109"/>
                  </a:cubicBezTo>
                  <a:cubicBezTo>
                    <a:pt x="0" y="112"/>
                    <a:pt x="3" y="115"/>
                    <a:pt x="6" y="115"/>
                  </a:cubicBezTo>
                  <a:cubicBezTo>
                    <a:pt x="33" y="115"/>
                    <a:pt x="33" y="115"/>
                    <a:pt x="33" y="115"/>
                  </a:cubicBezTo>
                  <a:cubicBezTo>
                    <a:pt x="36" y="115"/>
                    <a:pt x="38" y="112"/>
                    <a:pt x="38" y="10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EA3D14"/>
                </a:solidFill>
                <a:latin typeface="+mn-lt"/>
                <a:ea typeface="+mn-ea"/>
              </a:endParaRPr>
            </a:p>
          </p:txBody>
        </p:sp>
      </p:grpSp>
      <p:sp>
        <p:nvSpPr>
          <p:cNvPr id="32" name="Title 13"/>
          <p:cNvSpPr txBox="1"/>
          <p:nvPr/>
        </p:nvSpPr>
        <p:spPr bwMode="auto">
          <a:xfrm>
            <a:off x="8847911" y="916631"/>
            <a:ext cx="2418091" cy="529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2" tIns="45631" rIns="91262" bIns="45631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  <a:endParaRPr lang="en-US" b="1">
              <a:solidFill>
                <a:srgbClr val="EA3D1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文本框 41"/>
          <p:cNvSpPr txBox="1">
            <a:spLocks noChangeArrowheads="1"/>
          </p:cNvSpPr>
          <p:nvPr/>
        </p:nvSpPr>
        <p:spPr bwMode="auto">
          <a:xfrm>
            <a:off x="8823362" y="1313509"/>
            <a:ext cx="23505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zh-CN" altLang="en-US" sz="1600" dirty="0">
                <a:solidFill>
                  <a:srgbClr val="EA3D1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单击此处编辑您要的内容。</a:t>
            </a:r>
            <a:r>
              <a:rPr lang="zh-CN" altLang="en-US" sz="16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更多作品请在稻壳儿搜索：青鸟演示</a:t>
            </a:r>
          </a:p>
        </p:txBody>
      </p:sp>
      <p:sp>
        <p:nvSpPr>
          <p:cNvPr id="34" name="Title 13"/>
          <p:cNvSpPr txBox="1"/>
          <p:nvPr/>
        </p:nvSpPr>
        <p:spPr bwMode="auto">
          <a:xfrm>
            <a:off x="8847911" y="3936176"/>
            <a:ext cx="2418091" cy="529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2" tIns="45631" rIns="91262" bIns="45631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  <a:endParaRPr lang="en-US" b="1">
              <a:solidFill>
                <a:srgbClr val="EA3D1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文本框 43"/>
          <p:cNvSpPr txBox="1">
            <a:spLocks noChangeArrowheads="1"/>
          </p:cNvSpPr>
          <p:nvPr/>
        </p:nvSpPr>
        <p:spPr bwMode="auto">
          <a:xfrm>
            <a:off x="8823362" y="4333054"/>
            <a:ext cx="23505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zh-CN" altLang="en-US" sz="1600" dirty="0">
                <a:solidFill>
                  <a:srgbClr val="EA3D1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单击此处编辑您要的内容。</a:t>
            </a:r>
            <a:r>
              <a:rPr lang="zh-CN" altLang="en-US" sz="16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更多作品请在稻壳儿搜索：青鸟演示</a:t>
            </a:r>
          </a:p>
        </p:txBody>
      </p:sp>
      <p:sp>
        <p:nvSpPr>
          <p:cNvPr id="36" name="Title 13"/>
          <p:cNvSpPr txBox="1"/>
          <p:nvPr/>
        </p:nvSpPr>
        <p:spPr bwMode="auto">
          <a:xfrm>
            <a:off x="945131" y="1683791"/>
            <a:ext cx="2418091" cy="529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2" tIns="45631" rIns="91262" bIns="45631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  <a:endParaRPr lang="en-US" b="1" dirty="0">
              <a:solidFill>
                <a:srgbClr val="EA3D1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文本框 45"/>
          <p:cNvSpPr txBox="1">
            <a:spLocks noChangeArrowheads="1"/>
          </p:cNvSpPr>
          <p:nvPr/>
        </p:nvSpPr>
        <p:spPr bwMode="auto">
          <a:xfrm>
            <a:off x="920582" y="2080669"/>
            <a:ext cx="235058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zh-CN" altLang="en-US" sz="1600" dirty="0">
                <a:solidFill>
                  <a:srgbClr val="EA3D1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单击此处编辑您要的内容。</a:t>
            </a:r>
            <a:r>
              <a:rPr lang="zh-CN" altLang="en-US" sz="16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更多作品请在稻壳儿搜索：青鸟演示</a:t>
            </a:r>
          </a:p>
        </p:txBody>
      </p:sp>
      <p:sp>
        <p:nvSpPr>
          <p:cNvPr id="38" name="Title 13"/>
          <p:cNvSpPr txBox="1"/>
          <p:nvPr/>
        </p:nvSpPr>
        <p:spPr bwMode="auto">
          <a:xfrm>
            <a:off x="1037191" y="5014292"/>
            <a:ext cx="2418091" cy="531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62" tIns="45631" rIns="91262" bIns="45631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单击此处添加标题</a:t>
            </a:r>
            <a:endParaRPr lang="en-US" b="1">
              <a:solidFill>
                <a:srgbClr val="EA3D1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47"/>
          <p:cNvSpPr txBox="1">
            <a:spLocks noChangeArrowheads="1"/>
          </p:cNvSpPr>
          <p:nvPr/>
        </p:nvSpPr>
        <p:spPr bwMode="auto">
          <a:xfrm>
            <a:off x="1012642" y="5411170"/>
            <a:ext cx="23505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zh-CN" altLang="en-US" sz="1600" dirty="0">
                <a:solidFill>
                  <a:srgbClr val="EA3D1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单击此处编辑您要的内容。</a:t>
            </a:r>
            <a:r>
              <a:rPr lang="zh-CN" altLang="en-US" sz="16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更多作品请在稻壳儿搜索：青鸟演示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4960419" y="285345"/>
            <a:ext cx="22711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在此处添加标题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文本框 35"/>
          <p:cNvSpPr txBox="1">
            <a:spLocks noChangeArrowheads="1"/>
          </p:cNvSpPr>
          <p:nvPr/>
        </p:nvSpPr>
        <p:spPr bwMode="auto">
          <a:xfrm>
            <a:off x="6263854" y="4472111"/>
            <a:ext cx="5999361" cy="86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1216660">
              <a:lnSpc>
                <a:spcPct val="120000"/>
              </a:lnSpc>
            </a:pPr>
            <a:r>
              <a:rPr lang="zh-CN" altLang="en-US" sz="1400" dirty="0">
                <a:solidFill>
                  <a:srgbClr val="EA3D1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单击此处编辑您要的内容。</a:t>
            </a:r>
            <a:r>
              <a:rPr lang="zh-CN" altLang="en-US" sz="14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更多作品请在稻壳儿搜索：青鸟演示</a:t>
            </a:r>
            <a:r>
              <a:rPr lang="zh-CN" altLang="en-US" sz="1400" dirty="0">
                <a:solidFill>
                  <a:srgbClr val="EA3D1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单击此处编辑您要的内容。</a:t>
            </a:r>
            <a:r>
              <a:rPr lang="zh-CN" altLang="en-US" sz="14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更多作品请在稻壳儿搜索：青鸟演示</a:t>
            </a:r>
            <a:endParaRPr lang="en-US" altLang="zh-CN" sz="1400" dirty="0">
              <a:solidFill>
                <a:srgbClr val="EA3D1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defTabSz="1216660">
              <a:lnSpc>
                <a:spcPct val="120000"/>
              </a:lnSpc>
              <a:buNone/>
            </a:pPr>
            <a:endParaRPr lang="en-US" altLang="zh-CN" sz="1400" dirty="0">
              <a:solidFill>
                <a:srgbClr val="EA3D1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32" name="直接连接符 31"/>
          <p:cNvCxnSpPr/>
          <p:nvPr/>
        </p:nvCxnSpPr>
        <p:spPr>
          <a:xfrm>
            <a:off x="6319804" y="4343066"/>
            <a:ext cx="5887461" cy="0"/>
          </a:xfrm>
          <a:prstGeom prst="line">
            <a:avLst/>
          </a:prstGeom>
          <a:ln>
            <a:solidFill>
              <a:srgbClr val="EA3D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图片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18"/>
          <a:stretch>
            <a:fillRect/>
          </a:stretch>
        </p:blipFill>
        <p:spPr bwMode="auto">
          <a:xfrm>
            <a:off x="6319804" y="1643885"/>
            <a:ext cx="5892548" cy="23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图片 3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53" t="39294" r="30714" b="28433"/>
          <a:stretch>
            <a:fillRect/>
          </a:stretch>
        </p:blipFill>
        <p:spPr>
          <a:xfrm>
            <a:off x="1267485" y="962611"/>
            <a:ext cx="4146487" cy="4104081"/>
          </a:xfrm>
          <a:prstGeom prst="rect">
            <a:avLst/>
          </a:prstGeom>
        </p:spPr>
      </p:pic>
      <p:sp>
        <p:nvSpPr>
          <p:cNvPr id="36" name="文本框 35"/>
          <p:cNvSpPr txBox="1"/>
          <p:nvPr/>
        </p:nvSpPr>
        <p:spPr>
          <a:xfrm>
            <a:off x="4960419" y="285345"/>
            <a:ext cx="22711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在此处添加标题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/>
          <p:cNvGrpSpPr/>
          <p:nvPr/>
        </p:nvGrpSpPr>
        <p:grpSpPr>
          <a:xfrm>
            <a:off x="4157008" y="1530063"/>
            <a:ext cx="3877985" cy="3797875"/>
            <a:chOff x="4301042" y="1458913"/>
            <a:chExt cx="3877985" cy="3797875"/>
          </a:xfrm>
        </p:grpSpPr>
        <p:sp>
          <p:nvSpPr>
            <p:cNvPr id="4" name="文本框 13"/>
            <p:cNvSpPr txBox="1">
              <a:spLocks noChangeArrowheads="1"/>
            </p:cNvSpPr>
            <p:nvPr/>
          </p:nvSpPr>
          <p:spPr bwMode="auto">
            <a:xfrm>
              <a:off x="4301042" y="3187808"/>
              <a:ext cx="3877985" cy="757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None/>
              </a:pPr>
              <a:r>
                <a:rPr lang="zh-CN" altLang="en-US" sz="4800" b="1" dirty="0">
                  <a:solidFill>
                    <a:srgbClr val="EB531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添加文字内容</a:t>
              </a:r>
            </a:p>
          </p:txBody>
        </p:sp>
        <p:sp>
          <p:nvSpPr>
            <p:cNvPr id="5" name="椭圆 4"/>
            <p:cNvSpPr/>
            <p:nvPr/>
          </p:nvSpPr>
          <p:spPr>
            <a:xfrm>
              <a:off x="4919663" y="4438650"/>
              <a:ext cx="65087" cy="65088"/>
            </a:xfrm>
            <a:prstGeom prst="ellipse">
              <a:avLst/>
            </a:prstGeom>
            <a:solidFill>
              <a:srgbClr val="EB5312"/>
            </a:solidFill>
            <a:ln>
              <a:solidFill>
                <a:srgbClr val="EB531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4400">
                <a:solidFill>
                  <a:srgbClr val="EB5312"/>
                </a:solidFill>
              </a:endParaRPr>
            </a:p>
          </p:txBody>
        </p:sp>
        <p:sp>
          <p:nvSpPr>
            <p:cNvPr id="6" name="文本框 13"/>
            <p:cNvSpPr txBox="1">
              <a:spLocks noChangeArrowheads="1"/>
            </p:cNvSpPr>
            <p:nvPr/>
          </p:nvSpPr>
          <p:spPr bwMode="auto">
            <a:xfrm>
              <a:off x="4989513" y="4294188"/>
              <a:ext cx="100540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600" dirty="0">
                  <a:solidFill>
                    <a:srgbClr val="EB531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输入文字</a:t>
              </a:r>
            </a:p>
          </p:txBody>
        </p:sp>
        <p:sp>
          <p:nvSpPr>
            <p:cNvPr id="7" name="椭圆 6"/>
            <p:cNvSpPr/>
            <p:nvPr/>
          </p:nvSpPr>
          <p:spPr>
            <a:xfrm>
              <a:off x="6373813" y="4425950"/>
              <a:ext cx="65087" cy="65088"/>
            </a:xfrm>
            <a:prstGeom prst="ellipse">
              <a:avLst/>
            </a:prstGeom>
            <a:solidFill>
              <a:srgbClr val="EB5312"/>
            </a:solidFill>
            <a:ln>
              <a:solidFill>
                <a:srgbClr val="EB531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4400">
                <a:solidFill>
                  <a:srgbClr val="EB5312"/>
                </a:solidFill>
              </a:endParaRPr>
            </a:p>
          </p:txBody>
        </p:sp>
        <p:sp>
          <p:nvSpPr>
            <p:cNvPr id="8" name="文本框 13"/>
            <p:cNvSpPr txBox="1">
              <a:spLocks noChangeArrowheads="1"/>
            </p:cNvSpPr>
            <p:nvPr/>
          </p:nvSpPr>
          <p:spPr bwMode="auto">
            <a:xfrm>
              <a:off x="6438900" y="4306888"/>
              <a:ext cx="1006475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600" dirty="0">
                  <a:solidFill>
                    <a:srgbClr val="EB531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输入文字</a:t>
              </a:r>
            </a:p>
          </p:txBody>
        </p:sp>
        <p:sp>
          <p:nvSpPr>
            <p:cNvPr id="9" name="椭圆 8"/>
            <p:cNvSpPr/>
            <p:nvPr/>
          </p:nvSpPr>
          <p:spPr>
            <a:xfrm>
              <a:off x="4919663" y="4795838"/>
              <a:ext cx="65087" cy="63500"/>
            </a:xfrm>
            <a:prstGeom prst="ellipse">
              <a:avLst/>
            </a:prstGeom>
            <a:solidFill>
              <a:srgbClr val="EB5312"/>
            </a:solidFill>
            <a:ln>
              <a:solidFill>
                <a:srgbClr val="EB531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>
                <a:solidFill>
                  <a:srgbClr val="EB5312"/>
                </a:solidFill>
              </a:endParaRPr>
            </a:p>
          </p:txBody>
        </p:sp>
        <p:sp>
          <p:nvSpPr>
            <p:cNvPr id="10" name="文本框 13"/>
            <p:cNvSpPr txBox="1">
              <a:spLocks noChangeArrowheads="1"/>
            </p:cNvSpPr>
            <p:nvPr/>
          </p:nvSpPr>
          <p:spPr bwMode="auto">
            <a:xfrm>
              <a:off x="4989513" y="4673600"/>
              <a:ext cx="100488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600" dirty="0">
                  <a:solidFill>
                    <a:srgbClr val="EB531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输入文字</a:t>
              </a:r>
            </a:p>
          </p:txBody>
        </p:sp>
        <p:sp>
          <p:nvSpPr>
            <p:cNvPr id="11" name="椭圆 10"/>
            <p:cNvSpPr/>
            <p:nvPr/>
          </p:nvSpPr>
          <p:spPr>
            <a:xfrm>
              <a:off x="6369050" y="4794250"/>
              <a:ext cx="65088" cy="65088"/>
            </a:xfrm>
            <a:prstGeom prst="ellipse">
              <a:avLst/>
            </a:prstGeom>
            <a:solidFill>
              <a:srgbClr val="EB5312"/>
            </a:solidFill>
            <a:ln>
              <a:solidFill>
                <a:srgbClr val="EB531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4400">
                <a:solidFill>
                  <a:srgbClr val="EB5312"/>
                </a:solidFill>
              </a:endParaRPr>
            </a:p>
          </p:txBody>
        </p:sp>
        <p:sp>
          <p:nvSpPr>
            <p:cNvPr id="12" name="文本框 257"/>
            <p:cNvSpPr txBox="1">
              <a:spLocks noChangeArrowheads="1"/>
            </p:cNvSpPr>
            <p:nvPr/>
          </p:nvSpPr>
          <p:spPr bwMode="auto">
            <a:xfrm>
              <a:off x="6438900" y="4672013"/>
              <a:ext cx="100540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600" dirty="0">
                  <a:solidFill>
                    <a:srgbClr val="EB531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输入文字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600" dirty="0">
                <a:solidFill>
                  <a:srgbClr val="EB531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3" name="直接连接符 12"/>
            <p:cNvCxnSpPr/>
            <p:nvPr/>
          </p:nvCxnSpPr>
          <p:spPr>
            <a:xfrm>
              <a:off x="4418091" y="4105275"/>
              <a:ext cx="3640258" cy="0"/>
            </a:xfrm>
            <a:prstGeom prst="line">
              <a:avLst/>
            </a:prstGeom>
            <a:ln>
              <a:solidFill>
                <a:srgbClr val="EB53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组合 2"/>
            <p:cNvGrpSpPr/>
            <p:nvPr/>
          </p:nvGrpSpPr>
          <p:grpSpPr bwMode="auto">
            <a:xfrm>
              <a:off x="5213350" y="1458913"/>
              <a:ext cx="2938463" cy="1765300"/>
              <a:chOff x="5271888" y="1459722"/>
              <a:chExt cx="2938751" cy="1765593"/>
            </a:xfrm>
          </p:grpSpPr>
          <p:sp>
            <p:nvSpPr>
              <p:cNvPr id="15" name="泪滴形 14"/>
              <p:cNvSpPr/>
              <p:nvPr/>
            </p:nvSpPr>
            <p:spPr>
              <a:xfrm rot="10800000">
                <a:off x="7323139" y="1459722"/>
                <a:ext cx="887500" cy="887559"/>
              </a:xfrm>
              <a:prstGeom prst="teardrop">
                <a:avLst/>
              </a:prstGeom>
              <a:noFill/>
              <a:ln>
                <a:solidFill>
                  <a:srgbClr val="EB531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rgbClr val="EB5312"/>
                  </a:solidFill>
                </a:endParaRPr>
              </a:p>
            </p:txBody>
          </p:sp>
          <p:sp>
            <p:nvSpPr>
              <p:cNvPr id="16" name="文本框 259"/>
              <p:cNvSpPr txBox="1">
                <a:spLocks noChangeArrowheads="1"/>
              </p:cNvSpPr>
              <p:nvPr/>
            </p:nvSpPr>
            <p:spPr bwMode="auto">
              <a:xfrm>
                <a:off x="5271888" y="2024986"/>
                <a:ext cx="2017925" cy="1200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7200" dirty="0">
                    <a:solidFill>
                      <a:srgbClr val="EB5312"/>
                    </a:solidFill>
                    <a:latin typeface="Impact" panose="020B0806030902050204" pitchFamily="34" charset="0"/>
                  </a:rPr>
                  <a:t>PART</a:t>
                </a:r>
                <a:endParaRPr lang="zh-CN" altLang="en-US" sz="7200" dirty="0">
                  <a:solidFill>
                    <a:srgbClr val="EB5312"/>
                  </a:solidFill>
                  <a:latin typeface="Impact" panose="020B0806030902050204" pitchFamily="34" charset="0"/>
                </a:endParaRPr>
              </a:p>
            </p:txBody>
          </p:sp>
          <p:sp>
            <p:nvSpPr>
              <p:cNvPr id="17" name="文本框 260"/>
              <p:cNvSpPr txBox="1">
                <a:spLocks noChangeArrowheads="1"/>
              </p:cNvSpPr>
              <p:nvPr/>
            </p:nvSpPr>
            <p:spPr bwMode="auto">
              <a:xfrm>
                <a:off x="7368242" y="1540049"/>
                <a:ext cx="822742" cy="831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4800" dirty="0">
                    <a:solidFill>
                      <a:srgbClr val="EB5312"/>
                    </a:solidFill>
                    <a:latin typeface="Impact" panose="020B0806030902050204" pitchFamily="34" charset="0"/>
                  </a:rPr>
                  <a:t>04</a:t>
                </a:r>
                <a:endParaRPr lang="zh-CN" altLang="en-US" sz="6000" dirty="0">
                  <a:solidFill>
                    <a:srgbClr val="EB5312"/>
                  </a:solidFill>
                  <a:latin typeface="Impact" panose="020B0806030902050204" pitchFamily="34" charset="0"/>
                </a:endParaRPr>
              </a:p>
            </p:txBody>
          </p:sp>
        </p:grpSp>
      </p:grpSp>
      <p:pic>
        <p:nvPicPr>
          <p:cNvPr id="19" name="图片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928" y="3946772"/>
            <a:ext cx="2098516" cy="2762331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组合 36"/>
          <p:cNvGrpSpPr/>
          <p:nvPr/>
        </p:nvGrpSpPr>
        <p:grpSpPr>
          <a:xfrm>
            <a:off x="1943100" y="1344083"/>
            <a:ext cx="8305800" cy="4169834"/>
            <a:chOff x="1404938" y="2116138"/>
            <a:chExt cx="6229350" cy="3127375"/>
          </a:xfrm>
        </p:grpSpPr>
        <p:sp>
          <p:nvSpPr>
            <p:cNvPr id="6" name="任意多边形 5"/>
            <p:cNvSpPr/>
            <p:nvPr/>
          </p:nvSpPr>
          <p:spPr>
            <a:xfrm>
              <a:off x="2790825" y="2116138"/>
              <a:ext cx="923925" cy="782637"/>
            </a:xfrm>
            <a:custGeom>
              <a:avLst/>
              <a:gdLst>
                <a:gd name="connsiteX0" fmla="*/ 0 w 1115526"/>
                <a:gd name="connsiteY0" fmla="*/ 868921 h 868921"/>
                <a:gd name="connsiteX1" fmla="*/ 557760 w 1115526"/>
                <a:gd name="connsiteY1" fmla="*/ 0 h 868921"/>
                <a:gd name="connsiteX2" fmla="*/ 557766 w 1115526"/>
                <a:gd name="connsiteY2" fmla="*/ 0 h 868921"/>
                <a:gd name="connsiteX3" fmla="*/ 1115526 w 1115526"/>
                <a:gd name="connsiteY3" fmla="*/ 868921 h 868921"/>
                <a:gd name="connsiteX4" fmla="*/ 0 w 1115526"/>
                <a:gd name="connsiteY4" fmla="*/ 868921 h 868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5526" h="868921">
                  <a:moveTo>
                    <a:pt x="0" y="868921"/>
                  </a:moveTo>
                  <a:lnTo>
                    <a:pt x="557760" y="0"/>
                  </a:lnTo>
                  <a:lnTo>
                    <a:pt x="557766" y="0"/>
                  </a:lnTo>
                  <a:lnTo>
                    <a:pt x="1115526" y="868921"/>
                  </a:lnTo>
                  <a:lnTo>
                    <a:pt x="0" y="868921"/>
                  </a:lnTo>
                  <a:close/>
                </a:path>
              </a:pathLst>
            </a:custGeom>
            <a:solidFill>
              <a:srgbClr val="EA3D1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3338" tIns="33338" rIns="33338" bIns="33338" spcCol="1270" anchor="ctr"/>
            <a:lstStyle/>
            <a:p>
              <a:pPr algn="ctr" defTabSz="1166495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zh-CN" altLang="en-US" sz="3200">
                <a:solidFill>
                  <a:prstClr val="white"/>
                </a:solidFill>
              </a:endParaRPr>
            </a:p>
          </p:txBody>
        </p:sp>
        <p:sp>
          <p:nvSpPr>
            <p:cNvPr id="7" name="任意多边形 6"/>
            <p:cNvSpPr/>
            <p:nvPr/>
          </p:nvSpPr>
          <p:spPr>
            <a:xfrm>
              <a:off x="2328863" y="2898775"/>
              <a:ext cx="1847850" cy="781050"/>
            </a:xfrm>
            <a:custGeom>
              <a:avLst/>
              <a:gdLst>
                <a:gd name="connsiteX0" fmla="*/ 0 w 2231053"/>
                <a:gd name="connsiteY0" fmla="*/ 868921 h 868921"/>
                <a:gd name="connsiteX1" fmla="*/ 557760 w 2231053"/>
                <a:gd name="connsiteY1" fmla="*/ 0 h 868921"/>
                <a:gd name="connsiteX2" fmla="*/ 1673293 w 2231053"/>
                <a:gd name="connsiteY2" fmla="*/ 0 h 868921"/>
                <a:gd name="connsiteX3" fmla="*/ 2231053 w 2231053"/>
                <a:gd name="connsiteY3" fmla="*/ 868921 h 868921"/>
                <a:gd name="connsiteX4" fmla="*/ 0 w 2231053"/>
                <a:gd name="connsiteY4" fmla="*/ 868921 h 868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31053" h="868921">
                  <a:moveTo>
                    <a:pt x="0" y="868921"/>
                  </a:moveTo>
                  <a:lnTo>
                    <a:pt x="557760" y="0"/>
                  </a:lnTo>
                  <a:lnTo>
                    <a:pt x="1673293" y="0"/>
                  </a:lnTo>
                  <a:lnTo>
                    <a:pt x="2231053" y="868921"/>
                  </a:lnTo>
                  <a:lnTo>
                    <a:pt x="0" y="868921"/>
                  </a:lnTo>
                  <a:close/>
                </a:path>
              </a:pathLst>
            </a:custGeom>
            <a:solidFill>
              <a:srgbClr val="EA3D1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335688" tIns="42863" rIns="335689" bIns="42863" spcCol="1270" anchor="ctr"/>
            <a:lstStyle/>
            <a:p>
              <a:pPr algn="ctr" defTabSz="149987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zh-CN" altLang="en-US" sz="4000">
                <a:solidFill>
                  <a:prstClr val="white"/>
                </a:solidFill>
              </a:endParaRPr>
            </a:p>
          </p:txBody>
        </p:sp>
        <p:sp>
          <p:nvSpPr>
            <p:cNvPr id="8" name="任意多边形 7"/>
            <p:cNvSpPr/>
            <p:nvPr/>
          </p:nvSpPr>
          <p:spPr>
            <a:xfrm>
              <a:off x="1866900" y="3679825"/>
              <a:ext cx="2771775" cy="782638"/>
            </a:xfrm>
            <a:custGeom>
              <a:avLst/>
              <a:gdLst>
                <a:gd name="connsiteX0" fmla="*/ 0 w 3346579"/>
                <a:gd name="connsiteY0" fmla="*/ 868921 h 868921"/>
                <a:gd name="connsiteX1" fmla="*/ 557760 w 3346579"/>
                <a:gd name="connsiteY1" fmla="*/ 0 h 868921"/>
                <a:gd name="connsiteX2" fmla="*/ 2788819 w 3346579"/>
                <a:gd name="connsiteY2" fmla="*/ 0 h 868921"/>
                <a:gd name="connsiteX3" fmla="*/ 3346579 w 3346579"/>
                <a:gd name="connsiteY3" fmla="*/ 868921 h 868921"/>
                <a:gd name="connsiteX4" fmla="*/ 0 w 3346579"/>
                <a:gd name="connsiteY4" fmla="*/ 868921 h 868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46579" h="868921">
                  <a:moveTo>
                    <a:pt x="0" y="868921"/>
                  </a:moveTo>
                  <a:lnTo>
                    <a:pt x="557760" y="0"/>
                  </a:lnTo>
                  <a:lnTo>
                    <a:pt x="2788819" y="0"/>
                  </a:lnTo>
                  <a:lnTo>
                    <a:pt x="3346579" y="868921"/>
                  </a:lnTo>
                  <a:lnTo>
                    <a:pt x="0" y="868921"/>
                  </a:lnTo>
                  <a:close/>
                </a:path>
              </a:pathLst>
            </a:custGeom>
            <a:solidFill>
              <a:srgbClr val="EA3D1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85911" tIns="46673" rIns="485912" bIns="46673" spcCol="1270" anchor="ctr"/>
            <a:lstStyle/>
            <a:p>
              <a:pPr algn="ctr" defTabSz="163322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zh-CN" altLang="en-US" sz="4400" dirty="0">
                <a:solidFill>
                  <a:prstClr val="white"/>
                </a:solidFill>
              </a:endParaRPr>
            </a:p>
          </p:txBody>
        </p:sp>
        <p:sp>
          <p:nvSpPr>
            <p:cNvPr id="9" name="任意多边形 8"/>
            <p:cNvSpPr/>
            <p:nvPr/>
          </p:nvSpPr>
          <p:spPr>
            <a:xfrm>
              <a:off x="1404938" y="4462463"/>
              <a:ext cx="3697287" cy="781050"/>
            </a:xfrm>
            <a:custGeom>
              <a:avLst/>
              <a:gdLst>
                <a:gd name="connsiteX0" fmla="*/ 0 w 4462106"/>
                <a:gd name="connsiteY0" fmla="*/ 868921 h 868921"/>
                <a:gd name="connsiteX1" fmla="*/ 557760 w 4462106"/>
                <a:gd name="connsiteY1" fmla="*/ 0 h 868921"/>
                <a:gd name="connsiteX2" fmla="*/ 3904346 w 4462106"/>
                <a:gd name="connsiteY2" fmla="*/ 0 h 868921"/>
                <a:gd name="connsiteX3" fmla="*/ 4462106 w 4462106"/>
                <a:gd name="connsiteY3" fmla="*/ 868921 h 868921"/>
                <a:gd name="connsiteX4" fmla="*/ 0 w 4462106"/>
                <a:gd name="connsiteY4" fmla="*/ 868921 h 868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62106" h="868921">
                  <a:moveTo>
                    <a:pt x="0" y="868921"/>
                  </a:moveTo>
                  <a:lnTo>
                    <a:pt x="557760" y="0"/>
                  </a:lnTo>
                  <a:lnTo>
                    <a:pt x="3904346" y="0"/>
                  </a:lnTo>
                  <a:lnTo>
                    <a:pt x="4462106" y="868921"/>
                  </a:lnTo>
                  <a:lnTo>
                    <a:pt x="0" y="868921"/>
                  </a:lnTo>
                  <a:close/>
                </a:path>
              </a:pathLst>
            </a:custGeom>
            <a:solidFill>
              <a:srgbClr val="EA3D1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635181" tIns="49530" rIns="635183" bIns="49530" spcCol="1270" anchor="ctr"/>
            <a:lstStyle/>
            <a:p>
              <a:pPr algn="ctr" defTabSz="173355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zh-CN" altLang="en-US" sz="4400" dirty="0">
                <a:solidFill>
                  <a:prstClr val="white"/>
                </a:solidFill>
              </a:endParaRPr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3252788" y="2124075"/>
              <a:ext cx="1849437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3714750" y="2890838"/>
              <a:ext cx="1849438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文本框 11"/>
            <p:cNvSpPr txBox="1"/>
            <p:nvPr/>
          </p:nvSpPr>
          <p:spPr>
            <a:xfrm>
              <a:off x="3881438" y="2232025"/>
              <a:ext cx="1511300" cy="53091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800" b="1" dirty="0">
                  <a:solidFill>
                    <a:srgbClr val="EA3D1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200" dirty="0">
                  <a:solidFill>
                    <a:srgbClr val="EA3D1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单击此处添加标题</a:t>
              </a:r>
            </a:p>
          </p:txBody>
        </p:sp>
        <p:sp>
          <p:nvSpPr>
            <p:cNvPr id="13" name="平行四边形 12"/>
            <p:cNvSpPr/>
            <p:nvPr/>
          </p:nvSpPr>
          <p:spPr>
            <a:xfrm flipH="1">
              <a:off x="5102225" y="2124075"/>
              <a:ext cx="1141413" cy="774700"/>
            </a:xfrm>
            <a:prstGeom prst="parallelogram">
              <a:avLst>
                <a:gd name="adj" fmla="val 59014"/>
              </a:avLst>
            </a:prstGeom>
            <a:solidFill>
              <a:srgbClr val="EA3D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solidFill>
                  <a:prstClr val="white"/>
                </a:solidFill>
              </a:endParaRPr>
            </a:p>
          </p:txBody>
        </p:sp>
        <p:grpSp>
          <p:nvGrpSpPr>
            <p:cNvPr id="14" name="Group 13"/>
            <p:cNvGrpSpPr>
              <a:grpSpLocks noChangeAspect="1"/>
            </p:cNvGrpSpPr>
            <p:nvPr/>
          </p:nvGrpSpPr>
          <p:grpSpPr bwMode="auto">
            <a:xfrm>
              <a:off x="5607263" y="2321609"/>
              <a:ext cx="191774" cy="374853"/>
              <a:chOff x="1" y="2"/>
              <a:chExt cx="397" cy="776"/>
            </a:xfrm>
            <a:solidFill>
              <a:schemeClr val="bg1"/>
            </a:solidFill>
          </p:grpSpPr>
          <p:sp>
            <p:nvSpPr>
              <p:cNvPr id="15" name="Oval 14"/>
              <p:cNvSpPr>
                <a:spLocks noChangeArrowheads="1"/>
              </p:cNvSpPr>
              <p:nvPr/>
            </p:nvSpPr>
            <p:spPr bwMode="auto">
              <a:xfrm>
                <a:off x="174" y="673"/>
                <a:ext cx="48" cy="5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600">
                  <a:solidFill>
                    <a:prstClr val="black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6" name="Freeform 15"/>
              <p:cNvSpPr>
                <a:spLocks noEditPoints="1"/>
              </p:cNvSpPr>
              <p:nvPr/>
            </p:nvSpPr>
            <p:spPr bwMode="auto">
              <a:xfrm>
                <a:off x="1" y="2"/>
                <a:ext cx="397" cy="776"/>
              </a:xfrm>
              <a:custGeom>
                <a:avLst/>
                <a:gdLst>
                  <a:gd name="T0" fmla="*/ 140 w 165"/>
                  <a:gd name="T1" fmla="*/ 0 h 325"/>
                  <a:gd name="T2" fmla="*/ 25 w 165"/>
                  <a:gd name="T3" fmla="*/ 0 h 325"/>
                  <a:gd name="T4" fmla="*/ 0 w 165"/>
                  <a:gd name="T5" fmla="*/ 25 h 325"/>
                  <a:gd name="T6" fmla="*/ 0 w 165"/>
                  <a:gd name="T7" fmla="*/ 299 h 325"/>
                  <a:gd name="T8" fmla="*/ 25 w 165"/>
                  <a:gd name="T9" fmla="*/ 325 h 325"/>
                  <a:gd name="T10" fmla="*/ 140 w 165"/>
                  <a:gd name="T11" fmla="*/ 325 h 325"/>
                  <a:gd name="T12" fmla="*/ 165 w 165"/>
                  <a:gd name="T13" fmla="*/ 299 h 325"/>
                  <a:gd name="T14" fmla="*/ 165 w 165"/>
                  <a:gd name="T15" fmla="*/ 25 h 325"/>
                  <a:gd name="T16" fmla="*/ 140 w 165"/>
                  <a:gd name="T17" fmla="*/ 0 h 325"/>
                  <a:gd name="T18" fmla="*/ 61 w 165"/>
                  <a:gd name="T19" fmla="*/ 20 h 325"/>
                  <a:gd name="T20" fmla="*/ 104 w 165"/>
                  <a:gd name="T21" fmla="*/ 20 h 325"/>
                  <a:gd name="T22" fmla="*/ 106 w 165"/>
                  <a:gd name="T23" fmla="*/ 22 h 325"/>
                  <a:gd name="T24" fmla="*/ 104 w 165"/>
                  <a:gd name="T25" fmla="*/ 24 h 325"/>
                  <a:gd name="T26" fmla="*/ 61 w 165"/>
                  <a:gd name="T27" fmla="*/ 24 h 325"/>
                  <a:gd name="T28" fmla="*/ 58 w 165"/>
                  <a:gd name="T29" fmla="*/ 22 h 325"/>
                  <a:gd name="T30" fmla="*/ 61 w 165"/>
                  <a:gd name="T31" fmla="*/ 20 h 325"/>
                  <a:gd name="T32" fmla="*/ 82 w 165"/>
                  <a:gd name="T33" fmla="*/ 306 h 325"/>
                  <a:gd name="T34" fmla="*/ 68 w 165"/>
                  <a:gd name="T35" fmla="*/ 292 h 325"/>
                  <a:gd name="T36" fmla="*/ 82 w 165"/>
                  <a:gd name="T37" fmla="*/ 277 h 325"/>
                  <a:gd name="T38" fmla="*/ 97 w 165"/>
                  <a:gd name="T39" fmla="*/ 292 h 325"/>
                  <a:gd name="T40" fmla="*/ 82 w 165"/>
                  <a:gd name="T41" fmla="*/ 306 h 325"/>
                  <a:gd name="T42" fmla="*/ 154 w 165"/>
                  <a:gd name="T43" fmla="*/ 261 h 325"/>
                  <a:gd name="T44" fmla="*/ 11 w 165"/>
                  <a:gd name="T45" fmla="*/ 261 h 325"/>
                  <a:gd name="T46" fmla="*/ 11 w 165"/>
                  <a:gd name="T47" fmla="*/ 50 h 325"/>
                  <a:gd name="T48" fmla="*/ 154 w 165"/>
                  <a:gd name="T49" fmla="*/ 50 h 325"/>
                  <a:gd name="T50" fmla="*/ 154 w 165"/>
                  <a:gd name="T51" fmla="*/ 261 h 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5" h="325">
                    <a:moveTo>
                      <a:pt x="140" y="0"/>
                    </a:moveTo>
                    <a:cubicBezTo>
                      <a:pt x="25" y="0"/>
                      <a:pt x="25" y="0"/>
                      <a:pt x="25" y="0"/>
                    </a:cubicBezTo>
                    <a:cubicBezTo>
                      <a:pt x="11" y="0"/>
                      <a:pt x="0" y="11"/>
                      <a:pt x="0" y="25"/>
                    </a:cubicBezTo>
                    <a:cubicBezTo>
                      <a:pt x="0" y="299"/>
                      <a:pt x="0" y="299"/>
                      <a:pt x="0" y="299"/>
                    </a:cubicBezTo>
                    <a:cubicBezTo>
                      <a:pt x="0" y="313"/>
                      <a:pt x="11" y="325"/>
                      <a:pt x="25" y="325"/>
                    </a:cubicBezTo>
                    <a:cubicBezTo>
                      <a:pt x="140" y="325"/>
                      <a:pt x="140" y="325"/>
                      <a:pt x="140" y="325"/>
                    </a:cubicBezTo>
                    <a:cubicBezTo>
                      <a:pt x="153" y="325"/>
                      <a:pt x="165" y="313"/>
                      <a:pt x="165" y="299"/>
                    </a:cubicBezTo>
                    <a:cubicBezTo>
                      <a:pt x="165" y="25"/>
                      <a:pt x="165" y="25"/>
                      <a:pt x="165" y="25"/>
                    </a:cubicBezTo>
                    <a:cubicBezTo>
                      <a:pt x="165" y="11"/>
                      <a:pt x="153" y="0"/>
                      <a:pt x="140" y="0"/>
                    </a:cubicBezTo>
                    <a:close/>
                    <a:moveTo>
                      <a:pt x="61" y="20"/>
                    </a:moveTo>
                    <a:cubicBezTo>
                      <a:pt x="104" y="20"/>
                      <a:pt x="104" y="20"/>
                      <a:pt x="104" y="20"/>
                    </a:cubicBezTo>
                    <a:cubicBezTo>
                      <a:pt x="105" y="20"/>
                      <a:pt x="106" y="21"/>
                      <a:pt x="106" y="22"/>
                    </a:cubicBezTo>
                    <a:cubicBezTo>
                      <a:pt x="106" y="23"/>
                      <a:pt x="105" y="24"/>
                      <a:pt x="104" y="24"/>
                    </a:cubicBezTo>
                    <a:cubicBezTo>
                      <a:pt x="61" y="24"/>
                      <a:pt x="61" y="24"/>
                      <a:pt x="61" y="24"/>
                    </a:cubicBezTo>
                    <a:cubicBezTo>
                      <a:pt x="59" y="24"/>
                      <a:pt x="58" y="23"/>
                      <a:pt x="58" y="22"/>
                    </a:cubicBezTo>
                    <a:cubicBezTo>
                      <a:pt x="58" y="21"/>
                      <a:pt x="59" y="20"/>
                      <a:pt x="61" y="20"/>
                    </a:cubicBezTo>
                    <a:close/>
                    <a:moveTo>
                      <a:pt x="82" y="306"/>
                    </a:moveTo>
                    <a:cubicBezTo>
                      <a:pt x="74" y="306"/>
                      <a:pt x="68" y="300"/>
                      <a:pt x="68" y="292"/>
                    </a:cubicBezTo>
                    <a:cubicBezTo>
                      <a:pt x="68" y="284"/>
                      <a:pt x="74" y="277"/>
                      <a:pt x="82" y="277"/>
                    </a:cubicBezTo>
                    <a:cubicBezTo>
                      <a:pt x="90" y="277"/>
                      <a:pt x="97" y="284"/>
                      <a:pt x="97" y="292"/>
                    </a:cubicBezTo>
                    <a:cubicBezTo>
                      <a:pt x="97" y="300"/>
                      <a:pt x="90" y="306"/>
                      <a:pt x="82" y="306"/>
                    </a:cubicBezTo>
                    <a:close/>
                    <a:moveTo>
                      <a:pt x="154" y="261"/>
                    </a:moveTo>
                    <a:cubicBezTo>
                      <a:pt x="11" y="261"/>
                      <a:pt x="11" y="261"/>
                      <a:pt x="11" y="261"/>
                    </a:cubicBezTo>
                    <a:cubicBezTo>
                      <a:pt x="11" y="50"/>
                      <a:pt x="11" y="50"/>
                      <a:pt x="11" y="50"/>
                    </a:cubicBezTo>
                    <a:cubicBezTo>
                      <a:pt x="154" y="50"/>
                      <a:pt x="154" y="50"/>
                      <a:pt x="154" y="50"/>
                    </a:cubicBezTo>
                    <a:lnTo>
                      <a:pt x="154" y="26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600">
                  <a:solidFill>
                    <a:prstClr val="black"/>
                  </a:solidFill>
                  <a:latin typeface="+mn-lt"/>
                  <a:ea typeface="+mn-ea"/>
                </a:endParaRPr>
              </a:p>
            </p:txBody>
          </p:sp>
        </p:grpSp>
        <p:sp>
          <p:nvSpPr>
            <p:cNvPr id="17" name="文本框 19"/>
            <p:cNvSpPr txBox="1">
              <a:spLocks noChangeArrowheads="1"/>
            </p:cNvSpPr>
            <p:nvPr/>
          </p:nvSpPr>
          <p:spPr bwMode="auto">
            <a:xfrm>
              <a:off x="2962275" y="2578100"/>
              <a:ext cx="704850" cy="2539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6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关键词</a:t>
              </a: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4175125" y="3681413"/>
              <a:ext cx="184785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文本框 18"/>
            <p:cNvSpPr txBox="1"/>
            <p:nvPr/>
          </p:nvSpPr>
          <p:spPr>
            <a:xfrm>
              <a:off x="4287838" y="3011488"/>
              <a:ext cx="1511300" cy="53091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800" b="1" dirty="0">
                  <a:solidFill>
                    <a:srgbClr val="EA3D1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200" dirty="0">
                  <a:solidFill>
                    <a:srgbClr val="EA3D1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单击此处添加标题</a:t>
              </a:r>
            </a:p>
          </p:txBody>
        </p:sp>
        <p:sp>
          <p:nvSpPr>
            <p:cNvPr id="20" name="平行四边形 19"/>
            <p:cNvSpPr/>
            <p:nvPr/>
          </p:nvSpPr>
          <p:spPr>
            <a:xfrm flipH="1">
              <a:off x="5565775" y="2898775"/>
              <a:ext cx="1141413" cy="774700"/>
            </a:xfrm>
            <a:prstGeom prst="parallelogram">
              <a:avLst>
                <a:gd name="adj" fmla="val 59014"/>
              </a:avLst>
            </a:prstGeom>
            <a:solidFill>
              <a:srgbClr val="EA3D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solidFill>
                  <a:prstClr val="white"/>
                </a:solidFill>
              </a:endParaRPr>
            </a:p>
          </p:txBody>
        </p:sp>
        <p:grpSp>
          <p:nvGrpSpPr>
            <p:cNvPr id="21" name="Group 4"/>
            <p:cNvGrpSpPr>
              <a:grpSpLocks noChangeAspect="1"/>
            </p:cNvGrpSpPr>
            <p:nvPr/>
          </p:nvGrpSpPr>
          <p:grpSpPr bwMode="auto">
            <a:xfrm>
              <a:off x="5972581" y="3184627"/>
              <a:ext cx="327704" cy="203613"/>
              <a:chOff x="1" y="2957"/>
              <a:chExt cx="1125" cy="699"/>
            </a:xfrm>
            <a:solidFill>
              <a:schemeClr val="bg1"/>
            </a:solidFill>
          </p:grpSpPr>
          <p:sp>
            <p:nvSpPr>
              <p:cNvPr id="22" name="Freeform 5"/>
              <p:cNvSpPr>
                <a:spLocks noEditPoints="1"/>
              </p:cNvSpPr>
              <p:nvPr/>
            </p:nvSpPr>
            <p:spPr bwMode="auto">
              <a:xfrm>
                <a:off x="89" y="2957"/>
                <a:ext cx="949" cy="598"/>
              </a:xfrm>
              <a:custGeom>
                <a:avLst/>
                <a:gdLst>
                  <a:gd name="T0" fmla="*/ 10 w 399"/>
                  <a:gd name="T1" fmla="*/ 251 h 251"/>
                  <a:gd name="T2" fmla="*/ 389 w 399"/>
                  <a:gd name="T3" fmla="*/ 251 h 251"/>
                  <a:gd name="T4" fmla="*/ 399 w 399"/>
                  <a:gd name="T5" fmla="*/ 241 h 251"/>
                  <a:gd name="T6" fmla="*/ 399 w 399"/>
                  <a:gd name="T7" fmla="*/ 9 h 251"/>
                  <a:gd name="T8" fmla="*/ 389 w 399"/>
                  <a:gd name="T9" fmla="*/ 0 h 251"/>
                  <a:gd name="T10" fmla="*/ 10 w 399"/>
                  <a:gd name="T11" fmla="*/ 0 h 251"/>
                  <a:gd name="T12" fmla="*/ 0 w 399"/>
                  <a:gd name="T13" fmla="*/ 9 h 251"/>
                  <a:gd name="T14" fmla="*/ 0 w 399"/>
                  <a:gd name="T15" fmla="*/ 241 h 251"/>
                  <a:gd name="T16" fmla="*/ 10 w 399"/>
                  <a:gd name="T17" fmla="*/ 251 h 251"/>
                  <a:gd name="T18" fmla="*/ 199 w 399"/>
                  <a:gd name="T19" fmla="*/ 6 h 251"/>
                  <a:gd name="T20" fmla="*/ 206 w 399"/>
                  <a:gd name="T21" fmla="*/ 12 h 251"/>
                  <a:gd name="T22" fmla="*/ 199 w 399"/>
                  <a:gd name="T23" fmla="*/ 18 h 251"/>
                  <a:gd name="T24" fmla="*/ 193 w 399"/>
                  <a:gd name="T25" fmla="*/ 12 h 251"/>
                  <a:gd name="T26" fmla="*/ 199 w 399"/>
                  <a:gd name="T27" fmla="*/ 6 h 251"/>
                  <a:gd name="T28" fmla="*/ 24 w 399"/>
                  <a:gd name="T29" fmla="*/ 23 h 251"/>
                  <a:gd name="T30" fmla="*/ 374 w 399"/>
                  <a:gd name="T31" fmla="*/ 23 h 251"/>
                  <a:gd name="T32" fmla="*/ 374 w 399"/>
                  <a:gd name="T33" fmla="*/ 226 h 251"/>
                  <a:gd name="T34" fmla="*/ 24 w 399"/>
                  <a:gd name="T35" fmla="*/ 226 h 251"/>
                  <a:gd name="T36" fmla="*/ 24 w 399"/>
                  <a:gd name="T37" fmla="*/ 23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99" h="251">
                    <a:moveTo>
                      <a:pt x="10" y="251"/>
                    </a:moveTo>
                    <a:cubicBezTo>
                      <a:pt x="389" y="251"/>
                      <a:pt x="389" y="251"/>
                      <a:pt x="389" y="251"/>
                    </a:cubicBezTo>
                    <a:cubicBezTo>
                      <a:pt x="395" y="251"/>
                      <a:pt x="399" y="246"/>
                      <a:pt x="399" y="241"/>
                    </a:cubicBezTo>
                    <a:cubicBezTo>
                      <a:pt x="399" y="9"/>
                      <a:pt x="399" y="9"/>
                      <a:pt x="399" y="9"/>
                    </a:cubicBezTo>
                    <a:cubicBezTo>
                      <a:pt x="399" y="4"/>
                      <a:pt x="395" y="0"/>
                      <a:pt x="389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4" y="0"/>
                      <a:pt x="0" y="4"/>
                      <a:pt x="0" y="9"/>
                    </a:cubicBezTo>
                    <a:cubicBezTo>
                      <a:pt x="0" y="241"/>
                      <a:pt x="0" y="241"/>
                      <a:pt x="0" y="241"/>
                    </a:cubicBezTo>
                    <a:cubicBezTo>
                      <a:pt x="0" y="246"/>
                      <a:pt x="4" y="251"/>
                      <a:pt x="10" y="251"/>
                    </a:cubicBezTo>
                    <a:close/>
                    <a:moveTo>
                      <a:pt x="199" y="6"/>
                    </a:moveTo>
                    <a:cubicBezTo>
                      <a:pt x="203" y="6"/>
                      <a:pt x="206" y="8"/>
                      <a:pt x="206" y="12"/>
                    </a:cubicBezTo>
                    <a:cubicBezTo>
                      <a:pt x="206" y="15"/>
                      <a:pt x="203" y="18"/>
                      <a:pt x="199" y="18"/>
                    </a:cubicBezTo>
                    <a:cubicBezTo>
                      <a:pt x="196" y="18"/>
                      <a:pt x="193" y="15"/>
                      <a:pt x="193" y="12"/>
                    </a:cubicBezTo>
                    <a:cubicBezTo>
                      <a:pt x="193" y="8"/>
                      <a:pt x="196" y="6"/>
                      <a:pt x="199" y="6"/>
                    </a:cubicBezTo>
                    <a:close/>
                    <a:moveTo>
                      <a:pt x="24" y="23"/>
                    </a:moveTo>
                    <a:cubicBezTo>
                      <a:pt x="374" y="23"/>
                      <a:pt x="374" y="23"/>
                      <a:pt x="374" y="23"/>
                    </a:cubicBezTo>
                    <a:cubicBezTo>
                      <a:pt x="374" y="226"/>
                      <a:pt x="374" y="226"/>
                      <a:pt x="374" y="226"/>
                    </a:cubicBezTo>
                    <a:cubicBezTo>
                      <a:pt x="24" y="226"/>
                      <a:pt x="24" y="226"/>
                      <a:pt x="24" y="226"/>
                    </a:cubicBezTo>
                    <a:lnTo>
                      <a:pt x="24" y="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600">
                  <a:solidFill>
                    <a:prstClr val="black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3" name="Freeform 6"/>
              <p:cNvSpPr/>
              <p:nvPr/>
            </p:nvSpPr>
            <p:spPr bwMode="auto">
              <a:xfrm>
                <a:off x="1" y="3582"/>
                <a:ext cx="1125" cy="74"/>
              </a:xfrm>
              <a:custGeom>
                <a:avLst/>
                <a:gdLst>
                  <a:gd name="T0" fmla="*/ 473 w 473"/>
                  <a:gd name="T1" fmla="*/ 0 h 31"/>
                  <a:gd name="T2" fmla="*/ 309 w 473"/>
                  <a:gd name="T3" fmla="*/ 0 h 31"/>
                  <a:gd name="T4" fmla="*/ 303 w 473"/>
                  <a:gd name="T5" fmla="*/ 5 h 31"/>
                  <a:gd name="T6" fmla="*/ 170 w 473"/>
                  <a:gd name="T7" fmla="*/ 5 h 31"/>
                  <a:gd name="T8" fmla="*/ 164 w 473"/>
                  <a:gd name="T9" fmla="*/ 0 h 31"/>
                  <a:gd name="T10" fmla="*/ 0 w 473"/>
                  <a:gd name="T11" fmla="*/ 0 h 31"/>
                  <a:gd name="T12" fmla="*/ 0 w 473"/>
                  <a:gd name="T13" fmla="*/ 2 h 31"/>
                  <a:gd name="T14" fmla="*/ 0 w 473"/>
                  <a:gd name="T15" fmla="*/ 9 h 31"/>
                  <a:gd name="T16" fmla="*/ 21 w 473"/>
                  <a:gd name="T17" fmla="*/ 31 h 31"/>
                  <a:gd name="T18" fmla="*/ 452 w 473"/>
                  <a:gd name="T19" fmla="*/ 31 h 31"/>
                  <a:gd name="T20" fmla="*/ 473 w 473"/>
                  <a:gd name="T21" fmla="*/ 9 h 31"/>
                  <a:gd name="T22" fmla="*/ 473 w 473"/>
                  <a:gd name="T23" fmla="*/ 2 h 31"/>
                  <a:gd name="T24" fmla="*/ 473 w 473"/>
                  <a:gd name="T25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73" h="31">
                    <a:moveTo>
                      <a:pt x="473" y="0"/>
                    </a:moveTo>
                    <a:cubicBezTo>
                      <a:pt x="309" y="0"/>
                      <a:pt x="309" y="0"/>
                      <a:pt x="309" y="0"/>
                    </a:cubicBezTo>
                    <a:cubicBezTo>
                      <a:pt x="309" y="3"/>
                      <a:pt x="306" y="5"/>
                      <a:pt x="303" y="5"/>
                    </a:cubicBezTo>
                    <a:cubicBezTo>
                      <a:pt x="170" y="5"/>
                      <a:pt x="170" y="5"/>
                      <a:pt x="170" y="5"/>
                    </a:cubicBezTo>
                    <a:cubicBezTo>
                      <a:pt x="167" y="5"/>
                      <a:pt x="164" y="3"/>
                      <a:pt x="164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21"/>
                      <a:pt x="9" y="31"/>
                      <a:pt x="21" y="31"/>
                    </a:cubicBezTo>
                    <a:cubicBezTo>
                      <a:pt x="452" y="31"/>
                      <a:pt x="452" y="31"/>
                      <a:pt x="452" y="31"/>
                    </a:cubicBezTo>
                    <a:cubicBezTo>
                      <a:pt x="464" y="31"/>
                      <a:pt x="473" y="21"/>
                      <a:pt x="473" y="9"/>
                    </a:cubicBezTo>
                    <a:cubicBezTo>
                      <a:pt x="473" y="2"/>
                      <a:pt x="473" y="2"/>
                      <a:pt x="473" y="2"/>
                    </a:cubicBezTo>
                    <a:cubicBezTo>
                      <a:pt x="473" y="1"/>
                      <a:pt x="473" y="0"/>
                      <a:pt x="47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600">
                  <a:solidFill>
                    <a:prstClr val="black"/>
                  </a:solidFill>
                  <a:latin typeface="+mn-lt"/>
                  <a:ea typeface="+mn-ea"/>
                </a:endParaRPr>
              </a:p>
            </p:txBody>
          </p:sp>
        </p:grpSp>
        <p:sp>
          <p:nvSpPr>
            <p:cNvPr id="24" name="Content Placeholder 2"/>
            <p:cNvSpPr txBox="1"/>
            <p:nvPr/>
          </p:nvSpPr>
          <p:spPr>
            <a:xfrm>
              <a:off x="2471738" y="3214688"/>
              <a:ext cx="1562100" cy="398462"/>
            </a:xfrm>
            <a:prstGeom prst="rect">
              <a:avLst/>
            </a:prstGeom>
          </p:spPr>
          <p:txBody>
            <a:bodyPr lIns="91262" tIns="45631" rIns="91262" bIns="45631"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fontAlgn="auto"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zh-CN" altLang="en-US" sz="1200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我们工作室致力于专业</a:t>
              </a:r>
              <a:r>
                <a:rPr lang="en-US" altLang="zh-CN" sz="1200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200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模板的发布</a:t>
              </a:r>
            </a:p>
            <a:p>
              <a:pPr marL="0" indent="0" algn="ctr" fontAlgn="auto"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endParaRPr lang="zh-CN" altLang="en-US" sz="12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25" name="直接连接符 24"/>
            <p:cNvCxnSpPr/>
            <p:nvPr/>
          </p:nvCxnSpPr>
          <p:spPr>
            <a:xfrm>
              <a:off x="4637088" y="4454525"/>
              <a:ext cx="184785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文本框 25"/>
            <p:cNvSpPr txBox="1"/>
            <p:nvPr/>
          </p:nvSpPr>
          <p:spPr>
            <a:xfrm>
              <a:off x="4805363" y="3770313"/>
              <a:ext cx="1511300" cy="53091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800" b="1" dirty="0">
                  <a:solidFill>
                    <a:srgbClr val="EA3D1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200" dirty="0">
                  <a:solidFill>
                    <a:srgbClr val="EA3D1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单击此处添加标题</a:t>
              </a:r>
            </a:p>
          </p:txBody>
        </p:sp>
        <p:sp>
          <p:nvSpPr>
            <p:cNvPr id="27" name="平行四边形 26"/>
            <p:cNvSpPr/>
            <p:nvPr/>
          </p:nvSpPr>
          <p:spPr>
            <a:xfrm flipH="1">
              <a:off x="6026150" y="3670300"/>
              <a:ext cx="1141413" cy="774700"/>
            </a:xfrm>
            <a:prstGeom prst="parallelogram">
              <a:avLst>
                <a:gd name="adj" fmla="val 59014"/>
              </a:avLst>
            </a:prstGeom>
            <a:solidFill>
              <a:srgbClr val="EA3D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solidFill>
                  <a:prstClr val="white"/>
                </a:solidFill>
              </a:endParaRPr>
            </a:p>
          </p:txBody>
        </p:sp>
        <p:grpSp>
          <p:nvGrpSpPr>
            <p:cNvPr id="28" name="Group 9"/>
            <p:cNvGrpSpPr>
              <a:grpSpLocks noChangeAspect="1"/>
            </p:cNvGrpSpPr>
            <p:nvPr/>
          </p:nvGrpSpPr>
          <p:grpSpPr bwMode="auto">
            <a:xfrm>
              <a:off x="6508269" y="3927006"/>
              <a:ext cx="266802" cy="267735"/>
              <a:chOff x="1585" y="2812"/>
              <a:chExt cx="858" cy="861"/>
            </a:xfrm>
            <a:solidFill>
              <a:schemeClr val="bg1"/>
            </a:solidFill>
          </p:grpSpPr>
          <p:sp>
            <p:nvSpPr>
              <p:cNvPr id="29" name="Freeform 10"/>
              <p:cNvSpPr>
                <a:spLocks noEditPoints="1"/>
              </p:cNvSpPr>
              <p:nvPr/>
            </p:nvSpPr>
            <p:spPr bwMode="auto">
              <a:xfrm>
                <a:off x="1585" y="2939"/>
                <a:ext cx="858" cy="734"/>
              </a:xfrm>
              <a:custGeom>
                <a:avLst/>
                <a:gdLst>
                  <a:gd name="T0" fmla="*/ 349 w 360"/>
                  <a:gd name="T1" fmla="*/ 0 h 308"/>
                  <a:gd name="T2" fmla="*/ 10 w 360"/>
                  <a:gd name="T3" fmla="*/ 0 h 308"/>
                  <a:gd name="T4" fmla="*/ 0 w 360"/>
                  <a:gd name="T5" fmla="*/ 11 h 308"/>
                  <a:gd name="T6" fmla="*/ 0 w 360"/>
                  <a:gd name="T7" fmla="*/ 297 h 308"/>
                  <a:gd name="T8" fmla="*/ 10 w 360"/>
                  <a:gd name="T9" fmla="*/ 308 h 308"/>
                  <a:gd name="T10" fmla="*/ 349 w 360"/>
                  <a:gd name="T11" fmla="*/ 308 h 308"/>
                  <a:gd name="T12" fmla="*/ 360 w 360"/>
                  <a:gd name="T13" fmla="*/ 297 h 308"/>
                  <a:gd name="T14" fmla="*/ 360 w 360"/>
                  <a:gd name="T15" fmla="*/ 11 h 308"/>
                  <a:gd name="T16" fmla="*/ 349 w 360"/>
                  <a:gd name="T17" fmla="*/ 0 h 308"/>
                  <a:gd name="T18" fmla="*/ 226 w 360"/>
                  <a:gd name="T19" fmla="*/ 279 h 308"/>
                  <a:gd name="T20" fmla="*/ 226 w 360"/>
                  <a:gd name="T21" fmla="*/ 279 h 308"/>
                  <a:gd name="T22" fmla="*/ 133 w 360"/>
                  <a:gd name="T23" fmla="*/ 279 h 308"/>
                  <a:gd name="T24" fmla="*/ 133 w 360"/>
                  <a:gd name="T25" fmla="*/ 279 h 308"/>
                  <a:gd name="T26" fmla="*/ 133 w 360"/>
                  <a:gd name="T27" fmla="*/ 277 h 308"/>
                  <a:gd name="T28" fmla="*/ 138 w 360"/>
                  <a:gd name="T29" fmla="*/ 273 h 308"/>
                  <a:gd name="T30" fmla="*/ 222 w 360"/>
                  <a:gd name="T31" fmla="*/ 273 h 308"/>
                  <a:gd name="T32" fmla="*/ 226 w 360"/>
                  <a:gd name="T33" fmla="*/ 277 h 308"/>
                  <a:gd name="T34" fmla="*/ 226 w 360"/>
                  <a:gd name="T35" fmla="*/ 279 h 308"/>
                  <a:gd name="T36" fmla="*/ 324 w 360"/>
                  <a:gd name="T37" fmla="*/ 286 h 308"/>
                  <a:gd name="T38" fmla="*/ 315 w 360"/>
                  <a:gd name="T39" fmla="*/ 277 h 308"/>
                  <a:gd name="T40" fmla="*/ 324 w 360"/>
                  <a:gd name="T41" fmla="*/ 268 h 308"/>
                  <a:gd name="T42" fmla="*/ 333 w 360"/>
                  <a:gd name="T43" fmla="*/ 277 h 308"/>
                  <a:gd name="T44" fmla="*/ 324 w 360"/>
                  <a:gd name="T45" fmla="*/ 286 h 308"/>
                  <a:gd name="T46" fmla="*/ 333 w 360"/>
                  <a:gd name="T47" fmla="*/ 247 h 308"/>
                  <a:gd name="T48" fmla="*/ 27 w 360"/>
                  <a:gd name="T49" fmla="*/ 247 h 308"/>
                  <a:gd name="T50" fmla="*/ 27 w 360"/>
                  <a:gd name="T51" fmla="*/ 26 h 308"/>
                  <a:gd name="T52" fmla="*/ 333 w 360"/>
                  <a:gd name="T53" fmla="*/ 26 h 308"/>
                  <a:gd name="T54" fmla="*/ 333 w 360"/>
                  <a:gd name="T55" fmla="*/ 247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308">
                    <a:moveTo>
                      <a:pt x="349" y="0"/>
                    </a:moveTo>
                    <a:cubicBezTo>
                      <a:pt x="10" y="0"/>
                      <a:pt x="10" y="0"/>
                      <a:pt x="10" y="0"/>
                    </a:cubicBezTo>
                    <a:cubicBezTo>
                      <a:pt x="4" y="0"/>
                      <a:pt x="0" y="5"/>
                      <a:pt x="0" y="11"/>
                    </a:cubicBezTo>
                    <a:cubicBezTo>
                      <a:pt x="0" y="297"/>
                      <a:pt x="0" y="297"/>
                      <a:pt x="0" y="297"/>
                    </a:cubicBezTo>
                    <a:cubicBezTo>
                      <a:pt x="0" y="303"/>
                      <a:pt x="4" y="308"/>
                      <a:pt x="10" y="308"/>
                    </a:cubicBezTo>
                    <a:cubicBezTo>
                      <a:pt x="349" y="308"/>
                      <a:pt x="349" y="308"/>
                      <a:pt x="349" y="308"/>
                    </a:cubicBezTo>
                    <a:cubicBezTo>
                      <a:pt x="355" y="308"/>
                      <a:pt x="360" y="303"/>
                      <a:pt x="360" y="297"/>
                    </a:cubicBezTo>
                    <a:cubicBezTo>
                      <a:pt x="360" y="11"/>
                      <a:pt x="360" y="11"/>
                      <a:pt x="360" y="11"/>
                    </a:cubicBezTo>
                    <a:cubicBezTo>
                      <a:pt x="360" y="5"/>
                      <a:pt x="355" y="0"/>
                      <a:pt x="349" y="0"/>
                    </a:cubicBezTo>
                    <a:close/>
                    <a:moveTo>
                      <a:pt x="226" y="279"/>
                    </a:moveTo>
                    <a:cubicBezTo>
                      <a:pt x="226" y="279"/>
                      <a:pt x="226" y="279"/>
                      <a:pt x="226" y="279"/>
                    </a:cubicBezTo>
                    <a:cubicBezTo>
                      <a:pt x="133" y="279"/>
                      <a:pt x="133" y="279"/>
                      <a:pt x="133" y="279"/>
                    </a:cubicBezTo>
                    <a:cubicBezTo>
                      <a:pt x="133" y="279"/>
                      <a:pt x="133" y="279"/>
                      <a:pt x="133" y="279"/>
                    </a:cubicBezTo>
                    <a:cubicBezTo>
                      <a:pt x="133" y="277"/>
                      <a:pt x="133" y="277"/>
                      <a:pt x="133" y="277"/>
                    </a:cubicBezTo>
                    <a:cubicBezTo>
                      <a:pt x="133" y="275"/>
                      <a:pt x="135" y="273"/>
                      <a:pt x="138" y="273"/>
                    </a:cubicBezTo>
                    <a:cubicBezTo>
                      <a:pt x="222" y="273"/>
                      <a:pt x="222" y="273"/>
                      <a:pt x="222" y="273"/>
                    </a:cubicBezTo>
                    <a:cubicBezTo>
                      <a:pt x="224" y="273"/>
                      <a:pt x="226" y="275"/>
                      <a:pt x="226" y="277"/>
                    </a:cubicBezTo>
                    <a:lnTo>
                      <a:pt x="226" y="279"/>
                    </a:lnTo>
                    <a:close/>
                    <a:moveTo>
                      <a:pt x="324" y="286"/>
                    </a:moveTo>
                    <a:cubicBezTo>
                      <a:pt x="319" y="286"/>
                      <a:pt x="315" y="282"/>
                      <a:pt x="315" y="277"/>
                    </a:cubicBezTo>
                    <a:cubicBezTo>
                      <a:pt x="315" y="272"/>
                      <a:pt x="319" y="268"/>
                      <a:pt x="324" y="268"/>
                    </a:cubicBezTo>
                    <a:cubicBezTo>
                      <a:pt x="329" y="268"/>
                      <a:pt x="333" y="272"/>
                      <a:pt x="333" y="277"/>
                    </a:cubicBezTo>
                    <a:cubicBezTo>
                      <a:pt x="333" y="282"/>
                      <a:pt x="329" y="286"/>
                      <a:pt x="324" y="286"/>
                    </a:cubicBezTo>
                    <a:close/>
                    <a:moveTo>
                      <a:pt x="333" y="247"/>
                    </a:moveTo>
                    <a:cubicBezTo>
                      <a:pt x="27" y="247"/>
                      <a:pt x="27" y="247"/>
                      <a:pt x="27" y="247"/>
                    </a:cubicBezTo>
                    <a:cubicBezTo>
                      <a:pt x="27" y="26"/>
                      <a:pt x="27" y="26"/>
                      <a:pt x="27" y="26"/>
                    </a:cubicBezTo>
                    <a:cubicBezTo>
                      <a:pt x="333" y="26"/>
                      <a:pt x="333" y="26"/>
                      <a:pt x="333" y="26"/>
                    </a:cubicBezTo>
                    <a:lnTo>
                      <a:pt x="333" y="24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600">
                  <a:solidFill>
                    <a:prstClr val="black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30" name="Freeform 11"/>
              <p:cNvSpPr/>
              <p:nvPr/>
            </p:nvSpPr>
            <p:spPr bwMode="auto">
              <a:xfrm>
                <a:off x="1873" y="2812"/>
                <a:ext cx="279" cy="119"/>
              </a:xfrm>
              <a:custGeom>
                <a:avLst/>
                <a:gdLst>
                  <a:gd name="T0" fmla="*/ 54 w 117"/>
                  <a:gd name="T1" fmla="*/ 49 h 50"/>
                  <a:gd name="T2" fmla="*/ 59 w 117"/>
                  <a:gd name="T3" fmla="*/ 50 h 50"/>
                  <a:gd name="T4" fmla="*/ 64 w 117"/>
                  <a:gd name="T5" fmla="*/ 49 h 50"/>
                  <a:gd name="T6" fmla="*/ 115 w 117"/>
                  <a:gd name="T7" fmla="*/ 10 h 50"/>
                  <a:gd name="T8" fmla="*/ 115 w 117"/>
                  <a:gd name="T9" fmla="*/ 2 h 50"/>
                  <a:gd name="T10" fmla="*/ 105 w 117"/>
                  <a:gd name="T11" fmla="*/ 2 h 50"/>
                  <a:gd name="T12" fmla="*/ 59 w 117"/>
                  <a:gd name="T13" fmla="*/ 38 h 50"/>
                  <a:gd name="T14" fmla="*/ 12 w 117"/>
                  <a:gd name="T15" fmla="*/ 2 h 50"/>
                  <a:gd name="T16" fmla="*/ 3 w 117"/>
                  <a:gd name="T17" fmla="*/ 2 h 50"/>
                  <a:gd name="T18" fmla="*/ 3 w 117"/>
                  <a:gd name="T19" fmla="*/ 10 h 50"/>
                  <a:gd name="T20" fmla="*/ 54 w 117"/>
                  <a:gd name="T21" fmla="*/ 49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7" h="50">
                    <a:moveTo>
                      <a:pt x="54" y="49"/>
                    </a:moveTo>
                    <a:cubicBezTo>
                      <a:pt x="55" y="50"/>
                      <a:pt x="57" y="50"/>
                      <a:pt x="59" y="50"/>
                    </a:cubicBezTo>
                    <a:cubicBezTo>
                      <a:pt x="61" y="50"/>
                      <a:pt x="62" y="50"/>
                      <a:pt x="64" y="49"/>
                    </a:cubicBezTo>
                    <a:cubicBezTo>
                      <a:pt x="115" y="10"/>
                      <a:pt x="115" y="10"/>
                      <a:pt x="115" y="10"/>
                    </a:cubicBezTo>
                    <a:cubicBezTo>
                      <a:pt x="117" y="8"/>
                      <a:pt x="117" y="4"/>
                      <a:pt x="115" y="2"/>
                    </a:cubicBezTo>
                    <a:cubicBezTo>
                      <a:pt x="112" y="0"/>
                      <a:pt x="108" y="0"/>
                      <a:pt x="105" y="2"/>
                    </a:cubicBezTo>
                    <a:cubicBezTo>
                      <a:pt x="59" y="38"/>
                      <a:pt x="59" y="38"/>
                      <a:pt x="59" y="38"/>
                    </a:cubicBezTo>
                    <a:cubicBezTo>
                      <a:pt x="12" y="2"/>
                      <a:pt x="12" y="2"/>
                      <a:pt x="12" y="2"/>
                    </a:cubicBezTo>
                    <a:cubicBezTo>
                      <a:pt x="10" y="0"/>
                      <a:pt x="5" y="0"/>
                      <a:pt x="3" y="2"/>
                    </a:cubicBezTo>
                    <a:cubicBezTo>
                      <a:pt x="0" y="4"/>
                      <a:pt x="0" y="8"/>
                      <a:pt x="3" y="10"/>
                    </a:cubicBezTo>
                    <a:lnTo>
                      <a:pt x="54" y="4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600">
                  <a:solidFill>
                    <a:prstClr val="black"/>
                  </a:solidFill>
                  <a:latin typeface="+mn-lt"/>
                  <a:ea typeface="+mn-ea"/>
                </a:endParaRPr>
              </a:p>
            </p:txBody>
          </p:sp>
        </p:grpSp>
        <p:sp>
          <p:nvSpPr>
            <p:cNvPr id="31" name="Content Placeholder 2"/>
            <p:cNvSpPr txBox="1"/>
            <p:nvPr/>
          </p:nvSpPr>
          <p:spPr bwMode="auto">
            <a:xfrm>
              <a:off x="2411413" y="3881438"/>
              <a:ext cx="1562100" cy="398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262" tIns="45631" rIns="91262" bIns="45631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zh-CN" altLang="en-US" sz="16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我们工作室致力于专业</a:t>
              </a:r>
              <a:r>
                <a:rPr lang="en-US" altLang="zh-CN" sz="16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6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模板的发布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  <a:buFont typeface="Arial" panose="020B0604020202020204" pitchFamily="34" charset="0"/>
                <a:buNone/>
              </a:pPr>
              <a:endParaRPr lang="zh-CN" altLang="en-US" sz="16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32" name="直接连接符 31"/>
            <p:cNvCxnSpPr/>
            <p:nvPr/>
          </p:nvCxnSpPr>
          <p:spPr>
            <a:xfrm>
              <a:off x="5099050" y="5243513"/>
              <a:ext cx="184785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文本框 32"/>
            <p:cNvSpPr txBox="1"/>
            <p:nvPr/>
          </p:nvSpPr>
          <p:spPr>
            <a:xfrm>
              <a:off x="5267325" y="4568825"/>
              <a:ext cx="1511300" cy="53091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800" b="1" dirty="0">
                  <a:solidFill>
                    <a:srgbClr val="EA3D1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200" dirty="0">
                  <a:solidFill>
                    <a:srgbClr val="EA3D1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单击此处添加标题</a:t>
              </a:r>
            </a:p>
          </p:txBody>
        </p:sp>
        <p:sp>
          <p:nvSpPr>
            <p:cNvPr id="34" name="平行四边形 33"/>
            <p:cNvSpPr/>
            <p:nvPr/>
          </p:nvSpPr>
          <p:spPr>
            <a:xfrm flipH="1">
              <a:off x="6484938" y="4445000"/>
              <a:ext cx="1149350" cy="798513"/>
            </a:xfrm>
            <a:prstGeom prst="parallelogram">
              <a:avLst>
                <a:gd name="adj" fmla="val 59014"/>
              </a:avLst>
            </a:prstGeom>
            <a:solidFill>
              <a:srgbClr val="EA3D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solidFill>
                  <a:prstClr val="white"/>
                </a:solidFill>
              </a:endParaRPr>
            </a:p>
          </p:txBody>
        </p:sp>
        <p:sp>
          <p:nvSpPr>
            <p:cNvPr id="35" name="Freeform 10"/>
            <p:cNvSpPr>
              <a:spLocks noEditPoints="1"/>
            </p:cNvSpPr>
            <p:nvPr/>
          </p:nvSpPr>
          <p:spPr bwMode="auto">
            <a:xfrm>
              <a:off x="6985000" y="4737100"/>
              <a:ext cx="233363" cy="298450"/>
            </a:xfrm>
            <a:custGeom>
              <a:avLst/>
              <a:gdLst>
                <a:gd name="T0" fmla="*/ 250 w 267"/>
                <a:gd name="T1" fmla="*/ 0 h 341"/>
                <a:gd name="T2" fmla="*/ 17 w 267"/>
                <a:gd name="T3" fmla="*/ 0 h 341"/>
                <a:gd name="T4" fmla="*/ 0 w 267"/>
                <a:gd name="T5" fmla="*/ 17 h 341"/>
                <a:gd name="T6" fmla="*/ 0 w 267"/>
                <a:gd name="T7" fmla="*/ 324 h 341"/>
                <a:gd name="T8" fmla="*/ 17 w 267"/>
                <a:gd name="T9" fmla="*/ 341 h 341"/>
                <a:gd name="T10" fmla="*/ 250 w 267"/>
                <a:gd name="T11" fmla="*/ 341 h 341"/>
                <a:gd name="T12" fmla="*/ 267 w 267"/>
                <a:gd name="T13" fmla="*/ 324 h 341"/>
                <a:gd name="T14" fmla="*/ 267 w 267"/>
                <a:gd name="T15" fmla="*/ 17 h 341"/>
                <a:gd name="T16" fmla="*/ 250 w 267"/>
                <a:gd name="T17" fmla="*/ 0 h 341"/>
                <a:gd name="T18" fmla="*/ 134 w 267"/>
                <a:gd name="T19" fmla="*/ 333 h 341"/>
                <a:gd name="T20" fmla="*/ 127 w 267"/>
                <a:gd name="T21" fmla="*/ 326 h 341"/>
                <a:gd name="T22" fmla="*/ 134 w 267"/>
                <a:gd name="T23" fmla="*/ 319 h 341"/>
                <a:gd name="T24" fmla="*/ 140 w 267"/>
                <a:gd name="T25" fmla="*/ 326 h 341"/>
                <a:gd name="T26" fmla="*/ 134 w 267"/>
                <a:gd name="T27" fmla="*/ 333 h 341"/>
                <a:gd name="T28" fmla="*/ 237 w 267"/>
                <a:gd name="T29" fmla="*/ 308 h 341"/>
                <a:gd name="T30" fmla="*/ 30 w 267"/>
                <a:gd name="T31" fmla="*/ 308 h 341"/>
                <a:gd name="T32" fmla="*/ 30 w 267"/>
                <a:gd name="T33" fmla="*/ 33 h 341"/>
                <a:gd name="T34" fmla="*/ 237 w 267"/>
                <a:gd name="T35" fmla="*/ 33 h 341"/>
                <a:gd name="T36" fmla="*/ 237 w 267"/>
                <a:gd name="T37" fmla="*/ 308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7" h="341">
                  <a:moveTo>
                    <a:pt x="250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7" y="0"/>
                    <a:pt x="0" y="8"/>
                    <a:pt x="0" y="17"/>
                  </a:cubicBezTo>
                  <a:cubicBezTo>
                    <a:pt x="0" y="324"/>
                    <a:pt x="0" y="324"/>
                    <a:pt x="0" y="324"/>
                  </a:cubicBezTo>
                  <a:cubicBezTo>
                    <a:pt x="0" y="334"/>
                    <a:pt x="7" y="341"/>
                    <a:pt x="17" y="341"/>
                  </a:cubicBezTo>
                  <a:cubicBezTo>
                    <a:pt x="250" y="341"/>
                    <a:pt x="250" y="341"/>
                    <a:pt x="250" y="341"/>
                  </a:cubicBezTo>
                  <a:cubicBezTo>
                    <a:pt x="260" y="341"/>
                    <a:pt x="267" y="334"/>
                    <a:pt x="267" y="324"/>
                  </a:cubicBezTo>
                  <a:cubicBezTo>
                    <a:pt x="267" y="17"/>
                    <a:pt x="267" y="17"/>
                    <a:pt x="267" y="17"/>
                  </a:cubicBezTo>
                  <a:cubicBezTo>
                    <a:pt x="267" y="8"/>
                    <a:pt x="260" y="0"/>
                    <a:pt x="250" y="0"/>
                  </a:cubicBezTo>
                  <a:close/>
                  <a:moveTo>
                    <a:pt x="134" y="333"/>
                  </a:moveTo>
                  <a:cubicBezTo>
                    <a:pt x="130" y="333"/>
                    <a:pt x="127" y="330"/>
                    <a:pt x="127" y="326"/>
                  </a:cubicBezTo>
                  <a:cubicBezTo>
                    <a:pt x="127" y="322"/>
                    <a:pt x="130" y="319"/>
                    <a:pt x="134" y="319"/>
                  </a:cubicBezTo>
                  <a:cubicBezTo>
                    <a:pt x="137" y="319"/>
                    <a:pt x="140" y="322"/>
                    <a:pt x="140" y="326"/>
                  </a:cubicBezTo>
                  <a:cubicBezTo>
                    <a:pt x="140" y="330"/>
                    <a:pt x="137" y="333"/>
                    <a:pt x="134" y="333"/>
                  </a:cubicBezTo>
                  <a:close/>
                  <a:moveTo>
                    <a:pt x="237" y="308"/>
                  </a:moveTo>
                  <a:cubicBezTo>
                    <a:pt x="30" y="308"/>
                    <a:pt x="30" y="308"/>
                    <a:pt x="30" y="308"/>
                  </a:cubicBezTo>
                  <a:cubicBezTo>
                    <a:pt x="30" y="33"/>
                    <a:pt x="30" y="33"/>
                    <a:pt x="30" y="33"/>
                  </a:cubicBezTo>
                  <a:cubicBezTo>
                    <a:pt x="237" y="33"/>
                    <a:pt x="237" y="33"/>
                    <a:pt x="237" y="33"/>
                  </a:cubicBezTo>
                  <a:lnTo>
                    <a:pt x="237" y="30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36" name="Content Placeholder 2"/>
            <p:cNvSpPr txBox="1"/>
            <p:nvPr/>
          </p:nvSpPr>
          <p:spPr bwMode="auto">
            <a:xfrm>
              <a:off x="2471738" y="4632325"/>
              <a:ext cx="1562100" cy="398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262" tIns="45631" rIns="91262" bIns="45631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zh-CN" altLang="en-US" sz="16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我们工作室致力于专业</a:t>
              </a:r>
              <a:r>
                <a:rPr lang="en-US" altLang="zh-CN" sz="16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PPT</a:t>
              </a:r>
              <a:r>
                <a:rPr lang="zh-CN" altLang="en-US" sz="160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模板的发布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20000"/>
                </a:spcBef>
                <a:buFont typeface="Arial" panose="020B0604020202020204" pitchFamily="34" charset="0"/>
                <a:buNone/>
              </a:pPr>
              <a:endParaRPr lang="zh-CN" altLang="en-US" sz="16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8" name="文本框 37"/>
          <p:cNvSpPr txBox="1"/>
          <p:nvPr/>
        </p:nvSpPr>
        <p:spPr>
          <a:xfrm>
            <a:off x="4960419" y="285345"/>
            <a:ext cx="22711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在此处添加标题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8"/>
          <p:cNvGrpSpPr/>
          <p:nvPr/>
        </p:nvGrpSpPr>
        <p:grpSpPr bwMode="auto">
          <a:xfrm>
            <a:off x="2980838" y="2170191"/>
            <a:ext cx="1363662" cy="1536700"/>
            <a:chOff x="2168555" y="2256970"/>
            <a:chExt cx="1817902" cy="2050525"/>
          </a:xfrm>
          <a:solidFill>
            <a:srgbClr val="EB5312"/>
          </a:solidFill>
        </p:grpSpPr>
        <p:sp>
          <p:nvSpPr>
            <p:cNvPr id="5" name="Freeform 6"/>
            <p:cNvSpPr/>
            <p:nvPr/>
          </p:nvSpPr>
          <p:spPr bwMode="auto">
            <a:xfrm>
              <a:off x="2168555" y="2256970"/>
              <a:ext cx="1817902" cy="2050525"/>
            </a:xfrm>
            <a:custGeom>
              <a:avLst/>
              <a:gdLst>
                <a:gd name="T0" fmla="*/ 311 w 622"/>
                <a:gd name="T1" fmla="*/ 702 h 702"/>
                <a:gd name="T2" fmla="*/ 91 w 622"/>
                <a:gd name="T3" fmla="*/ 512 h 702"/>
                <a:gd name="T4" fmla="*/ 0 w 622"/>
                <a:gd name="T5" fmla="*/ 159 h 702"/>
                <a:gd name="T6" fmla="*/ 7 w 622"/>
                <a:gd name="T7" fmla="*/ 29 h 702"/>
                <a:gd name="T8" fmla="*/ 146 w 622"/>
                <a:gd name="T9" fmla="*/ 84 h 702"/>
                <a:gd name="T10" fmla="*/ 312 w 622"/>
                <a:gd name="T11" fmla="*/ 0 h 702"/>
                <a:gd name="T12" fmla="*/ 477 w 622"/>
                <a:gd name="T13" fmla="*/ 84 h 702"/>
                <a:gd name="T14" fmla="*/ 616 w 622"/>
                <a:gd name="T15" fmla="*/ 29 h 702"/>
                <a:gd name="T16" fmla="*/ 622 w 622"/>
                <a:gd name="T17" fmla="*/ 159 h 702"/>
                <a:gd name="T18" fmla="*/ 532 w 622"/>
                <a:gd name="T19" fmla="*/ 512 h 702"/>
                <a:gd name="T20" fmla="*/ 311 w 622"/>
                <a:gd name="T21" fmla="*/ 702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2" h="702">
                  <a:moveTo>
                    <a:pt x="311" y="702"/>
                  </a:moveTo>
                  <a:cubicBezTo>
                    <a:pt x="225" y="675"/>
                    <a:pt x="147" y="607"/>
                    <a:pt x="91" y="512"/>
                  </a:cubicBezTo>
                  <a:cubicBezTo>
                    <a:pt x="33" y="412"/>
                    <a:pt x="0" y="287"/>
                    <a:pt x="0" y="159"/>
                  </a:cubicBezTo>
                  <a:cubicBezTo>
                    <a:pt x="0" y="123"/>
                    <a:pt x="3" y="71"/>
                    <a:pt x="7" y="29"/>
                  </a:cubicBezTo>
                  <a:cubicBezTo>
                    <a:pt x="44" y="64"/>
                    <a:pt x="94" y="84"/>
                    <a:pt x="146" y="84"/>
                  </a:cubicBezTo>
                  <a:cubicBezTo>
                    <a:pt x="212" y="84"/>
                    <a:pt x="273" y="52"/>
                    <a:pt x="312" y="0"/>
                  </a:cubicBezTo>
                  <a:cubicBezTo>
                    <a:pt x="350" y="52"/>
                    <a:pt x="412" y="84"/>
                    <a:pt x="477" y="84"/>
                  </a:cubicBezTo>
                  <a:cubicBezTo>
                    <a:pt x="529" y="84"/>
                    <a:pt x="578" y="64"/>
                    <a:pt x="616" y="29"/>
                  </a:cubicBezTo>
                  <a:cubicBezTo>
                    <a:pt x="620" y="71"/>
                    <a:pt x="622" y="124"/>
                    <a:pt x="622" y="159"/>
                  </a:cubicBezTo>
                  <a:cubicBezTo>
                    <a:pt x="622" y="287"/>
                    <a:pt x="590" y="412"/>
                    <a:pt x="532" y="512"/>
                  </a:cubicBezTo>
                  <a:cubicBezTo>
                    <a:pt x="475" y="607"/>
                    <a:pt x="397" y="675"/>
                    <a:pt x="311" y="702"/>
                  </a:cubicBezTo>
                  <a:close/>
                </a:path>
              </a:pathLst>
            </a:custGeom>
            <a:grpFill/>
            <a:ln w="38100">
              <a:solidFill>
                <a:schemeClr val="bg1"/>
              </a:solidFill>
              <a:round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grpSp>
          <p:nvGrpSpPr>
            <p:cNvPr id="6" name="组合 10"/>
            <p:cNvGrpSpPr/>
            <p:nvPr/>
          </p:nvGrpSpPr>
          <p:grpSpPr bwMode="auto">
            <a:xfrm>
              <a:off x="2765046" y="2695307"/>
              <a:ext cx="606631" cy="601073"/>
              <a:chOff x="8185151" y="600075"/>
              <a:chExt cx="1212850" cy="1201738"/>
            </a:xfrm>
            <a:grpFill/>
          </p:grpSpPr>
          <p:sp>
            <p:nvSpPr>
              <p:cNvPr id="10" name="Freeform 13"/>
              <p:cNvSpPr/>
              <p:nvPr/>
            </p:nvSpPr>
            <p:spPr bwMode="auto">
              <a:xfrm>
                <a:off x="8321159" y="829082"/>
                <a:ext cx="918161" cy="974092"/>
              </a:xfrm>
              <a:custGeom>
                <a:avLst/>
                <a:gdLst>
                  <a:gd name="T0" fmla="*/ 123 w 245"/>
                  <a:gd name="T1" fmla="*/ 0 h 259"/>
                  <a:gd name="T2" fmla="*/ 0 w 245"/>
                  <a:gd name="T3" fmla="*/ 155 h 259"/>
                  <a:gd name="T4" fmla="*/ 0 w 245"/>
                  <a:gd name="T5" fmla="*/ 246 h 259"/>
                  <a:gd name="T6" fmla="*/ 16 w 245"/>
                  <a:gd name="T7" fmla="*/ 259 h 259"/>
                  <a:gd name="T8" fmla="*/ 96 w 245"/>
                  <a:gd name="T9" fmla="*/ 259 h 259"/>
                  <a:gd name="T10" fmla="*/ 96 w 245"/>
                  <a:gd name="T11" fmla="*/ 167 h 259"/>
                  <a:gd name="T12" fmla="*/ 151 w 245"/>
                  <a:gd name="T13" fmla="*/ 167 h 259"/>
                  <a:gd name="T14" fmla="*/ 151 w 245"/>
                  <a:gd name="T15" fmla="*/ 259 h 259"/>
                  <a:gd name="T16" fmla="*/ 230 w 245"/>
                  <a:gd name="T17" fmla="*/ 259 h 259"/>
                  <a:gd name="T18" fmla="*/ 245 w 245"/>
                  <a:gd name="T19" fmla="*/ 246 h 259"/>
                  <a:gd name="T20" fmla="*/ 245 w 245"/>
                  <a:gd name="T21" fmla="*/ 144 h 259"/>
                  <a:gd name="T22" fmla="*/ 123 w 245"/>
                  <a:gd name="T23" fmla="*/ 0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5" h="259">
                    <a:moveTo>
                      <a:pt x="123" y="0"/>
                    </a:moveTo>
                    <a:cubicBezTo>
                      <a:pt x="0" y="155"/>
                      <a:pt x="0" y="155"/>
                      <a:pt x="0" y="155"/>
                    </a:cubicBezTo>
                    <a:cubicBezTo>
                      <a:pt x="0" y="246"/>
                      <a:pt x="0" y="246"/>
                      <a:pt x="0" y="246"/>
                    </a:cubicBezTo>
                    <a:cubicBezTo>
                      <a:pt x="0" y="253"/>
                      <a:pt x="7" y="259"/>
                      <a:pt x="16" y="259"/>
                    </a:cubicBezTo>
                    <a:cubicBezTo>
                      <a:pt x="96" y="259"/>
                      <a:pt x="96" y="259"/>
                      <a:pt x="96" y="259"/>
                    </a:cubicBezTo>
                    <a:cubicBezTo>
                      <a:pt x="96" y="167"/>
                      <a:pt x="96" y="167"/>
                      <a:pt x="96" y="167"/>
                    </a:cubicBezTo>
                    <a:cubicBezTo>
                      <a:pt x="151" y="167"/>
                      <a:pt x="151" y="167"/>
                      <a:pt x="151" y="167"/>
                    </a:cubicBezTo>
                    <a:cubicBezTo>
                      <a:pt x="151" y="259"/>
                      <a:pt x="151" y="259"/>
                      <a:pt x="151" y="259"/>
                    </a:cubicBezTo>
                    <a:cubicBezTo>
                      <a:pt x="230" y="259"/>
                      <a:pt x="230" y="259"/>
                      <a:pt x="230" y="259"/>
                    </a:cubicBezTo>
                    <a:cubicBezTo>
                      <a:pt x="238" y="259"/>
                      <a:pt x="245" y="253"/>
                      <a:pt x="245" y="246"/>
                    </a:cubicBezTo>
                    <a:cubicBezTo>
                      <a:pt x="245" y="144"/>
                      <a:pt x="245" y="144"/>
                      <a:pt x="245" y="144"/>
                    </a:cubicBezTo>
                    <a:cubicBezTo>
                      <a:pt x="245" y="137"/>
                      <a:pt x="123" y="0"/>
                      <a:pt x="123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>
                  <a:solidFill>
                    <a:schemeClr val="bg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11" name="Freeform 14"/>
              <p:cNvSpPr/>
              <p:nvPr/>
            </p:nvSpPr>
            <p:spPr bwMode="auto">
              <a:xfrm>
                <a:off x="8185761" y="600382"/>
                <a:ext cx="1214343" cy="813155"/>
              </a:xfrm>
              <a:custGeom>
                <a:avLst/>
                <a:gdLst>
                  <a:gd name="T0" fmla="*/ 319 w 323"/>
                  <a:gd name="T1" fmla="*/ 184 h 216"/>
                  <a:gd name="T2" fmla="*/ 169 w 323"/>
                  <a:gd name="T3" fmla="*/ 5 h 216"/>
                  <a:gd name="T4" fmla="*/ 158 w 323"/>
                  <a:gd name="T5" fmla="*/ 0 h 216"/>
                  <a:gd name="T6" fmla="*/ 147 w 323"/>
                  <a:gd name="T7" fmla="*/ 5 h 216"/>
                  <a:gd name="T8" fmla="*/ 4 w 323"/>
                  <a:gd name="T9" fmla="*/ 188 h 216"/>
                  <a:gd name="T10" fmla="*/ 6 w 323"/>
                  <a:gd name="T11" fmla="*/ 209 h 216"/>
                  <a:gd name="T12" fmla="*/ 24 w 323"/>
                  <a:gd name="T13" fmla="*/ 211 h 216"/>
                  <a:gd name="T14" fmla="*/ 159 w 323"/>
                  <a:gd name="T15" fmla="*/ 42 h 216"/>
                  <a:gd name="T16" fmla="*/ 299 w 323"/>
                  <a:gd name="T17" fmla="*/ 207 h 216"/>
                  <a:gd name="T18" fmla="*/ 317 w 323"/>
                  <a:gd name="T19" fmla="*/ 205 h 216"/>
                  <a:gd name="T20" fmla="*/ 319 w 323"/>
                  <a:gd name="T21" fmla="*/ 184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23" h="216">
                    <a:moveTo>
                      <a:pt x="319" y="184"/>
                    </a:moveTo>
                    <a:cubicBezTo>
                      <a:pt x="319" y="184"/>
                      <a:pt x="171" y="7"/>
                      <a:pt x="169" y="5"/>
                    </a:cubicBezTo>
                    <a:cubicBezTo>
                      <a:pt x="166" y="1"/>
                      <a:pt x="162" y="0"/>
                      <a:pt x="158" y="0"/>
                    </a:cubicBezTo>
                    <a:cubicBezTo>
                      <a:pt x="154" y="0"/>
                      <a:pt x="150" y="1"/>
                      <a:pt x="147" y="5"/>
                    </a:cubicBezTo>
                    <a:cubicBezTo>
                      <a:pt x="145" y="8"/>
                      <a:pt x="4" y="188"/>
                      <a:pt x="4" y="188"/>
                    </a:cubicBezTo>
                    <a:cubicBezTo>
                      <a:pt x="0" y="194"/>
                      <a:pt x="1" y="203"/>
                      <a:pt x="6" y="209"/>
                    </a:cubicBezTo>
                    <a:cubicBezTo>
                      <a:pt x="12" y="215"/>
                      <a:pt x="20" y="216"/>
                      <a:pt x="24" y="211"/>
                    </a:cubicBezTo>
                    <a:cubicBezTo>
                      <a:pt x="159" y="42"/>
                      <a:pt x="159" y="42"/>
                      <a:pt x="159" y="42"/>
                    </a:cubicBezTo>
                    <a:cubicBezTo>
                      <a:pt x="299" y="207"/>
                      <a:pt x="299" y="207"/>
                      <a:pt x="299" y="207"/>
                    </a:cubicBezTo>
                    <a:cubicBezTo>
                      <a:pt x="304" y="213"/>
                      <a:pt x="312" y="212"/>
                      <a:pt x="317" y="205"/>
                    </a:cubicBezTo>
                    <a:cubicBezTo>
                      <a:pt x="323" y="199"/>
                      <a:pt x="323" y="189"/>
                      <a:pt x="319" y="18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>
                  <a:solidFill>
                    <a:schemeClr val="bg1"/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7" name="组合 11"/>
            <p:cNvGrpSpPr/>
            <p:nvPr/>
          </p:nvGrpSpPr>
          <p:grpSpPr bwMode="auto">
            <a:xfrm>
              <a:off x="2551605" y="3438987"/>
              <a:ext cx="996779" cy="737173"/>
              <a:chOff x="2551605" y="3438987"/>
              <a:chExt cx="996779" cy="737173"/>
            </a:xfrm>
            <a:grpFill/>
          </p:grpSpPr>
          <p:cxnSp>
            <p:nvCxnSpPr>
              <p:cNvPr id="8" name="直接连接符 7"/>
              <p:cNvCxnSpPr/>
              <p:nvPr/>
            </p:nvCxnSpPr>
            <p:spPr>
              <a:xfrm>
                <a:off x="2551605" y="3438987"/>
                <a:ext cx="996779" cy="0"/>
              </a:xfrm>
              <a:prstGeom prst="lin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文本框 8"/>
              <p:cNvSpPr txBox="1"/>
              <p:nvPr/>
            </p:nvSpPr>
            <p:spPr>
              <a:xfrm>
                <a:off x="2833074" y="3500420"/>
                <a:ext cx="694147" cy="67574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135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标题</a:t>
                </a:r>
              </a:p>
            </p:txBody>
          </p:sp>
        </p:grpSp>
      </p:grpSp>
      <p:sp>
        <p:nvSpPr>
          <p:cNvPr id="13" name="Freeform 6"/>
          <p:cNvSpPr/>
          <p:nvPr/>
        </p:nvSpPr>
        <p:spPr bwMode="auto">
          <a:xfrm>
            <a:off x="4644538" y="2170191"/>
            <a:ext cx="1363662" cy="1536700"/>
          </a:xfrm>
          <a:custGeom>
            <a:avLst/>
            <a:gdLst>
              <a:gd name="T0" fmla="*/ 311 w 622"/>
              <a:gd name="T1" fmla="*/ 702 h 702"/>
              <a:gd name="T2" fmla="*/ 91 w 622"/>
              <a:gd name="T3" fmla="*/ 512 h 702"/>
              <a:gd name="T4" fmla="*/ 0 w 622"/>
              <a:gd name="T5" fmla="*/ 159 h 702"/>
              <a:gd name="T6" fmla="*/ 7 w 622"/>
              <a:gd name="T7" fmla="*/ 29 h 702"/>
              <a:gd name="T8" fmla="*/ 146 w 622"/>
              <a:gd name="T9" fmla="*/ 84 h 702"/>
              <a:gd name="T10" fmla="*/ 312 w 622"/>
              <a:gd name="T11" fmla="*/ 0 h 702"/>
              <a:gd name="T12" fmla="*/ 477 w 622"/>
              <a:gd name="T13" fmla="*/ 84 h 702"/>
              <a:gd name="T14" fmla="*/ 616 w 622"/>
              <a:gd name="T15" fmla="*/ 29 h 702"/>
              <a:gd name="T16" fmla="*/ 622 w 622"/>
              <a:gd name="T17" fmla="*/ 159 h 702"/>
              <a:gd name="T18" fmla="*/ 532 w 622"/>
              <a:gd name="T19" fmla="*/ 512 h 702"/>
              <a:gd name="T20" fmla="*/ 311 w 622"/>
              <a:gd name="T21" fmla="*/ 702 h 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22" h="702">
                <a:moveTo>
                  <a:pt x="311" y="702"/>
                </a:moveTo>
                <a:cubicBezTo>
                  <a:pt x="225" y="675"/>
                  <a:pt x="147" y="607"/>
                  <a:pt x="91" y="512"/>
                </a:cubicBezTo>
                <a:cubicBezTo>
                  <a:pt x="33" y="412"/>
                  <a:pt x="0" y="287"/>
                  <a:pt x="0" y="159"/>
                </a:cubicBezTo>
                <a:cubicBezTo>
                  <a:pt x="0" y="123"/>
                  <a:pt x="3" y="71"/>
                  <a:pt x="7" y="29"/>
                </a:cubicBezTo>
                <a:cubicBezTo>
                  <a:pt x="44" y="64"/>
                  <a:pt x="94" y="84"/>
                  <a:pt x="146" y="84"/>
                </a:cubicBezTo>
                <a:cubicBezTo>
                  <a:pt x="212" y="84"/>
                  <a:pt x="273" y="52"/>
                  <a:pt x="312" y="0"/>
                </a:cubicBezTo>
                <a:cubicBezTo>
                  <a:pt x="350" y="52"/>
                  <a:pt x="412" y="84"/>
                  <a:pt x="477" y="84"/>
                </a:cubicBezTo>
                <a:cubicBezTo>
                  <a:pt x="529" y="84"/>
                  <a:pt x="578" y="64"/>
                  <a:pt x="616" y="29"/>
                </a:cubicBezTo>
                <a:cubicBezTo>
                  <a:pt x="620" y="71"/>
                  <a:pt x="622" y="124"/>
                  <a:pt x="622" y="159"/>
                </a:cubicBezTo>
                <a:cubicBezTo>
                  <a:pt x="622" y="287"/>
                  <a:pt x="590" y="412"/>
                  <a:pt x="532" y="512"/>
                </a:cubicBezTo>
                <a:cubicBezTo>
                  <a:pt x="475" y="607"/>
                  <a:pt x="397" y="675"/>
                  <a:pt x="311" y="702"/>
                </a:cubicBezTo>
                <a:close/>
              </a:path>
            </a:pathLst>
          </a:custGeom>
          <a:solidFill>
            <a:srgbClr val="EB5312"/>
          </a:solidFill>
          <a:ln w="38100">
            <a:solidFill>
              <a:schemeClr val="bg1"/>
            </a:solidFill>
            <a:rou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solidFill>
                <a:prstClr val="black"/>
              </a:solidFill>
              <a:latin typeface="+mn-lt"/>
              <a:ea typeface="+mn-ea"/>
            </a:endParaRPr>
          </a:p>
        </p:txBody>
      </p:sp>
      <p:grpSp>
        <p:nvGrpSpPr>
          <p:cNvPr id="14" name="组合 18"/>
          <p:cNvGrpSpPr/>
          <p:nvPr/>
        </p:nvGrpSpPr>
        <p:grpSpPr bwMode="auto">
          <a:xfrm>
            <a:off x="5005918" y="2480652"/>
            <a:ext cx="562239" cy="468492"/>
            <a:chOff x="2760663" y="5032375"/>
            <a:chExt cx="1473200" cy="1228726"/>
          </a:xfrm>
        </p:grpSpPr>
        <p:sp>
          <p:nvSpPr>
            <p:cNvPr id="18" name="Freeform 15"/>
            <p:cNvSpPr/>
            <p:nvPr/>
          </p:nvSpPr>
          <p:spPr bwMode="auto">
            <a:xfrm>
              <a:off x="3007573" y="5858570"/>
              <a:ext cx="282855" cy="403868"/>
            </a:xfrm>
            <a:custGeom>
              <a:avLst/>
              <a:gdLst>
                <a:gd name="T0" fmla="*/ 76 w 76"/>
                <a:gd name="T1" fmla="*/ 103 h 108"/>
                <a:gd name="T2" fmla="*/ 62 w 76"/>
                <a:gd name="T3" fmla="*/ 108 h 108"/>
                <a:gd name="T4" fmla="*/ 13 w 76"/>
                <a:gd name="T5" fmla="*/ 108 h 108"/>
                <a:gd name="T6" fmla="*/ 0 w 76"/>
                <a:gd name="T7" fmla="*/ 103 h 108"/>
                <a:gd name="T8" fmla="*/ 0 w 76"/>
                <a:gd name="T9" fmla="*/ 5 h 108"/>
                <a:gd name="T10" fmla="*/ 13 w 76"/>
                <a:gd name="T11" fmla="*/ 0 h 108"/>
                <a:gd name="T12" fmla="*/ 62 w 76"/>
                <a:gd name="T13" fmla="*/ 0 h 108"/>
                <a:gd name="T14" fmla="*/ 76 w 76"/>
                <a:gd name="T15" fmla="*/ 5 h 108"/>
                <a:gd name="T16" fmla="*/ 76 w 76"/>
                <a:gd name="T17" fmla="*/ 10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" h="108">
                  <a:moveTo>
                    <a:pt x="76" y="103"/>
                  </a:moveTo>
                  <a:cubicBezTo>
                    <a:pt x="76" y="106"/>
                    <a:pt x="70" y="108"/>
                    <a:pt x="62" y="108"/>
                  </a:cubicBezTo>
                  <a:cubicBezTo>
                    <a:pt x="13" y="108"/>
                    <a:pt x="13" y="108"/>
                    <a:pt x="13" y="108"/>
                  </a:cubicBezTo>
                  <a:cubicBezTo>
                    <a:pt x="6" y="108"/>
                    <a:pt x="0" y="106"/>
                    <a:pt x="0" y="103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6" y="0"/>
                    <a:pt x="13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70" y="0"/>
                    <a:pt x="76" y="2"/>
                    <a:pt x="76" y="5"/>
                  </a:cubicBezTo>
                  <a:lnTo>
                    <a:pt x="76" y="10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19" name="Freeform 16"/>
            <p:cNvSpPr/>
            <p:nvPr/>
          </p:nvSpPr>
          <p:spPr bwMode="auto">
            <a:xfrm>
              <a:off x="3323705" y="5646229"/>
              <a:ext cx="282855" cy="616209"/>
            </a:xfrm>
            <a:custGeom>
              <a:avLst/>
              <a:gdLst>
                <a:gd name="T0" fmla="*/ 76 w 76"/>
                <a:gd name="T1" fmla="*/ 156 h 164"/>
                <a:gd name="T2" fmla="*/ 62 w 76"/>
                <a:gd name="T3" fmla="*/ 164 h 164"/>
                <a:gd name="T4" fmla="*/ 13 w 76"/>
                <a:gd name="T5" fmla="*/ 164 h 164"/>
                <a:gd name="T6" fmla="*/ 0 w 76"/>
                <a:gd name="T7" fmla="*/ 156 h 164"/>
                <a:gd name="T8" fmla="*/ 0 w 76"/>
                <a:gd name="T9" fmla="*/ 7 h 164"/>
                <a:gd name="T10" fmla="*/ 13 w 76"/>
                <a:gd name="T11" fmla="*/ 0 h 164"/>
                <a:gd name="T12" fmla="*/ 62 w 76"/>
                <a:gd name="T13" fmla="*/ 0 h 164"/>
                <a:gd name="T14" fmla="*/ 76 w 76"/>
                <a:gd name="T15" fmla="*/ 7 h 164"/>
                <a:gd name="T16" fmla="*/ 76 w 76"/>
                <a:gd name="T17" fmla="*/ 156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6" h="164">
                  <a:moveTo>
                    <a:pt x="76" y="156"/>
                  </a:moveTo>
                  <a:cubicBezTo>
                    <a:pt x="76" y="160"/>
                    <a:pt x="70" y="164"/>
                    <a:pt x="62" y="164"/>
                  </a:cubicBezTo>
                  <a:cubicBezTo>
                    <a:pt x="13" y="164"/>
                    <a:pt x="13" y="164"/>
                    <a:pt x="13" y="164"/>
                  </a:cubicBezTo>
                  <a:cubicBezTo>
                    <a:pt x="6" y="164"/>
                    <a:pt x="0" y="160"/>
                    <a:pt x="0" y="15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6" y="0"/>
                    <a:pt x="13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70" y="0"/>
                    <a:pt x="76" y="3"/>
                    <a:pt x="76" y="7"/>
                  </a:cubicBezTo>
                  <a:lnTo>
                    <a:pt x="76" y="1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0" name="Freeform 17"/>
            <p:cNvSpPr/>
            <p:nvPr/>
          </p:nvSpPr>
          <p:spPr bwMode="auto">
            <a:xfrm>
              <a:off x="3635678" y="5400577"/>
              <a:ext cx="282855" cy="861862"/>
            </a:xfrm>
            <a:custGeom>
              <a:avLst/>
              <a:gdLst>
                <a:gd name="T0" fmla="*/ 75 w 75"/>
                <a:gd name="T1" fmla="*/ 219 h 230"/>
                <a:gd name="T2" fmla="*/ 62 w 75"/>
                <a:gd name="T3" fmla="*/ 230 h 230"/>
                <a:gd name="T4" fmla="*/ 13 w 75"/>
                <a:gd name="T5" fmla="*/ 230 h 230"/>
                <a:gd name="T6" fmla="*/ 0 w 75"/>
                <a:gd name="T7" fmla="*/ 219 h 230"/>
                <a:gd name="T8" fmla="*/ 0 w 75"/>
                <a:gd name="T9" fmla="*/ 10 h 230"/>
                <a:gd name="T10" fmla="*/ 13 w 75"/>
                <a:gd name="T11" fmla="*/ 0 h 230"/>
                <a:gd name="T12" fmla="*/ 62 w 75"/>
                <a:gd name="T13" fmla="*/ 0 h 230"/>
                <a:gd name="T14" fmla="*/ 75 w 75"/>
                <a:gd name="T15" fmla="*/ 10 h 230"/>
                <a:gd name="T16" fmla="*/ 75 w 75"/>
                <a:gd name="T17" fmla="*/ 219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" h="230">
                  <a:moveTo>
                    <a:pt x="75" y="219"/>
                  </a:moveTo>
                  <a:cubicBezTo>
                    <a:pt x="75" y="225"/>
                    <a:pt x="70" y="230"/>
                    <a:pt x="62" y="230"/>
                  </a:cubicBezTo>
                  <a:cubicBezTo>
                    <a:pt x="13" y="230"/>
                    <a:pt x="13" y="230"/>
                    <a:pt x="13" y="230"/>
                  </a:cubicBezTo>
                  <a:cubicBezTo>
                    <a:pt x="6" y="230"/>
                    <a:pt x="0" y="225"/>
                    <a:pt x="0" y="21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6" y="0"/>
                    <a:pt x="13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70" y="0"/>
                    <a:pt x="75" y="4"/>
                    <a:pt x="75" y="10"/>
                  </a:cubicBezTo>
                  <a:lnTo>
                    <a:pt x="75" y="2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1" name="Freeform 18"/>
            <p:cNvSpPr/>
            <p:nvPr/>
          </p:nvSpPr>
          <p:spPr bwMode="auto">
            <a:xfrm>
              <a:off x="3951810" y="5209052"/>
              <a:ext cx="282855" cy="1053386"/>
            </a:xfrm>
            <a:custGeom>
              <a:avLst/>
              <a:gdLst>
                <a:gd name="T0" fmla="*/ 75 w 75"/>
                <a:gd name="T1" fmla="*/ 268 h 281"/>
                <a:gd name="T2" fmla="*/ 62 w 75"/>
                <a:gd name="T3" fmla="*/ 281 h 281"/>
                <a:gd name="T4" fmla="*/ 13 w 75"/>
                <a:gd name="T5" fmla="*/ 281 h 281"/>
                <a:gd name="T6" fmla="*/ 0 w 75"/>
                <a:gd name="T7" fmla="*/ 268 h 281"/>
                <a:gd name="T8" fmla="*/ 0 w 75"/>
                <a:gd name="T9" fmla="*/ 13 h 281"/>
                <a:gd name="T10" fmla="*/ 13 w 75"/>
                <a:gd name="T11" fmla="*/ 0 h 281"/>
                <a:gd name="T12" fmla="*/ 62 w 75"/>
                <a:gd name="T13" fmla="*/ 0 h 281"/>
                <a:gd name="T14" fmla="*/ 75 w 75"/>
                <a:gd name="T15" fmla="*/ 13 h 281"/>
                <a:gd name="T16" fmla="*/ 75 w 75"/>
                <a:gd name="T17" fmla="*/ 268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" h="281">
                  <a:moveTo>
                    <a:pt x="75" y="268"/>
                  </a:moveTo>
                  <a:cubicBezTo>
                    <a:pt x="75" y="275"/>
                    <a:pt x="69" y="281"/>
                    <a:pt x="62" y="281"/>
                  </a:cubicBezTo>
                  <a:cubicBezTo>
                    <a:pt x="13" y="281"/>
                    <a:pt x="13" y="281"/>
                    <a:pt x="13" y="281"/>
                  </a:cubicBezTo>
                  <a:cubicBezTo>
                    <a:pt x="6" y="281"/>
                    <a:pt x="0" y="275"/>
                    <a:pt x="0" y="268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9" y="0"/>
                    <a:pt x="75" y="6"/>
                    <a:pt x="75" y="13"/>
                  </a:cubicBezTo>
                  <a:lnTo>
                    <a:pt x="75" y="2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2" name="Freeform 19"/>
            <p:cNvSpPr/>
            <p:nvPr/>
          </p:nvSpPr>
          <p:spPr bwMode="auto">
            <a:xfrm>
              <a:off x="2762157" y="5117454"/>
              <a:ext cx="1064865" cy="682827"/>
            </a:xfrm>
            <a:custGeom>
              <a:avLst/>
              <a:gdLst>
                <a:gd name="T0" fmla="*/ 14 w 283"/>
                <a:gd name="T1" fmla="*/ 182 h 182"/>
                <a:gd name="T2" fmla="*/ 5 w 283"/>
                <a:gd name="T3" fmla="*/ 179 h 182"/>
                <a:gd name="T4" fmla="*/ 5 w 283"/>
                <a:gd name="T5" fmla="*/ 163 h 182"/>
                <a:gd name="T6" fmla="*/ 140 w 283"/>
                <a:gd name="T7" fmla="*/ 46 h 182"/>
                <a:gd name="T8" fmla="*/ 154 w 283"/>
                <a:gd name="T9" fmla="*/ 44 h 182"/>
                <a:gd name="T10" fmla="*/ 162 w 283"/>
                <a:gd name="T11" fmla="*/ 54 h 182"/>
                <a:gd name="T12" fmla="*/ 162 w 283"/>
                <a:gd name="T13" fmla="*/ 88 h 182"/>
                <a:gd name="T14" fmla="*/ 259 w 283"/>
                <a:gd name="T15" fmla="*/ 5 h 182"/>
                <a:gd name="T16" fmla="*/ 278 w 283"/>
                <a:gd name="T17" fmla="*/ 5 h 182"/>
                <a:gd name="T18" fmla="*/ 278 w 283"/>
                <a:gd name="T19" fmla="*/ 20 h 182"/>
                <a:gd name="T20" fmla="*/ 158 w 283"/>
                <a:gd name="T21" fmla="*/ 123 h 182"/>
                <a:gd name="T22" fmla="*/ 144 w 283"/>
                <a:gd name="T23" fmla="*/ 125 h 182"/>
                <a:gd name="T24" fmla="*/ 136 w 283"/>
                <a:gd name="T25" fmla="*/ 115 h 182"/>
                <a:gd name="T26" fmla="*/ 136 w 283"/>
                <a:gd name="T27" fmla="*/ 82 h 182"/>
                <a:gd name="T28" fmla="*/ 23 w 283"/>
                <a:gd name="T29" fmla="*/ 179 h 182"/>
                <a:gd name="T30" fmla="*/ 14 w 283"/>
                <a:gd name="T31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3" h="182">
                  <a:moveTo>
                    <a:pt x="14" y="182"/>
                  </a:moveTo>
                  <a:cubicBezTo>
                    <a:pt x="11" y="182"/>
                    <a:pt x="7" y="181"/>
                    <a:pt x="5" y="179"/>
                  </a:cubicBezTo>
                  <a:cubicBezTo>
                    <a:pt x="0" y="174"/>
                    <a:pt x="0" y="167"/>
                    <a:pt x="5" y="163"/>
                  </a:cubicBezTo>
                  <a:cubicBezTo>
                    <a:pt x="140" y="46"/>
                    <a:pt x="140" y="46"/>
                    <a:pt x="140" y="46"/>
                  </a:cubicBezTo>
                  <a:cubicBezTo>
                    <a:pt x="143" y="43"/>
                    <a:pt x="149" y="42"/>
                    <a:pt x="154" y="44"/>
                  </a:cubicBezTo>
                  <a:cubicBezTo>
                    <a:pt x="159" y="46"/>
                    <a:pt x="162" y="50"/>
                    <a:pt x="162" y="54"/>
                  </a:cubicBezTo>
                  <a:cubicBezTo>
                    <a:pt x="162" y="88"/>
                    <a:pt x="162" y="88"/>
                    <a:pt x="162" y="88"/>
                  </a:cubicBezTo>
                  <a:cubicBezTo>
                    <a:pt x="259" y="5"/>
                    <a:pt x="259" y="5"/>
                    <a:pt x="259" y="5"/>
                  </a:cubicBezTo>
                  <a:cubicBezTo>
                    <a:pt x="264" y="0"/>
                    <a:pt x="273" y="0"/>
                    <a:pt x="278" y="5"/>
                  </a:cubicBezTo>
                  <a:cubicBezTo>
                    <a:pt x="283" y="9"/>
                    <a:pt x="283" y="16"/>
                    <a:pt x="278" y="20"/>
                  </a:cubicBezTo>
                  <a:cubicBezTo>
                    <a:pt x="158" y="123"/>
                    <a:pt x="158" y="123"/>
                    <a:pt x="158" y="123"/>
                  </a:cubicBezTo>
                  <a:cubicBezTo>
                    <a:pt x="154" y="126"/>
                    <a:pt x="149" y="127"/>
                    <a:pt x="144" y="125"/>
                  </a:cubicBezTo>
                  <a:cubicBezTo>
                    <a:pt x="139" y="124"/>
                    <a:pt x="136" y="120"/>
                    <a:pt x="136" y="115"/>
                  </a:cubicBezTo>
                  <a:cubicBezTo>
                    <a:pt x="136" y="82"/>
                    <a:pt x="136" y="82"/>
                    <a:pt x="136" y="82"/>
                  </a:cubicBezTo>
                  <a:cubicBezTo>
                    <a:pt x="23" y="179"/>
                    <a:pt x="23" y="179"/>
                    <a:pt x="23" y="179"/>
                  </a:cubicBezTo>
                  <a:cubicBezTo>
                    <a:pt x="21" y="181"/>
                    <a:pt x="17" y="182"/>
                    <a:pt x="14" y="18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23" name="Freeform 20"/>
            <p:cNvSpPr/>
            <p:nvPr/>
          </p:nvSpPr>
          <p:spPr bwMode="auto">
            <a:xfrm>
              <a:off x="3635678" y="5034182"/>
              <a:ext cx="282855" cy="245652"/>
            </a:xfrm>
            <a:custGeom>
              <a:avLst/>
              <a:gdLst>
                <a:gd name="T0" fmla="*/ 131 w 178"/>
                <a:gd name="T1" fmla="*/ 154 h 154"/>
                <a:gd name="T2" fmla="*/ 178 w 178"/>
                <a:gd name="T3" fmla="*/ 0 h 154"/>
                <a:gd name="T4" fmla="*/ 0 w 178"/>
                <a:gd name="T5" fmla="*/ 43 h 154"/>
                <a:gd name="T6" fmla="*/ 131 w 178"/>
                <a:gd name="T7" fmla="*/ 15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8" h="154">
                  <a:moveTo>
                    <a:pt x="131" y="154"/>
                  </a:moveTo>
                  <a:lnTo>
                    <a:pt x="178" y="0"/>
                  </a:lnTo>
                  <a:lnTo>
                    <a:pt x="0" y="43"/>
                  </a:lnTo>
                  <a:lnTo>
                    <a:pt x="131" y="1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15" name="组合 19"/>
          <p:cNvGrpSpPr/>
          <p:nvPr/>
        </p:nvGrpSpPr>
        <p:grpSpPr bwMode="auto">
          <a:xfrm>
            <a:off x="4934294" y="3055384"/>
            <a:ext cx="747651" cy="563259"/>
            <a:chOff x="2551176" y="3438144"/>
            <a:chExt cx="996696" cy="751595"/>
          </a:xfrm>
        </p:grpSpPr>
        <p:cxnSp>
          <p:nvCxnSpPr>
            <p:cNvPr id="16" name="直接连接符 15"/>
            <p:cNvCxnSpPr/>
            <p:nvPr/>
          </p:nvCxnSpPr>
          <p:spPr>
            <a:xfrm>
              <a:off x="2552184" y="3438987"/>
              <a:ext cx="994662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文本框 16"/>
            <p:cNvSpPr txBox="1"/>
            <p:nvPr/>
          </p:nvSpPr>
          <p:spPr>
            <a:xfrm>
              <a:off x="2757466" y="3513129"/>
              <a:ext cx="692030" cy="67574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350" b="1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</a:t>
              </a:r>
            </a:p>
          </p:txBody>
        </p:sp>
      </p:grpSp>
      <p:grpSp>
        <p:nvGrpSpPr>
          <p:cNvPr id="24" name="组合 28"/>
          <p:cNvGrpSpPr/>
          <p:nvPr/>
        </p:nvGrpSpPr>
        <p:grpSpPr bwMode="auto">
          <a:xfrm>
            <a:off x="6308238" y="2170191"/>
            <a:ext cx="1363662" cy="1536700"/>
            <a:chOff x="6058021" y="2256970"/>
            <a:chExt cx="1817902" cy="2050525"/>
          </a:xfrm>
          <a:solidFill>
            <a:srgbClr val="EB5312"/>
          </a:solidFill>
        </p:grpSpPr>
        <p:sp>
          <p:nvSpPr>
            <p:cNvPr id="25" name="Freeform 6"/>
            <p:cNvSpPr/>
            <p:nvPr/>
          </p:nvSpPr>
          <p:spPr bwMode="auto">
            <a:xfrm>
              <a:off x="6058021" y="2256970"/>
              <a:ext cx="1817902" cy="2050525"/>
            </a:xfrm>
            <a:custGeom>
              <a:avLst/>
              <a:gdLst>
                <a:gd name="T0" fmla="*/ 311 w 622"/>
                <a:gd name="T1" fmla="*/ 702 h 702"/>
                <a:gd name="T2" fmla="*/ 91 w 622"/>
                <a:gd name="T3" fmla="*/ 512 h 702"/>
                <a:gd name="T4" fmla="*/ 0 w 622"/>
                <a:gd name="T5" fmla="*/ 159 h 702"/>
                <a:gd name="T6" fmla="*/ 7 w 622"/>
                <a:gd name="T7" fmla="*/ 29 h 702"/>
                <a:gd name="T8" fmla="*/ 146 w 622"/>
                <a:gd name="T9" fmla="*/ 84 h 702"/>
                <a:gd name="T10" fmla="*/ 312 w 622"/>
                <a:gd name="T11" fmla="*/ 0 h 702"/>
                <a:gd name="T12" fmla="*/ 477 w 622"/>
                <a:gd name="T13" fmla="*/ 84 h 702"/>
                <a:gd name="T14" fmla="*/ 616 w 622"/>
                <a:gd name="T15" fmla="*/ 29 h 702"/>
                <a:gd name="T16" fmla="*/ 622 w 622"/>
                <a:gd name="T17" fmla="*/ 159 h 702"/>
                <a:gd name="T18" fmla="*/ 532 w 622"/>
                <a:gd name="T19" fmla="*/ 512 h 702"/>
                <a:gd name="T20" fmla="*/ 311 w 622"/>
                <a:gd name="T21" fmla="*/ 702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22" h="702">
                  <a:moveTo>
                    <a:pt x="311" y="702"/>
                  </a:moveTo>
                  <a:cubicBezTo>
                    <a:pt x="225" y="675"/>
                    <a:pt x="147" y="607"/>
                    <a:pt x="91" y="512"/>
                  </a:cubicBezTo>
                  <a:cubicBezTo>
                    <a:pt x="33" y="412"/>
                    <a:pt x="0" y="287"/>
                    <a:pt x="0" y="159"/>
                  </a:cubicBezTo>
                  <a:cubicBezTo>
                    <a:pt x="0" y="123"/>
                    <a:pt x="3" y="71"/>
                    <a:pt x="7" y="29"/>
                  </a:cubicBezTo>
                  <a:cubicBezTo>
                    <a:pt x="44" y="64"/>
                    <a:pt x="94" y="84"/>
                    <a:pt x="146" y="84"/>
                  </a:cubicBezTo>
                  <a:cubicBezTo>
                    <a:pt x="212" y="84"/>
                    <a:pt x="273" y="52"/>
                    <a:pt x="312" y="0"/>
                  </a:cubicBezTo>
                  <a:cubicBezTo>
                    <a:pt x="350" y="52"/>
                    <a:pt x="412" y="84"/>
                    <a:pt x="477" y="84"/>
                  </a:cubicBezTo>
                  <a:cubicBezTo>
                    <a:pt x="529" y="84"/>
                    <a:pt x="578" y="64"/>
                    <a:pt x="616" y="29"/>
                  </a:cubicBezTo>
                  <a:cubicBezTo>
                    <a:pt x="620" y="71"/>
                    <a:pt x="622" y="124"/>
                    <a:pt x="622" y="159"/>
                  </a:cubicBezTo>
                  <a:cubicBezTo>
                    <a:pt x="622" y="287"/>
                    <a:pt x="590" y="412"/>
                    <a:pt x="532" y="512"/>
                  </a:cubicBezTo>
                  <a:cubicBezTo>
                    <a:pt x="475" y="607"/>
                    <a:pt x="397" y="675"/>
                    <a:pt x="311" y="702"/>
                  </a:cubicBezTo>
                  <a:close/>
                </a:path>
              </a:pathLst>
            </a:custGeom>
            <a:grpFill/>
            <a:ln w="38100">
              <a:solidFill>
                <a:schemeClr val="bg1"/>
              </a:solidFill>
              <a:round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grpSp>
          <p:nvGrpSpPr>
            <p:cNvPr id="26" name="组合 30"/>
            <p:cNvGrpSpPr/>
            <p:nvPr/>
          </p:nvGrpSpPr>
          <p:grpSpPr bwMode="auto">
            <a:xfrm>
              <a:off x="6604027" y="2631910"/>
              <a:ext cx="706847" cy="665151"/>
              <a:chOff x="5555011" y="4920049"/>
              <a:chExt cx="1399562" cy="1317006"/>
            </a:xfrm>
            <a:grpFill/>
          </p:grpSpPr>
          <p:sp>
            <p:nvSpPr>
              <p:cNvPr id="30" name="Freeform 10"/>
              <p:cNvSpPr>
                <a:spLocks noEditPoints="1"/>
              </p:cNvSpPr>
              <p:nvPr/>
            </p:nvSpPr>
            <p:spPr bwMode="auto">
              <a:xfrm>
                <a:off x="5555011" y="5440142"/>
                <a:ext cx="796156" cy="796913"/>
              </a:xfrm>
              <a:custGeom>
                <a:avLst/>
                <a:gdLst>
                  <a:gd name="T0" fmla="*/ 190 w 212"/>
                  <a:gd name="T1" fmla="*/ 93 h 212"/>
                  <a:gd name="T2" fmla="*/ 188 w 212"/>
                  <a:gd name="T3" fmla="*/ 82 h 212"/>
                  <a:gd name="T4" fmla="*/ 205 w 212"/>
                  <a:gd name="T5" fmla="*/ 67 h 212"/>
                  <a:gd name="T6" fmla="*/ 195 w 212"/>
                  <a:gd name="T7" fmla="*/ 48 h 212"/>
                  <a:gd name="T8" fmla="*/ 173 w 212"/>
                  <a:gd name="T9" fmla="*/ 53 h 212"/>
                  <a:gd name="T10" fmla="*/ 165 w 212"/>
                  <a:gd name="T11" fmla="*/ 44 h 212"/>
                  <a:gd name="T12" fmla="*/ 172 w 212"/>
                  <a:gd name="T13" fmla="*/ 23 h 212"/>
                  <a:gd name="T14" fmla="*/ 163 w 212"/>
                  <a:gd name="T15" fmla="*/ 17 h 212"/>
                  <a:gd name="T16" fmla="*/ 154 w 212"/>
                  <a:gd name="T17" fmla="*/ 12 h 212"/>
                  <a:gd name="T18" fmla="*/ 138 w 212"/>
                  <a:gd name="T19" fmla="*/ 27 h 212"/>
                  <a:gd name="T20" fmla="*/ 127 w 212"/>
                  <a:gd name="T21" fmla="*/ 23 h 212"/>
                  <a:gd name="T22" fmla="*/ 122 w 212"/>
                  <a:gd name="T23" fmla="*/ 1 h 212"/>
                  <a:gd name="T24" fmla="*/ 101 w 212"/>
                  <a:gd name="T25" fmla="*/ 0 h 212"/>
                  <a:gd name="T26" fmla="*/ 94 w 212"/>
                  <a:gd name="T27" fmla="*/ 22 h 212"/>
                  <a:gd name="T28" fmla="*/ 83 w 212"/>
                  <a:gd name="T29" fmla="*/ 24 h 212"/>
                  <a:gd name="T30" fmla="*/ 68 w 212"/>
                  <a:gd name="T31" fmla="*/ 8 h 212"/>
                  <a:gd name="T32" fmla="*/ 49 w 212"/>
                  <a:gd name="T33" fmla="*/ 17 h 212"/>
                  <a:gd name="T34" fmla="*/ 54 w 212"/>
                  <a:gd name="T35" fmla="*/ 39 h 212"/>
                  <a:gd name="T36" fmla="*/ 45 w 212"/>
                  <a:gd name="T37" fmla="*/ 47 h 212"/>
                  <a:gd name="T38" fmla="*/ 24 w 212"/>
                  <a:gd name="T39" fmla="*/ 40 h 212"/>
                  <a:gd name="T40" fmla="*/ 17 w 212"/>
                  <a:gd name="T41" fmla="*/ 49 h 212"/>
                  <a:gd name="T42" fmla="*/ 12 w 212"/>
                  <a:gd name="T43" fmla="*/ 58 h 212"/>
                  <a:gd name="T44" fmla="*/ 28 w 212"/>
                  <a:gd name="T45" fmla="*/ 75 h 212"/>
                  <a:gd name="T46" fmla="*/ 24 w 212"/>
                  <a:gd name="T47" fmla="*/ 86 h 212"/>
                  <a:gd name="T48" fmla="*/ 2 w 212"/>
                  <a:gd name="T49" fmla="*/ 90 h 212"/>
                  <a:gd name="T50" fmla="*/ 1 w 212"/>
                  <a:gd name="T51" fmla="*/ 111 h 212"/>
                  <a:gd name="T52" fmla="*/ 23 w 212"/>
                  <a:gd name="T53" fmla="*/ 118 h 212"/>
                  <a:gd name="T54" fmla="*/ 25 w 212"/>
                  <a:gd name="T55" fmla="*/ 129 h 212"/>
                  <a:gd name="T56" fmla="*/ 8 w 212"/>
                  <a:gd name="T57" fmla="*/ 145 h 212"/>
                  <a:gd name="T58" fmla="*/ 18 w 212"/>
                  <a:gd name="T59" fmla="*/ 164 h 212"/>
                  <a:gd name="T60" fmla="*/ 40 w 212"/>
                  <a:gd name="T61" fmla="*/ 158 h 212"/>
                  <a:gd name="T62" fmla="*/ 48 w 212"/>
                  <a:gd name="T63" fmla="*/ 167 h 212"/>
                  <a:gd name="T64" fmla="*/ 41 w 212"/>
                  <a:gd name="T65" fmla="*/ 189 h 212"/>
                  <a:gd name="T66" fmla="*/ 49 w 212"/>
                  <a:gd name="T67" fmla="*/ 195 h 212"/>
                  <a:gd name="T68" fmla="*/ 59 w 212"/>
                  <a:gd name="T69" fmla="*/ 200 h 212"/>
                  <a:gd name="T70" fmla="*/ 76 w 212"/>
                  <a:gd name="T71" fmla="*/ 184 h 212"/>
                  <a:gd name="T72" fmla="*/ 87 w 212"/>
                  <a:gd name="T73" fmla="*/ 188 h 212"/>
                  <a:gd name="T74" fmla="*/ 91 w 212"/>
                  <a:gd name="T75" fmla="*/ 210 h 212"/>
                  <a:gd name="T76" fmla="*/ 112 w 212"/>
                  <a:gd name="T77" fmla="*/ 211 h 212"/>
                  <a:gd name="T78" fmla="*/ 119 w 212"/>
                  <a:gd name="T79" fmla="*/ 189 h 212"/>
                  <a:gd name="T80" fmla="*/ 130 w 212"/>
                  <a:gd name="T81" fmla="*/ 187 h 212"/>
                  <a:gd name="T82" fmla="*/ 146 w 212"/>
                  <a:gd name="T83" fmla="*/ 204 h 212"/>
                  <a:gd name="T84" fmla="*/ 165 w 212"/>
                  <a:gd name="T85" fmla="*/ 194 h 212"/>
                  <a:gd name="T86" fmla="*/ 159 w 212"/>
                  <a:gd name="T87" fmla="*/ 172 h 212"/>
                  <a:gd name="T88" fmla="*/ 168 w 212"/>
                  <a:gd name="T89" fmla="*/ 164 h 212"/>
                  <a:gd name="T90" fmla="*/ 189 w 212"/>
                  <a:gd name="T91" fmla="*/ 171 h 212"/>
                  <a:gd name="T92" fmla="*/ 195 w 212"/>
                  <a:gd name="T93" fmla="*/ 163 h 212"/>
                  <a:gd name="T94" fmla="*/ 201 w 212"/>
                  <a:gd name="T95" fmla="*/ 153 h 212"/>
                  <a:gd name="T96" fmla="*/ 185 w 212"/>
                  <a:gd name="T97" fmla="*/ 137 h 212"/>
                  <a:gd name="T98" fmla="*/ 189 w 212"/>
                  <a:gd name="T99" fmla="*/ 126 h 212"/>
                  <a:gd name="T100" fmla="*/ 211 w 212"/>
                  <a:gd name="T101" fmla="*/ 121 h 212"/>
                  <a:gd name="T102" fmla="*/ 212 w 212"/>
                  <a:gd name="T103" fmla="*/ 100 h 212"/>
                  <a:gd name="T104" fmla="*/ 190 w 212"/>
                  <a:gd name="T105" fmla="*/ 93 h 212"/>
                  <a:gd name="T106" fmla="*/ 163 w 212"/>
                  <a:gd name="T107" fmla="*/ 142 h 212"/>
                  <a:gd name="T108" fmla="*/ 70 w 212"/>
                  <a:gd name="T109" fmla="*/ 163 h 212"/>
                  <a:gd name="T110" fmla="*/ 49 w 212"/>
                  <a:gd name="T111" fmla="*/ 70 h 212"/>
                  <a:gd name="T112" fmla="*/ 143 w 212"/>
                  <a:gd name="T113" fmla="*/ 49 h 212"/>
                  <a:gd name="T114" fmla="*/ 163 w 212"/>
                  <a:gd name="T115" fmla="*/ 142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212" h="212">
                    <a:moveTo>
                      <a:pt x="190" y="93"/>
                    </a:moveTo>
                    <a:cubicBezTo>
                      <a:pt x="190" y="89"/>
                      <a:pt x="189" y="86"/>
                      <a:pt x="188" y="82"/>
                    </a:cubicBezTo>
                    <a:cubicBezTo>
                      <a:pt x="205" y="67"/>
                      <a:pt x="205" y="67"/>
                      <a:pt x="205" y="67"/>
                    </a:cubicBezTo>
                    <a:cubicBezTo>
                      <a:pt x="202" y="60"/>
                      <a:pt x="199" y="54"/>
                      <a:pt x="195" y="48"/>
                    </a:cubicBezTo>
                    <a:cubicBezTo>
                      <a:pt x="173" y="53"/>
                      <a:pt x="173" y="53"/>
                      <a:pt x="173" y="53"/>
                    </a:cubicBezTo>
                    <a:cubicBezTo>
                      <a:pt x="170" y="50"/>
                      <a:pt x="168" y="47"/>
                      <a:pt x="165" y="44"/>
                    </a:cubicBezTo>
                    <a:cubicBezTo>
                      <a:pt x="172" y="23"/>
                      <a:pt x="172" y="23"/>
                      <a:pt x="172" y="23"/>
                    </a:cubicBezTo>
                    <a:cubicBezTo>
                      <a:pt x="169" y="21"/>
                      <a:pt x="166" y="19"/>
                      <a:pt x="163" y="17"/>
                    </a:cubicBezTo>
                    <a:cubicBezTo>
                      <a:pt x="160" y="15"/>
                      <a:pt x="157" y="13"/>
                      <a:pt x="154" y="12"/>
                    </a:cubicBezTo>
                    <a:cubicBezTo>
                      <a:pt x="138" y="27"/>
                      <a:pt x="138" y="27"/>
                      <a:pt x="138" y="27"/>
                    </a:cubicBezTo>
                    <a:cubicBezTo>
                      <a:pt x="134" y="26"/>
                      <a:pt x="130" y="24"/>
                      <a:pt x="127" y="23"/>
                    </a:cubicBezTo>
                    <a:cubicBezTo>
                      <a:pt x="122" y="1"/>
                      <a:pt x="122" y="1"/>
                      <a:pt x="122" y="1"/>
                    </a:cubicBezTo>
                    <a:cubicBezTo>
                      <a:pt x="115" y="0"/>
                      <a:pt x="108" y="0"/>
                      <a:pt x="101" y="0"/>
                    </a:cubicBezTo>
                    <a:cubicBezTo>
                      <a:pt x="94" y="22"/>
                      <a:pt x="94" y="22"/>
                      <a:pt x="94" y="22"/>
                    </a:cubicBezTo>
                    <a:cubicBezTo>
                      <a:pt x="90" y="23"/>
                      <a:pt x="87" y="23"/>
                      <a:pt x="83" y="24"/>
                    </a:cubicBezTo>
                    <a:cubicBezTo>
                      <a:pt x="68" y="8"/>
                      <a:pt x="68" y="8"/>
                      <a:pt x="68" y="8"/>
                    </a:cubicBezTo>
                    <a:cubicBezTo>
                      <a:pt x="61" y="10"/>
                      <a:pt x="55" y="13"/>
                      <a:pt x="49" y="17"/>
                    </a:cubicBezTo>
                    <a:cubicBezTo>
                      <a:pt x="54" y="39"/>
                      <a:pt x="54" y="39"/>
                      <a:pt x="54" y="39"/>
                    </a:cubicBezTo>
                    <a:cubicBezTo>
                      <a:pt x="51" y="42"/>
                      <a:pt x="48" y="44"/>
                      <a:pt x="45" y="47"/>
                    </a:cubicBezTo>
                    <a:cubicBezTo>
                      <a:pt x="24" y="40"/>
                      <a:pt x="24" y="40"/>
                      <a:pt x="24" y="40"/>
                    </a:cubicBezTo>
                    <a:cubicBezTo>
                      <a:pt x="22" y="43"/>
                      <a:pt x="19" y="46"/>
                      <a:pt x="17" y="49"/>
                    </a:cubicBezTo>
                    <a:cubicBezTo>
                      <a:pt x="15" y="52"/>
                      <a:pt x="14" y="55"/>
                      <a:pt x="12" y="58"/>
                    </a:cubicBezTo>
                    <a:cubicBezTo>
                      <a:pt x="28" y="75"/>
                      <a:pt x="28" y="75"/>
                      <a:pt x="28" y="75"/>
                    </a:cubicBezTo>
                    <a:cubicBezTo>
                      <a:pt x="27" y="78"/>
                      <a:pt x="25" y="82"/>
                      <a:pt x="24" y="86"/>
                    </a:cubicBezTo>
                    <a:cubicBezTo>
                      <a:pt x="2" y="90"/>
                      <a:pt x="2" y="90"/>
                      <a:pt x="2" y="90"/>
                    </a:cubicBezTo>
                    <a:cubicBezTo>
                      <a:pt x="1" y="97"/>
                      <a:pt x="0" y="104"/>
                      <a:pt x="1" y="111"/>
                    </a:cubicBezTo>
                    <a:cubicBezTo>
                      <a:pt x="23" y="118"/>
                      <a:pt x="23" y="118"/>
                      <a:pt x="23" y="118"/>
                    </a:cubicBezTo>
                    <a:cubicBezTo>
                      <a:pt x="24" y="122"/>
                      <a:pt x="24" y="126"/>
                      <a:pt x="25" y="129"/>
                    </a:cubicBezTo>
                    <a:cubicBezTo>
                      <a:pt x="8" y="145"/>
                      <a:pt x="8" y="145"/>
                      <a:pt x="8" y="145"/>
                    </a:cubicBezTo>
                    <a:cubicBezTo>
                      <a:pt x="11" y="151"/>
                      <a:pt x="14" y="158"/>
                      <a:pt x="18" y="164"/>
                    </a:cubicBezTo>
                    <a:cubicBezTo>
                      <a:pt x="40" y="158"/>
                      <a:pt x="40" y="158"/>
                      <a:pt x="40" y="158"/>
                    </a:cubicBezTo>
                    <a:cubicBezTo>
                      <a:pt x="43" y="161"/>
                      <a:pt x="45" y="164"/>
                      <a:pt x="48" y="167"/>
                    </a:cubicBezTo>
                    <a:cubicBezTo>
                      <a:pt x="41" y="189"/>
                      <a:pt x="41" y="189"/>
                      <a:pt x="41" y="189"/>
                    </a:cubicBezTo>
                    <a:cubicBezTo>
                      <a:pt x="44" y="191"/>
                      <a:pt x="46" y="193"/>
                      <a:pt x="49" y="195"/>
                    </a:cubicBezTo>
                    <a:cubicBezTo>
                      <a:pt x="52" y="197"/>
                      <a:pt x="56" y="199"/>
                      <a:pt x="59" y="200"/>
                    </a:cubicBezTo>
                    <a:cubicBezTo>
                      <a:pt x="76" y="184"/>
                      <a:pt x="76" y="184"/>
                      <a:pt x="76" y="184"/>
                    </a:cubicBezTo>
                    <a:cubicBezTo>
                      <a:pt x="79" y="186"/>
                      <a:pt x="83" y="187"/>
                      <a:pt x="87" y="188"/>
                    </a:cubicBezTo>
                    <a:cubicBezTo>
                      <a:pt x="91" y="210"/>
                      <a:pt x="91" y="210"/>
                      <a:pt x="91" y="210"/>
                    </a:cubicBezTo>
                    <a:cubicBezTo>
                      <a:pt x="98" y="212"/>
                      <a:pt x="105" y="212"/>
                      <a:pt x="112" y="211"/>
                    </a:cubicBezTo>
                    <a:cubicBezTo>
                      <a:pt x="119" y="189"/>
                      <a:pt x="119" y="189"/>
                      <a:pt x="119" y="189"/>
                    </a:cubicBezTo>
                    <a:cubicBezTo>
                      <a:pt x="123" y="189"/>
                      <a:pt x="127" y="188"/>
                      <a:pt x="130" y="187"/>
                    </a:cubicBezTo>
                    <a:cubicBezTo>
                      <a:pt x="146" y="204"/>
                      <a:pt x="146" y="204"/>
                      <a:pt x="146" y="204"/>
                    </a:cubicBezTo>
                    <a:cubicBezTo>
                      <a:pt x="152" y="201"/>
                      <a:pt x="159" y="198"/>
                      <a:pt x="165" y="194"/>
                    </a:cubicBezTo>
                    <a:cubicBezTo>
                      <a:pt x="159" y="172"/>
                      <a:pt x="159" y="172"/>
                      <a:pt x="159" y="172"/>
                    </a:cubicBezTo>
                    <a:cubicBezTo>
                      <a:pt x="162" y="169"/>
                      <a:pt x="165" y="167"/>
                      <a:pt x="168" y="164"/>
                    </a:cubicBezTo>
                    <a:cubicBezTo>
                      <a:pt x="189" y="171"/>
                      <a:pt x="189" y="171"/>
                      <a:pt x="189" y="171"/>
                    </a:cubicBezTo>
                    <a:cubicBezTo>
                      <a:pt x="191" y="169"/>
                      <a:pt x="193" y="166"/>
                      <a:pt x="195" y="163"/>
                    </a:cubicBezTo>
                    <a:cubicBezTo>
                      <a:pt x="197" y="160"/>
                      <a:pt x="199" y="156"/>
                      <a:pt x="201" y="153"/>
                    </a:cubicBezTo>
                    <a:cubicBezTo>
                      <a:pt x="185" y="137"/>
                      <a:pt x="185" y="137"/>
                      <a:pt x="185" y="137"/>
                    </a:cubicBezTo>
                    <a:cubicBezTo>
                      <a:pt x="187" y="133"/>
                      <a:pt x="188" y="129"/>
                      <a:pt x="189" y="126"/>
                    </a:cubicBezTo>
                    <a:cubicBezTo>
                      <a:pt x="211" y="121"/>
                      <a:pt x="211" y="121"/>
                      <a:pt x="211" y="121"/>
                    </a:cubicBezTo>
                    <a:cubicBezTo>
                      <a:pt x="212" y="114"/>
                      <a:pt x="212" y="107"/>
                      <a:pt x="212" y="100"/>
                    </a:cubicBezTo>
                    <a:lnTo>
                      <a:pt x="190" y="93"/>
                    </a:lnTo>
                    <a:close/>
                    <a:moveTo>
                      <a:pt x="163" y="142"/>
                    </a:moveTo>
                    <a:cubicBezTo>
                      <a:pt x="143" y="174"/>
                      <a:pt x="101" y="183"/>
                      <a:pt x="70" y="163"/>
                    </a:cubicBezTo>
                    <a:cubicBezTo>
                      <a:pt x="38" y="143"/>
                      <a:pt x="29" y="101"/>
                      <a:pt x="49" y="70"/>
                    </a:cubicBezTo>
                    <a:cubicBezTo>
                      <a:pt x="70" y="38"/>
                      <a:pt x="111" y="29"/>
                      <a:pt x="143" y="49"/>
                    </a:cubicBezTo>
                    <a:cubicBezTo>
                      <a:pt x="174" y="69"/>
                      <a:pt x="183" y="111"/>
                      <a:pt x="163" y="14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>
                  <a:solidFill>
                    <a:schemeClr val="bg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31" name="Freeform 11"/>
              <p:cNvSpPr>
                <a:spLocks noEditPoints="1"/>
              </p:cNvSpPr>
              <p:nvPr/>
            </p:nvSpPr>
            <p:spPr bwMode="auto">
              <a:xfrm>
                <a:off x="6296695" y="5364642"/>
                <a:ext cx="657878" cy="662695"/>
              </a:xfrm>
              <a:custGeom>
                <a:avLst/>
                <a:gdLst>
                  <a:gd name="T0" fmla="*/ 156 w 176"/>
                  <a:gd name="T1" fmla="*/ 88 h 176"/>
                  <a:gd name="T2" fmla="*/ 176 w 176"/>
                  <a:gd name="T3" fmla="*/ 75 h 176"/>
                  <a:gd name="T4" fmla="*/ 172 w 176"/>
                  <a:gd name="T5" fmla="*/ 58 h 176"/>
                  <a:gd name="T6" fmla="*/ 147 w 176"/>
                  <a:gd name="T7" fmla="*/ 55 h 176"/>
                  <a:gd name="T8" fmla="*/ 138 w 176"/>
                  <a:gd name="T9" fmla="*/ 43 h 176"/>
                  <a:gd name="T10" fmla="*/ 144 w 176"/>
                  <a:gd name="T11" fmla="*/ 20 h 176"/>
                  <a:gd name="T12" fmla="*/ 136 w 176"/>
                  <a:gd name="T13" fmla="*/ 14 h 176"/>
                  <a:gd name="T14" fmla="*/ 128 w 176"/>
                  <a:gd name="T15" fmla="*/ 10 h 176"/>
                  <a:gd name="T16" fmla="*/ 109 w 176"/>
                  <a:gd name="T17" fmla="*/ 24 h 176"/>
                  <a:gd name="T18" fmla="*/ 94 w 176"/>
                  <a:gd name="T19" fmla="*/ 21 h 176"/>
                  <a:gd name="T20" fmla="*/ 81 w 176"/>
                  <a:gd name="T21" fmla="*/ 0 h 176"/>
                  <a:gd name="T22" fmla="*/ 64 w 176"/>
                  <a:gd name="T23" fmla="*/ 4 h 176"/>
                  <a:gd name="T24" fmla="*/ 61 w 176"/>
                  <a:gd name="T25" fmla="*/ 27 h 176"/>
                  <a:gd name="T26" fmla="*/ 45 w 176"/>
                  <a:gd name="T27" fmla="*/ 37 h 176"/>
                  <a:gd name="T28" fmla="*/ 21 w 176"/>
                  <a:gd name="T29" fmla="*/ 31 h 176"/>
                  <a:gd name="T30" fmla="*/ 14 w 176"/>
                  <a:gd name="T31" fmla="*/ 41 h 176"/>
                  <a:gd name="T32" fmla="*/ 12 w 176"/>
                  <a:gd name="T33" fmla="*/ 44 h 176"/>
                  <a:gd name="T34" fmla="*/ 26 w 176"/>
                  <a:gd name="T35" fmla="*/ 62 h 176"/>
                  <a:gd name="T36" fmla="*/ 21 w 176"/>
                  <a:gd name="T37" fmla="*/ 85 h 176"/>
                  <a:gd name="T38" fmla="*/ 0 w 176"/>
                  <a:gd name="T39" fmla="*/ 98 h 176"/>
                  <a:gd name="T40" fmla="*/ 3 w 176"/>
                  <a:gd name="T41" fmla="*/ 111 h 176"/>
                  <a:gd name="T42" fmla="*/ 26 w 176"/>
                  <a:gd name="T43" fmla="*/ 114 h 176"/>
                  <a:gd name="T44" fmla="*/ 41 w 176"/>
                  <a:gd name="T45" fmla="*/ 137 h 176"/>
                  <a:gd name="T46" fmla="*/ 36 w 176"/>
                  <a:gd name="T47" fmla="*/ 160 h 176"/>
                  <a:gd name="T48" fmla="*/ 41 w 176"/>
                  <a:gd name="T49" fmla="*/ 164 h 176"/>
                  <a:gd name="T50" fmla="*/ 46 w 176"/>
                  <a:gd name="T51" fmla="*/ 167 h 176"/>
                  <a:gd name="T52" fmla="*/ 65 w 176"/>
                  <a:gd name="T53" fmla="*/ 152 h 176"/>
                  <a:gd name="T54" fmla="*/ 92 w 176"/>
                  <a:gd name="T55" fmla="*/ 156 h 176"/>
                  <a:gd name="T56" fmla="*/ 104 w 176"/>
                  <a:gd name="T57" fmla="*/ 176 h 176"/>
                  <a:gd name="T58" fmla="*/ 117 w 176"/>
                  <a:gd name="T59" fmla="*/ 173 h 176"/>
                  <a:gd name="T60" fmla="*/ 120 w 176"/>
                  <a:gd name="T61" fmla="*/ 149 h 176"/>
                  <a:gd name="T62" fmla="*/ 139 w 176"/>
                  <a:gd name="T63" fmla="*/ 134 h 176"/>
                  <a:gd name="T64" fmla="*/ 162 w 176"/>
                  <a:gd name="T65" fmla="*/ 139 h 176"/>
                  <a:gd name="T66" fmla="*/ 163 w 176"/>
                  <a:gd name="T67" fmla="*/ 137 h 176"/>
                  <a:gd name="T68" fmla="*/ 169 w 176"/>
                  <a:gd name="T69" fmla="*/ 126 h 176"/>
                  <a:gd name="T70" fmla="*/ 154 w 176"/>
                  <a:gd name="T71" fmla="*/ 106 h 176"/>
                  <a:gd name="T72" fmla="*/ 156 w 176"/>
                  <a:gd name="T73" fmla="*/ 88 h 176"/>
                  <a:gd name="T74" fmla="*/ 131 w 176"/>
                  <a:gd name="T75" fmla="*/ 116 h 176"/>
                  <a:gd name="T76" fmla="*/ 61 w 176"/>
                  <a:gd name="T77" fmla="*/ 131 h 176"/>
                  <a:gd name="T78" fmla="*/ 46 w 176"/>
                  <a:gd name="T79" fmla="*/ 61 h 176"/>
                  <a:gd name="T80" fmla="*/ 116 w 176"/>
                  <a:gd name="T81" fmla="*/ 46 h 176"/>
                  <a:gd name="T82" fmla="*/ 131 w 176"/>
                  <a:gd name="T83" fmla="*/ 116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76" h="176">
                    <a:moveTo>
                      <a:pt x="156" y="88"/>
                    </a:moveTo>
                    <a:cubicBezTo>
                      <a:pt x="176" y="75"/>
                      <a:pt x="176" y="75"/>
                      <a:pt x="176" y="75"/>
                    </a:cubicBezTo>
                    <a:cubicBezTo>
                      <a:pt x="175" y="69"/>
                      <a:pt x="174" y="64"/>
                      <a:pt x="172" y="58"/>
                    </a:cubicBezTo>
                    <a:cubicBezTo>
                      <a:pt x="147" y="55"/>
                      <a:pt x="147" y="55"/>
                      <a:pt x="147" y="55"/>
                    </a:cubicBezTo>
                    <a:cubicBezTo>
                      <a:pt x="145" y="51"/>
                      <a:pt x="142" y="47"/>
                      <a:pt x="138" y="43"/>
                    </a:cubicBezTo>
                    <a:cubicBezTo>
                      <a:pt x="144" y="20"/>
                      <a:pt x="144" y="20"/>
                      <a:pt x="144" y="20"/>
                    </a:cubicBezTo>
                    <a:cubicBezTo>
                      <a:pt x="141" y="18"/>
                      <a:pt x="139" y="16"/>
                      <a:pt x="136" y="14"/>
                    </a:cubicBezTo>
                    <a:cubicBezTo>
                      <a:pt x="134" y="12"/>
                      <a:pt x="131" y="11"/>
                      <a:pt x="128" y="10"/>
                    </a:cubicBezTo>
                    <a:cubicBezTo>
                      <a:pt x="109" y="24"/>
                      <a:pt x="109" y="24"/>
                      <a:pt x="109" y="24"/>
                    </a:cubicBezTo>
                    <a:cubicBezTo>
                      <a:pt x="104" y="23"/>
                      <a:pt x="99" y="22"/>
                      <a:pt x="94" y="21"/>
                    </a:cubicBezTo>
                    <a:cubicBezTo>
                      <a:pt x="81" y="0"/>
                      <a:pt x="81" y="0"/>
                      <a:pt x="81" y="0"/>
                    </a:cubicBezTo>
                    <a:cubicBezTo>
                      <a:pt x="76" y="1"/>
                      <a:pt x="70" y="2"/>
                      <a:pt x="64" y="4"/>
                    </a:cubicBezTo>
                    <a:cubicBezTo>
                      <a:pt x="61" y="27"/>
                      <a:pt x="61" y="27"/>
                      <a:pt x="61" y="27"/>
                    </a:cubicBezTo>
                    <a:cubicBezTo>
                      <a:pt x="55" y="29"/>
                      <a:pt x="50" y="33"/>
                      <a:pt x="45" y="37"/>
                    </a:cubicBezTo>
                    <a:cubicBezTo>
                      <a:pt x="21" y="31"/>
                      <a:pt x="21" y="31"/>
                      <a:pt x="21" y="31"/>
                    </a:cubicBezTo>
                    <a:cubicBezTo>
                      <a:pt x="18" y="34"/>
                      <a:pt x="16" y="38"/>
                      <a:pt x="14" y="41"/>
                    </a:cubicBezTo>
                    <a:cubicBezTo>
                      <a:pt x="13" y="42"/>
                      <a:pt x="13" y="43"/>
                      <a:pt x="12" y="44"/>
                    </a:cubicBezTo>
                    <a:cubicBezTo>
                      <a:pt x="26" y="62"/>
                      <a:pt x="26" y="62"/>
                      <a:pt x="26" y="62"/>
                    </a:cubicBezTo>
                    <a:cubicBezTo>
                      <a:pt x="23" y="70"/>
                      <a:pt x="22" y="77"/>
                      <a:pt x="21" y="85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1" y="103"/>
                      <a:pt x="1" y="107"/>
                      <a:pt x="3" y="111"/>
                    </a:cubicBezTo>
                    <a:cubicBezTo>
                      <a:pt x="26" y="114"/>
                      <a:pt x="26" y="114"/>
                      <a:pt x="26" y="114"/>
                    </a:cubicBezTo>
                    <a:cubicBezTo>
                      <a:pt x="29" y="122"/>
                      <a:pt x="34" y="130"/>
                      <a:pt x="41" y="137"/>
                    </a:cubicBezTo>
                    <a:cubicBezTo>
                      <a:pt x="36" y="160"/>
                      <a:pt x="36" y="160"/>
                      <a:pt x="36" y="160"/>
                    </a:cubicBezTo>
                    <a:cubicBezTo>
                      <a:pt x="37" y="161"/>
                      <a:pt x="39" y="163"/>
                      <a:pt x="41" y="164"/>
                    </a:cubicBezTo>
                    <a:cubicBezTo>
                      <a:pt x="42" y="165"/>
                      <a:pt x="44" y="166"/>
                      <a:pt x="46" y="167"/>
                    </a:cubicBezTo>
                    <a:cubicBezTo>
                      <a:pt x="65" y="152"/>
                      <a:pt x="65" y="152"/>
                      <a:pt x="65" y="152"/>
                    </a:cubicBezTo>
                    <a:cubicBezTo>
                      <a:pt x="74" y="155"/>
                      <a:pt x="83" y="157"/>
                      <a:pt x="92" y="156"/>
                    </a:cubicBezTo>
                    <a:cubicBezTo>
                      <a:pt x="104" y="176"/>
                      <a:pt x="104" y="176"/>
                      <a:pt x="104" y="176"/>
                    </a:cubicBezTo>
                    <a:cubicBezTo>
                      <a:pt x="109" y="175"/>
                      <a:pt x="113" y="174"/>
                      <a:pt x="117" y="173"/>
                    </a:cubicBezTo>
                    <a:cubicBezTo>
                      <a:pt x="120" y="149"/>
                      <a:pt x="120" y="149"/>
                      <a:pt x="120" y="149"/>
                    </a:cubicBezTo>
                    <a:cubicBezTo>
                      <a:pt x="127" y="145"/>
                      <a:pt x="133" y="140"/>
                      <a:pt x="139" y="134"/>
                    </a:cubicBezTo>
                    <a:cubicBezTo>
                      <a:pt x="162" y="139"/>
                      <a:pt x="162" y="139"/>
                      <a:pt x="162" y="139"/>
                    </a:cubicBezTo>
                    <a:cubicBezTo>
                      <a:pt x="162" y="138"/>
                      <a:pt x="163" y="138"/>
                      <a:pt x="163" y="137"/>
                    </a:cubicBezTo>
                    <a:cubicBezTo>
                      <a:pt x="165" y="133"/>
                      <a:pt x="167" y="130"/>
                      <a:pt x="169" y="126"/>
                    </a:cubicBezTo>
                    <a:cubicBezTo>
                      <a:pt x="154" y="106"/>
                      <a:pt x="154" y="106"/>
                      <a:pt x="154" y="106"/>
                    </a:cubicBezTo>
                    <a:cubicBezTo>
                      <a:pt x="156" y="100"/>
                      <a:pt x="156" y="94"/>
                      <a:pt x="156" y="88"/>
                    </a:cubicBezTo>
                    <a:close/>
                    <a:moveTo>
                      <a:pt x="131" y="116"/>
                    </a:moveTo>
                    <a:cubicBezTo>
                      <a:pt x="116" y="140"/>
                      <a:pt x="85" y="146"/>
                      <a:pt x="61" y="131"/>
                    </a:cubicBezTo>
                    <a:cubicBezTo>
                      <a:pt x="38" y="116"/>
                      <a:pt x="31" y="85"/>
                      <a:pt x="46" y="61"/>
                    </a:cubicBezTo>
                    <a:cubicBezTo>
                      <a:pt x="61" y="38"/>
                      <a:pt x="92" y="31"/>
                      <a:pt x="116" y="46"/>
                    </a:cubicBezTo>
                    <a:cubicBezTo>
                      <a:pt x="140" y="61"/>
                      <a:pt x="146" y="92"/>
                      <a:pt x="131" y="11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>
                  <a:solidFill>
                    <a:schemeClr val="bg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32" name="Freeform 12"/>
              <p:cNvSpPr>
                <a:spLocks noEditPoints="1"/>
              </p:cNvSpPr>
              <p:nvPr/>
            </p:nvSpPr>
            <p:spPr bwMode="auto">
              <a:xfrm>
                <a:off x="6263173" y="4920049"/>
                <a:ext cx="494455" cy="503313"/>
              </a:xfrm>
              <a:custGeom>
                <a:avLst/>
                <a:gdLst>
                  <a:gd name="T0" fmla="*/ 14 w 131"/>
                  <a:gd name="T1" fmla="*/ 79 h 134"/>
                  <a:gd name="T2" fmla="*/ 2 w 131"/>
                  <a:gd name="T3" fmla="*/ 94 h 134"/>
                  <a:gd name="T4" fmla="*/ 7 w 131"/>
                  <a:gd name="T5" fmla="*/ 104 h 134"/>
                  <a:gd name="T6" fmla="*/ 27 w 131"/>
                  <a:gd name="T7" fmla="*/ 102 h 134"/>
                  <a:gd name="T8" fmla="*/ 34 w 131"/>
                  <a:gd name="T9" fmla="*/ 108 h 134"/>
                  <a:gd name="T10" fmla="*/ 42 w 131"/>
                  <a:gd name="T11" fmla="*/ 113 h 134"/>
                  <a:gd name="T12" fmla="*/ 46 w 131"/>
                  <a:gd name="T13" fmla="*/ 132 h 134"/>
                  <a:gd name="T14" fmla="*/ 58 w 131"/>
                  <a:gd name="T15" fmla="*/ 134 h 134"/>
                  <a:gd name="T16" fmla="*/ 68 w 131"/>
                  <a:gd name="T17" fmla="*/ 117 h 134"/>
                  <a:gd name="T18" fmla="*/ 87 w 131"/>
                  <a:gd name="T19" fmla="*/ 112 h 134"/>
                  <a:gd name="T20" fmla="*/ 104 w 131"/>
                  <a:gd name="T21" fmla="*/ 121 h 134"/>
                  <a:gd name="T22" fmla="*/ 113 w 131"/>
                  <a:gd name="T23" fmla="*/ 113 h 134"/>
                  <a:gd name="T24" fmla="*/ 107 w 131"/>
                  <a:gd name="T25" fmla="*/ 94 h 134"/>
                  <a:gd name="T26" fmla="*/ 113 w 131"/>
                  <a:gd name="T27" fmla="*/ 76 h 134"/>
                  <a:gd name="T28" fmla="*/ 131 w 131"/>
                  <a:gd name="T29" fmla="*/ 68 h 134"/>
                  <a:gd name="T30" fmla="*/ 130 w 131"/>
                  <a:gd name="T31" fmla="*/ 55 h 134"/>
                  <a:gd name="T32" fmla="*/ 111 w 131"/>
                  <a:gd name="T33" fmla="*/ 48 h 134"/>
                  <a:gd name="T34" fmla="*/ 104 w 131"/>
                  <a:gd name="T35" fmla="*/ 36 h 134"/>
                  <a:gd name="T36" fmla="*/ 109 w 131"/>
                  <a:gd name="T37" fmla="*/ 17 h 134"/>
                  <a:gd name="T38" fmla="*/ 103 w 131"/>
                  <a:gd name="T39" fmla="*/ 12 h 134"/>
                  <a:gd name="T40" fmla="*/ 97 w 131"/>
                  <a:gd name="T41" fmla="*/ 8 h 134"/>
                  <a:gd name="T42" fmla="*/ 80 w 131"/>
                  <a:gd name="T43" fmla="*/ 19 h 134"/>
                  <a:gd name="T44" fmla="*/ 66 w 131"/>
                  <a:gd name="T45" fmla="*/ 16 h 134"/>
                  <a:gd name="T46" fmla="*/ 54 w 131"/>
                  <a:gd name="T47" fmla="*/ 0 h 134"/>
                  <a:gd name="T48" fmla="*/ 41 w 131"/>
                  <a:gd name="T49" fmla="*/ 3 h 134"/>
                  <a:gd name="T50" fmla="*/ 39 w 131"/>
                  <a:gd name="T51" fmla="*/ 23 h 134"/>
                  <a:gd name="T52" fmla="*/ 25 w 131"/>
                  <a:gd name="T53" fmla="*/ 34 h 134"/>
                  <a:gd name="T54" fmla="*/ 4 w 131"/>
                  <a:gd name="T55" fmla="*/ 34 h 134"/>
                  <a:gd name="T56" fmla="*/ 0 w 131"/>
                  <a:gd name="T57" fmla="*/ 45 h 134"/>
                  <a:gd name="T58" fmla="*/ 14 w 131"/>
                  <a:gd name="T59" fmla="*/ 59 h 134"/>
                  <a:gd name="T60" fmla="*/ 14 w 131"/>
                  <a:gd name="T61" fmla="*/ 79 h 134"/>
                  <a:gd name="T62" fmla="*/ 32 w 131"/>
                  <a:gd name="T63" fmla="*/ 45 h 134"/>
                  <a:gd name="T64" fmla="*/ 86 w 131"/>
                  <a:gd name="T65" fmla="*/ 36 h 134"/>
                  <a:gd name="T66" fmla="*/ 94 w 131"/>
                  <a:gd name="T67" fmla="*/ 89 h 134"/>
                  <a:gd name="T68" fmla="*/ 41 w 131"/>
                  <a:gd name="T69" fmla="*/ 98 h 134"/>
                  <a:gd name="T70" fmla="*/ 32 w 131"/>
                  <a:gd name="T71" fmla="*/ 45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31" h="134">
                    <a:moveTo>
                      <a:pt x="14" y="79"/>
                    </a:moveTo>
                    <a:cubicBezTo>
                      <a:pt x="2" y="94"/>
                      <a:pt x="2" y="94"/>
                      <a:pt x="2" y="94"/>
                    </a:cubicBezTo>
                    <a:cubicBezTo>
                      <a:pt x="3" y="97"/>
                      <a:pt x="5" y="101"/>
                      <a:pt x="7" y="104"/>
                    </a:cubicBezTo>
                    <a:cubicBezTo>
                      <a:pt x="27" y="102"/>
                      <a:pt x="27" y="102"/>
                      <a:pt x="27" y="102"/>
                    </a:cubicBezTo>
                    <a:cubicBezTo>
                      <a:pt x="29" y="104"/>
                      <a:pt x="31" y="106"/>
                      <a:pt x="34" y="108"/>
                    </a:cubicBezTo>
                    <a:cubicBezTo>
                      <a:pt x="37" y="110"/>
                      <a:pt x="39" y="111"/>
                      <a:pt x="42" y="113"/>
                    </a:cubicBezTo>
                    <a:cubicBezTo>
                      <a:pt x="46" y="132"/>
                      <a:pt x="46" y="132"/>
                      <a:pt x="46" y="132"/>
                    </a:cubicBezTo>
                    <a:cubicBezTo>
                      <a:pt x="50" y="133"/>
                      <a:pt x="54" y="134"/>
                      <a:pt x="58" y="134"/>
                    </a:cubicBezTo>
                    <a:cubicBezTo>
                      <a:pt x="68" y="117"/>
                      <a:pt x="68" y="117"/>
                      <a:pt x="68" y="117"/>
                    </a:cubicBezTo>
                    <a:cubicBezTo>
                      <a:pt x="75" y="117"/>
                      <a:pt x="81" y="115"/>
                      <a:pt x="87" y="112"/>
                    </a:cubicBezTo>
                    <a:cubicBezTo>
                      <a:pt x="104" y="121"/>
                      <a:pt x="104" y="121"/>
                      <a:pt x="104" y="121"/>
                    </a:cubicBezTo>
                    <a:cubicBezTo>
                      <a:pt x="108" y="118"/>
                      <a:pt x="111" y="116"/>
                      <a:pt x="113" y="113"/>
                    </a:cubicBezTo>
                    <a:cubicBezTo>
                      <a:pt x="107" y="94"/>
                      <a:pt x="107" y="94"/>
                      <a:pt x="107" y="94"/>
                    </a:cubicBezTo>
                    <a:cubicBezTo>
                      <a:pt x="110" y="88"/>
                      <a:pt x="112" y="82"/>
                      <a:pt x="113" y="76"/>
                    </a:cubicBezTo>
                    <a:cubicBezTo>
                      <a:pt x="131" y="68"/>
                      <a:pt x="131" y="68"/>
                      <a:pt x="131" y="68"/>
                    </a:cubicBezTo>
                    <a:cubicBezTo>
                      <a:pt x="131" y="64"/>
                      <a:pt x="131" y="59"/>
                      <a:pt x="130" y="55"/>
                    </a:cubicBezTo>
                    <a:cubicBezTo>
                      <a:pt x="111" y="48"/>
                      <a:pt x="111" y="48"/>
                      <a:pt x="111" y="48"/>
                    </a:cubicBezTo>
                    <a:cubicBezTo>
                      <a:pt x="109" y="44"/>
                      <a:pt x="107" y="40"/>
                      <a:pt x="104" y="36"/>
                    </a:cubicBezTo>
                    <a:cubicBezTo>
                      <a:pt x="109" y="17"/>
                      <a:pt x="109" y="17"/>
                      <a:pt x="109" y="17"/>
                    </a:cubicBezTo>
                    <a:cubicBezTo>
                      <a:pt x="107" y="15"/>
                      <a:pt x="105" y="13"/>
                      <a:pt x="103" y="12"/>
                    </a:cubicBezTo>
                    <a:cubicBezTo>
                      <a:pt x="101" y="11"/>
                      <a:pt x="99" y="9"/>
                      <a:pt x="97" y="8"/>
                    </a:cubicBezTo>
                    <a:cubicBezTo>
                      <a:pt x="80" y="19"/>
                      <a:pt x="80" y="19"/>
                      <a:pt x="80" y="19"/>
                    </a:cubicBezTo>
                    <a:cubicBezTo>
                      <a:pt x="76" y="17"/>
                      <a:pt x="71" y="16"/>
                      <a:pt x="66" y="16"/>
                    </a:cubicBezTo>
                    <a:cubicBezTo>
                      <a:pt x="54" y="0"/>
                      <a:pt x="54" y="0"/>
                      <a:pt x="54" y="0"/>
                    </a:cubicBezTo>
                    <a:cubicBezTo>
                      <a:pt x="50" y="1"/>
                      <a:pt x="45" y="2"/>
                      <a:pt x="41" y="3"/>
                    </a:cubicBezTo>
                    <a:cubicBezTo>
                      <a:pt x="39" y="23"/>
                      <a:pt x="39" y="23"/>
                      <a:pt x="39" y="23"/>
                    </a:cubicBezTo>
                    <a:cubicBezTo>
                      <a:pt x="33" y="26"/>
                      <a:pt x="29" y="30"/>
                      <a:pt x="25" y="34"/>
                    </a:cubicBezTo>
                    <a:cubicBezTo>
                      <a:pt x="4" y="34"/>
                      <a:pt x="4" y="34"/>
                      <a:pt x="4" y="34"/>
                    </a:cubicBezTo>
                    <a:cubicBezTo>
                      <a:pt x="2" y="38"/>
                      <a:pt x="1" y="41"/>
                      <a:pt x="0" y="45"/>
                    </a:cubicBezTo>
                    <a:cubicBezTo>
                      <a:pt x="14" y="59"/>
                      <a:pt x="14" y="59"/>
                      <a:pt x="14" y="59"/>
                    </a:cubicBezTo>
                    <a:cubicBezTo>
                      <a:pt x="13" y="65"/>
                      <a:pt x="13" y="72"/>
                      <a:pt x="14" y="79"/>
                    </a:cubicBezTo>
                    <a:close/>
                    <a:moveTo>
                      <a:pt x="32" y="45"/>
                    </a:moveTo>
                    <a:cubicBezTo>
                      <a:pt x="45" y="28"/>
                      <a:pt x="69" y="24"/>
                      <a:pt x="86" y="36"/>
                    </a:cubicBezTo>
                    <a:cubicBezTo>
                      <a:pt x="103" y="49"/>
                      <a:pt x="106" y="72"/>
                      <a:pt x="94" y="89"/>
                    </a:cubicBezTo>
                    <a:cubicBezTo>
                      <a:pt x="82" y="106"/>
                      <a:pt x="58" y="110"/>
                      <a:pt x="41" y="98"/>
                    </a:cubicBezTo>
                    <a:cubicBezTo>
                      <a:pt x="24" y="86"/>
                      <a:pt x="20" y="62"/>
                      <a:pt x="32" y="4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lIns="68580" tIns="34290" rIns="68580" bIns="34290"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350">
                  <a:solidFill>
                    <a:schemeClr val="bg1"/>
                  </a:solidFill>
                  <a:latin typeface="+mn-lt"/>
                  <a:ea typeface="+mn-ea"/>
                </a:endParaRPr>
              </a:p>
            </p:txBody>
          </p:sp>
        </p:grpSp>
        <p:grpSp>
          <p:nvGrpSpPr>
            <p:cNvPr id="27" name="组合 31"/>
            <p:cNvGrpSpPr/>
            <p:nvPr/>
          </p:nvGrpSpPr>
          <p:grpSpPr bwMode="auto">
            <a:xfrm>
              <a:off x="6464691" y="3433067"/>
              <a:ext cx="996696" cy="751595"/>
              <a:chOff x="2551176" y="3438144"/>
              <a:chExt cx="996696" cy="751595"/>
            </a:xfrm>
            <a:grpFill/>
          </p:grpSpPr>
          <p:cxnSp>
            <p:nvCxnSpPr>
              <p:cNvPr id="28" name="直接连接符 27"/>
              <p:cNvCxnSpPr/>
              <p:nvPr/>
            </p:nvCxnSpPr>
            <p:spPr>
              <a:xfrm>
                <a:off x="2550836" y="3437710"/>
                <a:ext cx="996777" cy="0"/>
              </a:xfrm>
              <a:prstGeom prst="lin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文本框 28"/>
              <p:cNvSpPr txBox="1"/>
              <p:nvPr/>
            </p:nvSpPr>
            <p:spPr>
              <a:xfrm>
                <a:off x="2756117" y="3511851"/>
                <a:ext cx="694147" cy="67785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135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标题</a:t>
                </a:r>
              </a:p>
            </p:txBody>
          </p:sp>
        </p:grpSp>
      </p:grpSp>
      <p:sp>
        <p:nvSpPr>
          <p:cNvPr id="34" name="Freeform 6"/>
          <p:cNvSpPr/>
          <p:nvPr/>
        </p:nvSpPr>
        <p:spPr bwMode="auto">
          <a:xfrm>
            <a:off x="7971938" y="2170191"/>
            <a:ext cx="1363662" cy="1536700"/>
          </a:xfrm>
          <a:custGeom>
            <a:avLst/>
            <a:gdLst>
              <a:gd name="T0" fmla="*/ 311 w 622"/>
              <a:gd name="T1" fmla="*/ 702 h 702"/>
              <a:gd name="T2" fmla="*/ 91 w 622"/>
              <a:gd name="T3" fmla="*/ 512 h 702"/>
              <a:gd name="T4" fmla="*/ 0 w 622"/>
              <a:gd name="T5" fmla="*/ 159 h 702"/>
              <a:gd name="T6" fmla="*/ 7 w 622"/>
              <a:gd name="T7" fmla="*/ 29 h 702"/>
              <a:gd name="T8" fmla="*/ 146 w 622"/>
              <a:gd name="T9" fmla="*/ 84 h 702"/>
              <a:gd name="T10" fmla="*/ 312 w 622"/>
              <a:gd name="T11" fmla="*/ 0 h 702"/>
              <a:gd name="T12" fmla="*/ 477 w 622"/>
              <a:gd name="T13" fmla="*/ 84 h 702"/>
              <a:gd name="T14" fmla="*/ 616 w 622"/>
              <a:gd name="T15" fmla="*/ 29 h 702"/>
              <a:gd name="T16" fmla="*/ 622 w 622"/>
              <a:gd name="T17" fmla="*/ 159 h 702"/>
              <a:gd name="T18" fmla="*/ 532 w 622"/>
              <a:gd name="T19" fmla="*/ 512 h 702"/>
              <a:gd name="T20" fmla="*/ 311 w 622"/>
              <a:gd name="T21" fmla="*/ 702 h 7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22" h="702">
                <a:moveTo>
                  <a:pt x="311" y="702"/>
                </a:moveTo>
                <a:cubicBezTo>
                  <a:pt x="225" y="675"/>
                  <a:pt x="147" y="607"/>
                  <a:pt x="91" y="512"/>
                </a:cubicBezTo>
                <a:cubicBezTo>
                  <a:pt x="33" y="412"/>
                  <a:pt x="0" y="287"/>
                  <a:pt x="0" y="159"/>
                </a:cubicBezTo>
                <a:cubicBezTo>
                  <a:pt x="0" y="123"/>
                  <a:pt x="3" y="71"/>
                  <a:pt x="7" y="29"/>
                </a:cubicBezTo>
                <a:cubicBezTo>
                  <a:pt x="44" y="64"/>
                  <a:pt x="94" y="84"/>
                  <a:pt x="146" y="84"/>
                </a:cubicBezTo>
                <a:cubicBezTo>
                  <a:pt x="212" y="84"/>
                  <a:pt x="273" y="52"/>
                  <a:pt x="312" y="0"/>
                </a:cubicBezTo>
                <a:cubicBezTo>
                  <a:pt x="350" y="52"/>
                  <a:pt x="412" y="84"/>
                  <a:pt x="477" y="84"/>
                </a:cubicBezTo>
                <a:cubicBezTo>
                  <a:pt x="529" y="84"/>
                  <a:pt x="578" y="64"/>
                  <a:pt x="616" y="29"/>
                </a:cubicBezTo>
                <a:cubicBezTo>
                  <a:pt x="620" y="71"/>
                  <a:pt x="622" y="124"/>
                  <a:pt x="622" y="159"/>
                </a:cubicBezTo>
                <a:cubicBezTo>
                  <a:pt x="622" y="287"/>
                  <a:pt x="590" y="412"/>
                  <a:pt x="532" y="512"/>
                </a:cubicBezTo>
                <a:cubicBezTo>
                  <a:pt x="475" y="607"/>
                  <a:pt x="397" y="675"/>
                  <a:pt x="311" y="702"/>
                </a:cubicBezTo>
                <a:close/>
              </a:path>
            </a:pathLst>
          </a:custGeom>
          <a:solidFill>
            <a:srgbClr val="EB5312"/>
          </a:solidFill>
          <a:ln w="38100">
            <a:solidFill>
              <a:schemeClr val="bg1"/>
            </a:solidFill>
            <a:rou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solidFill>
                <a:prstClr val="black"/>
              </a:solidFill>
              <a:latin typeface="+mn-lt"/>
              <a:ea typeface="+mn-ea"/>
            </a:endParaRPr>
          </a:p>
        </p:txBody>
      </p:sp>
      <p:grpSp>
        <p:nvGrpSpPr>
          <p:cNvPr id="35" name="组合 39"/>
          <p:cNvGrpSpPr/>
          <p:nvPr/>
        </p:nvGrpSpPr>
        <p:grpSpPr bwMode="auto">
          <a:xfrm>
            <a:off x="8396105" y="2430457"/>
            <a:ext cx="501609" cy="518686"/>
            <a:chOff x="8116888" y="4364038"/>
            <a:chExt cx="1314450" cy="1360488"/>
          </a:xfrm>
        </p:grpSpPr>
        <p:sp>
          <p:nvSpPr>
            <p:cNvPr id="39" name="Freeform 21"/>
            <p:cNvSpPr/>
            <p:nvPr/>
          </p:nvSpPr>
          <p:spPr bwMode="auto">
            <a:xfrm>
              <a:off x="8453049" y="4693210"/>
              <a:ext cx="648959" cy="728687"/>
            </a:xfrm>
            <a:custGeom>
              <a:avLst/>
              <a:gdLst>
                <a:gd name="T0" fmla="*/ 174 w 174"/>
                <a:gd name="T1" fmla="*/ 87 h 194"/>
                <a:gd name="T2" fmla="*/ 87 w 174"/>
                <a:gd name="T3" fmla="*/ 0 h 194"/>
                <a:gd name="T4" fmla="*/ 0 w 174"/>
                <a:gd name="T5" fmla="*/ 87 h 194"/>
                <a:gd name="T6" fmla="*/ 47 w 174"/>
                <a:gd name="T7" fmla="*/ 165 h 194"/>
                <a:gd name="T8" fmla="*/ 47 w 174"/>
                <a:gd name="T9" fmla="*/ 194 h 194"/>
                <a:gd name="T10" fmla="*/ 127 w 174"/>
                <a:gd name="T11" fmla="*/ 194 h 194"/>
                <a:gd name="T12" fmla="*/ 127 w 174"/>
                <a:gd name="T13" fmla="*/ 165 h 194"/>
                <a:gd name="T14" fmla="*/ 174 w 174"/>
                <a:gd name="T15" fmla="*/ 87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4" h="194">
                  <a:moveTo>
                    <a:pt x="174" y="87"/>
                  </a:moveTo>
                  <a:cubicBezTo>
                    <a:pt x="174" y="39"/>
                    <a:pt x="135" y="0"/>
                    <a:pt x="87" y="0"/>
                  </a:cubicBezTo>
                  <a:cubicBezTo>
                    <a:pt x="39" y="0"/>
                    <a:pt x="0" y="39"/>
                    <a:pt x="0" y="87"/>
                  </a:cubicBezTo>
                  <a:cubicBezTo>
                    <a:pt x="0" y="121"/>
                    <a:pt x="19" y="150"/>
                    <a:pt x="47" y="165"/>
                  </a:cubicBezTo>
                  <a:cubicBezTo>
                    <a:pt x="47" y="194"/>
                    <a:pt x="47" y="194"/>
                    <a:pt x="47" y="194"/>
                  </a:cubicBezTo>
                  <a:cubicBezTo>
                    <a:pt x="127" y="194"/>
                    <a:pt x="127" y="194"/>
                    <a:pt x="127" y="194"/>
                  </a:cubicBezTo>
                  <a:cubicBezTo>
                    <a:pt x="127" y="165"/>
                    <a:pt x="127" y="165"/>
                    <a:pt x="127" y="165"/>
                  </a:cubicBezTo>
                  <a:cubicBezTo>
                    <a:pt x="155" y="150"/>
                    <a:pt x="174" y="121"/>
                    <a:pt x="174" y="8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0" name="Freeform 22"/>
            <p:cNvSpPr/>
            <p:nvPr/>
          </p:nvSpPr>
          <p:spPr bwMode="auto">
            <a:xfrm>
              <a:off x="8627769" y="5455209"/>
              <a:ext cx="299519" cy="54132"/>
            </a:xfrm>
            <a:custGeom>
              <a:avLst/>
              <a:gdLst>
                <a:gd name="T0" fmla="*/ 80 w 80"/>
                <a:gd name="T1" fmla="*/ 7 h 14"/>
                <a:gd name="T2" fmla="*/ 73 w 80"/>
                <a:gd name="T3" fmla="*/ 14 h 14"/>
                <a:gd name="T4" fmla="*/ 7 w 80"/>
                <a:gd name="T5" fmla="*/ 14 h 14"/>
                <a:gd name="T6" fmla="*/ 0 w 80"/>
                <a:gd name="T7" fmla="*/ 7 h 14"/>
                <a:gd name="T8" fmla="*/ 0 w 80"/>
                <a:gd name="T9" fmla="*/ 7 h 14"/>
                <a:gd name="T10" fmla="*/ 7 w 80"/>
                <a:gd name="T11" fmla="*/ 0 h 14"/>
                <a:gd name="T12" fmla="*/ 73 w 80"/>
                <a:gd name="T13" fmla="*/ 0 h 14"/>
                <a:gd name="T14" fmla="*/ 80 w 80"/>
                <a:gd name="T15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" h="14">
                  <a:moveTo>
                    <a:pt x="80" y="7"/>
                  </a:moveTo>
                  <a:cubicBezTo>
                    <a:pt x="80" y="11"/>
                    <a:pt x="77" y="14"/>
                    <a:pt x="73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3" y="14"/>
                    <a:pt x="0" y="11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7" y="0"/>
                    <a:pt x="80" y="3"/>
                    <a:pt x="80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1" name="Freeform 23"/>
            <p:cNvSpPr/>
            <p:nvPr/>
          </p:nvSpPr>
          <p:spPr bwMode="auto">
            <a:xfrm>
              <a:off x="8627769" y="5525997"/>
              <a:ext cx="299519" cy="54130"/>
            </a:xfrm>
            <a:custGeom>
              <a:avLst/>
              <a:gdLst>
                <a:gd name="T0" fmla="*/ 80 w 80"/>
                <a:gd name="T1" fmla="*/ 7 h 14"/>
                <a:gd name="T2" fmla="*/ 73 w 80"/>
                <a:gd name="T3" fmla="*/ 14 h 14"/>
                <a:gd name="T4" fmla="*/ 7 w 80"/>
                <a:gd name="T5" fmla="*/ 14 h 14"/>
                <a:gd name="T6" fmla="*/ 0 w 80"/>
                <a:gd name="T7" fmla="*/ 7 h 14"/>
                <a:gd name="T8" fmla="*/ 0 w 80"/>
                <a:gd name="T9" fmla="*/ 7 h 14"/>
                <a:gd name="T10" fmla="*/ 7 w 80"/>
                <a:gd name="T11" fmla="*/ 0 h 14"/>
                <a:gd name="T12" fmla="*/ 73 w 80"/>
                <a:gd name="T13" fmla="*/ 0 h 14"/>
                <a:gd name="T14" fmla="*/ 80 w 80"/>
                <a:gd name="T15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" h="14">
                  <a:moveTo>
                    <a:pt x="80" y="7"/>
                  </a:moveTo>
                  <a:cubicBezTo>
                    <a:pt x="80" y="11"/>
                    <a:pt x="77" y="14"/>
                    <a:pt x="73" y="14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3" y="14"/>
                    <a:pt x="0" y="11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7" y="0"/>
                    <a:pt x="80" y="3"/>
                    <a:pt x="80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2" name="Freeform 24"/>
            <p:cNvSpPr/>
            <p:nvPr/>
          </p:nvSpPr>
          <p:spPr bwMode="auto">
            <a:xfrm>
              <a:off x="8661049" y="5596783"/>
              <a:ext cx="228798" cy="54132"/>
            </a:xfrm>
            <a:custGeom>
              <a:avLst/>
              <a:gdLst>
                <a:gd name="T0" fmla="*/ 61 w 61"/>
                <a:gd name="T1" fmla="*/ 7 h 14"/>
                <a:gd name="T2" fmla="*/ 56 w 61"/>
                <a:gd name="T3" fmla="*/ 14 h 14"/>
                <a:gd name="T4" fmla="*/ 5 w 61"/>
                <a:gd name="T5" fmla="*/ 14 h 14"/>
                <a:gd name="T6" fmla="*/ 0 w 61"/>
                <a:gd name="T7" fmla="*/ 7 h 14"/>
                <a:gd name="T8" fmla="*/ 0 w 61"/>
                <a:gd name="T9" fmla="*/ 7 h 14"/>
                <a:gd name="T10" fmla="*/ 5 w 61"/>
                <a:gd name="T11" fmla="*/ 0 h 14"/>
                <a:gd name="T12" fmla="*/ 56 w 61"/>
                <a:gd name="T13" fmla="*/ 0 h 14"/>
                <a:gd name="T14" fmla="*/ 61 w 61"/>
                <a:gd name="T15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14">
                  <a:moveTo>
                    <a:pt x="61" y="7"/>
                  </a:moveTo>
                  <a:cubicBezTo>
                    <a:pt x="61" y="11"/>
                    <a:pt x="59" y="14"/>
                    <a:pt x="56" y="14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2" y="14"/>
                    <a:pt x="0" y="11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9" y="0"/>
                    <a:pt x="61" y="3"/>
                    <a:pt x="61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3" name="Freeform 25"/>
            <p:cNvSpPr/>
            <p:nvPr/>
          </p:nvSpPr>
          <p:spPr bwMode="auto">
            <a:xfrm>
              <a:off x="8710969" y="5671734"/>
              <a:ext cx="124800" cy="54132"/>
            </a:xfrm>
            <a:custGeom>
              <a:avLst/>
              <a:gdLst>
                <a:gd name="T0" fmla="*/ 32 w 32"/>
                <a:gd name="T1" fmla="*/ 7 h 14"/>
                <a:gd name="T2" fmla="*/ 30 w 32"/>
                <a:gd name="T3" fmla="*/ 14 h 14"/>
                <a:gd name="T4" fmla="*/ 3 w 32"/>
                <a:gd name="T5" fmla="*/ 14 h 14"/>
                <a:gd name="T6" fmla="*/ 0 w 32"/>
                <a:gd name="T7" fmla="*/ 7 h 14"/>
                <a:gd name="T8" fmla="*/ 0 w 32"/>
                <a:gd name="T9" fmla="*/ 7 h 14"/>
                <a:gd name="T10" fmla="*/ 3 w 32"/>
                <a:gd name="T11" fmla="*/ 0 h 14"/>
                <a:gd name="T12" fmla="*/ 30 w 32"/>
                <a:gd name="T13" fmla="*/ 0 h 14"/>
                <a:gd name="T14" fmla="*/ 32 w 32"/>
                <a:gd name="T15" fmla="*/ 7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" h="14">
                  <a:moveTo>
                    <a:pt x="32" y="7"/>
                  </a:moveTo>
                  <a:cubicBezTo>
                    <a:pt x="32" y="10"/>
                    <a:pt x="31" y="14"/>
                    <a:pt x="30" y="14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2" y="14"/>
                    <a:pt x="0" y="10"/>
                    <a:pt x="0" y="7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2" y="0"/>
                    <a:pt x="3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1" y="0"/>
                    <a:pt x="32" y="3"/>
                    <a:pt x="32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4" name="Freeform 26"/>
            <p:cNvSpPr/>
            <p:nvPr/>
          </p:nvSpPr>
          <p:spPr bwMode="auto">
            <a:xfrm>
              <a:off x="8740088" y="4364258"/>
              <a:ext cx="70721" cy="266492"/>
            </a:xfrm>
            <a:custGeom>
              <a:avLst/>
              <a:gdLst>
                <a:gd name="T0" fmla="*/ 19 w 19"/>
                <a:gd name="T1" fmla="*/ 63 h 71"/>
                <a:gd name="T2" fmla="*/ 9 w 19"/>
                <a:gd name="T3" fmla="*/ 71 h 71"/>
                <a:gd name="T4" fmla="*/ 9 w 19"/>
                <a:gd name="T5" fmla="*/ 71 h 71"/>
                <a:gd name="T6" fmla="*/ 0 w 19"/>
                <a:gd name="T7" fmla="*/ 63 h 71"/>
                <a:gd name="T8" fmla="*/ 0 w 19"/>
                <a:gd name="T9" fmla="*/ 8 h 71"/>
                <a:gd name="T10" fmla="*/ 9 w 19"/>
                <a:gd name="T11" fmla="*/ 0 h 71"/>
                <a:gd name="T12" fmla="*/ 9 w 19"/>
                <a:gd name="T13" fmla="*/ 0 h 71"/>
                <a:gd name="T14" fmla="*/ 19 w 19"/>
                <a:gd name="T15" fmla="*/ 8 h 71"/>
                <a:gd name="T16" fmla="*/ 19 w 19"/>
                <a:gd name="T17" fmla="*/ 63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71">
                  <a:moveTo>
                    <a:pt x="19" y="63"/>
                  </a:moveTo>
                  <a:cubicBezTo>
                    <a:pt x="19" y="67"/>
                    <a:pt x="15" y="71"/>
                    <a:pt x="9" y="71"/>
                  </a:cubicBezTo>
                  <a:cubicBezTo>
                    <a:pt x="9" y="71"/>
                    <a:pt x="9" y="71"/>
                    <a:pt x="9" y="71"/>
                  </a:cubicBezTo>
                  <a:cubicBezTo>
                    <a:pt x="4" y="71"/>
                    <a:pt x="0" y="67"/>
                    <a:pt x="0" y="63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5" y="0"/>
                    <a:pt x="19" y="4"/>
                    <a:pt x="19" y="8"/>
                  </a:cubicBezTo>
                  <a:lnTo>
                    <a:pt x="19" y="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5" name="Freeform 27"/>
            <p:cNvSpPr/>
            <p:nvPr/>
          </p:nvSpPr>
          <p:spPr bwMode="auto">
            <a:xfrm>
              <a:off x="8282488" y="4555799"/>
              <a:ext cx="216320" cy="216525"/>
            </a:xfrm>
            <a:custGeom>
              <a:avLst/>
              <a:gdLst>
                <a:gd name="T0" fmla="*/ 55 w 58"/>
                <a:gd name="T1" fmla="*/ 42 h 58"/>
                <a:gd name="T2" fmla="*/ 54 w 58"/>
                <a:gd name="T3" fmla="*/ 54 h 58"/>
                <a:gd name="T4" fmla="*/ 54 w 58"/>
                <a:gd name="T5" fmla="*/ 54 h 58"/>
                <a:gd name="T6" fmla="*/ 42 w 58"/>
                <a:gd name="T7" fmla="*/ 55 h 58"/>
                <a:gd name="T8" fmla="*/ 3 w 58"/>
                <a:gd name="T9" fmla="*/ 16 h 58"/>
                <a:gd name="T10" fmla="*/ 4 w 58"/>
                <a:gd name="T11" fmla="*/ 4 h 58"/>
                <a:gd name="T12" fmla="*/ 4 w 58"/>
                <a:gd name="T13" fmla="*/ 4 h 58"/>
                <a:gd name="T14" fmla="*/ 16 w 58"/>
                <a:gd name="T15" fmla="*/ 3 h 58"/>
                <a:gd name="T16" fmla="*/ 55 w 58"/>
                <a:gd name="T17" fmla="*/ 4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58">
                  <a:moveTo>
                    <a:pt x="55" y="42"/>
                  </a:moveTo>
                  <a:cubicBezTo>
                    <a:pt x="58" y="45"/>
                    <a:pt x="58" y="50"/>
                    <a:pt x="54" y="54"/>
                  </a:cubicBezTo>
                  <a:cubicBezTo>
                    <a:pt x="54" y="54"/>
                    <a:pt x="54" y="54"/>
                    <a:pt x="54" y="54"/>
                  </a:cubicBezTo>
                  <a:cubicBezTo>
                    <a:pt x="50" y="57"/>
                    <a:pt x="45" y="58"/>
                    <a:pt x="42" y="55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0" y="13"/>
                    <a:pt x="0" y="7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7" y="0"/>
                    <a:pt x="13" y="0"/>
                    <a:pt x="16" y="3"/>
                  </a:cubicBezTo>
                  <a:lnTo>
                    <a:pt x="55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6" name="Freeform 28"/>
            <p:cNvSpPr/>
            <p:nvPr/>
          </p:nvSpPr>
          <p:spPr bwMode="auto">
            <a:xfrm>
              <a:off x="9060408" y="4555799"/>
              <a:ext cx="216320" cy="216525"/>
            </a:xfrm>
            <a:custGeom>
              <a:avLst/>
              <a:gdLst>
                <a:gd name="T0" fmla="*/ 16 w 58"/>
                <a:gd name="T1" fmla="*/ 55 h 58"/>
                <a:gd name="T2" fmla="*/ 4 w 58"/>
                <a:gd name="T3" fmla="*/ 54 h 58"/>
                <a:gd name="T4" fmla="*/ 4 w 58"/>
                <a:gd name="T5" fmla="*/ 54 h 58"/>
                <a:gd name="T6" fmla="*/ 3 w 58"/>
                <a:gd name="T7" fmla="*/ 42 h 58"/>
                <a:gd name="T8" fmla="*/ 42 w 58"/>
                <a:gd name="T9" fmla="*/ 3 h 58"/>
                <a:gd name="T10" fmla="*/ 54 w 58"/>
                <a:gd name="T11" fmla="*/ 4 h 58"/>
                <a:gd name="T12" fmla="*/ 54 w 58"/>
                <a:gd name="T13" fmla="*/ 4 h 58"/>
                <a:gd name="T14" fmla="*/ 55 w 58"/>
                <a:gd name="T15" fmla="*/ 16 h 58"/>
                <a:gd name="T16" fmla="*/ 16 w 58"/>
                <a:gd name="T17" fmla="*/ 5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58">
                  <a:moveTo>
                    <a:pt x="16" y="55"/>
                  </a:moveTo>
                  <a:cubicBezTo>
                    <a:pt x="13" y="58"/>
                    <a:pt x="7" y="57"/>
                    <a:pt x="4" y="54"/>
                  </a:cubicBezTo>
                  <a:cubicBezTo>
                    <a:pt x="4" y="54"/>
                    <a:pt x="4" y="54"/>
                    <a:pt x="4" y="54"/>
                  </a:cubicBezTo>
                  <a:cubicBezTo>
                    <a:pt x="0" y="50"/>
                    <a:pt x="0" y="45"/>
                    <a:pt x="3" y="42"/>
                  </a:cubicBezTo>
                  <a:cubicBezTo>
                    <a:pt x="42" y="3"/>
                    <a:pt x="42" y="3"/>
                    <a:pt x="42" y="3"/>
                  </a:cubicBezTo>
                  <a:cubicBezTo>
                    <a:pt x="45" y="0"/>
                    <a:pt x="50" y="0"/>
                    <a:pt x="54" y="4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57" y="7"/>
                    <a:pt x="58" y="13"/>
                    <a:pt x="55" y="16"/>
                  </a:cubicBezTo>
                  <a:lnTo>
                    <a:pt x="16" y="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7" name="Freeform 29"/>
            <p:cNvSpPr/>
            <p:nvPr/>
          </p:nvSpPr>
          <p:spPr bwMode="auto">
            <a:xfrm>
              <a:off x="9164407" y="5022160"/>
              <a:ext cx="266239" cy="66623"/>
            </a:xfrm>
            <a:custGeom>
              <a:avLst/>
              <a:gdLst>
                <a:gd name="T0" fmla="*/ 8 w 71"/>
                <a:gd name="T1" fmla="*/ 18 h 18"/>
                <a:gd name="T2" fmla="*/ 0 w 71"/>
                <a:gd name="T3" fmla="*/ 9 h 18"/>
                <a:gd name="T4" fmla="*/ 0 w 71"/>
                <a:gd name="T5" fmla="*/ 9 h 18"/>
                <a:gd name="T6" fmla="*/ 8 w 71"/>
                <a:gd name="T7" fmla="*/ 0 h 18"/>
                <a:gd name="T8" fmla="*/ 63 w 71"/>
                <a:gd name="T9" fmla="*/ 0 h 18"/>
                <a:gd name="T10" fmla="*/ 71 w 71"/>
                <a:gd name="T11" fmla="*/ 9 h 18"/>
                <a:gd name="T12" fmla="*/ 71 w 71"/>
                <a:gd name="T13" fmla="*/ 9 h 18"/>
                <a:gd name="T14" fmla="*/ 63 w 71"/>
                <a:gd name="T15" fmla="*/ 18 h 18"/>
                <a:gd name="T16" fmla="*/ 8 w 71"/>
                <a:gd name="T17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" h="18">
                  <a:moveTo>
                    <a:pt x="8" y="18"/>
                  </a:moveTo>
                  <a:cubicBezTo>
                    <a:pt x="4" y="18"/>
                    <a:pt x="0" y="14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68" y="0"/>
                    <a:pt x="71" y="4"/>
                    <a:pt x="71" y="9"/>
                  </a:cubicBezTo>
                  <a:cubicBezTo>
                    <a:pt x="71" y="9"/>
                    <a:pt x="71" y="9"/>
                    <a:pt x="71" y="9"/>
                  </a:cubicBezTo>
                  <a:cubicBezTo>
                    <a:pt x="71" y="14"/>
                    <a:pt x="68" y="18"/>
                    <a:pt x="63" y="18"/>
                  </a:cubicBezTo>
                  <a:lnTo>
                    <a:pt x="8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8" name="Freeform 30"/>
            <p:cNvSpPr/>
            <p:nvPr/>
          </p:nvSpPr>
          <p:spPr bwMode="auto">
            <a:xfrm>
              <a:off x="8116089" y="5022160"/>
              <a:ext cx="266239" cy="66623"/>
            </a:xfrm>
            <a:custGeom>
              <a:avLst/>
              <a:gdLst>
                <a:gd name="T0" fmla="*/ 63 w 71"/>
                <a:gd name="T1" fmla="*/ 0 h 18"/>
                <a:gd name="T2" fmla="*/ 71 w 71"/>
                <a:gd name="T3" fmla="*/ 9 h 18"/>
                <a:gd name="T4" fmla="*/ 71 w 71"/>
                <a:gd name="T5" fmla="*/ 9 h 18"/>
                <a:gd name="T6" fmla="*/ 63 w 71"/>
                <a:gd name="T7" fmla="*/ 18 h 18"/>
                <a:gd name="T8" fmla="*/ 8 w 71"/>
                <a:gd name="T9" fmla="*/ 18 h 18"/>
                <a:gd name="T10" fmla="*/ 0 w 71"/>
                <a:gd name="T11" fmla="*/ 9 h 18"/>
                <a:gd name="T12" fmla="*/ 0 w 71"/>
                <a:gd name="T13" fmla="*/ 9 h 18"/>
                <a:gd name="T14" fmla="*/ 8 w 71"/>
                <a:gd name="T15" fmla="*/ 0 h 18"/>
                <a:gd name="T16" fmla="*/ 63 w 71"/>
                <a:gd name="T1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" h="18">
                  <a:moveTo>
                    <a:pt x="63" y="0"/>
                  </a:moveTo>
                  <a:cubicBezTo>
                    <a:pt x="68" y="0"/>
                    <a:pt x="71" y="4"/>
                    <a:pt x="71" y="9"/>
                  </a:cubicBezTo>
                  <a:cubicBezTo>
                    <a:pt x="71" y="9"/>
                    <a:pt x="71" y="9"/>
                    <a:pt x="71" y="9"/>
                  </a:cubicBezTo>
                  <a:cubicBezTo>
                    <a:pt x="71" y="14"/>
                    <a:pt x="68" y="18"/>
                    <a:pt x="63" y="18"/>
                  </a:cubicBezTo>
                  <a:cubicBezTo>
                    <a:pt x="8" y="18"/>
                    <a:pt x="8" y="18"/>
                    <a:pt x="8" y="18"/>
                  </a:cubicBezTo>
                  <a:cubicBezTo>
                    <a:pt x="4" y="18"/>
                    <a:pt x="0" y="14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  <a:lnTo>
                    <a:pt x="6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49" name="Freeform 31"/>
            <p:cNvSpPr/>
            <p:nvPr/>
          </p:nvSpPr>
          <p:spPr bwMode="auto">
            <a:xfrm>
              <a:off x="9014647" y="5284489"/>
              <a:ext cx="208000" cy="220687"/>
            </a:xfrm>
            <a:custGeom>
              <a:avLst/>
              <a:gdLst>
                <a:gd name="T0" fmla="*/ 53 w 56"/>
                <a:gd name="T1" fmla="*/ 43 h 59"/>
                <a:gd name="T2" fmla="*/ 52 w 56"/>
                <a:gd name="T3" fmla="*/ 56 h 59"/>
                <a:gd name="T4" fmla="*/ 52 w 56"/>
                <a:gd name="T5" fmla="*/ 56 h 59"/>
                <a:gd name="T6" fmla="*/ 40 w 56"/>
                <a:gd name="T7" fmla="*/ 56 h 59"/>
                <a:gd name="T8" fmla="*/ 3 w 56"/>
                <a:gd name="T9" fmla="*/ 15 h 59"/>
                <a:gd name="T10" fmla="*/ 4 w 56"/>
                <a:gd name="T11" fmla="*/ 3 h 59"/>
                <a:gd name="T12" fmla="*/ 4 w 56"/>
                <a:gd name="T13" fmla="*/ 3 h 59"/>
                <a:gd name="T14" fmla="*/ 16 w 56"/>
                <a:gd name="T15" fmla="*/ 3 h 59"/>
                <a:gd name="T16" fmla="*/ 53 w 56"/>
                <a:gd name="T17" fmla="*/ 4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6" h="59">
                  <a:moveTo>
                    <a:pt x="53" y="43"/>
                  </a:moveTo>
                  <a:cubicBezTo>
                    <a:pt x="56" y="47"/>
                    <a:pt x="56" y="52"/>
                    <a:pt x="52" y="56"/>
                  </a:cubicBezTo>
                  <a:cubicBezTo>
                    <a:pt x="52" y="56"/>
                    <a:pt x="52" y="56"/>
                    <a:pt x="52" y="56"/>
                  </a:cubicBezTo>
                  <a:cubicBezTo>
                    <a:pt x="48" y="59"/>
                    <a:pt x="43" y="59"/>
                    <a:pt x="40" y="56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0" y="12"/>
                    <a:pt x="0" y="7"/>
                    <a:pt x="4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8" y="0"/>
                    <a:pt x="13" y="0"/>
                    <a:pt x="16" y="3"/>
                  </a:cubicBezTo>
                  <a:lnTo>
                    <a:pt x="53" y="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  <p:sp>
          <p:nvSpPr>
            <p:cNvPr id="50" name="Freeform 32"/>
            <p:cNvSpPr/>
            <p:nvPr/>
          </p:nvSpPr>
          <p:spPr bwMode="auto">
            <a:xfrm>
              <a:off x="8319930" y="5284489"/>
              <a:ext cx="212158" cy="220687"/>
            </a:xfrm>
            <a:custGeom>
              <a:avLst/>
              <a:gdLst>
                <a:gd name="T0" fmla="*/ 16 w 57"/>
                <a:gd name="T1" fmla="*/ 56 h 59"/>
                <a:gd name="T2" fmla="*/ 4 w 57"/>
                <a:gd name="T3" fmla="*/ 55 h 59"/>
                <a:gd name="T4" fmla="*/ 4 w 57"/>
                <a:gd name="T5" fmla="*/ 55 h 59"/>
                <a:gd name="T6" fmla="*/ 3 w 57"/>
                <a:gd name="T7" fmla="*/ 43 h 59"/>
                <a:gd name="T8" fmla="*/ 40 w 57"/>
                <a:gd name="T9" fmla="*/ 3 h 59"/>
                <a:gd name="T10" fmla="*/ 52 w 57"/>
                <a:gd name="T11" fmla="*/ 4 h 59"/>
                <a:gd name="T12" fmla="*/ 52 w 57"/>
                <a:gd name="T13" fmla="*/ 4 h 59"/>
                <a:gd name="T14" fmla="*/ 54 w 57"/>
                <a:gd name="T15" fmla="*/ 16 h 59"/>
                <a:gd name="T16" fmla="*/ 16 w 57"/>
                <a:gd name="T17" fmla="*/ 5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" h="59">
                  <a:moveTo>
                    <a:pt x="16" y="56"/>
                  </a:moveTo>
                  <a:cubicBezTo>
                    <a:pt x="13" y="59"/>
                    <a:pt x="7" y="59"/>
                    <a:pt x="4" y="55"/>
                  </a:cubicBezTo>
                  <a:cubicBezTo>
                    <a:pt x="4" y="55"/>
                    <a:pt x="4" y="55"/>
                    <a:pt x="4" y="55"/>
                  </a:cubicBezTo>
                  <a:cubicBezTo>
                    <a:pt x="0" y="52"/>
                    <a:pt x="0" y="46"/>
                    <a:pt x="3" y="4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3" y="0"/>
                    <a:pt x="49" y="0"/>
                    <a:pt x="52" y="4"/>
                  </a:cubicBezTo>
                  <a:cubicBezTo>
                    <a:pt x="52" y="4"/>
                    <a:pt x="52" y="4"/>
                    <a:pt x="52" y="4"/>
                  </a:cubicBezTo>
                  <a:cubicBezTo>
                    <a:pt x="56" y="7"/>
                    <a:pt x="57" y="12"/>
                    <a:pt x="54" y="16"/>
                  </a:cubicBezTo>
                  <a:lnTo>
                    <a:pt x="16" y="5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350">
                <a:solidFill>
                  <a:prstClr val="black"/>
                </a:solidFill>
                <a:latin typeface="+mn-lt"/>
                <a:ea typeface="+mn-ea"/>
              </a:endParaRPr>
            </a:p>
          </p:txBody>
        </p:sp>
      </p:grpSp>
      <p:grpSp>
        <p:nvGrpSpPr>
          <p:cNvPr id="36" name="组合 40"/>
          <p:cNvGrpSpPr/>
          <p:nvPr/>
        </p:nvGrpSpPr>
        <p:grpSpPr bwMode="auto">
          <a:xfrm>
            <a:off x="8279733" y="3051579"/>
            <a:ext cx="747651" cy="563259"/>
            <a:chOff x="2551176" y="3438144"/>
            <a:chExt cx="996696" cy="751595"/>
          </a:xfrm>
        </p:grpSpPr>
        <p:cxnSp>
          <p:nvCxnSpPr>
            <p:cNvPr id="37" name="直接连接符 36"/>
            <p:cNvCxnSpPr/>
            <p:nvPr/>
          </p:nvCxnSpPr>
          <p:spPr>
            <a:xfrm>
              <a:off x="2551416" y="3437710"/>
              <a:ext cx="99677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文本框 37"/>
            <p:cNvSpPr txBox="1"/>
            <p:nvPr/>
          </p:nvSpPr>
          <p:spPr>
            <a:xfrm>
              <a:off x="2756697" y="3511851"/>
              <a:ext cx="694147" cy="67785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350" b="1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</a:t>
              </a:r>
            </a:p>
          </p:txBody>
        </p:sp>
      </p:grpSp>
      <p:cxnSp>
        <p:nvCxnSpPr>
          <p:cNvPr id="51" name="直接连接符 50"/>
          <p:cNvCxnSpPr/>
          <p:nvPr/>
        </p:nvCxnSpPr>
        <p:spPr>
          <a:xfrm>
            <a:off x="2974488" y="4016454"/>
            <a:ext cx="6249987" cy="0"/>
          </a:xfrm>
          <a:prstGeom prst="line">
            <a:avLst/>
          </a:prstGeom>
          <a:ln w="3175">
            <a:solidFill>
              <a:srgbClr val="EA3D1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文本框 56"/>
          <p:cNvSpPr txBox="1">
            <a:spLocks noChangeArrowheads="1"/>
          </p:cNvSpPr>
          <p:nvPr/>
        </p:nvSpPr>
        <p:spPr bwMode="auto">
          <a:xfrm>
            <a:off x="2949088" y="4184729"/>
            <a:ext cx="6386512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1216660">
              <a:lnSpc>
                <a:spcPct val="120000"/>
              </a:lnSpc>
            </a:pPr>
            <a:r>
              <a:rPr lang="zh-CN" altLang="en-US" sz="1200" dirty="0">
                <a:solidFill>
                  <a:srgbClr val="EA3D1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单击此处编辑您要的内容。</a:t>
            </a:r>
            <a:r>
              <a:rPr lang="zh-CN" altLang="en-US" sz="12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更多作品请在稻壳儿搜索：青鸟演示。</a:t>
            </a:r>
            <a:r>
              <a:rPr lang="zh-CN" altLang="en-US" sz="1200" dirty="0">
                <a:solidFill>
                  <a:srgbClr val="EA3D1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单击此处编辑您要的内容。</a:t>
            </a:r>
            <a:r>
              <a:rPr lang="zh-CN" altLang="en-US" sz="12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更多作品请在稻壳儿搜索：青鸟演示。</a:t>
            </a:r>
            <a:r>
              <a:rPr lang="zh-CN" altLang="en-US" sz="1200" dirty="0">
                <a:solidFill>
                  <a:srgbClr val="EA3D1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单击此处编辑您要的内容。</a:t>
            </a:r>
            <a:r>
              <a:rPr lang="zh-CN" altLang="en-US" sz="12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更多作品请在稻壳儿搜索：青鸟演示。</a:t>
            </a:r>
            <a:endParaRPr lang="en-US" altLang="zh-CN" sz="1200" dirty="0">
              <a:solidFill>
                <a:srgbClr val="EA3D1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defTabSz="1216660">
              <a:lnSpc>
                <a:spcPct val="120000"/>
              </a:lnSpc>
            </a:pPr>
            <a:endParaRPr lang="en-US" altLang="zh-CN" sz="1200" dirty="0">
              <a:solidFill>
                <a:srgbClr val="EA3D1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4960419" y="285345"/>
            <a:ext cx="22711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在此处添加标题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9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5678" y="6820541"/>
            <a:ext cx="771715" cy="860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任意多边形 4"/>
          <p:cNvSpPr/>
          <p:nvPr/>
        </p:nvSpPr>
        <p:spPr>
          <a:xfrm>
            <a:off x="10456569" y="6868256"/>
            <a:ext cx="1057997" cy="605755"/>
          </a:xfrm>
          <a:custGeom>
            <a:avLst/>
            <a:gdLst>
              <a:gd name="connsiteX0" fmla="*/ 447982 w 3598403"/>
              <a:gd name="connsiteY0" fmla="*/ 17690 h 974293"/>
              <a:gd name="connsiteX1" fmla="*/ 265102 w 3598403"/>
              <a:gd name="connsiteY1" fmla="*/ 425653 h 974293"/>
              <a:gd name="connsiteX2" fmla="*/ 3585078 w 3598403"/>
              <a:gd name="connsiteY2" fmla="*/ 3622 h 974293"/>
              <a:gd name="connsiteX3" fmla="*/ 1488991 w 3598403"/>
              <a:gd name="connsiteY3" fmla="*/ 721074 h 974293"/>
              <a:gd name="connsiteX4" fmla="*/ 3008302 w 3598403"/>
              <a:gd name="connsiteY4" fmla="*/ 552262 h 974293"/>
              <a:gd name="connsiteX5" fmla="*/ 2755084 w 3598403"/>
              <a:gd name="connsiteY5" fmla="*/ 875819 h 974293"/>
              <a:gd name="connsiteX6" fmla="*/ 2769151 w 3598403"/>
              <a:gd name="connsiteY6" fmla="*/ 974293 h 974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98403" h="974293">
                <a:moveTo>
                  <a:pt x="447982" y="17690"/>
                </a:moveTo>
                <a:cubicBezTo>
                  <a:pt x="95117" y="222844"/>
                  <a:pt x="-257747" y="427998"/>
                  <a:pt x="265102" y="425653"/>
                </a:cubicBezTo>
                <a:cubicBezTo>
                  <a:pt x="787951" y="423308"/>
                  <a:pt x="3381097" y="-45615"/>
                  <a:pt x="3585078" y="3622"/>
                </a:cubicBezTo>
                <a:cubicBezTo>
                  <a:pt x="3789059" y="52859"/>
                  <a:pt x="1585120" y="629634"/>
                  <a:pt x="1488991" y="721074"/>
                </a:cubicBezTo>
                <a:cubicBezTo>
                  <a:pt x="1392862" y="812514"/>
                  <a:pt x="2797287" y="526471"/>
                  <a:pt x="3008302" y="552262"/>
                </a:cubicBezTo>
                <a:cubicBezTo>
                  <a:pt x="3219318" y="578053"/>
                  <a:pt x="2794942" y="805481"/>
                  <a:pt x="2755084" y="875819"/>
                </a:cubicBezTo>
                <a:cubicBezTo>
                  <a:pt x="2715226" y="946157"/>
                  <a:pt x="3596800" y="772656"/>
                  <a:pt x="2769151" y="974293"/>
                </a:cubicBezTo>
              </a:path>
            </a:pathLst>
          </a:custGeom>
          <a:noFill/>
          <a:ln w="38100"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>
              <a:solidFill>
                <a:srgbClr val="C00000"/>
              </a:solidFill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2326590" y="1630133"/>
            <a:ext cx="163885" cy="707407"/>
          </a:xfrm>
          <a:prstGeom prst="rect">
            <a:avLst/>
          </a:prstGeom>
          <a:solidFill>
            <a:srgbClr val="5555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>
              <a:solidFill>
                <a:prstClr val="white"/>
              </a:solidFill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2490475" y="1630133"/>
            <a:ext cx="997837" cy="707407"/>
          </a:xfrm>
          <a:prstGeom prst="rect">
            <a:avLst/>
          </a:prstGeom>
          <a:solidFill>
            <a:srgbClr val="EB5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>
              <a:solidFill>
                <a:prstClr val="white"/>
              </a:solidFill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3488312" y="1630133"/>
            <a:ext cx="1427259" cy="707407"/>
          </a:xfrm>
          <a:prstGeom prst="rect">
            <a:avLst/>
          </a:prstGeom>
          <a:solidFill>
            <a:srgbClr val="EB5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>
              <a:solidFill>
                <a:prstClr val="white"/>
              </a:solidFill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4884452" y="1630133"/>
            <a:ext cx="2089026" cy="707407"/>
          </a:xfrm>
          <a:prstGeom prst="rect">
            <a:avLst/>
          </a:prstGeom>
          <a:solidFill>
            <a:srgbClr val="EB5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>
              <a:solidFill>
                <a:prstClr val="white"/>
              </a:solidFill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6973478" y="1630133"/>
            <a:ext cx="1396141" cy="707407"/>
          </a:xfrm>
          <a:prstGeom prst="rect">
            <a:avLst/>
          </a:prstGeom>
          <a:solidFill>
            <a:srgbClr val="EB5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8369619" y="1630133"/>
            <a:ext cx="997837" cy="707407"/>
          </a:xfrm>
          <a:prstGeom prst="rect">
            <a:avLst/>
          </a:prstGeom>
          <a:solidFill>
            <a:srgbClr val="EB5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>
              <a:solidFill>
                <a:prstClr val="white"/>
              </a:solidFill>
            </a:endParaRPr>
          </a:p>
        </p:txBody>
      </p:sp>
      <p:sp>
        <p:nvSpPr>
          <p:cNvPr id="13" name="等腰三角形 12"/>
          <p:cNvSpPr/>
          <p:nvPr/>
        </p:nvSpPr>
        <p:spPr bwMode="auto">
          <a:xfrm rot="5400000">
            <a:off x="9317668" y="1677847"/>
            <a:ext cx="711554" cy="611978"/>
          </a:xfrm>
          <a:prstGeom prst="triangle">
            <a:avLst/>
          </a:prstGeom>
          <a:solidFill>
            <a:srgbClr val="E9AD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>
              <a:solidFill>
                <a:prstClr val="white"/>
              </a:solidFill>
            </a:endParaRPr>
          </a:p>
        </p:txBody>
      </p:sp>
      <p:sp>
        <p:nvSpPr>
          <p:cNvPr id="14" name="任意多边形 13"/>
          <p:cNvSpPr/>
          <p:nvPr/>
        </p:nvSpPr>
        <p:spPr bwMode="auto">
          <a:xfrm rot="5400000">
            <a:off x="9807251" y="1903968"/>
            <a:ext cx="184631" cy="159737"/>
          </a:xfrm>
          <a:custGeom>
            <a:avLst/>
            <a:gdLst>
              <a:gd name="connsiteX0" fmla="*/ 0 w 188950"/>
              <a:gd name="connsiteY0" fmla="*/ 162888 h 162888"/>
              <a:gd name="connsiteX1" fmla="*/ 94475 w 188950"/>
              <a:gd name="connsiteY1" fmla="*/ 0 h 162888"/>
              <a:gd name="connsiteX2" fmla="*/ 188950 w 188950"/>
              <a:gd name="connsiteY2" fmla="*/ 162888 h 16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950" h="162888">
                <a:moveTo>
                  <a:pt x="0" y="162888"/>
                </a:moveTo>
                <a:lnTo>
                  <a:pt x="94475" y="0"/>
                </a:lnTo>
                <a:lnTo>
                  <a:pt x="188950" y="16288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>
              <a:solidFill>
                <a:prstClr val="white"/>
              </a:solidFill>
            </a:endParaRPr>
          </a:p>
        </p:txBody>
      </p:sp>
      <p:sp>
        <p:nvSpPr>
          <p:cNvPr id="15" name="文本框 22"/>
          <p:cNvSpPr txBox="1">
            <a:spLocks noChangeArrowheads="1"/>
          </p:cNvSpPr>
          <p:nvPr/>
        </p:nvSpPr>
        <p:spPr bwMode="auto">
          <a:xfrm>
            <a:off x="5546220" y="1756678"/>
            <a:ext cx="9750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2013</a:t>
            </a:r>
            <a:endParaRPr lang="zh-CN" altLang="en-US" sz="24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23"/>
          <p:cNvSpPr txBox="1">
            <a:spLocks noChangeArrowheads="1"/>
          </p:cNvSpPr>
          <p:nvPr/>
        </p:nvSpPr>
        <p:spPr bwMode="auto">
          <a:xfrm>
            <a:off x="2563083" y="1756678"/>
            <a:ext cx="9750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2011</a:t>
            </a:r>
            <a:endParaRPr lang="zh-CN" altLang="en-US" sz="24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24"/>
          <p:cNvSpPr txBox="1">
            <a:spLocks noChangeArrowheads="1"/>
          </p:cNvSpPr>
          <p:nvPr/>
        </p:nvSpPr>
        <p:spPr bwMode="auto">
          <a:xfrm>
            <a:off x="3768369" y="1756678"/>
            <a:ext cx="9750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2012</a:t>
            </a:r>
            <a:endParaRPr lang="zh-CN" altLang="en-US" sz="24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25"/>
          <p:cNvSpPr txBox="1">
            <a:spLocks noChangeArrowheads="1"/>
          </p:cNvSpPr>
          <p:nvPr/>
        </p:nvSpPr>
        <p:spPr bwMode="auto">
          <a:xfrm>
            <a:off x="7185077" y="1756678"/>
            <a:ext cx="9750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endParaRPr lang="zh-CN" altLang="en-US" sz="24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26"/>
          <p:cNvSpPr txBox="1">
            <a:spLocks noChangeArrowheads="1"/>
          </p:cNvSpPr>
          <p:nvPr/>
        </p:nvSpPr>
        <p:spPr bwMode="auto">
          <a:xfrm>
            <a:off x="8382065" y="1756678"/>
            <a:ext cx="9750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endParaRPr lang="zh-CN" altLang="en-US" sz="24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2638413" y="2529659"/>
            <a:ext cx="562757" cy="1175948"/>
            <a:chOff x="2780350" y="2762240"/>
            <a:chExt cx="574194" cy="1199848"/>
          </a:xfrm>
          <a:solidFill>
            <a:srgbClr val="EB5312"/>
          </a:solidFill>
        </p:grpSpPr>
        <p:grpSp>
          <p:nvGrpSpPr>
            <p:cNvPr id="21" name="组合 20"/>
            <p:cNvGrpSpPr/>
            <p:nvPr/>
          </p:nvGrpSpPr>
          <p:grpSpPr>
            <a:xfrm>
              <a:off x="3022125" y="2762240"/>
              <a:ext cx="124461" cy="538899"/>
              <a:chOff x="3022125" y="2762240"/>
              <a:chExt cx="124461" cy="538899"/>
            </a:xfrm>
            <a:grpFill/>
          </p:grpSpPr>
          <p:sp>
            <p:nvSpPr>
              <p:cNvPr id="23" name="流程图: 联系 22"/>
              <p:cNvSpPr/>
              <p:nvPr/>
            </p:nvSpPr>
            <p:spPr>
              <a:xfrm>
                <a:off x="3022125" y="2762240"/>
                <a:ext cx="124461" cy="124461"/>
              </a:xfrm>
              <a:prstGeom prst="flowChartConnec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6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24" name="直接连接符 23"/>
              <p:cNvCxnSpPr/>
              <p:nvPr/>
            </p:nvCxnSpPr>
            <p:spPr>
              <a:xfrm>
                <a:off x="3083688" y="2822411"/>
                <a:ext cx="0" cy="478728"/>
              </a:xfrm>
              <a:prstGeom prst="line">
                <a:avLst/>
              </a:prstGeom>
              <a:grpFill/>
              <a:ln w="12700">
                <a:solidFill>
                  <a:srgbClr val="EB531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泪滴形 21"/>
            <p:cNvSpPr/>
            <p:nvPr/>
          </p:nvSpPr>
          <p:spPr>
            <a:xfrm rot="19047510">
              <a:off x="2780350" y="3387894"/>
              <a:ext cx="574194" cy="574194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solidFill>
                  <a:prstClr val="white"/>
                </a:solidFill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887704" y="2529660"/>
            <a:ext cx="562757" cy="2436785"/>
            <a:chOff x="4000263" y="2829076"/>
            <a:chExt cx="574194" cy="2486311"/>
          </a:xfrm>
          <a:solidFill>
            <a:srgbClr val="EB5312"/>
          </a:solidFill>
        </p:grpSpPr>
        <p:grpSp>
          <p:nvGrpSpPr>
            <p:cNvPr id="26" name="组合 25"/>
            <p:cNvGrpSpPr/>
            <p:nvPr/>
          </p:nvGrpSpPr>
          <p:grpSpPr>
            <a:xfrm>
              <a:off x="4249392" y="2829076"/>
              <a:ext cx="124461" cy="1819124"/>
              <a:chOff x="3022125" y="2762240"/>
              <a:chExt cx="124461" cy="1819124"/>
            </a:xfrm>
            <a:grpFill/>
          </p:grpSpPr>
          <p:sp>
            <p:nvSpPr>
              <p:cNvPr id="28" name="流程图: 联系 27"/>
              <p:cNvSpPr/>
              <p:nvPr/>
            </p:nvSpPr>
            <p:spPr>
              <a:xfrm>
                <a:off x="3022125" y="2762240"/>
                <a:ext cx="124461" cy="124461"/>
              </a:xfrm>
              <a:prstGeom prst="flowChartConnector">
                <a:avLst/>
              </a:prstGeom>
              <a:grpFill/>
              <a:ln>
                <a:solidFill>
                  <a:srgbClr val="FFBF5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6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29" name="直接连接符 28"/>
              <p:cNvCxnSpPr/>
              <p:nvPr/>
            </p:nvCxnSpPr>
            <p:spPr>
              <a:xfrm>
                <a:off x="3083688" y="2822411"/>
                <a:ext cx="0" cy="1758953"/>
              </a:xfrm>
              <a:prstGeom prst="line">
                <a:avLst/>
              </a:prstGeom>
              <a:grpFill/>
              <a:ln w="12700">
                <a:solidFill>
                  <a:srgbClr val="EB531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泪滴形 26"/>
            <p:cNvSpPr/>
            <p:nvPr/>
          </p:nvSpPr>
          <p:spPr>
            <a:xfrm rot="19047510">
              <a:off x="4000263" y="4741193"/>
              <a:ext cx="574194" cy="574194"/>
            </a:xfrm>
            <a:prstGeom prst="teardrop">
              <a:avLst/>
            </a:prstGeom>
            <a:grpFill/>
            <a:ln>
              <a:solidFill>
                <a:srgbClr val="FFBF5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solidFill>
                  <a:prstClr val="white"/>
                </a:solidFill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5631387" y="2529659"/>
            <a:ext cx="562757" cy="1175948"/>
            <a:chOff x="2780350" y="2762240"/>
            <a:chExt cx="574194" cy="1199848"/>
          </a:xfrm>
          <a:solidFill>
            <a:srgbClr val="EB5312"/>
          </a:solidFill>
        </p:grpSpPr>
        <p:grpSp>
          <p:nvGrpSpPr>
            <p:cNvPr id="31" name="组合 30"/>
            <p:cNvGrpSpPr/>
            <p:nvPr/>
          </p:nvGrpSpPr>
          <p:grpSpPr>
            <a:xfrm>
              <a:off x="3022125" y="2762240"/>
              <a:ext cx="124461" cy="538899"/>
              <a:chOff x="3022125" y="2762240"/>
              <a:chExt cx="124461" cy="538899"/>
            </a:xfrm>
            <a:grpFill/>
          </p:grpSpPr>
          <p:sp>
            <p:nvSpPr>
              <p:cNvPr id="33" name="流程图: 联系 32"/>
              <p:cNvSpPr/>
              <p:nvPr/>
            </p:nvSpPr>
            <p:spPr>
              <a:xfrm>
                <a:off x="3022125" y="2762240"/>
                <a:ext cx="124461" cy="124461"/>
              </a:xfrm>
              <a:prstGeom prst="flowChartConnec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6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34" name="直接连接符 33"/>
              <p:cNvCxnSpPr/>
              <p:nvPr/>
            </p:nvCxnSpPr>
            <p:spPr>
              <a:xfrm>
                <a:off x="3083688" y="2822411"/>
                <a:ext cx="0" cy="478728"/>
              </a:xfrm>
              <a:prstGeom prst="line">
                <a:avLst/>
              </a:prstGeom>
              <a:grpFill/>
              <a:ln w="12700">
                <a:solidFill>
                  <a:srgbClr val="EB531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泪滴形 31"/>
            <p:cNvSpPr/>
            <p:nvPr/>
          </p:nvSpPr>
          <p:spPr>
            <a:xfrm rot="19047510">
              <a:off x="2780350" y="3387894"/>
              <a:ext cx="574194" cy="574194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solidFill>
                  <a:prstClr val="white"/>
                </a:solidFill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7321618" y="2527641"/>
            <a:ext cx="562757" cy="2438804"/>
            <a:chOff x="2779902" y="2762240"/>
            <a:chExt cx="574194" cy="2488371"/>
          </a:xfrm>
          <a:solidFill>
            <a:srgbClr val="EB5312"/>
          </a:solidFill>
        </p:grpSpPr>
        <p:grpSp>
          <p:nvGrpSpPr>
            <p:cNvPr id="36" name="组合 35"/>
            <p:cNvGrpSpPr/>
            <p:nvPr/>
          </p:nvGrpSpPr>
          <p:grpSpPr>
            <a:xfrm>
              <a:off x="3022125" y="2762240"/>
              <a:ext cx="124461" cy="1821184"/>
              <a:chOff x="3022125" y="2762240"/>
              <a:chExt cx="124461" cy="1821184"/>
            </a:xfrm>
            <a:grpFill/>
          </p:grpSpPr>
          <p:sp>
            <p:nvSpPr>
              <p:cNvPr id="38" name="流程图: 联系 37"/>
              <p:cNvSpPr/>
              <p:nvPr/>
            </p:nvSpPr>
            <p:spPr>
              <a:xfrm>
                <a:off x="3022125" y="2762240"/>
                <a:ext cx="124461" cy="124461"/>
              </a:xfrm>
              <a:prstGeom prst="flowChartConnec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6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39" name="直接连接符 38"/>
              <p:cNvCxnSpPr/>
              <p:nvPr/>
            </p:nvCxnSpPr>
            <p:spPr>
              <a:xfrm>
                <a:off x="3083688" y="2822411"/>
                <a:ext cx="0" cy="1761013"/>
              </a:xfrm>
              <a:prstGeom prst="line">
                <a:avLst/>
              </a:prstGeom>
              <a:grpFill/>
              <a:ln w="12700">
                <a:solidFill>
                  <a:srgbClr val="F4323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泪滴形 36"/>
            <p:cNvSpPr/>
            <p:nvPr/>
          </p:nvSpPr>
          <p:spPr>
            <a:xfrm rot="19047510">
              <a:off x="2779902" y="4676417"/>
              <a:ext cx="574194" cy="574194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solidFill>
                  <a:prstClr val="white"/>
                </a:solidFill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8509323" y="2526172"/>
            <a:ext cx="562757" cy="1175948"/>
            <a:chOff x="2780350" y="2762240"/>
            <a:chExt cx="574194" cy="1199848"/>
          </a:xfrm>
          <a:solidFill>
            <a:srgbClr val="EB5312"/>
          </a:solidFill>
        </p:grpSpPr>
        <p:grpSp>
          <p:nvGrpSpPr>
            <p:cNvPr id="41" name="组合 40"/>
            <p:cNvGrpSpPr/>
            <p:nvPr/>
          </p:nvGrpSpPr>
          <p:grpSpPr>
            <a:xfrm>
              <a:off x="3022125" y="2762240"/>
              <a:ext cx="124461" cy="538899"/>
              <a:chOff x="3022125" y="2762240"/>
              <a:chExt cx="124461" cy="538899"/>
            </a:xfrm>
            <a:grpFill/>
          </p:grpSpPr>
          <p:sp>
            <p:nvSpPr>
              <p:cNvPr id="43" name="流程图: 联系 42"/>
              <p:cNvSpPr/>
              <p:nvPr/>
            </p:nvSpPr>
            <p:spPr>
              <a:xfrm>
                <a:off x="3022125" y="2762240"/>
                <a:ext cx="124461" cy="124461"/>
              </a:xfrm>
              <a:prstGeom prst="flowChartConnector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60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44" name="直接连接符 43"/>
              <p:cNvCxnSpPr/>
              <p:nvPr/>
            </p:nvCxnSpPr>
            <p:spPr>
              <a:xfrm>
                <a:off x="3083688" y="2822411"/>
                <a:ext cx="0" cy="478728"/>
              </a:xfrm>
              <a:prstGeom prst="line">
                <a:avLst/>
              </a:prstGeom>
              <a:grpFill/>
              <a:ln w="12700">
                <a:solidFill>
                  <a:srgbClr val="EB531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泪滴形 41"/>
            <p:cNvSpPr/>
            <p:nvPr/>
          </p:nvSpPr>
          <p:spPr>
            <a:xfrm rot="19047510">
              <a:off x="2780350" y="3387894"/>
              <a:ext cx="574194" cy="574194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solidFill>
                  <a:prstClr val="white"/>
                </a:solidFill>
              </a:endParaRPr>
            </a:p>
          </p:txBody>
        </p:sp>
      </p:grpSp>
      <p:grpSp>
        <p:nvGrpSpPr>
          <p:cNvPr id="45" name="组合 52"/>
          <p:cNvGrpSpPr/>
          <p:nvPr/>
        </p:nvGrpSpPr>
        <p:grpSpPr bwMode="auto">
          <a:xfrm>
            <a:off x="2021637" y="3818734"/>
            <a:ext cx="1746732" cy="1007826"/>
            <a:chOff x="683217" y="1715197"/>
            <a:chExt cx="1733278" cy="1028414"/>
          </a:xfrm>
        </p:grpSpPr>
        <p:sp>
          <p:nvSpPr>
            <p:cNvPr id="46" name="文本框 53"/>
            <p:cNvSpPr txBox="1">
              <a:spLocks noChangeArrowheads="1"/>
            </p:cNvSpPr>
            <p:nvPr/>
          </p:nvSpPr>
          <p:spPr bwMode="auto">
            <a:xfrm>
              <a:off x="683217" y="2055811"/>
              <a:ext cx="1733278" cy="687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1216660">
                <a:lnSpc>
                  <a:spcPct val="120000"/>
                </a:lnSpc>
              </a:pPr>
              <a:r>
                <a:rPr lang="zh-CN" altLang="en-US" sz="1050" dirty="0">
                  <a:solidFill>
                    <a:srgbClr val="EA3D1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单击此处编辑您要的内容。</a:t>
              </a:r>
              <a:r>
                <a:rPr lang="zh-CN" altLang="en-US" sz="1050" dirty="0">
                  <a:solidFill>
                    <a:srgbClr val="EA3D1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更多作品请在稻壳儿搜索：青鸟演示。</a:t>
              </a:r>
              <a:endParaRPr lang="en-US" altLang="zh-CN" sz="1050" dirty="0">
                <a:solidFill>
                  <a:srgbClr val="EA3D1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946708" y="1715197"/>
              <a:ext cx="1278345" cy="28265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200" dirty="0">
                  <a:solidFill>
                    <a:srgbClr val="EA3D1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单击添加标题</a:t>
              </a:r>
            </a:p>
          </p:txBody>
        </p:sp>
      </p:grpSp>
      <p:grpSp>
        <p:nvGrpSpPr>
          <p:cNvPr id="48" name="组合 55"/>
          <p:cNvGrpSpPr/>
          <p:nvPr/>
        </p:nvGrpSpPr>
        <p:grpSpPr bwMode="auto">
          <a:xfrm>
            <a:off x="3258041" y="5154714"/>
            <a:ext cx="1746732" cy="1007826"/>
            <a:chOff x="683217" y="1715197"/>
            <a:chExt cx="1733278" cy="1028414"/>
          </a:xfrm>
        </p:grpSpPr>
        <p:sp>
          <p:nvSpPr>
            <p:cNvPr id="49" name="文本框 56"/>
            <p:cNvSpPr txBox="1">
              <a:spLocks noChangeArrowheads="1"/>
            </p:cNvSpPr>
            <p:nvPr/>
          </p:nvSpPr>
          <p:spPr bwMode="auto">
            <a:xfrm>
              <a:off x="683217" y="2055811"/>
              <a:ext cx="1733278" cy="687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1216660">
                <a:lnSpc>
                  <a:spcPct val="120000"/>
                </a:lnSpc>
              </a:pPr>
              <a:r>
                <a:rPr lang="zh-CN" altLang="en-US" sz="1050" dirty="0">
                  <a:solidFill>
                    <a:srgbClr val="EA3D1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单击此处编辑您要的内容。</a:t>
              </a:r>
              <a:r>
                <a:rPr lang="zh-CN" altLang="en-US" sz="1050" dirty="0">
                  <a:solidFill>
                    <a:srgbClr val="EA3D1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更多作品请在稻壳儿搜索：青鸟演示。</a:t>
              </a:r>
              <a:endParaRPr lang="en-US" altLang="zh-CN" sz="1050" dirty="0">
                <a:solidFill>
                  <a:srgbClr val="EA3D1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0" name="文本框 49"/>
            <p:cNvSpPr txBox="1"/>
            <p:nvPr/>
          </p:nvSpPr>
          <p:spPr>
            <a:xfrm>
              <a:off x="946708" y="1715197"/>
              <a:ext cx="1278345" cy="28265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200" dirty="0">
                  <a:solidFill>
                    <a:srgbClr val="EA3D1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单击添加标题</a:t>
              </a:r>
            </a:p>
          </p:txBody>
        </p:sp>
      </p:grpSp>
      <p:grpSp>
        <p:nvGrpSpPr>
          <p:cNvPr id="51" name="组合 58"/>
          <p:cNvGrpSpPr/>
          <p:nvPr/>
        </p:nvGrpSpPr>
        <p:grpSpPr bwMode="auto">
          <a:xfrm>
            <a:off x="5042114" y="3808361"/>
            <a:ext cx="1746732" cy="1007826"/>
            <a:chOff x="683217" y="1715197"/>
            <a:chExt cx="1733278" cy="1028414"/>
          </a:xfrm>
        </p:grpSpPr>
        <p:sp>
          <p:nvSpPr>
            <p:cNvPr id="52" name="文本框 59"/>
            <p:cNvSpPr txBox="1">
              <a:spLocks noChangeArrowheads="1"/>
            </p:cNvSpPr>
            <p:nvPr/>
          </p:nvSpPr>
          <p:spPr bwMode="auto">
            <a:xfrm>
              <a:off x="683217" y="2055811"/>
              <a:ext cx="1733278" cy="687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1216660">
                <a:lnSpc>
                  <a:spcPct val="120000"/>
                </a:lnSpc>
              </a:pPr>
              <a:r>
                <a:rPr lang="zh-CN" altLang="en-US" sz="1050" dirty="0">
                  <a:solidFill>
                    <a:srgbClr val="EA3D1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单击此处编辑您要的内容。</a:t>
              </a:r>
              <a:r>
                <a:rPr lang="zh-CN" altLang="en-US" sz="1050" dirty="0">
                  <a:solidFill>
                    <a:srgbClr val="EA3D1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更多作品请在稻壳儿搜索：青鸟演示。</a:t>
              </a:r>
              <a:endParaRPr lang="en-US" altLang="zh-CN" sz="1050" dirty="0">
                <a:solidFill>
                  <a:srgbClr val="EA3D1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946708" y="1715197"/>
              <a:ext cx="1278345" cy="28265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200" dirty="0">
                  <a:solidFill>
                    <a:srgbClr val="EA3D1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单击添加标题</a:t>
              </a:r>
            </a:p>
          </p:txBody>
        </p:sp>
      </p:grpSp>
      <p:grpSp>
        <p:nvGrpSpPr>
          <p:cNvPr id="54" name="组合 61"/>
          <p:cNvGrpSpPr/>
          <p:nvPr/>
        </p:nvGrpSpPr>
        <p:grpSpPr bwMode="auto">
          <a:xfrm>
            <a:off x="6745283" y="5158863"/>
            <a:ext cx="1746732" cy="1007826"/>
            <a:chOff x="683217" y="1715197"/>
            <a:chExt cx="1733278" cy="1028414"/>
          </a:xfrm>
        </p:grpSpPr>
        <p:sp>
          <p:nvSpPr>
            <p:cNvPr id="55" name="文本框 62"/>
            <p:cNvSpPr txBox="1">
              <a:spLocks noChangeArrowheads="1"/>
            </p:cNvSpPr>
            <p:nvPr/>
          </p:nvSpPr>
          <p:spPr bwMode="auto">
            <a:xfrm>
              <a:off x="683217" y="2055811"/>
              <a:ext cx="1733278" cy="687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1216660">
                <a:lnSpc>
                  <a:spcPct val="120000"/>
                </a:lnSpc>
              </a:pPr>
              <a:r>
                <a:rPr lang="zh-CN" altLang="en-US" sz="1050" dirty="0">
                  <a:solidFill>
                    <a:srgbClr val="EA3D1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单击此处编辑您要的内容。</a:t>
              </a:r>
              <a:r>
                <a:rPr lang="zh-CN" altLang="en-US" sz="1050" dirty="0">
                  <a:solidFill>
                    <a:srgbClr val="EA3D1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更多作品请在稻壳儿搜索：青鸟演示。</a:t>
              </a:r>
              <a:endParaRPr lang="en-US" altLang="zh-CN" sz="1050" dirty="0">
                <a:solidFill>
                  <a:srgbClr val="EA3D1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946708" y="1715197"/>
              <a:ext cx="1278343" cy="28265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200" dirty="0">
                  <a:solidFill>
                    <a:srgbClr val="EA3D1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单击添加标题</a:t>
              </a:r>
            </a:p>
          </p:txBody>
        </p:sp>
      </p:grpSp>
      <p:grpSp>
        <p:nvGrpSpPr>
          <p:cNvPr id="57" name="组合 64"/>
          <p:cNvGrpSpPr/>
          <p:nvPr/>
        </p:nvGrpSpPr>
        <p:grpSpPr bwMode="auto">
          <a:xfrm>
            <a:off x="7992059" y="3808361"/>
            <a:ext cx="1748807" cy="1007826"/>
            <a:chOff x="683217" y="1715197"/>
            <a:chExt cx="1733278" cy="1028414"/>
          </a:xfrm>
        </p:grpSpPr>
        <p:sp>
          <p:nvSpPr>
            <p:cNvPr id="58" name="文本框 65"/>
            <p:cNvSpPr txBox="1">
              <a:spLocks noChangeArrowheads="1"/>
            </p:cNvSpPr>
            <p:nvPr/>
          </p:nvSpPr>
          <p:spPr bwMode="auto">
            <a:xfrm>
              <a:off x="683217" y="2055811"/>
              <a:ext cx="1733278" cy="687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1216660">
                <a:lnSpc>
                  <a:spcPct val="120000"/>
                </a:lnSpc>
              </a:pPr>
              <a:r>
                <a:rPr lang="zh-CN" altLang="en-US" sz="1050" dirty="0">
                  <a:solidFill>
                    <a:srgbClr val="EA3D14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单击此处编辑您要的内容。</a:t>
              </a:r>
              <a:r>
                <a:rPr lang="zh-CN" altLang="en-US" sz="1050" dirty="0">
                  <a:solidFill>
                    <a:srgbClr val="EA3D1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更多作品请在稻壳儿搜索：青鸟演示。</a:t>
              </a:r>
              <a:endParaRPr lang="en-US" altLang="zh-CN" sz="1050" dirty="0">
                <a:solidFill>
                  <a:srgbClr val="EA3D1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9" name="文本框 58"/>
            <p:cNvSpPr txBox="1"/>
            <p:nvPr/>
          </p:nvSpPr>
          <p:spPr>
            <a:xfrm>
              <a:off x="946396" y="1715197"/>
              <a:ext cx="1278883" cy="28265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1200" dirty="0">
                  <a:solidFill>
                    <a:srgbClr val="EA3D14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单击添加标题</a:t>
              </a:r>
            </a:p>
          </p:txBody>
        </p:sp>
      </p:grpSp>
      <p:sp>
        <p:nvSpPr>
          <p:cNvPr id="60" name="文本框 59"/>
          <p:cNvSpPr txBox="1"/>
          <p:nvPr/>
        </p:nvSpPr>
        <p:spPr>
          <a:xfrm>
            <a:off x="4960419" y="285345"/>
            <a:ext cx="22711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在此处添加标题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207110" y="2348856"/>
            <a:ext cx="5392738" cy="2589213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rgbClr val="969696"/>
            </a:solidFill>
            <a:prstDash val="solid"/>
          </a:ln>
          <a:effectLst/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729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19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文本框 6"/>
          <p:cNvSpPr txBox="1"/>
          <p:nvPr/>
        </p:nvSpPr>
        <p:spPr>
          <a:xfrm>
            <a:off x="5817358" y="2897104"/>
            <a:ext cx="4389727" cy="164352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216660"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单击此处编辑您要的内容。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更多作品请在稻壳儿搜索：青鸟演示。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单击此处编辑您要的内容。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更多作品请在稻壳儿搜索：青鸟演示。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defTabSz="1216660">
              <a:lnSpc>
                <a:spcPct val="12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单击此处编辑您要的内容。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更多作品请在稻壳儿搜索：青鸟演示。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defTabSz="1216660">
              <a:lnSpc>
                <a:spcPct val="120000"/>
              </a:lnSpc>
            </a:pP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372335" y="2061519"/>
            <a:ext cx="3063875" cy="481013"/>
          </a:xfrm>
          <a:prstGeom prst="rect">
            <a:avLst/>
          </a:prstGeom>
          <a:solidFill>
            <a:srgbClr val="EA3D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文本框 8"/>
          <p:cNvSpPr txBox="1"/>
          <p:nvPr/>
        </p:nvSpPr>
        <p:spPr>
          <a:xfrm>
            <a:off x="6916847" y="2117081"/>
            <a:ext cx="2190750" cy="3698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单击此处添加标题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76" t="36871" r="8652" b="28433"/>
          <a:stretch>
            <a:fillRect/>
          </a:stretch>
        </p:blipFill>
        <p:spPr>
          <a:xfrm>
            <a:off x="1098667" y="1911165"/>
            <a:ext cx="2942378" cy="3026904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4960419" y="285345"/>
            <a:ext cx="22711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在此处添加标题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510" y="2713696"/>
            <a:ext cx="2168344" cy="2482152"/>
          </a:xfrm>
          <a:prstGeom prst="rect">
            <a:avLst/>
          </a:prstGeom>
        </p:spPr>
      </p:pic>
      <p:grpSp>
        <p:nvGrpSpPr>
          <p:cNvPr id="8" name="组合 24"/>
          <p:cNvGrpSpPr/>
          <p:nvPr/>
        </p:nvGrpSpPr>
        <p:grpSpPr bwMode="auto">
          <a:xfrm>
            <a:off x="5411793" y="1727858"/>
            <a:ext cx="609600" cy="611188"/>
            <a:chOff x="3439886" y="2047910"/>
            <a:chExt cx="608204" cy="611710"/>
          </a:xfrm>
          <a:solidFill>
            <a:srgbClr val="EA5312"/>
          </a:solidFill>
        </p:grpSpPr>
        <p:sp>
          <p:nvSpPr>
            <p:cNvPr id="9" name="矩形 8"/>
            <p:cNvSpPr/>
            <p:nvPr/>
          </p:nvSpPr>
          <p:spPr>
            <a:xfrm>
              <a:off x="3439886" y="2047910"/>
              <a:ext cx="608204" cy="6085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0" name="直角三角形 9"/>
            <p:cNvSpPr/>
            <p:nvPr/>
          </p:nvSpPr>
          <p:spPr>
            <a:xfrm>
              <a:off x="3439886" y="2051088"/>
              <a:ext cx="608204" cy="608532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11" name="文本框 3"/>
          <p:cNvSpPr txBox="1">
            <a:spLocks noChangeArrowheads="1"/>
          </p:cNvSpPr>
          <p:nvPr/>
        </p:nvSpPr>
        <p:spPr bwMode="auto">
          <a:xfrm>
            <a:off x="5524505" y="1769133"/>
            <a:ext cx="333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cxnSp>
        <p:nvCxnSpPr>
          <p:cNvPr id="12" name="直接连接符 11"/>
          <p:cNvCxnSpPr/>
          <p:nvPr/>
        </p:nvCxnSpPr>
        <p:spPr>
          <a:xfrm>
            <a:off x="6021393" y="2359540"/>
            <a:ext cx="4006850" cy="0"/>
          </a:xfrm>
          <a:prstGeom prst="line">
            <a:avLst/>
          </a:prstGeom>
          <a:ln>
            <a:solidFill>
              <a:srgbClr val="EA531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组合 32"/>
          <p:cNvGrpSpPr/>
          <p:nvPr/>
        </p:nvGrpSpPr>
        <p:grpSpPr bwMode="auto">
          <a:xfrm>
            <a:off x="5411793" y="2670833"/>
            <a:ext cx="609600" cy="612775"/>
            <a:chOff x="3439886" y="2047910"/>
            <a:chExt cx="608204" cy="611710"/>
          </a:xfrm>
          <a:solidFill>
            <a:srgbClr val="EA5312"/>
          </a:solidFill>
        </p:grpSpPr>
        <p:sp>
          <p:nvSpPr>
            <p:cNvPr id="14" name="矩形 13"/>
            <p:cNvSpPr/>
            <p:nvPr/>
          </p:nvSpPr>
          <p:spPr>
            <a:xfrm>
              <a:off x="3439886" y="2047910"/>
              <a:ext cx="608204" cy="60854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" name="直角三角形 14"/>
            <p:cNvSpPr/>
            <p:nvPr/>
          </p:nvSpPr>
          <p:spPr>
            <a:xfrm>
              <a:off x="3439886" y="2051079"/>
              <a:ext cx="608204" cy="608541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16" name="文本框 3"/>
          <p:cNvSpPr txBox="1">
            <a:spLocks noChangeArrowheads="1"/>
          </p:cNvSpPr>
          <p:nvPr/>
        </p:nvSpPr>
        <p:spPr bwMode="auto">
          <a:xfrm>
            <a:off x="5524505" y="2713696"/>
            <a:ext cx="333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</p:txBody>
      </p:sp>
      <p:cxnSp>
        <p:nvCxnSpPr>
          <p:cNvPr id="17" name="直接连接符 16"/>
          <p:cNvCxnSpPr/>
          <p:nvPr/>
        </p:nvCxnSpPr>
        <p:spPr>
          <a:xfrm>
            <a:off x="6021393" y="3302515"/>
            <a:ext cx="4006850" cy="0"/>
          </a:xfrm>
          <a:prstGeom prst="line">
            <a:avLst/>
          </a:prstGeom>
          <a:ln>
            <a:solidFill>
              <a:srgbClr val="EA531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3"/>
          <p:cNvSpPr txBox="1">
            <a:spLocks noChangeArrowheads="1"/>
          </p:cNvSpPr>
          <p:nvPr/>
        </p:nvSpPr>
        <p:spPr bwMode="auto">
          <a:xfrm>
            <a:off x="6369632" y="3682359"/>
            <a:ext cx="3303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di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EB531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  <a:endParaRPr lang="en-US" altLang="zh-CN" sz="2400" b="1" dirty="0">
              <a:solidFill>
                <a:srgbClr val="EB531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9" name="组合 39"/>
          <p:cNvGrpSpPr/>
          <p:nvPr/>
        </p:nvGrpSpPr>
        <p:grpSpPr bwMode="auto">
          <a:xfrm>
            <a:off x="5411793" y="3615396"/>
            <a:ext cx="609600" cy="611187"/>
            <a:chOff x="3439886" y="2047910"/>
            <a:chExt cx="608204" cy="611710"/>
          </a:xfrm>
          <a:solidFill>
            <a:srgbClr val="EA5312"/>
          </a:solidFill>
        </p:grpSpPr>
        <p:sp>
          <p:nvSpPr>
            <p:cNvPr id="20" name="矩形 19"/>
            <p:cNvSpPr/>
            <p:nvPr/>
          </p:nvSpPr>
          <p:spPr>
            <a:xfrm>
              <a:off x="3439886" y="2047910"/>
              <a:ext cx="608204" cy="6085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1" name="直角三角形 20"/>
            <p:cNvSpPr/>
            <p:nvPr/>
          </p:nvSpPr>
          <p:spPr>
            <a:xfrm>
              <a:off x="3439886" y="2051088"/>
              <a:ext cx="608204" cy="608532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2" name="文本框 3"/>
          <p:cNvSpPr txBox="1">
            <a:spLocks noChangeArrowheads="1"/>
          </p:cNvSpPr>
          <p:nvPr/>
        </p:nvSpPr>
        <p:spPr bwMode="auto">
          <a:xfrm>
            <a:off x="5524505" y="3658258"/>
            <a:ext cx="333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  <p:cxnSp>
        <p:nvCxnSpPr>
          <p:cNvPr id="23" name="直接连接符 22"/>
          <p:cNvCxnSpPr/>
          <p:nvPr/>
        </p:nvCxnSpPr>
        <p:spPr>
          <a:xfrm>
            <a:off x="6021393" y="4247078"/>
            <a:ext cx="4006850" cy="0"/>
          </a:xfrm>
          <a:prstGeom prst="line">
            <a:avLst/>
          </a:prstGeom>
          <a:ln>
            <a:solidFill>
              <a:srgbClr val="EA531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组合 46"/>
          <p:cNvGrpSpPr/>
          <p:nvPr/>
        </p:nvGrpSpPr>
        <p:grpSpPr bwMode="auto">
          <a:xfrm>
            <a:off x="5411793" y="4559958"/>
            <a:ext cx="609600" cy="611188"/>
            <a:chOff x="3439886" y="2047910"/>
            <a:chExt cx="608204" cy="611710"/>
          </a:xfrm>
          <a:solidFill>
            <a:srgbClr val="EA5312"/>
          </a:solidFill>
        </p:grpSpPr>
        <p:sp>
          <p:nvSpPr>
            <p:cNvPr id="25" name="矩形 24"/>
            <p:cNvSpPr/>
            <p:nvPr/>
          </p:nvSpPr>
          <p:spPr>
            <a:xfrm>
              <a:off x="3439886" y="2047910"/>
              <a:ext cx="608204" cy="6085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6" name="直角三角形 25"/>
            <p:cNvSpPr/>
            <p:nvPr/>
          </p:nvSpPr>
          <p:spPr>
            <a:xfrm>
              <a:off x="3439886" y="2051088"/>
              <a:ext cx="608204" cy="608532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7" name="文本框 3"/>
          <p:cNvSpPr txBox="1">
            <a:spLocks noChangeArrowheads="1"/>
          </p:cNvSpPr>
          <p:nvPr/>
        </p:nvSpPr>
        <p:spPr bwMode="auto">
          <a:xfrm>
            <a:off x="5524505" y="4602821"/>
            <a:ext cx="3333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</a:p>
        </p:txBody>
      </p:sp>
      <p:cxnSp>
        <p:nvCxnSpPr>
          <p:cNvPr id="28" name="直接连接符 27"/>
          <p:cNvCxnSpPr/>
          <p:nvPr/>
        </p:nvCxnSpPr>
        <p:spPr>
          <a:xfrm>
            <a:off x="6021393" y="5191640"/>
            <a:ext cx="4006850" cy="0"/>
          </a:xfrm>
          <a:prstGeom prst="line">
            <a:avLst/>
          </a:prstGeom>
          <a:ln>
            <a:solidFill>
              <a:srgbClr val="EA531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本框 3"/>
          <p:cNvSpPr txBox="1">
            <a:spLocks noChangeArrowheads="1"/>
          </p:cNvSpPr>
          <p:nvPr/>
        </p:nvSpPr>
        <p:spPr bwMode="auto">
          <a:xfrm>
            <a:off x="6369632" y="4602821"/>
            <a:ext cx="3303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di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EB531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  <a:endParaRPr lang="en-US" altLang="zh-CN" sz="2400" b="1" dirty="0">
              <a:solidFill>
                <a:srgbClr val="EB531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文本框 3"/>
          <p:cNvSpPr txBox="1">
            <a:spLocks noChangeArrowheads="1"/>
          </p:cNvSpPr>
          <p:nvPr/>
        </p:nvSpPr>
        <p:spPr bwMode="auto">
          <a:xfrm>
            <a:off x="6369632" y="2713696"/>
            <a:ext cx="3303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di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EB531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  <a:endParaRPr lang="en-US" altLang="zh-CN" sz="2400" b="1" dirty="0">
              <a:solidFill>
                <a:srgbClr val="EB531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文本框 3"/>
          <p:cNvSpPr txBox="1">
            <a:spLocks noChangeArrowheads="1"/>
          </p:cNvSpPr>
          <p:nvPr/>
        </p:nvSpPr>
        <p:spPr bwMode="auto">
          <a:xfrm>
            <a:off x="6369632" y="1769133"/>
            <a:ext cx="3303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di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EB531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点击此处添加标题</a:t>
            </a:r>
            <a:endParaRPr lang="en-US" altLang="zh-CN" sz="2400" b="1" dirty="0">
              <a:solidFill>
                <a:srgbClr val="EB531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文本框 12"/>
          <p:cNvSpPr txBox="1">
            <a:spLocks noChangeArrowheads="1"/>
          </p:cNvSpPr>
          <p:nvPr/>
        </p:nvSpPr>
        <p:spPr bwMode="auto">
          <a:xfrm>
            <a:off x="2130288" y="1707904"/>
            <a:ext cx="214673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3600" dirty="0">
                <a:solidFill>
                  <a:srgbClr val="EA5312"/>
                </a:solidFill>
                <a:latin typeface="Impact" panose="020B0806030902050204" pitchFamily="34" charset="0"/>
              </a:rPr>
              <a:t>CONTENTS</a:t>
            </a:r>
            <a:endParaRPr lang="zh-CN" altLang="en-US" sz="3600" dirty="0">
              <a:solidFill>
                <a:srgbClr val="EA5312"/>
              </a:solidFill>
              <a:latin typeface="Impact" panose="020B080603090205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8" t="36871" r="8652" b="28433"/>
          <a:stretch>
            <a:fillRect/>
          </a:stretch>
        </p:blipFill>
        <p:spPr>
          <a:xfrm>
            <a:off x="1867711" y="4484450"/>
            <a:ext cx="8433880" cy="1994172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509147" y="2277148"/>
            <a:ext cx="71326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000" dirty="0">
                <a:solidFill>
                  <a:srgbClr val="EA531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感谢您的聆听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3338500" y="3759928"/>
            <a:ext cx="1484089" cy="0"/>
          </a:xfrm>
          <a:prstGeom prst="line">
            <a:avLst/>
          </a:prstGeom>
          <a:ln>
            <a:solidFill>
              <a:srgbClr val="EA53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7405673" y="3759928"/>
            <a:ext cx="1484089" cy="0"/>
          </a:xfrm>
          <a:prstGeom prst="line">
            <a:avLst/>
          </a:prstGeom>
          <a:ln>
            <a:solidFill>
              <a:srgbClr val="EA53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8"/>
          <p:cNvSpPr txBox="1">
            <a:spLocks noChangeArrowheads="1"/>
          </p:cNvSpPr>
          <p:nvPr/>
        </p:nvSpPr>
        <p:spPr bwMode="auto">
          <a:xfrm>
            <a:off x="3253151" y="3353852"/>
            <a:ext cx="56446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dist"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900" dirty="0">
                <a:solidFill>
                  <a:srgbClr val="EA5312"/>
                </a:solidFill>
                <a:ea typeface="方正兰亭黑_GBK"/>
              </a:rPr>
              <a:t>Small Fresh Simple Business Templates</a:t>
            </a:r>
          </a:p>
        </p:txBody>
      </p:sp>
      <p:sp>
        <p:nvSpPr>
          <p:cNvPr id="12" name="椭圆 11"/>
          <p:cNvSpPr/>
          <p:nvPr/>
        </p:nvSpPr>
        <p:spPr>
          <a:xfrm>
            <a:off x="4779760" y="3717099"/>
            <a:ext cx="85658" cy="85658"/>
          </a:xfrm>
          <a:prstGeom prst="ellipse">
            <a:avLst/>
          </a:prstGeom>
          <a:solidFill>
            <a:srgbClr val="EA5312"/>
          </a:solidFill>
          <a:ln>
            <a:solidFill>
              <a:srgbClr val="EA53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EA5312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7387229" y="3717099"/>
            <a:ext cx="85658" cy="85658"/>
          </a:xfrm>
          <a:prstGeom prst="ellipse">
            <a:avLst/>
          </a:prstGeom>
          <a:solidFill>
            <a:srgbClr val="EA5312"/>
          </a:solidFill>
          <a:ln>
            <a:solidFill>
              <a:srgbClr val="EA53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EA531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/>
          <p:cNvGrpSpPr/>
          <p:nvPr/>
        </p:nvGrpSpPr>
        <p:grpSpPr>
          <a:xfrm>
            <a:off x="4157008" y="1530063"/>
            <a:ext cx="3877985" cy="3797875"/>
            <a:chOff x="4301042" y="1458913"/>
            <a:chExt cx="3877985" cy="3797875"/>
          </a:xfrm>
        </p:grpSpPr>
        <p:sp>
          <p:nvSpPr>
            <p:cNvPr id="4" name="文本框 13"/>
            <p:cNvSpPr txBox="1">
              <a:spLocks noChangeArrowheads="1"/>
            </p:cNvSpPr>
            <p:nvPr/>
          </p:nvSpPr>
          <p:spPr bwMode="auto">
            <a:xfrm>
              <a:off x="4301042" y="3187808"/>
              <a:ext cx="3877985" cy="757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None/>
              </a:pPr>
              <a:r>
                <a:rPr lang="zh-CN" altLang="en-US" sz="4800" b="1" dirty="0">
                  <a:solidFill>
                    <a:srgbClr val="EB531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添加文字内容</a:t>
              </a:r>
            </a:p>
          </p:txBody>
        </p:sp>
        <p:sp>
          <p:nvSpPr>
            <p:cNvPr id="5" name="椭圆 4"/>
            <p:cNvSpPr/>
            <p:nvPr/>
          </p:nvSpPr>
          <p:spPr>
            <a:xfrm>
              <a:off x="4919663" y="4438650"/>
              <a:ext cx="65087" cy="65088"/>
            </a:xfrm>
            <a:prstGeom prst="ellipse">
              <a:avLst/>
            </a:prstGeom>
            <a:solidFill>
              <a:srgbClr val="EB5312"/>
            </a:solidFill>
            <a:ln>
              <a:solidFill>
                <a:srgbClr val="EB531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4400">
                <a:solidFill>
                  <a:srgbClr val="EB5312"/>
                </a:solidFill>
              </a:endParaRPr>
            </a:p>
          </p:txBody>
        </p:sp>
        <p:sp>
          <p:nvSpPr>
            <p:cNvPr id="6" name="文本框 13"/>
            <p:cNvSpPr txBox="1">
              <a:spLocks noChangeArrowheads="1"/>
            </p:cNvSpPr>
            <p:nvPr/>
          </p:nvSpPr>
          <p:spPr bwMode="auto">
            <a:xfrm>
              <a:off x="4989513" y="4294188"/>
              <a:ext cx="100540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600" dirty="0">
                  <a:solidFill>
                    <a:srgbClr val="EB531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输入文字</a:t>
              </a:r>
            </a:p>
          </p:txBody>
        </p:sp>
        <p:sp>
          <p:nvSpPr>
            <p:cNvPr id="7" name="椭圆 6"/>
            <p:cNvSpPr/>
            <p:nvPr/>
          </p:nvSpPr>
          <p:spPr>
            <a:xfrm>
              <a:off x="6373813" y="4425950"/>
              <a:ext cx="65087" cy="65088"/>
            </a:xfrm>
            <a:prstGeom prst="ellipse">
              <a:avLst/>
            </a:prstGeom>
            <a:solidFill>
              <a:srgbClr val="EB5312"/>
            </a:solidFill>
            <a:ln>
              <a:solidFill>
                <a:srgbClr val="EB531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4400">
                <a:solidFill>
                  <a:srgbClr val="EB5312"/>
                </a:solidFill>
              </a:endParaRPr>
            </a:p>
          </p:txBody>
        </p:sp>
        <p:sp>
          <p:nvSpPr>
            <p:cNvPr id="8" name="文本框 13"/>
            <p:cNvSpPr txBox="1">
              <a:spLocks noChangeArrowheads="1"/>
            </p:cNvSpPr>
            <p:nvPr/>
          </p:nvSpPr>
          <p:spPr bwMode="auto">
            <a:xfrm>
              <a:off x="6438900" y="4306888"/>
              <a:ext cx="1006475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600" dirty="0">
                  <a:solidFill>
                    <a:srgbClr val="EB531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输入文字</a:t>
              </a:r>
            </a:p>
          </p:txBody>
        </p:sp>
        <p:sp>
          <p:nvSpPr>
            <p:cNvPr id="9" name="椭圆 8"/>
            <p:cNvSpPr/>
            <p:nvPr/>
          </p:nvSpPr>
          <p:spPr>
            <a:xfrm>
              <a:off x="4919663" y="4795838"/>
              <a:ext cx="65087" cy="63500"/>
            </a:xfrm>
            <a:prstGeom prst="ellipse">
              <a:avLst/>
            </a:prstGeom>
            <a:solidFill>
              <a:srgbClr val="EB5312"/>
            </a:solidFill>
            <a:ln>
              <a:solidFill>
                <a:srgbClr val="EB531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>
                <a:solidFill>
                  <a:srgbClr val="EB5312"/>
                </a:solidFill>
              </a:endParaRPr>
            </a:p>
          </p:txBody>
        </p:sp>
        <p:sp>
          <p:nvSpPr>
            <p:cNvPr id="10" name="文本框 13"/>
            <p:cNvSpPr txBox="1">
              <a:spLocks noChangeArrowheads="1"/>
            </p:cNvSpPr>
            <p:nvPr/>
          </p:nvSpPr>
          <p:spPr bwMode="auto">
            <a:xfrm>
              <a:off x="4989513" y="4673600"/>
              <a:ext cx="100488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600" dirty="0">
                  <a:solidFill>
                    <a:srgbClr val="EB531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输入文字</a:t>
              </a:r>
            </a:p>
          </p:txBody>
        </p:sp>
        <p:sp>
          <p:nvSpPr>
            <p:cNvPr id="11" name="椭圆 10"/>
            <p:cNvSpPr/>
            <p:nvPr/>
          </p:nvSpPr>
          <p:spPr>
            <a:xfrm>
              <a:off x="6369050" y="4794250"/>
              <a:ext cx="65088" cy="65088"/>
            </a:xfrm>
            <a:prstGeom prst="ellipse">
              <a:avLst/>
            </a:prstGeom>
            <a:solidFill>
              <a:srgbClr val="EB5312"/>
            </a:solidFill>
            <a:ln>
              <a:solidFill>
                <a:srgbClr val="EB531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4400">
                <a:solidFill>
                  <a:srgbClr val="EB5312"/>
                </a:solidFill>
              </a:endParaRPr>
            </a:p>
          </p:txBody>
        </p:sp>
        <p:sp>
          <p:nvSpPr>
            <p:cNvPr id="12" name="文本框 257"/>
            <p:cNvSpPr txBox="1">
              <a:spLocks noChangeArrowheads="1"/>
            </p:cNvSpPr>
            <p:nvPr/>
          </p:nvSpPr>
          <p:spPr bwMode="auto">
            <a:xfrm>
              <a:off x="6438900" y="4672013"/>
              <a:ext cx="100540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600" dirty="0">
                  <a:solidFill>
                    <a:srgbClr val="EB531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输入文字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600" dirty="0">
                <a:solidFill>
                  <a:srgbClr val="EB531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3" name="直接连接符 12"/>
            <p:cNvCxnSpPr/>
            <p:nvPr/>
          </p:nvCxnSpPr>
          <p:spPr>
            <a:xfrm>
              <a:off x="4418091" y="4105275"/>
              <a:ext cx="3640258" cy="0"/>
            </a:xfrm>
            <a:prstGeom prst="line">
              <a:avLst/>
            </a:prstGeom>
            <a:ln>
              <a:solidFill>
                <a:srgbClr val="EB53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组合 2"/>
            <p:cNvGrpSpPr/>
            <p:nvPr/>
          </p:nvGrpSpPr>
          <p:grpSpPr bwMode="auto">
            <a:xfrm>
              <a:off x="5213350" y="1458913"/>
              <a:ext cx="2938463" cy="1765300"/>
              <a:chOff x="5271888" y="1459722"/>
              <a:chExt cx="2938751" cy="1765593"/>
            </a:xfrm>
          </p:grpSpPr>
          <p:sp>
            <p:nvSpPr>
              <p:cNvPr id="15" name="泪滴形 14"/>
              <p:cNvSpPr/>
              <p:nvPr/>
            </p:nvSpPr>
            <p:spPr>
              <a:xfrm rot="10800000">
                <a:off x="7323139" y="1459722"/>
                <a:ext cx="887500" cy="887559"/>
              </a:xfrm>
              <a:prstGeom prst="teardrop">
                <a:avLst/>
              </a:prstGeom>
              <a:noFill/>
              <a:ln>
                <a:solidFill>
                  <a:srgbClr val="EB531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rgbClr val="EB5312"/>
                  </a:solidFill>
                </a:endParaRPr>
              </a:p>
            </p:txBody>
          </p:sp>
          <p:sp>
            <p:nvSpPr>
              <p:cNvPr id="16" name="文本框 259"/>
              <p:cNvSpPr txBox="1">
                <a:spLocks noChangeArrowheads="1"/>
              </p:cNvSpPr>
              <p:nvPr/>
            </p:nvSpPr>
            <p:spPr bwMode="auto">
              <a:xfrm>
                <a:off x="5271888" y="2024986"/>
                <a:ext cx="2017925" cy="1200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7200" dirty="0">
                    <a:solidFill>
                      <a:srgbClr val="EB5312"/>
                    </a:solidFill>
                    <a:latin typeface="Impact" panose="020B0806030902050204" pitchFamily="34" charset="0"/>
                  </a:rPr>
                  <a:t>PART</a:t>
                </a:r>
                <a:endParaRPr lang="zh-CN" altLang="en-US" sz="7200" dirty="0">
                  <a:solidFill>
                    <a:srgbClr val="EB5312"/>
                  </a:solidFill>
                  <a:latin typeface="Impact" panose="020B0806030902050204" pitchFamily="34" charset="0"/>
                </a:endParaRPr>
              </a:p>
            </p:txBody>
          </p:sp>
          <p:sp>
            <p:nvSpPr>
              <p:cNvPr id="17" name="文本框 260"/>
              <p:cNvSpPr txBox="1">
                <a:spLocks noChangeArrowheads="1"/>
              </p:cNvSpPr>
              <p:nvPr/>
            </p:nvSpPr>
            <p:spPr bwMode="auto">
              <a:xfrm>
                <a:off x="7368242" y="1540049"/>
                <a:ext cx="748923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4800" dirty="0">
                    <a:solidFill>
                      <a:srgbClr val="EB5312"/>
                    </a:solidFill>
                    <a:latin typeface="Impact" panose="020B0806030902050204" pitchFamily="34" charset="0"/>
                  </a:rPr>
                  <a:t>01</a:t>
                </a:r>
                <a:endParaRPr lang="zh-CN" altLang="en-US" sz="6000" dirty="0">
                  <a:solidFill>
                    <a:srgbClr val="EB5312"/>
                  </a:solidFill>
                  <a:latin typeface="Impact" panose="020B0806030902050204" pitchFamily="34" charset="0"/>
                </a:endParaRPr>
              </a:p>
            </p:txBody>
          </p:sp>
        </p:grpSp>
      </p:grpSp>
      <p:pic>
        <p:nvPicPr>
          <p:cNvPr id="19" name="图片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928" y="3946772"/>
            <a:ext cx="2098516" cy="276233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자유형 88"/>
          <p:cNvSpPr/>
          <p:nvPr/>
        </p:nvSpPr>
        <p:spPr bwMode="auto">
          <a:xfrm>
            <a:off x="1501019" y="2167081"/>
            <a:ext cx="2835801" cy="2971843"/>
          </a:xfrm>
          <a:custGeom>
            <a:avLst/>
            <a:gdLst>
              <a:gd name="connsiteX0" fmla="*/ 22860 w 2194560"/>
              <a:gd name="connsiteY0" fmla="*/ 0 h 2377440"/>
              <a:gd name="connsiteX1" fmla="*/ 2194560 w 2194560"/>
              <a:gd name="connsiteY1" fmla="*/ 137160 h 2377440"/>
              <a:gd name="connsiteX2" fmla="*/ 2049780 w 2194560"/>
              <a:gd name="connsiteY2" fmla="*/ 1965960 h 2377440"/>
              <a:gd name="connsiteX3" fmla="*/ 853440 w 2194560"/>
              <a:gd name="connsiteY3" fmla="*/ 2377440 h 2377440"/>
              <a:gd name="connsiteX4" fmla="*/ 0 w 2194560"/>
              <a:gd name="connsiteY4" fmla="*/ 2316480 h 2377440"/>
              <a:gd name="connsiteX5" fmla="*/ 22860 w 2194560"/>
              <a:gd name="connsiteY5" fmla="*/ 0 h 2377440"/>
              <a:gd name="connsiteX0-1" fmla="*/ 22860 w 2203388"/>
              <a:gd name="connsiteY0-2" fmla="*/ 0 h 2377440"/>
              <a:gd name="connsiteX1-3" fmla="*/ 2194560 w 2203388"/>
              <a:gd name="connsiteY1-4" fmla="*/ 137160 h 2377440"/>
              <a:gd name="connsiteX2-5" fmla="*/ 2049780 w 2203388"/>
              <a:gd name="connsiteY2-6" fmla="*/ 1965960 h 2377440"/>
              <a:gd name="connsiteX3-7" fmla="*/ 853440 w 2203388"/>
              <a:gd name="connsiteY3-8" fmla="*/ 2377440 h 2377440"/>
              <a:gd name="connsiteX4-9" fmla="*/ 0 w 2203388"/>
              <a:gd name="connsiteY4-10" fmla="*/ 2316480 h 2377440"/>
              <a:gd name="connsiteX5-11" fmla="*/ 22860 w 2203388"/>
              <a:gd name="connsiteY5-12" fmla="*/ 0 h 2377440"/>
              <a:gd name="connsiteX0-13" fmla="*/ 22860 w 2203388"/>
              <a:gd name="connsiteY0-14" fmla="*/ 0 h 2377440"/>
              <a:gd name="connsiteX1-15" fmla="*/ 2194560 w 2203388"/>
              <a:gd name="connsiteY1-16" fmla="*/ 137160 h 2377440"/>
              <a:gd name="connsiteX2-17" fmla="*/ 2049780 w 2203388"/>
              <a:gd name="connsiteY2-18" fmla="*/ 1965960 h 2377440"/>
              <a:gd name="connsiteX3-19" fmla="*/ 853440 w 2203388"/>
              <a:gd name="connsiteY3-20" fmla="*/ 2377440 h 2377440"/>
              <a:gd name="connsiteX4-21" fmla="*/ 0 w 2203388"/>
              <a:gd name="connsiteY4-22" fmla="*/ 2316480 h 2377440"/>
              <a:gd name="connsiteX5-23" fmla="*/ 22860 w 2203388"/>
              <a:gd name="connsiteY5-24" fmla="*/ 0 h 2377440"/>
              <a:gd name="connsiteX0-25" fmla="*/ 22860 w 2203388"/>
              <a:gd name="connsiteY0-26" fmla="*/ 0 h 2377440"/>
              <a:gd name="connsiteX1-27" fmla="*/ 2194560 w 2203388"/>
              <a:gd name="connsiteY1-28" fmla="*/ 137160 h 2377440"/>
              <a:gd name="connsiteX2-29" fmla="*/ 2049780 w 2203388"/>
              <a:gd name="connsiteY2-30" fmla="*/ 1965960 h 2377440"/>
              <a:gd name="connsiteX3-31" fmla="*/ 853440 w 2203388"/>
              <a:gd name="connsiteY3-32" fmla="*/ 2377440 h 2377440"/>
              <a:gd name="connsiteX4-33" fmla="*/ 0 w 2203388"/>
              <a:gd name="connsiteY4-34" fmla="*/ 2316480 h 2377440"/>
              <a:gd name="connsiteX5-35" fmla="*/ 22860 w 2203388"/>
              <a:gd name="connsiteY5-36" fmla="*/ 0 h 2377440"/>
              <a:gd name="connsiteX0-37" fmla="*/ 22860 w 2203388"/>
              <a:gd name="connsiteY0-38" fmla="*/ 0 h 2377440"/>
              <a:gd name="connsiteX1-39" fmla="*/ 2194560 w 2203388"/>
              <a:gd name="connsiteY1-40" fmla="*/ 137160 h 2377440"/>
              <a:gd name="connsiteX2-41" fmla="*/ 2049780 w 2203388"/>
              <a:gd name="connsiteY2-42" fmla="*/ 1965960 h 2377440"/>
              <a:gd name="connsiteX3-43" fmla="*/ 853440 w 2203388"/>
              <a:gd name="connsiteY3-44" fmla="*/ 2377440 h 2377440"/>
              <a:gd name="connsiteX4-45" fmla="*/ 0 w 2203388"/>
              <a:gd name="connsiteY4-46" fmla="*/ 2232248 h 2377440"/>
              <a:gd name="connsiteX5-47" fmla="*/ 22860 w 2203388"/>
              <a:gd name="connsiteY5-48" fmla="*/ 0 h 2377440"/>
              <a:gd name="connsiteX0-49" fmla="*/ 22860 w 2203388"/>
              <a:gd name="connsiteY0-50" fmla="*/ 0 h 2377440"/>
              <a:gd name="connsiteX1-51" fmla="*/ 2194560 w 2203388"/>
              <a:gd name="connsiteY1-52" fmla="*/ 137160 h 2377440"/>
              <a:gd name="connsiteX2-53" fmla="*/ 2049780 w 2203388"/>
              <a:gd name="connsiteY2-54" fmla="*/ 1965960 h 2377440"/>
              <a:gd name="connsiteX3-55" fmla="*/ 853440 w 2203388"/>
              <a:gd name="connsiteY3-56" fmla="*/ 2377440 h 2377440"/>
              <a:gd name="connsiteX4-57" fmla="*/ 0 w 2203388"/>
              <a:gd name="connsiteY4-58" fmla="*/ 2232248 h 2377440"/>
              <a:gd name="connsiteX5-59" fmla="*/ 22860 w 2203388"/>
              <a:gd name="connsiteY5-60" fmla="*/ 0 h 2377440"/>
              <a:gd name="connsiteX0-61" fmla="*/ 22860 w 2203388"/>
              <a:gd name="connsiteY0-62" fmla="*/ 0 h 2377440"/>
              <a:gd name="connsiteX1-63" fmla="*/ 2194560 w 2203388"/>
              <a:gd name="connsiteY1-64" fmla="*/ 137160 h 2377440"/>
              <a:gd name="connsiteX2-65" fmla="*/ 2049780 w 2203388"/>
              <a:gd name="connsiteY2-66" fmla="*/ 1965960 h 2377440"/>
              <a:gd name="connsiteX3-67" fmla="*/ 853440 w 2203388"/>
              <a:gd name="connsiteY3-68" fmla="*/ 2377440 h 2377440"/>
              <a:gd name="connsiteX4-69" fmla="*/ 0 w 2203388"/>
              <a:gd name="connsiteY4-70" fmla="*/ 2232248 h 2377440"/>
              <a:gd name="connsiteX5-71" fmla="*/ 22860 w 2203388"/>
              <a:gd name="connsiteY5-72" fmla="*/ 0 h 2377440"/>
              <a:gd name="connsiteX0-73" fmla="*/ 22860 w 2194560"/>
              <a:gd name="connsiteY0-74" fmla="*/ 0 h 2377440"/>
              <a:gd name="connsiteX1-75" fmla="*/ 2194560 w 2194560"/>
              <a:gd name="connsiteY1-76" fmla="*/ 137160 h 2377440"/>
              <a:gd name="connsiteX2-77" fmla="*/ 2049780 w 2194560"/>
              <a:gd name="connsiteY2-78" fmla="*/ 1965960 h 2377440"/>
              <a:gd name="connsiteX3-79" fmla="*/ 853440 w 2194560"/>
              <a:gd name="connsiteY3-80" fmla="*/ 2377440 h 2377440"/>
              <a:gd name="connsiteX4-81" fmla="*/ 0 w 2194560"/>
              <a:gd name="connsiteY4-82" fmla="*/ 2232248 h 2377440"/>
              <a:gd name="connsiteX5-83" fmla="*/ 22860 w 2194560"/>
              <a:gd name="connsiteY5-84" fmla="*/ 0 h 2377440"/>
              <a:gd name="connsiteX0-85" fmla="*/ 22860 w 2201801"/>
              <a:gd name="connsiteY0-86" fmla="*/ 0 h 2377440"/>
              <a:gd name="connsiteX1-87" fmla="*/ 2194560 w 2201801"/>
              <a:gd name="connsiteY1-88" fmla="*/ 137160 h 2377440"/>
              <a:gd name="connsiteX2-89" fmla="*/ 2049780 w 2201801"/>
              <a:gd name="connsiteY2-90" fmla="*/ 1965960 h 2377440"/>
              <a:gd name="connsiteX3-91" fmla="*/ 853440 w 2201801"/>
              <a:gd name="connsiteY3-92" fmla="*/ 2377440 h 2377440"/>
              <a:gd name="connsiteX4-93" fmla="*/ 0 w 2201801"/>
              <a:gd name="connsiteY4-94" fmla="*/ 2232248 h 2377440"/>
              <a:gd name="connsiteX5-95" fmla="*/ 22860 w 2201801"/>
              <a:gd name="connsiteY5-96" fmla="*/ 0 h 2377440"/>
              <a:gd name="connsiteX0-97" fmla="*/ 22860 w 2201801"/>
              <a:gd name="connsiteY0-98" fmla="*/ 0 h 2340260"/>
              <a:gd name="connsiteX1-99" fmla="*/ 2194560 w 2201801"/>
              <a:gd name="connsiteY1-100" fmla="*/ 137160 h 2340260"/>
              <a:gd name="connsiteX2-101" fmla="*/ 2049780 w 2201801"/>
              <a:gd name="connsiteY2-102" fmla="*/ 1965960 h 2340260"/>
              <a:gd name="connsiteX3-103" fmla="*/ 1080120 w 2201801"/>
              <a:gd name="connsiteY3-104" fmla="*/ 2340260 h 2340260"/>
              <a:gd name="connsiteX4-105" fmla="*/ 0 w 2201801"/>
              <a:gd name="connsiteY4-106" fmla="*/ 2232248 h 2340260"/>
              <a:gd name="connsiteX5-107" fmla="*/ 22860 w 2201801"/>
              <a:gd name="connsiteY5-108" fmla="*/ 0 h 2340260"/>
              <a:gd name="connsiteX0-109" fmla="*/ 22860 w 2201801"/>
              <a:gd name="connsiteY0-110" fmla="*/ 0 h 2340260"/>
              <a:gd name="connsiteX1-111" fmla="*/ 2194560 w 2201801"/>
              <a:gd name="connsiteY1-112" fmla="*/ 137160 h 2340260"/>
              <a:gd name="connsiteX2-113" fmla="*/ 2049780 w 2201801"/>
              <a:gd name="connsiteY2-114" fmla="*/ 1965960 h 2340260"/>
              <a:gd name="connsiteX3-115" fmla="*/ 1080120 w 2201801"/>
              <a:gd name="connsiteY3-116" fmla="*/ 2340260 h 2340260"/>
              <a:gd name="connsiteX4-117" fmla="*/ 0 w 2201801"/>
              <a:gd name="connsiteY4-118" fmla="*/ 2232248 h 2340260"/>
              <a:gd name="connsiteX5-119" fmla="*/ 22860 w 2201801"/>
              <a:gd name="connsiteY5-120" fmla="*/ 0 h 2340260"/>
              <a:gd name="connsiteX0-121" fmla="*/ 22860 w 2201801"/>
              <a:gd name="connsiteY0-122" fmla="*/ 0 h 2316104"/>
              <a:gd name="connsiteX1-123" fmla="*/ 2194560 w 2201801"/>
              <a:gd name="connsiteY1-124" fmla="*/ 137160 h 2316104"/>
              <a:gd name="connsiteX2-125" fmla="*/ 2049780 w 2201801"/>
              <a:gd name="connsiteY2-126" fmla="*/ 1965960 h 2316104"/>
              <a:gd name="connsiteX3-127" fmla="*/ 1116124 w 2201801"/>
              <a:gd name="connsiteY3-128" fmla="*/ 2304256 h 2316104"/>
              <a:gd name="connsiteX4-129" fmla="*/ 0 w 2201801"/>
              <a:gd name="connsiteY4-130" fmla="*/ 2232248 h 2316104"/>
              <a:gd name="connsiteX5-131" fmla="*/ 22860 w 2201801"/>
              <a:gd name="connsiteY5-132" fmla="*/ 0 h 2316104"/>
              <a:gd name="connsiteX0-133" fmla="*/ 216024 w 2201801"/>
              <a:gd name="connsiteY0-134" fmla="*/ 0 h 2280100"/>
              <a:gd name="connsiteX1-135" fmla="*/ 2194560 w 2201801"/>
              <a:gd name="connsiteY1-136" fmla="*/ 101156 h 2280100"/>
              <a:gd name="connsiteX2-137" fmla="*/ 2049780 w 2201801"/>
              <a:gd name="connsiteY2-138" fmla="*/ 1929956 h 2280100"/>
              <a:gd name="connsiteX3-139" fmla="*/ 1116124 w 2201801"/>
              <a:gd name="connsiteY3-140" fmla="*/ 2268252 h 2280100"/>
              <a:gd name="connsiteX4-141" fmla="*/ 0 w 2201801"/>
              <a:gd name="connsiteY4-142" fmla="*/ 2196244 h 2280100"/>
              <a:gd name="connsiteX5-143" fmla="*/ 216024 w 2201801"/>
              <a:gd name="connsiteY5-144" fmla="*/ 0 h 2280100"/>
              <a:gd name="connsiteX0-145" fmla="*/ 72008 w 2201801"/>
              <a:gd name="connsiteY0-146" fmla="*/ 0 h 2280100"/>
              <a:gd name="connsiteX1-147" fmla="*/ 2194560 w 2201801"/>
              <a:gd name="connsiteY1-148" fmla="*/ 101156 h 2280100"/>
              <a:gd name="connsiteX2-149" fmla="*/ 2049780 w 2201801"/>
              <a:gd name="connsiteY2-150" fmla="*/ 1929956 h 2280100"/>
              <a:gd name="connsiteX3-151" fmla="*/ 1116124 w 2201801"/>
              <a:gd name="connsiteY3-152" fmla="*/ 2268252 h 2280100"/>
              <a:gd name="connsiteX4-153" fmla="*/ 0 w 2201801"/>
              <a:gd name="connsiteY4-154" fmla="*/ 2196244 h 2280100"/>
              <a:gd name="connsiteX5-155" fmla="*/ 72008 w 2201801"/>
              <a:gd name="connsiteY5-156" fmla="*/ 0 h 2280100"/>
              <a:gd name="connsiteX0-157" fmla="*/ 72008 w 2201801"/>
              <a:gd name="connsiteY0-158" fmla="*/ 0 h 2280100"/>
              <a:gd name="connsiteX1-159" fmla="*/ 2194560 w 2201801"/>
              <a:gd name="connsiteY1-160" fmla="*/ 101156 h 2280100"/>
              <a:gd name="connsiteX2-161" fmla="*/ 2049780 w 2201801"/>
              <a:gd name="connsiteY2-162" fmla="*/ 1929956 h 2280100"/>
              <a:gd name="connsiteX3-163" fmla="*/ 1116124 w 2201801"/>
              <a:gd name="connsiteY3-164" fmla="*/ 2268252 h 2280100"/>
              <a:gd name="connsiteX4-165" fmla="*/ 0 w 2201801"/>
              <a:gd name="connsiteY4-166" fmla="*/ 2196244 h 2280100"/>
              <a:gd name="connsiteX5-167" fmla="*/ 72008 w 2201801"/>
              <a:gd name="connsiteY5-168" fmla="*/ 0 h 2280100"/>
              <a:gd name="connsiteX0-169" fmla="*/ 72008 w 2201801"/>
              <a:gd name="connsiteY0-170" fmla="*/ 0 h 2280100"/>
              <a:gd name="connsiteX1-171" fmla="*/ 2194560 w 2201801"/>
              <a:gd name="connsiteY1-172" fmla="*/ 101156 h 2280100"/>
              <a:gd name="connsiteX2-173" fmla="*/ 2049780 w 2201801"/>
              <a:gd name="connsiteY2-174" fmla="*/ 1929956 h 2280100"/>
              <a:gd name="connsiteX3-175" fmla="*/ 1116124 w 2201801"/>
              <a:gd name="connsiteY3-176" fmla="*/ 2268252 h 2280100"/>
              <a:gd name="connsiteX4-177" fmla="*/ 0 w 2201801"/>
              <a:gd name="connsiteY4-178" fmla="*/ 2196244 h 2280100"/>
              <a:gd name="connsiteX5-179" fmla="*/ 72008 w 2201801"/>
              <a:gd name="connsiteY5-180" fmla="*/ 0 h 2280100"/>
              <a:gd name="connsiteX0-181" fmla="*/ 144016 w 2201801"/>
              <a:gd name="connsiteY0-182" fmla="*/ 0 h 2244096"/>
              <a:gd name="connsiteX1-183" fmla="*/ 2194560 w 2201801"/>
              <a:gd name="connsiteY1-184" fmla="*/ 65152 h 2244096"/>
              <a:gd name="connsiteX2-185" fmla="*/ 2049780 w 2201801"/>
              <a:gd name="connsiteY2-186" fmla="*/ 1893952 h 2244096"/>
              <a:gd name="connsiteX3-187" fmla="*/ 1116124 w 2201801"/>
              <a:gd name="connsiteY3-188" fmla="*/ 2232248 h 2244096"/>
              <a:gd name="connsiteX4-189" fmla="*/ 0 w 2201801"/>
              <a:gd name="connsiteY4-190" fmla="*/ 2160240 h 2244096"/>
              <a:gd name="connsiteX5-191" fmla="*/ 144016 w 2201801"/>
              <a:gd name="connsiteY5-192" fmla="*/ 0 h 2244096"/>
              <a:gd name="connsiteX0-193" fmla="*/ 144016 w 2201801"/>
              <a:gd name="connsiteY0-194" fmla="*/ 0 h 2244096"/>
              <a:gd name="connsiteX1-195" fmla="*/ 2194560 w 2201801"/>
              <a:gd name="connsiteY1-196" fmla="*/ 65152 h 2244096"/>
              <a:gd name="connsiteX2-197" fmla="*/ 2049780 w 2201801"/>
              <a:gd name="connsiteY2-198" fmla="*/ 1893952 h 2244096"/>
              <a:gd name="connsiteX3-199" fmla="*/ 1116124 w 2201801"/>
              <a:gd name="connsiteY3-200" fmla="*/ 2232248 h 2244096"/>
              <a:gd name="connsiteX4-201" fmla="*/ 0 w 2201801"/>
              <a:gd name="connsiteY4-202" fmla="*/ 2160240 h 2244096"/>
              <a:gd name="connsiteX5-203" fmla="*/ 144016 w 2201801"/>
              <a:gd name="connsiteY5-204" fmla="*/ 0 h 2244096"/>
              <a:gd name="connsiteX0-205" fmla="*/ 144016 w 2201801"/>
              <a:gd name="connsiteY0-206" fmla="*/ 0 h 2244096"/>
              <a:gd name="connsiteX1-207" fmla="*/ 2194560 w 2201801"/>
              <a:gd name="connsiteY1-208" fmla="*/ 65152 h 2244096"/>
              <a:gd name="connsiteX2-209" fmla="*/ 2049780 w 2201801"/>
              <a:gd name="connsiteY2-210" fmla="*/ 1893952 h 2244096"/>
              <a:gd name="connsiteX3-211" fmla="*/ 1116124 w 2201801"/>
              <a:gd name="connsiteY3-212" fmla="*/ 2232248 h 2244096"/>
              <a:gd name="connsiteX4-213" fmla="*/ 0 w 2201801"/>
              <a:gd name="connsiteY4-214" fmla="*/ 2160240 h 2244096"/>
              <a:gd name="connsiteX5-215" fmla="*/ 144016 w 2201801"/>
              <a:gd name="connsiteY5-216" fmla="*/ 0 h 2244096"/>
              <a:gd name="connsiteX0-217" fmla="*/ 144016 w 2201801"/>
              <a:gd name="connsiteY0-218" fmla="*/ 0 h 2244096"/>
              <a:gd name="connsiteX1-219" fmla="*/ 2194560 w 2201801"/>
              <a:gd name="connsiteY1-220" fmla="*/ 65152 h 2244096"/>
              <a:gd name="connsiteX2-221" fmla="*/ 2049780 w 2201801"/>
              <a:gd name="connsiteY2-222" fmla="*/ 1893952 h 2244096"/>
              <a:gd name="connsiteX3-223" fmla="*/ 1116124 w 2201801"/>
              <a:gd name="connsiteY3-224" fmla="*/ 2232248 h 2244096"/>
              <a:gd name="connsiteX4-225" fmla="*/ 0 w 2201801"/>
              <a:gd name="connsiteY4-226" fmla="*/ 2160240 h 2244096"/>
              <a:gd name="connsiteX5-227" fmla="*/ 144016 w 2201801"/>
              <a:gd name="connsiteY5-228" fmla="*/ 0 h 2244096"/>
              <a:gd name="connsiteX0-229" fmla="*/ 144016 w 2201801"/>
              <a:gd name="connsiteY0-230" fmla="*/ 0 h 2244096"/>
              <a:gd name="connsiteX1-231" fmla="*/ 2194560 w 2201801"/>
              <a:gd name="connsiteY1-232" fmla="*/ 65152 h 2244096"/>
              <a:gd name="connsiteX2-233" fmla="*/ 2049780 w 2201801"/>
              <a:gd name="connsiteY2-234" fmla="*/ 1893952 h 2244096"/>
              <a:gd name="connsiteX3-235" fmla="*/ 1116124 w 2201801"/>
              <a:gd name="connsiteY3-236" fmla="*/ 2232248 h 2244096"/>
              <a:gd name="connsiteX4-237" fmla="*/ 0 w 2201801"/>
              <a:gd name="connsiteY4-238" fmla="*/ 2160240 h 2244096"/>
              <a:gd name="connsiteX5-239" fmla="*/ 144016 w 2201801"/>
              <a:gd name="connsiteY5-240" fmla="*/ 0 h 2244096"/>
              <a:gd name="connsiteX0-241" fmla="*/ 144016 w 2201801"/>
              <a:gd name="connsiteY0-242" fmla="*/ 0 h 2244096"/>
              <a:gd name="connsiteX1-243" fmla="*/ 2194560 w 2201801"/>
              <a:gd name="connsiteY1-244" fmla="*/ 65152 h 2244096"/>
              <a:gd name="connsiteX2-245" fmla="*/ 2049780 w 2201801"/>
              <a:gd name="connsiteY2-246" fmla="*/ 1893952 h 2244096"/>
              <a:gd name="connsiteX3-247" fmla="*/ 1116124 w 2201801"/>
              <a:gd name="connsiteY3-248" fmla="*/ 2232248 h 2244096"/>
              <a:gd name="connsiteX4-249" fmla="*/ 0 w 2201801"/>
              <a:gd name="connsiteY4-250" fmla="*/ 2160240 h 2244096"/>
              <a:gd name="connsiteX5-251" fmla="*/ 144016 w 2201801"/>
              <a:gd name="connsiteY5-252" fmla="*/ 0 h 2244096"/>
              <a:gd name="connsiteX0-253" fmla="*/ 144016 w 2201801"/>
              <a:gd name="connsiteY0-254" fmla="*/ 0 h 2244096"/>
              <a:gd name="connsiteX1-255" fmla="*/ 2194560 w 2201801"/>
              <a:gd name="connsiteY1-256" fmla="*/ 65152 h 2244096"/>
              <a:gd name="connsiteX2-257" fmla="*/ 2049780 w 2201801"/>
              <a:gd name="connsiteY2-258" fmla="*/ 1893952 h 2244096"/>
              <a:gd name="connsiteX3-259" fmla="*/ 1116124 w 2201801"/>
              <a:gd name="connsiteY3-260" fmla="*/ 2232248 h 2244096"/>
              <a:gd name="connsiteX4-261" fmla="*/ 0 w 2201801"/>
              <a:gd name="connsiteY4-262" fmla="*/ 2160240 h 2244096"/>
              <a:gd name="connsiteX5-263" fmla="*/ 144016 w 2201801"/>
              <a:gd name="connsiteY5-264" fmla="*/ 0 h 2244096"/>
              <a:gd name="connsiteX0-265" fmla="*/ 144016 w 2201801"/>
              <a:gd name="connsiteY0-266" fmla="*/ 0 h 2232248"/>
              <a:gd name="connsiteX1-267" fmla="*/ 2194560 w 2201801"/>
              <a:gd name="connsiteY1-268" fmla="*/ 65152 h 2232248"/>
              <a:gd name="connsiteX2-269" fmla="*/ 2049780 w 2201801"/>
              <a:gd name="connsiteY2-270" fmla="*/ 1893952 h 2232248"/>
              <a:gd name="connsiteX3-271" fmla="*/ 1116124 w 2201801"/>
              <a:gd name="connsiteY3-272" fmla="*/ 2232248 h 2232248"/>
              <a:gd name="connsiteX4-273" fmla="*/ 0 w 2201801"/>
              <a:gd name="connsiteY4-274" fmla="*/ 2160240 h 2232248"/>
              <a:gd name="connsiteX5-275" fmla="*/ 144016 w 2201801"/>
              <a:gd name="connsiteY5-276" fmla="*/ 0 h 2232248"/>
              <a:gd name="connsiteX0-277" fmla="*/ 144016 w 2201801"/>
              <a:gd name="connsiteY0-278" fmla="*/ 0 h 2232248"/>
              <a:gd name="connsiteX1-279" fmla="*/ 2194560 w 2201801"/>
              <a:gd name="connsiteY1-280" fmla="*/ 65152 h 2232248"/>
              <a:gd name="connsiteX2-281" fmla="*/ 2049780 w 2201801"/>
              <a:gd name="connsiteY2-282" fmla="*/ 1893952 h 2232248"/>
              <a:gd name="connsiteX3-283" fmla="*/ 1116124 w 2201801"/>
              <a:gd name="connsiteY3-284" fmla="*/ 2232248 h 2232248"/>
              <a:gd name="connsiteX4-285" fmla="*/ 0 w 2201801"/>
              <a:gd name="connsiteY4-286" fmla="*/ 2160240 h 2232248"/>
              <a:gd name="connsiteX5-287" fmla="*/ 144016 w 2201801"/>
              <a:gd name="connsiteY5-288" fmla="*/ 0 h 2232248"/>
              <a:gd name="connsiteX0-289" fmla="*/ 144016 w 2201801"/>
              <a:gd name="connsiteY0-290" fmla="*/ 0 h 2232248"/>
              <a:gd name="connsiteX1-291" fmla="*/ 2194560 w 2201801"/>
              <a:gd name="connsiteY1-292" fmla="*/ 65152 h 2232248"/>
              <a:gd name="connsiteX2-293" fmla="*/ 2049780 w 2201801"/>
              <a:gd name="connsiteY2-294" fmla="*/ 1893952 h 2232248"/>
              <a:gd name="connsiteX3-295" fmla="*/ 1116124 w 2201801"/>
              <a:gd name="connsiteY3-296" fmla="*/ 2232248 h 2232248"/>
              <a:gd name="connsiteX4-297" fmla="*/ 0 w 2201801"/>
              <a:gd name="connsiteY4-298" fmla="*/ 2160240 h 2232248"/>
              <a:gd name="connsiteX5-299" fmla="*/ 144016 w 2201801"/>
              <a:gd name="connsiteY5-300" fmla="*/ 0 h 2232248"/>
              <a:gd name="connsiteX0-301" fmla="*/ 180020 w 2201801"/>
              <a:gd name="connsiteY0-302" fmla="*/ 0 h 2232248"/>
              <a:gd name="connsiteX1-303" fmla="*/ 2194560 w 2201801"/>
              <a:gd name="connsiteY1-304" fmla="*/ 65152 h 2232248"/>
              <a:gd name="connsiteX2-305" fmla="*/ 2049780 w 2201801"/>
              <a:gd name="connsiteY2-306" fmla="*/ 1893952 h 2232248"/>
              <a:gd name="connsiteX3-307" fmla="*/ 1116124 w 2201801"/>
              <a:gd name="connsiteY3-308" fmla="*/ 2232248 h 2232248"/>
              <a:gd name="connsiteX4-309" fmla="*/ 0 w 2201801"/>
              <a:gd name="connsiteY4-310" fmla="*/ 2160240 h 2232248"/>
              <a:gd name="connsiteX5-311" fmla="*/ 180020 w 2201801"/>
              <a:gd name="connsiteY5-312" fmla="*/ 0 h 2232248"/>
              <a:gd name="connsiteX0-313" fmla="*/ 180020 w 2201801"/>
              <a:gd name="connsiteY0-314" fmla="*/ 0 h 2232248"/>
              <a:gd name="connsiteX1-315" fmla="*/ 2194560 w 2201801"/>
              <a:gd name="connsiteY1-316" fmla="*/ 65152 h 2232248"/>
              <a:gd name="connsiteX2-317" fmla="*/ 2049780 w 2201801"/>
              <a:gd name="connsiteY2-318" fmla="*/ 1893952 h 2232248"/>
              <a:gd name="connsiteX3-319" fmla="*/ 1116124 w 2201801"/>
              <a:gd name="connsiteY3-320" fmla="*/ 2232248 h 2232248"/>
              <a:gd name="connsiteX4-321" fmla="*/ 0 w 2201801"/>
              <a:gd name="connsiteY4-322" fmla="*/ 2160240 h 2232248"/>
              <a:gd name="connsiteX5-323" fmla="*/ 180020 w 2201801"/>
              <a:gd name="connsiteY5-324" fmla="*/ 0 h 2232248"/>
              <a:gd name="connsiteX0-325" fmla="*/ 180020 w 2201801"/>
              <a:gd name="connsiteY0-326" fmla="*/ 0 h 2232248"/>
              <a:gd name="connsiteX1-327" fmla="*/ 2196244 w 2201801"/>
              <a:gd name="connsiteY1-328" fmla="*/ 36004 h 2232248"/>
              <a:gd name="connsiteX2-329" fmla="*/ 2049780 w 2201801"/>
              <a:gd name="connsiteY2-330" fmla="*/ 1893952 h 2232248"/>
              <a:gd name="connsiteX3-331" fmla="*/ 1116124 w 2201801"/>
              <a:gd name="connsiteY3-332" fmla="*/ 2232248 h 2232248"/>
              <a:gd name="connsiteX4-333" fmla="*/ 0 w 2201801"/>
              <a:gd name="connsiteY4-334" fmla="*/ 2160240 h 2232248"/>
              <a:gd name="connsiteX5-335" fmla="*/ 180020 w 2201801"/>
              <a:gd name="connsiteY5-336" fmla="*/ 0 h 2232248"/>
              <a:gd name="connsiteX0-337" fmla="*/ 180020 w 2201801"/>
              <a:gd name="connsiteY0-338" fmla="*/ 0 h 2232248"/>
              <a:gd name="connsiteX1-339" fmla="*/ 2196244 w 2201801"/>
              <a:gd name="connsiteY1-340" fmla="*/ 36004 h 2232248"/>
              <a:gd name="connsiteX2-341" fmla="*/ 2049780 w 2201801"/>
              <a:gd name="connsiteY2-342" fmla="*/ 1893952 h 2232248"/>
              <a:gd name="connsiteX3-343" fmla="*/ 1116124 w 2201801"/>
              <a:gd name="connsiteY3-344" fmla="*/ 2232248 h 2232248"/>
              <a:gd name="connsiteX4-345" fmla="*/ 0 w 2201801"/>
              <a:gd name="connsiteY4-346" fmla="*/ 2160240 h 2232248"/>
              <a:gd name="connsiteX5-347" fmla="*/ 180020 w 2201801"/>
              <a:gd name="connsiteY5-348" fmla="*/ 0 h 2232248"/>
              <a:gd name="connsiteX0-349" fmla="*/ 180020 w 2196244"/>
              <a:gd name="connsiteY0-350" fmla="*/ 0 h 2232248"/>
              <a:gd name="connsiteX1-351" fmla="*/ 2196244 w 2196244"/>
              <a:gd name="connsiteY1-352" fmla="*/ 36004 h 2232248"/>
              <a:gd name="connsiteX2-353" fmla="*/ 2049780 w 2196244"/>
              <a:gd name="connsiteY2-354" fmla="*/ 1893952 h 2232248"/>
              <a:gd name="connsiteX3-355" fmla="*/ 1116124 w 2196244"/>
              <a:gd name="connsiteY3-356" fmla="*/ 2232248 h 2232248"/>
              <a:gd name="connsiteX4-357" fmla="*/ 0 w 2196244"/>
              <a:gd name="connsiteY4-358" fmla="*/ 2160240 h 2232248"/>
              <a:gd name="connsiteX5-359" fmla="*/ 180020 w 2196244"/>
              <a:gd name="connsiteY5-360" fmla="*/ 0 h 2232248"/>
              <a:gd name="connsiteX0-361" fmla="*/ 180020 w 2196244"/>
              <a:gd name="connsiteY0-362" fmla="*/ 0 h 2232248"/>
              <a:gd name="connsiteX1-363" fmla="*/ 2196244 w 2196244"/>
              <a:gd name="connsiteY1-364" fmla="*/ 36004 h 2232248"/>
              <a:gd name="connsiteX2-365" fmla="*/ 2049780 w 2196244"/>
              <a:gd name="connsiteY2-366" fmla="*/ 1893952 h 2232248"/>
              <a:gd name="connsiteX3-367" fmla="*/ 1116124 w 2196244"/>
              <a:gd name="connsiteY3-368" fmla="*/ 2232248 h 2232248"/>
              <a:gd name="connsiteX4-369" fmla="*/ 0 w 2196244"/>
              <a:gd name="connsiteY4-370" fmla="*/ 2160240 h 2232248"/>
              <a:gd name="connsiteX5-371" fmla="*/ 180020 w 2196244"/>
              <a:gd name="connsiteY5-372" fmla="*/ 0 h 2232248"/>
              <a:gd name="connsiteX0-373" fmla="*/ 180020 w 2196244"/>
              <a:gd name="connsiteY0-374" fmla="*/ 0 h 2232248"/>
              <a:gd name="connsiteX1-375" fmla="*/ 2196244 w 2196244"/>
              <a:gd name="connsiteY1-376" fmla="*/ 36004 h 2232248"/>
              <a:gd name="connsiteX2-377" fmla="*/ 2049780 w 2196244"/>
              <a:gd name="connsiteY2-378" fmla="*/ 1893952 h 2232248"/>
              <a:gd name="connsiteX3-379" fmla="*/ 1116124 w 2196244"/>
              <a:gd name="connsiteY3-380" fmla="*/ 2232248 h 2232248"/>
              <a:gd name="connsiteX4-381" fmla="*/ 0 w 2196244"/>
              <a:gd name="connsiteY4-382" fmla="*/ 2160240 h 2232248"/>
              <a:gd name="connsiteX5-383" fmla="*/ 180020 w 2196244"/>
              <a:gd name="connsiteY5-384" fmla="*/ 0 h 2232248"/>
              <a:gd name="connsiteX0-385" fmla="*/ 180020 w 2196244"/>
              <a:gd name="connsiteY0-386" fmla="*/ 0 h 2232248"/>
              <a:gd name="connsiteX1-387" fmla="*/ 2196244 w 2196244"/>
              <a:gd name="connsiteY1-388" fmla="*/ 36004 h 2232248"/>
              <a:gd name="connsiteX2-389" fmla="*/ 2049780 w 2196244"/>
              <a:gd name="connsiteY2-390" fmla="*/ 1893952 h 2232248"/>
              <a:gd name="connsiteX3-391" fmla="*/ 1116124 w 2196244"/>
              <a:gd name="connsiteY3-392" fmla="*/ 2232248 h 2232248"/>
              <a:gd name="connsiteX4-393" fmla="*/ 0 w 2196244"/>
              <a:gd name="connsiteY4-394" fmla="*/ 2160240 h 2232248"/>
              <a:gd name="connsiteX5-395" fmla="*/ 180020 w 2196244"/>
              <a:gd name="connsiteY5-396" fmla="*/ 0 h 2232248"/>
              <a:gd name="connsiteX0-397" fmla="*/ 180020 w 2196244"/>
              <a:gd name="connsiteY0-398" fmla="*/ 0 h 2302394"/>
              <a:gd name="connsiteX1-399" fmla="*/ 2196244 w 2196244"/>
              <a:gd name="connsiteY1-400" fmla="*/ 36004 h 2302394"/>
              <a:gd name="connsiteX2-401" fmla="*/ 2049780 w 2196244"/>
              <a:gd name="connsiteY2-402" fmla="*/ 1893952 h 2302394"/>
              <a:gd name="connsiteX3-403" fmla="*/ 1116124 w 2196244"/>
              <a:gd name="connsiteY3-404" fmla="*/ 2232248 h 2302394"/>
              <a:gd name="connsiteX4-405" fmla="*/ 0 w 2196244"/>
              <a:gd name="connsiteY4-406" fmla="*/ 2160240 h 2302394"/>
              <a:gd name="connsiteX5-407" fmla="*/ 180020 w 2196244"/>
              <a:gd name="connsiteY5-408" fmla="*/ 0 h 230239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196244" h="2302394">
                <a:moveTo>
                  <a:pt x="180020" y="0"/>
                </a:moveTo>
                <a:cubicBezTo>
                  <a:pt x="857309" y="70607"/>
                  <a:pt x="1482827" y="69527"/>
                  <a:pt x="2196244" y="36004"/>
                </a:cubicBezTo>
                <a:cubicBezTo>
                  <a:pt x="2181324" y="633028"/>
                  <a:pt x="2129347" y="1853427"/>
                  <a:pt x="2049780" y="1893952"/>
                </a:cubicBezTo>
                <a:cubicBezTo>
                  <a:pt x="1651000" y="2031112"/>
                  <a:pt x="1551293" y="2137976"/>
                  <a:pt x="1116124" y="2232248"/>
                </a:cubicBezTo>
                <a:cubicBezTo>
                  <a:pt x="697811" y="2302394"/>
                  <a:pt x="386738" y="2168927"/>
                  <a:pt x="0" y="2160240"/>
                </a:cubicBezTo>
                <a:cubicBezTo>
                  <a:pt x="112494" y="1412821"/>
                  <a:pt x="149009" y="847792"/>
                  <a:pt x="180020" y="0"/>
                </a:cubicBezTo>
                <a:close/>
              </a:path>
            </a:pathLst>
          </a:custGeom>
          <a:noFill/>
          <a:ln w="50800">
            <a:solidFill>
              <a:srgbClr val="EB5312"/>
            </a:solidFill>
            <a:headEnd type="oval"/>
            <a:tailEnd type="oval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000">
              <a:solidFill>
                <a:prstClr val="black"/>
              </a:solidFill>
              <a:latin typeface="Arial" panose="020B0604020202020204" pitchFamily="34" charset="0"/>
              <a:ea typeface="+mn-ea"/>
              <a:cs typeface="+mn-ea"/>
              <a:sym typeface="Arial" panose="020B0604020202020204" pitchFamily="34" charset="0"/>
            </a:endParaRPr>
          </a:p>
        </p:txBody>
      </p:sp>
      <p:sp>
        <p:nvSpPr>
          <p:cNvPr id="5" name="자유형 87"/>
          <p:cNvSpPr/>
          <p:nvPr/>
        </p:nvSpPr>
        <p:spPr bwMode="auto">
          <a:xfrm>
            <a:off x="3056136" y="4367231"/>
            <a:ext cx="933539" cy="640341"/>
          </a:xfrm>
          <a:custGeom>
            <a:avLst/>
            <a:gdLst>
              <a:gd name="connsiteX0" fmla="*/ 0 w 1104900"/>
              <a:gd name="connsiteY0" fmla="*/ 655320 h 655320"/>
              <a:gd name="connsiteX1" fmla="*/ 807720 w 1104900"/>
              <a:gd name="connsiteY1" fmla="*/ 0 h 655320"/>
              <a:gd name="connsiteX2" fmla="*/ 1104900 w 1104900"/>
              <a:gd name="connsiteY2" fmla="*/ 274320 h 655320"/>
              <a:gd name="connsiteX3" fmla="*/ 0 w 1104900"/>
              <a:gd name="connsiteY3" fmla="*/ 655320 h 655320"/>
              <a:gd name="connsiteX0-1" fmla="*/ 0 w 1104900"/>
              <a:gd name="connsiteY0-2" fmla="*/ 655320 h 716248"/>
              <a:gd name="connsiteX1-3" fmla="*/ 807720 w 1104900"/>
              <a:gd name="connsiteY1-4" fmla="*/ 0 h 716248"/>
              <a:gd name="connsiteX2-5" fmla="*/ 1104900 w 1104900"/>
              <a:gd name="connsiteY2-6" fmla="*/ 274320 h 716248"/>
              <a:gd name="connsiteX3-7" fmla="*/ 0 w 1104900"/>
              <a:gd name="connsiteY3-8" fmla="*/ 655320 h 716248"/>
              <a:gd name="connsiteX0-9" fmla="*/ 0 w 1104900"/>
              <a:gd name="connsiteY0-10" fmla="*/ 655320 h 716248"/>
              <a:gd name="connsiteX1-11" fmla="*/ 807720 w 1104900"/>
              <a:gd name="connsiteY1-12" fmla="*/ 0 h 716248"/>
              <a:gd name="connsiteX2-13" fmla="*/ 1104900 w 1104900"/>
              <a:gd name="connsiteY2-14" fmla="*/ 274320 h 716248"/>
              <a:gd name="connsiteX3-15" fmla="*/ 0 w 1104900"/>
              <a:gd name="connsiteY3-16" fmla="*/ 655320 h 716248"/>
              <a:gd name="connsiteX0-17" fmla="*/ 0 w 1104900"/>
              <a:gd name="connsiteY0-18" fmla="*/ 655320 h 716248"/>
              <a:gd name="connsiteX1-19" fmla="*/ 807720 w 1104900"/>
              <a:gd name="connsiteY1-20" fmla="*/ 0 h 716248"/>
              <a:gd name="connsiteX2-21" fmla="*/ 1104900 w 1104900"/>
              <a:gd name="connsiteY2-22" fmla="*/ 274320 h 716248"/>
              <a:gd name="connsiteX3-23" fmla="*/ 0 w 1104900"/>
              <a:gd name="connsiteY3-24" fmla="*/ 655320 h 716248"/>
              <a:gd name="connsiteX0-25" fmla="*/ 0 w 1104900"/>
              <a:gd name="connsiteY0-26" fmla="*/ 655320 h 655320"/>
              <a:gd name="connsiteX1-27" fmla="*/ 807720 w 1104900"/>
              <a:gd name="connsiteY1-28" fmla="*/ 0 h 655320"/>
              <a:gd name="connsiteX2-29" fmla="*/ 1104900 w 1104900"/>
              <a:gd name="connsiteY2-30" fmla="*/ 274320 h 655320"/>
              <a:gd name="connsiteX3-31" fmla="*/ 0 w 1104900"/>
              <a:gd name="connsiteY3-32" fmla="*/ 655320 h 655320"/>
              <a:gd name="connsiteX0-33" fmla="*/ 0 w 1104900"/>
              <a:gd name="connsiteY0-34" fmla="*/ 655320 h 655320"/>
              <a:gd name="connsiteX1-35" fmla="*/ 807720 w 1104900"/>
              <a:gd name="connsiteY1-36" fmla="*/ 0 h 655320"/>
              <a:gd name="connsiteX2-37" fmla="*/ 1104900 w 1104900"/>
              <a:gd name="connsiteY2-38" fmla="*/ 274320 h 655320"/>
              <a:gd name="connsiteX3-39" fmla="*/ 0 w 1104900"/>
              <a:gd name="connsiteY3-40" fmla="*/ 655320 h 655320"/>
              <a:gd name="connsiteX0-41" fmla="*/ 0 w 1104900"/>
              <a:gd name="connsiteY0-42" fmla="*/ 655320 h 655320"/>
              <a:gd name="connsiteX1-43" fmla="*/ 807720 w 1104900"/>
              <a:gd name="connsiteY1-44" fmla="*/ 0 h 655320"/>
              <a:gd name="connsiteX2-45" fmla="*/ 1104900 w 1104900"/>
              <a:gd name="connsiteY2-46" fmla="*/ 274320 h 655320"/>
              <a:gd name="connsiteX3-47" fmla="*/ 0 w 1104900"/>
              <a:gd name="connsiteY3-48" fmla="*/ 655320 h 655320"/>
              <a:gd name="connsiteX0-49" fmla="*/ 0 w 1104900"/>
              <a:gd name="connsiteY0-50" fmla="*/ 655320 h 655320"/>
              <a:gd name="connsiteX1-51" fmla="*/ 807720 w 1104900"/>
              <a:gd name="connsiteY1-52" fmla="*/ 0 h 655320"/>
              <a:gd name="connsiteX2-53" fmla="*/ 1104900 w 1104900"/>
              <a:gd name="connsiteY2-54" fmla="*/ 274320 h 655320"/>
              <a:gd name="connsiteX3-55" fmla="*/ 0 w 1104900"/>
              <a:gd name="connsiteY3-56" fmla="*/ 655320 h 655320"/>
              <a:gd name="connsiteX0-57" fmla="*/ 0 w 1104900"/>
              <a:gd name="connsiteY0-58" fmla="*/ 655320 h 655320"/>
              <a:gd name="connsiteX1-59" fmla="*/ 807720 w 1104900"/>
              <a:gd name="connsiteY1-60" fmla="*/ 0 h 655320"/>
              <a:gd name="connsiteX2-61" fmla="*/ 1104900 w 1104900"/>
              <a:gd name="connsiteY2-62" fmla="*/ 274320 h 655320"/>
              <a:gd name="connsiteX3-63" fmla="*/ 0 w 1104900"/>
              <a:gd name="connsiteY3-64" fmla="*/ 655320 h 655320"/>
              <a:gd name="connsiteX0-65" fmla="*/ 0 w 1104900"/>
              <a:gd name="connsiteY0-66" fmla="*/ 655320 h 655320"/>
              <a:gd name="connsiteX1-67" fmla="*/ 807720 w 1104900"/>
              <a:gd name="connsiteY1-68" fmla="*/ 0 h 655320"/>
              <a:gd name="connsiteX2-69" fmla="*/ 1104900 w 1104900"/>
              <a:gd name="connsiteY2-70" fmla="*/ 274320 h 655320"/>
              <a:gd name="connsiteX3-71" fmla="*/ 0 w 1104900"/>
              <a:gd name="connsiteY3-72" fmla="*/ 655320 h 655320"/>
              <a:gd name="connsiteX0-73" fmla="*/ 0 w 1124187"/>
              <a:gd name="connsiteY0-74" fmla="*/ 684497 h 684497"/>
              <a:gd name="connsiteX1-75" fmla="*/ 827007 w 1124187"/>
              <a:gd name="connsiteY1-76" fmla="*/ 0 h 684497"/>
              <a:gd name="connsiteX2-77" fmla="*/ 1124187 w 1124187"/>
              <a:gd name="connsiteY2-78" fmla="*/ 274320 h 684497"/>
              <a:gd name="connsiteX3-79" fmla="*/ 0 w 1124187"/>
              <a:gd name="connsiteY3-80" fmla="*/ 684497 h 684497"/>
              <a:gd name="connsiteX0-81" fmla="*/ 0 w 1124187"/>
              <a:gd name="connsiteY0-82" fmla="*/ 684497 h 684497"/>
              <a:gd name="connsiteX1-83" fmla="*/ 827007 w 1124187"/>
              <a:gd name="connsiteY1-84" fmla="*/ 0 h 684497"/>
              <a:gd name="connsiteX2-85" fmla="*/ 1124187 w 1124187"/>
              <a:gd name="connsiteY2-86" fmla="*/ 274320 h 684497"/>
              <a:gd name="connsiteX3-87" fmla="*/ 0 w 1124187"/>
              <a:gd name="connsiteY3-88" fmla="*/ 684497 h 684497"/>
              <a:gd name="connsiteX0-89" fmla="*/ 0 w 1124187"/>
              <a:gd name="connsiteY0-90" fmla="*/ 684497 h 684497"/>
              <a:gd name="connsiteX1-91" fmla="*/ 827007 w 1124187"/>
              <a:gd name="connsiteY1-92" fmla="*/ 0 h 684497"/>
              <a:gd name="connsiteX2-93" fmla="*/ 1124187 w 1124187"/>
              <a:gd name="connsiteY2-94" fmla="*/ 274320 h 684497"/>
              <a:gd name="connsiteX3-95" fmla="*/ 0 w 1124187"/>
              <a:gd name="connsiteY3-96" fmla="*/ 684497 h 684497"/>
              <a:gd name="connsiteX0-97" fmla="*/ 0 w 1124187"/>
              <a:gd name="connsiteY0-98" fmla="*/ 684497 h 684497"/>
              <a:gd name="connsiteX1-99" fmla="*/ 827007 w 1124187"/>
              <a:gd name="connsiteY1-100" fmla="*/ 0 h 684497"/>
              <a:gd name="connsiteX2-101" fmla="*/ 1124187 w 1124187"/>
              <a:gd name="connsiteY2-102" fmla="*/ 274320 h 684497"/>
              <a:gd name="connsiteX3-103" fmla="*/ 0 w 1124187"/>
              <a:gd name="connsiteY3-104" fmla="*/ 684497 h 684497"/>
              <a:gd name="connsiteX0-105" fmla="*/ 0 w 1125193"/>
              <a:gd name="connsiteY0-106" fmla="*/ 684497 h 684497"/>
              <a:gd name="connsiteX1-107" fmla="*/ 827007 w 1125193"/>
              <a:gd name="connsiteY1-108" fmla="*/ 0 h 684497"/>
              <a:gd name="connsiteX2-109" fmla="*/ 1125193 w 1125193"/>
              <a:gd name="connsiteY2-110" fmla="*/ 302186 h 684497"/>
              <a:gd name="connsiteX3-111" fmla="*/ 0 w 1125193"/>
              <a:gd name="connsiteY3-112" fmla="*/ 684497 h 684497"/>
              <a:gd name="connsiteX0-113" fmla="*/ 0 w 1109869"/>
              <a:gd name="connsiteY0-114" fmla="*/ 684497 h 684497"/>
              <a:gd name="connsiteX1-115" fmla="*/ 827007 w 1109869"/>
              <a:gd name="connsiteY1-116" fmla="*/ 0 h 684497"/>
              <a:gd name="connsiteX2-117" fmla="*/ 1109869 w 1109869"/>
              <a:gd name="connsiteY2-118" fmla="*/ 293334 h 684497"/>
              <a:gd name="connsiteX3-119" fmla="*/ 0 w 1109869"/>
              <a:gd name="connsiteY3-120" fmla="*/ 684497 h 684497"/>
              <a:gd name="connsiteX0-121" fmla="*/ 0 w 1111718"/>
              <a:gd name="connsiteY0-122" fmla="*/ 684497 h 684497"/>
              <a:gd name="connsiteX1-123" fmla="*/ 827007 w 1111718"/>
              <a:gd name="connsiteY1-124" fmla="*/ 0 h 684497"/>
              <a:gd name="connsiteX2-125" fmla="*/ 1111718 w 1111718"/>
              <a:gd name="connsiteY2-126" fmla="*/ 287291 h 684497"/>
              <a:gd name="connsiteX3-127" fmla="*/ 0 w 1111718"/>
              <a:gd name="connsiteY3-128" fmla="*/ 684497 h 684497"/>
              <a:gd name="connsiteX0-129" fmla="*/ 0 w 1113567"/>
              <a:gd name="connsiteY0-130" fmla="*/ 684497 h 684497"/>
              <a:gd name="connsiteX1-131" fmla="*/ 827007 w 1113567"/>
              <a:gd name="connsiteY1-132" fmla="*/ 0 h 684497"/>
              <a:gd name="connsiteX2-133" fmla="*/ 1113567 w 1113567"/>
              <a:gd name="connsiteY2-134" fmla="*/ 272819 h 684497"/>
              <a:gd name="connsiteX3-135" fmla="*/ 0 w 1113567"/>
              <a:gd name="connsiteY3-136" fmla="*/ 684497 h 684497"/>
              <a:gd name="connsiteX0-137" fmla="*/ 0 w 1118278"/>
              <a:gd name="connsiteY0-138" fmla="*/ 684497 h 684497"/>
              <a:gd name="connsiteX1-139" fmla="*/ 827007 w 1118278"/>
              <a:gd name="connsiteY1-140" fmla="*/ 0 h 684497"/>
              <a:gd name="connsiteX2-141" fmla="*/ 1118278 w 1118278"/>
              <a:gd name="connsiteY2-142" fmla="*/ 292399 h 684497"/>
              <a:gd name="connsiteX3-143" fmla="*/ 0 w 1118278"/>
              <a:gd name="connsiteY3-144" fmla="*/ 684497 h 684497"/>
              <a:gd name="connsiteX0-145" fmla="*/ 0 w 1117265"/>
              <a:gd name="connsiteY0-146" fmla="*/ 684497 h 684497"/>
              <a:gd name="connsiteX1-147" fmla="*/ 827007 w 1117265"/>
              <a:gd name="connsiteY1-148" fmla="*/ 0 h 684497"/>
              <a:gd name="connsiteX2-149" fmla="*/ 1117265 w 1117265"/>
              <a:gd name="connsiteY2-150" fmla="*/ 283547 h 684497"/>
              <a:gd name="connsiteX3-151" fmla="*/ 0 w 1117265"/>
              <a:gd name="connsiteY3-152" fmla="*/ 684497 h 684497"/>
              <a:gd name="connsiteX0-153" fmla="*/ 0 w 1117265"/>
              <a:gd name="connsiteY0-154" fmla="*/ 684497 h 684497"/>
              <a:gd name="connsiteX1-155" fmla="*/ 827007 w 1117265"/>
              <a:gd name="connsiteY1-156" fmla="*/ 0 h 684497"/>
              <a:gd name="connsiteX2-157" fmla="*/ 1117265 w 1117265"/>
              <a:gd name="connsiteY2-158" fmla="*/ 283547 h 684497"/>
              <a:gd name="connsiteX3-159" fmla="*/ 0 w 1117265"/>
              <a:gd name="connsiteY3-160" fmla="*/ 684497 h 684497"/>
              <a:gd name="connsiteX0-161" fmla="*/ 0 w 1117265"/>
              <a:gd name="connsiteY0-162" fmla="*/ 684497 h 684497"/>
              <a:gd name="connsiteX1-163" fmla="*/ 827007 w 1117265"/>
              <a:gd name="connsiteY1-164" fmla="*/ 0 h 684497"/>
              <a:gd name="connsiteX2-165" fmla="*/ 1117265 w 1117265"/>
              <a:gd name="connsiteY2-166" fmla="*/ 283547 h 684497"/>
              <a:gd name="connsiteX3-167" fmla="*/ 0 w 1117265"/>
              <a:gd name="connsiteY3-168" fmla="*/ 684497 h 684497"/>
              <a:gd name="connsiteX0-169" fmla="*/ 0 w 1117265"/>
              <a:gd name="connsiteY0-170" fmla="*/ 684497 h 684497"/>
              <a:gd name="connsiteX1-171" fmla="*/ 827007 w 1117265"/>
              <a:gd name="connsiteY1-172" fmla="*/ 0 h 684497"/>
              <a:gd name="connsiteX2-173" fmla="*/ 1117265 w 1117265"/>
              <a:gd name="connsiteY2-174" fmla="*/ 283547 h 684497"/>
              <a:gd name="connsiteX3-175" fmla="*/ 0 w 1117265"/>
              <a:gd name="connsiteY3-176" fmla="*/ 684497 h 684497"/>
              <a:gd name="connsiteX0-177" fmla="*/ 0 w 1117265"/>
              <a:gd name="connsiteY0-178" fmla="*/ 684497 h 684497"/>
              <a:gd name="connsiteX1-179" fmla="*/ 827007 w 1117265"/>
              <a:gd name="connsiteY1-180" fmla="*/ 0 h 684497"/>
              <a:gd name="connsiteX2-181" fmla="*/ 1117265 w 1117265"/>
              <a:gd name="connsiteY2-182" fmla="*/ 283547 h 684497"/>
              <a:gd name="connsiteX3-183" fmla="*/ 0 w 1117265"/>
              <a:gd name="connsiteY3-184" fmla="*/ 684497 h 684497"/>
              <a:gd name="connsiteX0-185" fmla="*/ 0 w 1117265"/>
              <a:gd name="connsiteY0-186" fmla="*/ 684497 h 684497"/>
              <a:gd name="connsiteX1-187" fmla="*/ 827007 w 1117265"/>
              <a:gd name="connsiteY1-188" fmla="*/ 0 h 684497"/>
              <a:gd name="connsiteX2-189" fmla="*/ 1117265 w 1117265"/>
              <a:gd name="connsiteY2-190" fmla="*/ 283547 h 684497"/>
              <a:gd name="connsiteX3-191" fmla="*/ 0 w 1117265"/>
              <a:gd name="connsiteY3-192" fmla="*/ 684497 h 684497"/>
              <a:gd name="connsiteX0-193" fmla="*/ 0 w 1117265"/>
              <a:gd name="connsiteY0-194" fmla="*/ 684497 h 684497"/>
              <a:gd name="connsiteX1-195" fmla="*/ 827007 w 1117265"/>
              <a:gd name="connsiteY1-196" fmla="*/ 0 h 684497"/>
              <a:gd name="connsiteX2-197" fmla="*/ 1117265 w 1117265"/>
              <a:gd name="connsiteY2-198" fmla="*/ 283547 h 684497"/>
              <a:gd name="connsiteX3-199" fmla="*/ 0 w 1117265"/>
              <a:gd name="connsiteY3-200" fmla="*/ 684497 h 684497"/>
              <a:gd name="connsiteX0-201" fmla="*/ 0 w 1117265"/>
              <a:gd name="connsiteY0-202" fmla="*/ 684497 h 684497"/>
              <a:gd name="connsiteX1-203" fmla="*/ 827007 w 1117265"/>
              <a:gd name="connsiteY1-204" fmla="*/ 0 h 684497"/>
              <a:gd name="connsiteX2-205" fmla="*/ 1117265 w 1117265"/>
              <a:gd name="connsiteY2-206" fmla="*/ 283547 h 684497"/>
              <a:gd name="connsiteX3-207" fmla="*/ 0 w 1117265"/>
              <a:gd name="connsiteY3-208" fmla="*/ 684497 h 684497"/>
              <a:gd name="connsiteX0-209" fmla="*/ 0 w 1117265"/>
              <a:gd name="connsiteY0-210" fmla="*/ 684497 h 684497"/>
              <a:gd name="connsiteX1-211" fmla="*/ 827007 w 1117265"/>
              <a:gd name="connsiteY1-212" fmla="*/ 0 h 684497"/>
              <a:gd name="connsiteX2-213" fmla="*/ 1117265 w 1117265"/>
              <a:gd name="connsiteY2-214" fmla="*/ 283547 h 684497"/>
              <a:gd name="connsiteX3-215" fmla="*/ 0 w 1117265"/>
              <a:gd name="connsiteY3-216" fmla="*/ 684497 h 684497"/>
              <a:gd name="connsiteX0-217" fmla="*/ 0 w 1117265"/>
              <a:gd name="connsiteY0-218" fmla="*/ 684497 h 684497"/>
              <a:gd name="connsiteX1-219" fmla="*/ 827007 w 1117265"/>
              <a:gd name="connsiteY1-220" fmla="*/ 0 h 684497"/>
              <a:gd name="connsiteX2-221" fmla="*/ 1117265 w 1117265"/>
              <a:gd name="connsiteY2-222" fmla="*/ 283547 h 684497"/>
              <a:gd name="connsiteX3-223" fmla="*/ 0 w 1117265"/>
              <a:gd name="connsiteY3-224" fmla="*/ 684497 h 684497"/>
              <a:gd name="connsiteX0-225" fmla="*/ 0 w 1117265"/>
              <a:gd name="connsiteY0-226" fmla="*/ 684497 h 684497"/>
              <a:gd name="connsiteX1-227" fmla="*/ 827007 w 1117265"/>
              <a:gd name="connsiteY1-228" fmla="*/ 0 h 684497"/>
              <a:gd name="connsiteX2-229" fmla="*/ 1117265 w 1117265"/>
              <a:gd name="connsiteY2-230" fmla="*/ 283547 h 684497"/>
              <a:gd name="connsiteX3-231" fmla="*/ 0 w 1117265"/>
              <a:gd name="connsiteY3-232" fmla="*/ 684497 h 684497"/>
              <a:gd name="connsiteX0-233" fmla="*/ 0 w 1117265"/>
              <a:gd name="connsiteY0-234" fmla="*/ 684497 h 684497"/>
              <a:gd name="connsiteX1-235" fmla="*/ 827007 w 1117265"/>
              <a:gd name="connsiteY1-236" fmla="*/ 0 h 684497"/>
              <a:gd name="connsiteX2-237" fmla="*/ 1117265 w 1117265"/>
              <a:gd name="connsiteY2-238" fmla="*/ 283547 h 684497"/>
              <a:gd name="connsiteX3-239" fmla="*/ 0 w 1117265"/>
              <a:gd name="connsiteY3-240" fmla="*/ 684497 h 684497"/>
              <a:gd name="connsiteX0-241" fmla="*/ 0 w 1117265"/>
              <a:gd name="connsiteY0-242" fmla="*/ 684497 h 684497"/>
              <a:gd name="connsiteX1-243" fmla="*/ 827007 w 1117265"/>
              <a:gd name="connsiteY1-244" fmla="*/ 0 h 684497"/>
              <a:gd name="connsiteX2-245" fmla="*/ 1117265 w 1117265"/>
              <a:gd name="connsiteY2-246" fmla="*/ 283547 h 684497"/>
              <a:gd name="connsiteX3-247" fmla="*/ 0 w 1117265"/>
              <a:gd name="connsiteY3-248" fmla="*/ 684497 h 68449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117265" h="684497">
                <a:moveTo>
                  <a:pt x="0" y="684497"/>
                </a:moveTo>
                <a:cubicBezTo>
                  <a:pt x="281310" y="578055"/>
                  <a:pt x="563915" y="445084"/>
                  <a:pt x="827007" y="0"/>
                </a:cubicBezTo>
                <a:cubicBezTo>
                  <a:pt x="830800" y="112603"/>
                  <a:pt x="947335" y="344380"/>
                  <a:pt x="1117265" y="283547"/>
                </a:cubicBezTo>
                <a:cubicBezTo>
                  <a:pt x="779033" y="454015"/>
                  <a:pt x="330704" y="612949"/>
                  <a:pt x="0" y="684497"/>
                </a:cubicBezTo>
                <a:close/>
              </a:path>
            </a:pathLst>
          </a:custGeom>
          <a:noFill/>
          <a:ln w="50800">
            <a:solidFill>
              <a:srgbClr val="EB5312"/>
            </a:solidFill>
            <a:headEnd type="oval"/>
            <a:tailEnd type="oval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000">
              <a:solidFill>
                <a:srgbClr val="EA3D14"/>
              </a:solidFill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자유형 200"/>
          <p:cNvSpPr/>
          <p:nvPr/>
        </p:nvSpPr>
        <p:spPr bwMode="auto">
          <a:xfrm>
            <a:off x="1747305" y="2251522"/>
            <a:ext cx="2547294" cy="511335"/>
          </a:xfrm>
          <a:custGeom>
            <a:avLst/>
            <a:gdLst>
              <a:gd name="connsiteX0" fmla="*/ 0 w 2226733"/>
              <a:gd name="connsiteY0" fmla="*/ 0 h 465666"/>
              <a:gd name="connsiteX1" fmla="*/ 2226733 w 2226733"/>
              <a:gd name="connsiteY1" fmla="*/ 67733 h 465666"/>
              <a:gd name="connsiteX2" fmla="*/ 2192867 w 2226733"/>
              <a:gd name="connsiteY2" fmla="*/ 465666 h 465666"/>
              <a:gd name="connsiteX3" fmla="*/ 16933 w 2226733"/>
              <a:gd name="connsiteY3" fmla="*/ 381000 h 465666"/>
              <a:gd name="connsiteX4" fmla="*/ 0 w 2226733"/>
              <a:gd name="connsiteY4" fmla="*/ 0 h 465666"/>
              <a:gd name="connsiteX0-1" fmla="*/ 0 w 2226733"/>
              <a:gd name="connsiteY0-2" fmla="*/ 0 h 465666"/>
              <a:gd name="connsiteX1-3" fmla="*/ 2226733 w 2226733"/>
              <a:gd name="connsiteY1-4" fmla="*/ 67733 h 465666"/>
              <a:gd name="connsiteX2-5" fmla="*/ 2192867 w 2226733"/>
              <a:gd name="connsiteY2-6" fmla="*/ 465666 h 465666"/>
              <a:gd name="connsiteX3-7" fmla="*/ 16933 w 2226733"/>
              <a:gd name="connsiteY3-8" fmla="*/ 381000 h 465666"/>
              <a:gd name="connsiteX4-9" fmla="*/ 0 w 2226733"/>
              <a:gd name="connsiteY4-10" fmla="*/ 0 h 465666"/>
              <a:gd name="connsiteX0-11" fmla="*/ 0 w 2207084"/>
              <a:gd name="connsiteY0-12" fmla="*/ 0 h 465666"/>
              <a:gd name="connsiteX1-13" fmla="*/ 2207084 w 2207084"/>
              <a:gd name="connsiteY1-14" fmla="*/ 33453 h 465666"/>
              <a:gd name="connsiteX2-15" fmla="*/ 2192867 w 2207084"/>
              <a:gd name="connsiteY2-16" fmla="*/ 465666 h 465666"/>
              <a:gd name="connsiteX3-17" fmla="*/ 16933 w 2207084"/>
              <a:gd name="connsiteY3-18" fmla="*/ 381000 h 465666"/>
              <a:gd name="connsiteX4-19" fmla="*/ 0 w 2207084"/>
              <a:gd name="connsiteY4-20" fmla="*/ 0 h 465666"/>
              <a:gd name="connsiteX0-21" fmla="*/ 0 w 2196244"/>
              <a:gd name="connsiteY0-22" fmla="*/ 0 h 468217"/>
              <a:gd name="connsiteX1-23" fmla="*/ 2196244 w 2196244"/>
              <a:gd name="connsiteY1-24" fmla="*/ 36004 h 468217"/>
              <a:gd name="connsiteX2-25" fmla="*/ 2182027 w 2196244"/>
              <a:gd name="connsiteY2-26" fmla="*/ 468217 h 468217"/>
              <a:gd name="connsiteX3-27" fmla="*/ 6093 w 2196244"/>
              <a:gd name="connsiteY3-28" fmla="*/ 383551 h 468217"/>
              <a:gd name="connsiteX4-29" fmla="*/ 0 w 2196244"/>
              <a:gd name="connsiteY4-30" fmla="*/ 0 h 468217"/>
              <a:gd name="connsiteX0-31" fmla="*/ 0 w 2196244"/>
              <a:gd name="connsiteY0-32" fmla="*/ 0 h 468217"/>
              <a:gd name="connsiteX1-33" fmla="*/ 2196244 w 2196244"/>
              <a:gd name="connsiteY1-34" fmla="*/ 36004 h 468217"/>
              <a:gd name="connsiteX2-35" fmla="*/ 2182027 w 2196244"/>
              <a:gd name="connsiteY2-36" fmla="*/ 468217 h 468217"/>
              <a:gd name="connsiteX3-37" fmla="*/ 6093 w 2196244"/>
              <a:gd name="connsiteY3-38" fmla="*/ 383551 h 468217"/>
              <a:gd name="connsiteX4-39" fmla="*/ 0 w 2196244"/>
              <a:gd name="connsiteY4-40" fmla="*/ 0 h 468217"/>
              <a:gd name="connsiteX0-41" fmla="*/ 29911 w 2190151"/>
              <a:gd name="connsiteY0-42" fmla="*/ 0 h 468216"/>
              <a:gd name="connsiteX1-43" fmla="*/ 2190151 w 2190151"/>
              <a:gd name="connsiteY1-44" fmla="*/ 36003 h 468216"/>
              <a:gd name="connsiteX2-45" fmla="*/ 2175934 w 2190151"/>
              <a:gd name="connsiteY2-46" fmla="*/ 468216 h 468216"/>
              <a:gd name="connsiteX3-47" fmla="*/ 0 w 2190151"/>
              <a:gd name="connsiteY3-48" fmla="*/ 383550 h 468216"/>
              <a:gd name="connsiteX4-49" fmla="*/ 29911 w 2190151"/>
              <a:gd name="connsiteY4-50" fmla="*/ 0 h 468216"/>
              <a:gd name="connsiteX0-51" fmla="*/ 0 w 2160240"/>
              <a:gd name="connsiteY0-52" fmla="*/ 0 h 468216"/>
              <a:gd name="connsiteX1-53" fmla="*/ 2160240 w 2160240"/>
              <a:gd name="connsiteY1-54" fmla="*/ 36003 h 468216"/>
              <a:gd name="connsiteX2-55" fmla="*/ 2146023 w 2160240"/>
              <a:gd name="connsiteY2-56" fmla="*/ 468216 h 468216"/>
              <a:gd name="connsiteX3-57" fmla="*/ 0 w 2160240"/>
              <a:gd name="connsiteY3-58" fmla="*/ 360039 h 468216"/>
              <a:gd name="connsiteX4-59" fmla="*/ 0 w 2160240"/>
              <a:gd name="connsiteY4-60" fmla="*/ 0 h 468216"/>
              <a:gd name="connsiteX0-61" fmla="*/ 21444 w 2181684"/>
              <a:gd name="connsiteY0-62" fmla="*/ 0 h 468216"/>
              <a:gd name="connsiteX1-63" fmla="*/ 2181684 w 2181684"/>
              <a:gd name="connsiteY1-64" fmla="*/ 36003 h 468216"/>
              <a:gd name="connsiteX2-65" fmla="*/ 2167467 w 2181684"/>
              <a:gd name="connsiteY2-66" fmla="*/ 468216 h 468216"/>
              <a:gd name="connsiteX3-67" fmla="*/ 0 w 2181684"/>
              <a:gd name="connsiteY3-68" fmla="*/ 378258 h 468216"/>
              <a:gd name="connsiteX4-69" fmla="*/ 21444 w 2181684"/>
              <a:gd name="connsiteY4-70" fmla="*/ 0 h 468216"/>
              <a:gd name="connsiteX0-71" fmla="*/ 15094 w 2181684"/>
              <a:gd name="connsiteY0-72" fmla="*/ 0 h 468216"/>
              <a:gd name="connsiteX1-73" fmla="*/ 2181684 w 2181684"/>
              <a:gd name="connsiteY1-74" fmla="*/ 36003 h 468216"/>
              <a:gd name="connsiteX2-75" fmla="*/ 2167467 w 2181684"/>
              <a:gd name="connsiteY2-76" fmla="*/ 468216 h 468216"/>
              <a:gd name="connsiteX3-77" fmla="*/ 0 w 2181684"/>
              <a:gd name="connsiteY3-78" fmla="*/ 378258 h 468216"/>
              <a:gd name="connsiteX4-79" fmla="*/ 15094 w 2181684"/>
              <a:gd name="connsiteY4-80" fmla="*/ 0 h 468216"/>
              <a:gd name="connsiteX0-81" fmla="*/ 15094 w 2181684"/>
              <a:gd name="connsiteY0-82" fmla="*/ 0 h 492391"/>
              <a:gd name="connsiteX1-83" fmla="*/ 2181684 w 2181684"/>
              <a:gd name="connsiteY1-84" fmla="*/ 36003 h 492391"/>
              <a:gd name="connsiteX2-85" fmla="*/ 2167467 w 2181684"/>
              <a:gd name="connsiteY2-86" fmla="*/ 468216 h 492391"/>
              <a:gd name="connsiteX3-87" fmla="*/ 0 w 2181684"/>
              <a:gd name="connsiteY3-88" fmla="*/ 378258 h 492391"/>
              <a:gd name="connsiteX4-89" fmla="*/ 15094 w 2181684"/>
              <a:gd name="connsiteY4-90" fmla="*/ 0 h 492391"/>
              <a:gd name="connsiteX0-91" fmla="*/ 15094 w 2181684"/>
              <a:gd name="connsiteY0-92" fmla="*/ 0 h 492391"/>
              <a:gd name="connsiteX1-93" fmla="*/ 2181684 w 2181684"/>
              <a:gd name="connsiteY1-94" fmla="*/ 36003 h 492391"/>
              <a:gd name="connsiteX2-95" fmla="*/ 2167467 w 2181684"/>
              <a:gd name="connsiteY2-96" fmla="*/ 468216 h 492391"/>
              <a:gd name="connsiteX3-97" fmla="*/ 0 w 2181684"/>
              <a:gd name="connsiteY3-98" fmla="*/ 378258 h 492391"/>
              <a:gd name="connsiteX4-99" fmla="*/ 15094 w 2181684"/>
              <a:gd name="connsiteY4-100" fmla="*/ 0 h 492391"/>
              <a:gd name="connsiteX0-101" fmla="*/ 15094 w 2181684"/>
              <a:gd name="connsiteY0-102" fmla="*/ 0 h 456222"/>
              <a:gd name="connsiteX1-103" fmla="*/ 2181684 w 2181684"/>
              <a:gd name="connsiteY1-104" fmla="*/ 36003 h 456222"/>
              <a:gd name="connsiteX2-105" fmla="*/ 2145679 w 2181684"/>
              <a:gd name="connsiteY2-106" fmla="*/ 432047 h 456222"/>
              <a:gd name="connsiteX3-107" fmla="*/ 0 w 2181684"/>
              <a:gd name="connsiteY3-108" fmla="*/ 378258 h 456222"/>
              <a:gd name="connsiteX4-109" fmla="*/ 15094 w 2181684"/>
              <a:gd name="connsiteY4-110" fmla="*/ 0 h 456222"/>
              <a:gd name="connsiteX0-111" fmla="*/ 15094 w 2181684"/>
              <a:gd name="connsiteY0-112" fmla="*/ 0 h 462758"/>
              <a:gd name="connsiteX1-113" fmla="*/ 2181684 w 2181684"/>
              <a:gd name="connsiteY1-114" fmla="*/ 36003 h 462758"/>
              <a:gd name="connsiteX2-115" fmla="*/ 2171699 w 2181684"/>
              <a:gd name="connsiteY2-116" fmla="*/ 438583 h 462758"/>
              <a:gd name="connsiteX3-117" fmla="*/ 0 w 2181684"/>
              <a:gd name="connsiteY3-118" fmla="*/ 378258 h 462758"/>
              <a:gd name="connsiteX4-119" fmla="*/ 15094 w 2181684"/>
              <a:gd name="connsiteY4-120" fmla="*/ 0 h 462758"/>
              <a:gd name="connsiteX0-121" fmla="*/ 21443 w 2181684"/>
              <a:gd name="connsiteY0-122" fmla="*/ 0 h 498763"/>
              <a:gd name="connsiteX1-123" fmla="*/ 2181684 w 2181684"/>
              <a:gd name="connsiteY1-124" fmla="*/ 72008 h 498763"/>
              <a:gd name="connsiteX2-125" fmla="*/ 2171699 w 2181684"/>
              <a:gd name="connsiteY2-126" fmla="*/ 474588 h 498763"/>
              <a:gd name="connsiteX3-127" fmla="*/ 0 w 2181684"/>
              <a:gd name="connsiteY3-128" fmla="*/ 414263 h 498763"/>
              <a:gd name="connsiteX4-129" fmla="*/ 21443 w 2181684"/>
              <a:gd name="connsiteY4-130" fmla="*/ 0 h 498763"/>
              <a:gd name="connsiteX0-131" fmla="*/ 21443 w 2181683"/>
              <a:gd name="connsiteY0-132" fmla="*/ 0 h 498763"/>
              <a:gd name="connsiteX1-133" fmla="*/ 2181683 w 2181683"/>
              <a:gd name="connsiteY1-134" fmla="*/ 36005 h 498763"/>
              <a:gd name="connsiteX2-135" fmla="*/ 2171699 w 2181683"/>
              <a:gd name="connsiteY2-136" fmla="*/ 474588 h 498763"/>
              <a:gd name="connsiteX3-137" fmla="*/ 0 w 2181683"/>
              <a:gd name="connsiteY3-138" fmla="*/ 414263 h 498763"/>
              <a:gd name="connsiteX4-139" fmla="*/ 21443 w 2181683"/>
              <a:gd name="connsiteY4-140" fmla="*/ 0 h 498763"/>
              <a:gd name="connsiteX0-141" fmla="*/ 21443 w 2181683"/>
              <a:gd name="connsiteY0-142" fmla="*/ 0 h 466660"/>
              <a:gd name="connsiteX1-143" fmla="*/ 2181683 w 2181683"/>
              <a:gd name="connsiteY1-144" fmla="*/ 36005 h 466660"/>
              <a:gd name="connsiteX2-145" fmla="*/ 2145680 w 2181683"/>
              <a:gd name="connsiteY2-146" fmla="*/ 432049 h 466660"/>
              <a:gd name="connsiteX3-147" fmla="*/ 0 w 2181683"/>
              <a:gd name="connsiteY3-148" fmla="*/ 414263 h 466660"/>
              <a:gd name="connsiteX4-149" fmla="*/ 21443 w 2181683"/>
              <a:gd name="connsiteY4-150" fmla="*/ 0 h 466660"/>
              <a:gd name="connsiteX0-151" fmla="*/ 21443 w 2181683"/>
              <a:gd name="connsiteY0-152" fmla="*/ 0 h 441574"/>
              <a:gd name="connsiteX1-153" fmla="*/ 2181683 w 2181683"/>
              <a:gd name="connsiteY1-154" fmla="*/ 36005 h 441574"/>
              <a:gd name="connsiteX2-155" fmla="*/ 2161555 w 2181683"/>
              <a:gd name="connsiteY2-156" fmla="*/ 441574 h 441574"/>
              <a:gd name="connsiteX3-157" fmla="*/ 0 w 2181683"/>
              <a:gd name="connsiteY3-158" fmla="*/ 414263 h 441574"/>
              <a:gd name="connsiteX4-159" fmla="*/ 21443 w 2181683"/>
              <a:gd name="connsiteY4-160" fmla="*/ 0 h 441574"/>
              <a:gd name="connsiteX0-161" fmla="*/ 21443 w 2181683"/>
              <a:gd name="connsiteY0-162" fmla="*/ 0 h 441574"/>
              <a:gd name="connsiteX1-163" fmla="*/ 2181683 w 2181683"/>
              <a:gd name="connsiteY1-164" fmla="*/ 36005 h 441574"/>
              <a:gd name="connsiteX2-165" fmla="*/ 2171080 w 2181683"/>
              <a:gd name="connsiteY2-166" fmla="*/ 441574 h 441574"/>
              <a:gd name="connsiteX3-167" fmla="*/ 0 w 2181683"/>
              <a:gd name="connsiteY3-168" fmla="*/ 414263 h 441574"/>
              <a:gd name="connsiteX4-169" fmla="*/ 21443 w 2181683"/>
              <a:gd name="connsiteY4-170" fmla="*/ 0 h 441574"/>
              <a:gd name="connsiteX0-171" fmla="*/ 21443 w 2181683"/>
              <a:gd name="connsiteY0-172" fmla="*/ 0 h 471835"/>
              <a:gd name="connsiteX1-173" fmla="*/ 2181683 w 2181683"/>
              <a:gd name="connsiteY1-174" fmla="*/ 36005 h 471835"/>
              <a:gd name="connsiteX2-175" fmla="*/ 2171080 w 2181683"/>
              <a:gd name="connsiteY2-176" fmla="*/ 441574 h 471835"/>
              <a:gd name="connsiteX3-177" fmla="*/ 0 w 2181683"/>
              <a:gd name="connsiteY3-178" fmla="*/ 414263 h 471835"/>
              <a:gd name="connsiteX4-179" fmla="*/ 21443 w 2181683"/>
              <a:gd name="connsiteY4-180" fmla="*/ 0 h 471835"/>
              <a:gd name="connsiteX0-181" fmla="*/ 21443 w 2181683"/>
              <a:gd name="connsiteY0-182" fmla="*/ 0 h 471835"/>
              <a:gd name="connsiteX1-183" fmla="*/ 2181683 w 2181683"/>
              <a:gd name="connsiteY1-184" fmla="*/ 36005 h 471835"/>
              <a:gd name="connsiteX2-185" fmla="*/ 2171080 w 2181683"/>
              <a:gd name="connsiteY2-186" fmla="*/ 441574 h 471835"/>
              <a:gd name="connsiteX3-187" fmla="*/ 0 w 2181683"/>
              <a:gd name="connsiteY3-188" fmla="*/ 414263 h 471835"/>
              <a:gd name="connsiteX4-189" fmla="*/ 21443 w 2181683"/>
              <a:gd name="connsiteY4-190" fmla="*/ 0 h 471835"/>
              <a:gd name="connsiteX0-191" fmla="*/ 13233 w 2173473"/>
              <a:gd name="connsiteY0-192" fmla="*/ 0 h 471835"/>
              <a:gd name="connsiteX1-193" fmla="*/ 2173473 w 2173473"/>
              <a:gd name="connsiteY1-194" fmla="*/ 36005 h 471835"/>
              <a:gd name="connsiteX2-195" fmla="*/ 2162870 w 2173473"/>
              <a:gd name="connsiteY2-196" fmla="*/ 441574 h 471835"/>
              <a:gd name="connsiteX3-197" fmla="*/ 0 w 2173473"/>
              <a:gd name="connsiteY3-198" fmla="*/ 377428 h 471835"/>
              <a:gd name="connsiteX4-199" fmla="*/ 13233 w 2173473"/>
              <a:gd name="connsiteY4-200" fmla="*/ 0 h 471835"/>
              <a:gd name="connsiteX0-201" fmla="*/ 15627 w 2175867"/>
              <a:gd name="connsiteY0-202" fmla="*/ 0 h 441574"/>
              <a:gd name="connsiteX1-203" fmla="*/ 2175867 w 2175867"/>
              <a:gd name="connsiteY1-204" fmla="*/ 36005 h 441574"/>
              <a:gd name="connsiteX2-205" fmla="*/ 2165264 w 2175867"/>
              <a:gd name="connsiteY2-206" fmla="*/ 441574 h 441574"/>
              <a:gd name="connsiteX3-207" fmla="*/ 0 w 2175867"/>
              <a:gd name="connsiteY3-208" fmla="*/ 354372 h 441574"/>
              <a:gd name="connsiteX4-209" fmla="*/ 15627 w 2175867"/>
              <a:gd name="connsiteY4-210" fmla="*/ 0 h 441574"/>
              <a:gd name="connsiteX0-211" fmla="*/ 15627 w 2175867"/>
              <a:gd name="connsiteY0-212" fmla="*/ 0 h 454274"/>
              <a:gd name="connsiteX1-213" fmla="*/ 2175867 w 2175867"/>
              <a:gd name="connsiteY1-214" fmla="*/ 48705 h 454274"/>
              <a:gd name="connsiteX2-215" fmla="*/ 2165264 w 2175867"/>
              <a:gd name="connsiteY2-216" fmla="*/ 454274 h 454274"/>
              <a:gd name="connsiteX3-217" fmla="*/ 0 w 2175867"/>
              <a:gd name="connsiteY3-218" fmla="*/ 367072 h 454274"/>
              <a:gd name="connsiteX4-219" fmla="*/ 15627 w 2175867"/>
              <a:gd name="connsiteY4-220" fmla="*/ 0 h 454274"/>
              <a:gd name="connsiteX0-221" fmla="*/ 15627 w 2179042"/>
              <a:gd name="connsiteY0-222" fmla="*/ 0 h 454274"/>
              <a:gd name="connsiteX1-223" fmla="*/ 2179042 w 2179042"/>
              <a:gd name="connsiteY1-224" fmla="*/ 39180 h 454274"/>
              <a:gd name="connsiteX2-225" fmla="*/ 2165264 w 2179042"/>
              <a:gd name="connsiteY2-226" fmla="*/ 454274 h 454274"/>
              <a:gd name="connsiteX3-227" fmla="*/ 0 w 2179042"/>
              <a:gd name="connsiteY3-228" fmla="*/ 367072 h 454274"/>
              <a:gd name="connsiteX4-229" fmla="*/ 15627 w 2179042"/>
              <a:gd name="connsiteY4-230" fmla="*/ 0 h 454274"/>
              <a:gd name="connsiteX0-231" fmla="*/ 15627 w 2179042"/>
              <a:gd name="connsiteY0-232" fmla="*/ 0 h 397124"/>
              <a:gd name="connsiteX1-233" fmla="*/ 2179042 w 2179042"/>
              <a:gd name="connsiteY1-234" fmla="*/ 39180 h 397124"/>
              <a:gd name="connsiteX2-235" fmla="*/ 2174789 w 2179042"/>
              <a:gd name="connsiteY2-236" fmla="*/ 397124 h 397124"/>
              <a:gd name="connsiteX3-237" fmla="*/ 0 w 2179042"/>
              <a:gd name="connsiteY3-238" fmla="*/ 367072 h 397124"/>
              <a:gd name="connsiteX4-239" fmla="*/ 15627 w 2179042"/>
              <a:gd name="connsiteY4-240" fmla="*/ 0 h 397124"/>
              <a:gd name="connsiteX0-241" fmla="*/ 18802 w 2182217"/>
              <a:gd name="connsiteY0-242" fmla="*/ 0 h 397124"/>
              <a:gd name="connsiteX1-243" fmla="*/ 2182217 w 2182217"/>
              <a:gd name="connsiteY1-244" fmla="*/ 39180 h 397124"/>
              <a:gd name="connsiteX2-245" fmla="*/ 2177964 w 2182217"/>
              <a:gd name="connsiteY2-246" fmla="*/ 397124 h 397124"/>
              <a:gd name="connsiteX3-247" fmla="*/ 0 w 2182217"/>
              <a:gd name="connsiteY3-248" fmla="*/ 351197 h 397124"/>
              <a:gd name="connsiteX4-249" fmla="*/ 18802 w 2182217"/>
              <a:gd name="connsiteY4-250" fmla="*/ 0 h 397124"/>
              <a:gd name="connsiteX0-251" fmla="*/ 25152 w 2188567"/>
              <a:gd name="connsiteY0-252" fmla="*/ 0 h 397124"/>
              <a:gd name="connsiteX1-253" fmla="*/ 2188567 w 2188567"/>
              <a:gd name="connsiteY1-254" fmla="*/ 39180 h 397124"/>
              <a:gd name="connsiteX2-255" fmla="*/ 2184314 w 2188567"/>
              <a:gd name="connsiteY2-256" fmla="*/ 397124 h 397124"/>
              <a:gd name="connsiteX3-257" fmla="*/ 0 w 2188567"/>
              <a:gd name="connsiteY3-258" fmla="*/ 367072 h 397124"/>
              <a:gd name="connsiteX4-259" fmla="*/ 25152 w 2188567"/>
              <a:gd name="connsiteY4-260" fmla="*/ 0 h 397124"/>
              <a:gd name="connsiteX0-261" fmla="*/ 25152 w 2188567"/>
              <a:gd name="connsiteY0-262" fmla="*/ 0 h 381249"/>
              <a:gd name="connsiteX1-263" fmla="*/ 2188567 w 2188567"/>
              <a:gd name="connsiteY1-264" fmla="*/ 39180 h 381249"/>
              <a:gd name="connsiteX2-265" fmla="*/ 2181139 w 2188567"/>
              <a:gd name="connsiteY2-266" fmla="*/ 381249 h 381249"/>
              <a:gd name="connsiteX3-267" fmla="*/ 0 w 2188567"/>
              <a:gd name="connsiteY3-268" fmla="*/ 367072 h 381249"/>
              <a:gd name="connsiteX4-269" fmla="*/ 25152 w 2188567"/>
              <a:gd name="connsiteY4-270" fmla="*/ 0 h 381249"/>
              <a:gd name="connsiteX0-271" fmla="*/ 25152 w 2188567"/>
              <a:gd name="connsiteY0-272" fmla="*/ 0 h 411696"/>
              <a:gd name="connsiteX1-273" fmla="*/ 2188567 w 2188567"/>
              <a:gd name="connsiteY1-274" fmla="*/ 39180 h 411696"/>
              <a:gd name="connsiteX2-275" fmla="*/ 2181139 w 2188567"/>
              <a:gd name="connsiteY2-276" fmla="*/ 381249 h 411696"/>
              <a:gd name="connsiteX3-277" fmla="*/ 0 w 2188567"/>
              <a:gd name="connsiteY3-278" fmla="*/ 367072 h 411696"/>
              <a:gd name="connsiteX4-279" fmla="*/ 25152 w 2188567"/>
              <a:gd name="connsiteY4-280" fmla="*/ 0 h 411696"/>
              <a:gd name="connsiteX0-281" fmla="*/ 25152 w 2188567"/>
              <a:gd name="connsiteY0-282" fmla="*/ 0 h 436265"/>
              <a:gd name="connsiteX1-283" fmla="*/ 2188567 w 2188567"/>
              <a:gd name="connsiteY1-284" fmla="*/ 39180 h 436265"/>
              <a:gd name="connsiteX2-285" fmla="*/ 2181139 w 2188567"/>
              <a:gd name="connsiteY2-286" fmla="*/ 381249 h 436265"/>
              <a:gd name="connsiteX3-287" fmla="*/ 0 w 2188567"/>
              <a:gd name="connsiteY3-288" fmla="*/ 367072 h 436265"/>
              <a:gd name="connsiteX4-289" fmla="*/ 25152 w 2188567"/>
              <a:gd name="connsiteY4-290" fmla="*/ 0 h 436265"/>
              <a:gd name="connsiteX0-291" fmla="*/ 16942 w 2180357"/>
              <a:gd name="connsiteY0-292" fmla="*/ 0 h 436265"/>
              <a:gd name="connsiteX1-293" fmla="*/ 2180357 w 2180357"/>
              <a:gd name="connsiteY1-294" fmla="*/ 39180 h 436265"/>
              <a:gd name="connsiteX2-295" fmla="*/ 2172929 w 2180357"/>
              <a:gd name="connsiteY2-296" fmla="*/ 381249 h 436265"/>
              <a:gd name="connsiteX3-297" fmla="*/ 0 w 2180357"/>
              <a:gd name="connsiteY3-298" fmla="*/ 338745 h 436265"/>
              <a:gd name="connsiteX4-299" fmla="*/ 16942 w 2180357"/>
              <a:gd name="connsiteY4-300" fmla="*/ 0 h 436265"/>
              <a:gd name="connsiteX0-301" fmla="*/ 16942 w 2180357"/>
              <a:gd name="connsiteY0-302" fmla="*/ 0 h 436265"/>
              <a:gd name="connsiteX1-303" fmla="*/ 2180357 w 2180357"/>
              <a:gd name="connsiteY1-304" fmla="*/ 39180 h 436265"/>
              <a:gd name="connsiteX2-305" fmla="*/ 2172929 w 2180357"/>
              <a:gd name="connsiteY2-306" fmla="*/ 381249 h 436265"/>
              <a:gd name="connsiteX3-307" fmla="*/ 0 w 2180357"/>
              <a:gd name="connsiteY3-308" fmla="*/ 338745 h 436265"/>
              <a:gd name="connsiteX4-309" fmla="*/ 16942 w 2180357"/>
              <a:gd name="connsiteY4-310" fmla="*/ 0 h 43626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180357" h="436265">
                <a:moveTo>
                  <a:pt x="16942" y="0"/>
                </a:moveTo>
                <a:cubicBezTo>
                  <a:pt x="639962" y="54762"/>
                  <a:pt x="1398909" y="66757"/>
                  <a:pt x="2180357" y="39180"/>
                </a:cubicBezTo>
                <a:cubicBezTo>
                  <a:pt x="2178939" y="158495"/>
                  <a:pt x="2174347" y="261934"/>
                  <a:pt x="2172929" y="381249"/>
                </a:cubicBezTo>
                <a:cubicBezTo>
                  <a:pt x="1395033" y="436265"/>
                  <a:pt x="414147" y="370198"/>
                  <a:pt x="0" y="338745"/>
                </a:cubicBezTo>
                <a:lnTo>
                  <a:pt x="16942" y="0"/>
                </a:lnTo>
                <a:close/>
              </a:path>
            </a:pathLst>
          </a:custGeom>
          <a:solidFill>
            <a:srgbClr val="EB5312"/>
          </a:solidFill>
          <a:ln w="50800">
            <a:solidFill>
              <a:srgbClr val="EB5312"/>
            </a:solidFill>
            <a:headEnd type="oval"/>
            <a:tailEnd type="oval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000">
              <a:solidFill>
                <a:prstClr val="black"/>
              </a:solidFill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자유형 124"/>
          <p:cNvSpPr/>
          <p:nvPr/>
        </p:nvSpPr>
        <p:spPr bwMode="auto">
          <a:xfrm>
            <a:off x="2962313" y="2002891"/>
            <a:ext cx="173573" cy="368255"/>
          </a:xfrm>
          <a:custGeom>
            <a:avLst/>
            <a:gdLst>
              <a:gd name="connsiteX0" fmla="*/ 127000 w 203200"/>
              <a:gd name="connsiteY0" fmla="*/ 0 h 279400"/>
              <a:gd name="connsiteX1" fmla="*/ 0 w 203200"/>
              <a:gd name="connsiteY1" fmla="*/ 279400 h 279400"/>
              <a:gd name="connsiteX2" fmla="*/ 203200 w 203200"/>
              <a:gd name="connsiteY2" fmla="*/ 6350 h 279400"/>
              <a:gd name="connsiteX3" fmla="*/ 127000 w 203200"/>
              <a:gd name="connsiteY3" fmla="*/ 0 h 279400"/>
              <a:gd name="connsiteX0-1" fmla="*/ 53950 w 130150"/>
              <a:gd name="connsiteY0-2" fmla="*/ 0 h 226132"/>
              <a:gd name="connsiteX1-3" fmla="*/ 0 w 130150"/>
              <a:gd name="connsiteY1-4" fmla="*/ 226132 h 226132"/>
              <a:gd name="connsiteX2-5" fmla="*/ 130150 w 130150"/>
              <a:gd name="connsiteY2-6" fmla="*/ 6350 h 226132"/>
              <a:gd name="connsiteX3-7" fmla="*/ 53950 w 130150"/>
              <a:gd name="connsiteY3-8" fmla="*/ 0 h 226132"/>
              <a:gd name="connsiteX0-9" fmla="*/ 53950 w 130150"/>
              <a:gd name="connsiteY0-10" fmla="*/ 0 h 226132"/>
              <a:gd name="connsiteX1-11" fmla="*/ 0 w 130150"/>
              <a:gd name="connsiteY1-12" fmla="*/ 226132 h 226132"/>
              <a:gd name="connsiteX2-13" fmla="*/ 130150 w 130150"/>
              <a:gd name="connsiteY2-14" fmla="*/ 6350 h 226132"/>
              <a:gd name="connsiteX3-15" fmla="*/ 53950 w 130150"/>
              <a:gd name="connsiteY3-16" fmla="*/ 0 h 226132"/>
              <a:gd name="connsiteX0-17" fmla="*/ 53950 w 130150"/>
              <a:gd name="connsiteY0-18" fmla="*/ 0 h 226132"/>
              <a:gd name="connsiteX1-19" fmla="*/ 0 w 130150"/>
              <a:gd name="connsiteY1-20" fmla="*/ 226132 h 226132"/>
              <a:gd name="connsiteX2-21" fmla="*/ 130150 w 130150"/>
              <a:gd name="connsiteY2-22" fmla="*/ 6350 h 226132"/>
              <a:gd name="connsiteX3-23" fmla="*/ 53950 w 130150"/>
              <a:gd name="connsiteY3-24" fmla="*/ 0 h 226132"/>
              <a:gd name="connsiteX0-25" fmla="*/ 53950 w 130150"/>
              <a:gd name="connsiteY0-26" fmla="*/ 0 h 226132"/>
              <a:gd name="connsiteX1-27" fmla="*/ 0 w 130150"/>
              <a:gd name="connsiteY1-28" fmla="*/ 226132 h 226132"/>
              <a:gd name="connsiteX2-29" fmla="*/ 130150 w 130150"/>
              <a:gd name="connsiteY2-30" fmla="*/ 6350 h 226132"/>
              <a:gd name="connsiteX3-31" fmla="*/ 53950 w 130150"/>
              <a:gd name="connsiteY3-32" fmla="*/ 0 h 226132"/>
              <a:gd name="connsiteX0-33" fmla="*/ 53950 w 130150"/>
              <a:gd name="connsiteY0-34" fmla="*/ 0 h 226132"/>
              <a:gd name="connsiteX1-35" fmla="*/ 0 w 130150"/>
              <a:gd name="connsiteY1-36" fmla="*/ 226132 h 226132"/>
              <a:gd name="connsiteX2-37" fmla="*/ 130150 w 130150"/>
              <a:gd name="connsiteY2-38" fmla="*/ 6350 h 226132"/>
              <a:gd name="connsiteX3-39" fmla="*/ 53950 w 130150"/>
              <a:gd name="connsiteY3-40" fmla="*/ 0 h 226132"/>
              <a:gd name="connsiteX0-41" fmla="*/ 53950 w 130150"/>
              <a:gd name="connsiteY0-42" fmla="*/ 0 h 226132"/>
              <a:gd name="connsiteX1-43" fmla="*/ 0 w 130150"/>
              <a:gd name="connsiteY1-44" fmla="*/ 226132 h 226132"/>
              <a:gd name="connsiteX2-45" fmla="*/ 130150 w 130150"/>
              <a:gd name="connsiteY2-46" fmla="*/ 6350 h 226132"/>
              <a:gd name="connsiteX3-47" fmla="*/ 53950 w 130150"/>
              <a:gd name="connsiteY3-48" fmla="*/ 0 h 226132"/>
              <a:gd name="connsiteX0-49" fmla="*/ 53950 w 130150"/>
              <a:gd name="connsiteY0-50" fmla="*/ 0 h 226132"/>
              <a:gd name="connsiteX1-51" fmla="*/ 0 w 130150"/>
              <a:gd name="connsiteY1-52" fmla="*/ 226132 h 226132"/>
              <a:gd name="connsiteX2-53" fmla="*/ 130150 w 130150"/>
              <a:gd name="connsiteY2-54" fmla="*/ 6350 h 226132"/>
              <a:gd name="connsiteX3-55" fmla="*/ 53950 w 130150"/>
              <a:gd name="connsiteY3-56" fmla="*/ 0 h 226132"/>
              <a:gd name="connsiteX0-57" fmla="*/ 53950 w 108012"/>
              <a:gd name="connsiteY0-58" fmla="*/ 0 h 226132"/>
              <a:gd name="connsiteX1-59" fmla="*/ 0 w 108012"/>
              <a:gd name="connsiteY1-60" fmla="*/ 226132 h 226132"/>
              <a:gd name="connsiteX2-61" fmla="*/ 108012 w 108012"/>
              <a:gd name="connsiteY2-62" fmla="*/ 0 h 226132"/>
              <a:gd name="connsiteX3-63" fmla="*/ 53950 w 108012"/>
              <a:gd name="connsiteY3-64" fmla="*/ 0 h 226132"/>
              <a:gd name="connsiteX0-65" fmla="*/ 53950 w 108012"/>
              <a:gd name="connsiteY0-66" fmla="*/ 0 h 226132"/>
              <a:gd name="connsiteX1-67" fmla="*/ 0 w 108012"/>
              <a:gd name="connsiteY1-68" fmla="*/ 226132 h 226132"/>
              <a:gd name="connsiteX2-69" fmla="*/ 108012 w 108012"/>
              <a:gd name="connsiteY2-70" fmla="*/ 0 h 226132"/>
              <a:gd name="connsiteX3-71" fmla="*/ 53950 w 108012"/>
              <a:gd name="connsiteY3-72" fmla="*/ 0 h 226132"/>
              <a:gd name="connsiteX0-73" fmla="*/ 72008 w 108012"/>
              <a:gd name="connsiteY0-74" fmla="*/ 0 h 226132"/>
              <a:gd name="connsiteX1-75" fmla="*/ 0 w 108012"/>
              <a:gd name="connsiteY1-76" fmla="*/ 226132 h 226132"/>
              <a:gd name="connsiteX2-77" fmla="*/ 108012 w 108012"/>
              <a:gd name="connsiteY2-78" fmla="*/ 0 h 226132"/>
              <a:gd name="connsiteX3-79" fmla="*/ 72008 w 108012"/>
              <a:gd name="connsiteY3-80" fmla="*/ 0 h 226132"/>
              <a:gd name="connsiteX0-81" fmla="*/ 72008 w 108012"/>
              <a:gd name="connsiteY0-82" fmla="*/ 0 h 226132"/>
              <a:gd name="connsiteX1-83" fmla="*/ 0 w 108012"/>
              <a:gd name="connsiteY1-84" fmla="*/ 226132 h 226132"/>
              <a:gd name="connsiteX2-85" fmla="*/ 108012 w 108012"/>
              <a:gd name="connsiteY2-86" fmla="*/ 0 h 226132"/>
              <a:gd name="connsiteX3-87" fmla="*/ 72008 w 108012"/>
              <a:gd name="connsiteY3-88" fmla="*/ 0 h 226132"/>
              <a:gd name="connsiteX0-89" fmla="*/ 72008 w 108012"/>
              <a:gd name="connsiteY0-90" fmla="*/ 0 h 226132"/>
              <a:gd name="connsiteX1-91" fmla="*/ 0 w 108012"/>
              <a:gd name="connsiteY1-92" fmla="*/ 226132 h 226132"/>
              <a:gd name="connsiteX2-93" fmla="*/ 108012 w 108012"/>
              <a:gd name="connsiteY2-94" fmla="*/ 0 h 226132"/>
              <a:gd name="connsiteX3-95" fmla="*/ 72008 w 108012"/>
              <a:gd name="connsiteY3-96" fmla="*/ 0 h 226132"/>
              <a:gd name="connsiteX0-97" fmla="*/ 72008 w 108012"/>
              <a:gd name="connsiteY0-98" fmla="*/ 0 h 226132"/>
              <a:gd name="connsiteX1-99" fmla="*/ 0 w 108012"/>
              <a:gd name="connsiteY1-100" fmla="*/ 226132 h 226132"/>
              <a:gd name="connsiteX2-101" fmla="*/ 108012 w 108012"/>
              <a:gd name="connsiteY2-102" fmla="*/ 0 h 226132"/>
              <a:gd name="connsiteX3-103" fmla="*/ 72008 w 108012"/>
              <a:gd name="connsiteY3-104" fmla="*/ 0 h 226132"/>
              <a:gd name="connsiteX0-105" fmla="*/ 65881 w 108012"/>
              <a:gd name="connsiteY0-106" fmla="*/ 0 h 229667"/>
              <a:gd name="connsiteX1-107" fmla="*/ 0 w 108012"/>
              <a:gd name="connsiteY1-108" fmla="*/ 229667 h 229667"/>
              <a:gd name="connsiteX2-109" fmla="*/ 108012 w 108012"/>
              <a:gd name="connsiteY2-110" fmla="*/ 3535 h 229667"/>
              <a:gd name="connsiteX3-111" fmla="*/ 65881 w 108012"/>
              <a:gd name="connsiteY3-112" fmla="*/ 0 h 229667"/>
              <a:gd name="connsiteX0-113" fmla="*/ 65881 w 108012"/>
              <a:gd name="connsiteY0-114" fmla="*/ 0 h 229667"/>
              <a:gd name="connsiteX1-115" fmla="*/ 0 w 108012"/>
              <a:gd name="connsiteY1-116" fmla="*/ 229667 h 229667"/>
              <a:gd name="connsiteX2-117" fmla="*/ 108012 w 108012"/>
              <a:gd name="connsiteY2-118" fmla="*/ 3535 h 229667"/>
              <a:gd name="connsiteX3-119" fmla="*/ 65881 w 108012"/>
              <a:gd name="connsiteY3-120" fmla="*/ 0 h 229667"/>
              <a:gd name="connsiteX0-121" fmla="*/ 65881 w 108012"/>
              <a:gd name="connsiteY0-122" fmla="*/ 0 h 229667"/>
              <a:gd name="connsiteX1-123" fmla="*/ 0 w 108012"/>
              <a:gd name="connsiteY1-124" fmla="*/ 229667 h 229667"/>
              <a:gd name="connsiteX2-125" fmla="*/ 108012 w 108012"/>
              <a:gd name="connsiteY2-126" fmla="*/ 3535 h 229667"/>
              <a:gd name="connsiteX3-127" fmla="*/ 65881 w 108012"/>
              <a:gd name="connsiteY3-128" fmla="*/ 0 h 22966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08012" h="229667">
                <a:moveTo>
                  <a:pt x="65881" y="0"/>
                </a:moveTo>
                <a:cubicBezTo>
                  <a:pt x="13989" y="170218"/>
                  <a:pt x="14807" y="145050"/>
                  <a:pt x="0" y="229667"/>
                </a:cubicBezTo>
                <a:cubicBezTo>
                  <a:pt x="60212" y="160858"/>
                  <a:pt x="80727" y="78247"/>
                  <a:pt x="108012" y="3535"/>
                </a:cubicBezTo>
                <a:lnTo>
                  <a:pt x="65881" y="0"/>
                </a:lnTo>
                <a:close/>
              </a:path>
            </a:pathLst>
          </a:custGeom>
          <a:solidFill>
            <a:srgbClr val="F0CB94"/>
          </a:solidFill>
          <a:ln w="50800">
            <a:solidFill>
              <a:srgbClr val="EB5312"/>
            </a:solidFill>
            <a:headEnd type="oval"/>
            <a:tailEnd type="oval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000">
              <a:solidFill>
                <a:prstClr val="black"/>
              </a:solidFill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타원 113"/>
          <p:cNvSpPr/>
          <p:nvPr/>
        </p:nvSpPr>
        <p:spPr bwMode="auto">
          <a:xfrm>
            <a:off x="2929475" y="1634635"/>
            <a:ext cx="396401" cy="396403"/>
          </a:xfrm>
          <a:prstGeom prst="ellipse">
            <a:avLst/>
          </a:prstGeom>
          <a:noFill/>
          <a:ln w="50800">
            <a:solidFill>
              <a:srgbClr val="EB5312"/>
            </a:solidFill>
            <a:headEnd type="oval"/>
            <a:tailEnd type="oval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000">
              <a:solidFill>
                <a:prstClr val="black"/>
              </a:solidFill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자유형 88"/>
          <p:cNvSpPr/>
          <p:nvPr/>
        </p:nvSpPr>
        <p:spPr bwMode="auto">
          <a:xfrm>
            <a:off x="4691001" y="2251522"/>
            <a:ext cx="2833455" cy="2971843"/>
          </a:xfrm>
          <a:custGeom>
            <a:avLst/>
            <a:gdLst>
              <a:gd name="connsiteX0" fmla="*/ 22860 w 2194560"/>
              <a:gd name="connsiteY0" fmla="*/ 0 h 2377440"/>
              <a:gd name="connsiteX1" fmla="*/ 2194560 w 2194560"/>
              <a:gd name="connsiteY1" fmla="*/ 137160 h 2377440"/>
              <a:gd name="connsiteX2" fmla="*/ 2049780 w 2194560"/>
              <a:gd name="connsiteY2" fmla="*/ 1965960 h 2377440"/>
              <a:gd name="connsiteX3" fmla="*/ 853440 w 2194560"/>
              <a:gd name="connsiteY3" fmla="*/ 2377440 h 2377440"/>
              <a:gd name="connsiteX4" fmla="*/ 0 w 2194560"/>
              <a:gd name="connsiteY4" fmla="*/ 2316480 h 2377440"/>
              <a:gd name="connsiteX5" fmla="*/ 22860 w 2194560"/>
              <a:gd name="connsiteY5" fmla="*/ 0 h 2377440"/>
              <a:gd name="connsiteX0-1" fmla="*/ 22860 w 2203388"/>
              <a:gd name="connsiteY0-2" fmla="*/ 0 h 2377440"/>
              <a:gd name="connsiteX1-3" fmla="*/ 2194560 w 2203388"/>
              <a:gd name="connsiteY1-4" fmla="*/ 137160 h 2377440"/>
              <a:gd name="connsiteX2-5" fmla="*/ 2049780 w 2203388"/>
              <a:gd name="connsiteY2-6" fmla="*/ 1965960 h 2377440"/>
              <a:gd name="connsiteX3-7" fmla="*/ 853440 w 2203388"/>
              <a:gd name="connsiteY3-8" fmla="*/ 2377440 h 2377440"/>
              <a:gd name="connsiteX4-9" fmla="*/ 0 w 2203388"/>
              <a:gd name="connsiteY4-10" fmla="*/ 2316480 h 2377440"/>
              <a:gd name="connsiteX5-11" fmla="*/ 22860 w 2203388"/>
              <a:gd name="connsiteY5-12" fmla="*/ 0 h 2377440"/>
              <a:gd name="connsiteX0-13" fmla="*/ 22860 w 2203388"/>
              <a:gd name="connsiteY0-14" fmla="*/ 0 h 2377440"/>
              <a:gd name="connsiteX1-15" fmla="*/ 2194560 w 2203388"/>
              <a:gd name="connsiteY1-16" fmla="*/ 137160 h 2377440"/>
              <a:gd name="connsiteX2-17" fmla="*/ 2049780 w 2203388"/>
              <a:gd name="connsiteY2-18" fmla="*/ 1965960 h 2377440"/>
              <a:gd name="connsiteX3-19" fmla="*/ 853440 w 2203388"/>
              <a:gd name="connsiteY3-20" fmla="*/ 2377440 h 2377440"/>
              <a:gd name="connsiteX4-21" fmla="*/ 0 w 2203388"/>
              <a:gd name="connsiteY4-22" fmla="*/ 2316480 h 2377440"/>
              <a:gd name="connsiteX5-23" fmla="*/ 22860 w 2203388"/>
              <a:gd name="connsiteY5-24" fmla="*/ 0 h 2377440"/>
              <a:gd name="connsiteX0-25" fmla="*/ 22860 w 2203388"/>
              <a:gd name="connsiteY0-26" fmla="*/ 0 h 2377440"/>
              <a:gd name="connsiteX1-27" fmla="*/ 2194560 w 2203388"/>
              <a:gd name="connsiteY1-28" fmla="*/ 137160 h 2377440"/>
              <a:gd name="connsiteX2-29" fmla="*/ 2049780 w 2203388"/>
              <a:gd name="connsiteY2-30" fmla="*/ 1965960 h 2377440"/>
              <a:gd name="connsiteX3-31" fmla="*/ 853440 w 2203388"/>
              <a:gd name="connsiteY3-32" fmla="*/ 2377440 h 2377440"/>
              <a:gd name="connsiteX4-33" fmla="*/ 0 w 2203388"/>
              <a:gd name="connsiteY4-34" fmla="*/ 2316480 h 2377440"/>
              <a:gd name="connsiteX5-35" fmla="*/ 22860 w 2203388"/>
              <a:gd name="connsiteY5-36" fmla="*/ 0 h 2377440"/>
              <a:gd name="connsiteX0-37" fmla="*/ 22860 w 2203388"/>
              <a:gd name="connsiteY0-38" fmla="*/ 0 h 2377440"/>
              <a:gd name="connsiteX1-39" fmla="*/ 2194560 w 2203388"/>
              <a:gd name="connsiteY1-40" fmla="*/ 137160 h 2377440"/>
              <a:gd name="connsiteX2-41" fmla="*/ 2049780 w 2203388"/>
              <a:gd name="connsiteY2-42" fmla="*/ 1965960 h 2377440"/>
              <a:gd name="connsiteX3-43" fmla="*/ 853440 w 2203388"/>
              <a:gd name="connsiteY3-44" fmla="*/ 2377440 h 2377440"/>
              <a:gd name="connsiteX4-45" fmla="*/ 0 w 2203388"/>
              <a:gd name="connsiteY4-46" fmla="*/ 2232248 h 2377440"/>
              <a:gd name="connsiteX5-47" fmla="*/ 22860 w 2203388"/>
              <a:gd name="connsiteY5-48" fmla="*/ 0 h 2377440"/>
              <a:gd name="connsiteX0-49" fmla="*/ 22860 w 2203388"/>
              <a:gd name="connsiteY0-50" fmla="*/ 0 h 2377440"/>
              <a:gd name="connsiteX1-51" fmla="*/ 2194560 w 2203388"/>
              <a:gd name="connsiteY1-52" fmla="*/ 137160 h 2377440"/>
              <a:gd name="connsiteX2-53" fmla="*/ 2049780 w 2203388"/>
              <a:gd name="connsiteY2-54" fmla="*/ 1965960 h 2377440"/>
              <a:gd name="connsiteX3-55" fmla="*/ 853440 w 2203388"/>
              <a:gd name="connsiteY3-56" fmla="*/ 2377440 h 2377440"/>
              <a:gd name="connsiteX4-57" fmla="*/ 0 w 2203388"/>
              <a:gd name="connsiteY4-58" fmla="*/ 2232248 h 2377440"/>
              <a:gd name="connsiteX5-59" fmla="*/ 22860 w 2203388"/>
              <a:gd name="connsiteY5-60" fmla="*/ 0 h 2377440"/>
              <a:gd name="connsiteX0-61" fmla="*/ 22860 w 2203388"/>
              <a:gd name="connsiteY0-62" fmla="*/ 0 h 2377440"/>
              <a:gd name="connsiteX1-63" fmla="*/ 2194560 w 2203388"/>
              <a:gd name="connsiteY1-64" fmla="*/ 137160 h 2377440"/>
              <a:gd name="connsiteX2-65" fmla="*/ 2049780 w 2203388"/>
              <a:gd name="connsiteY2-66" fmla="*/ 1965960 h 2377440"/>
              <a:gd name="connsiteX3-67" fmla="*/ 853440 w 2203388"/>
              <a:gd name="connsiteY3-68" fmla="*/ 2377440 h 2377440"/>
              <a:gd name="connsiteX4-69" fmla="*/ 0 w 2203388"/>
              <a:gd name="connsiteY4-70" fmla="*/ 2232248 h 2377440"/>
              <a:gd name="connsiteX5-71" fmla="*/ 22860 w 2203388"/>
              <a:gd name="connsiteY5-72" fmla="*/ 0 h 2377440"/>
              <a:gd name="connsiteX0-73" fmla="*/ 22860 w 2194560"/>
              <a:gd name="connsiteY0-74" fmla="*/ 0 h 2377440"/>
              <a:gd name="connsiteX1-75" fmla="*/ 2194560 w 2194560"/>
              <a:gd name="connsiteY1-76" fmla="*/ 137160 h 2377440"/>
              <a:gd name="connsiteX2-77" fmla="*/ 2049780 w 2194560"/>
              <a:gd name="connsiteY2-78" fmla="*/ 1965960 h 2377440"/>
              <a:gd name="connsiteX3-79" fmla="*/ 853440 w 2194560"/>
              <a:gd name="connsiteY3-80" fmla="*/ 2377440 h 2377440"/>
              <a:gd name="connsiteX4-81" fmla="*/ 0 w 2194560"/>
              <a:gd name="connsiteY4-82" fmla="*/ 2232248 h 2377440"/>
              <a:gd name="connsiteX5-83" fmla="*/ 22860 w 2194560"/>
              <a:gd name="connsiteY5-84" fmla="*/ 0 h 2377440"/>
              <a:gd name="connsiteX0-85" fmla="*/ 22860 w 2201801"/>
              <a:gd name="connsiteY0-86" fmla="*/ 0 h 2377440"/>
              <a:gd name="connsiteX1-87" fmla="*/ 2194560 w 2201801"/>
              <a:gd name="connsiteY1-88" fmla="*/ 137160 h 2377440"/>
              <a:gd name="connsiteX2-89" fmla="*/ 2049780 w 2201801"/>
              <a:gd name="connsiteY2-90" fmla="*/ 1965960 h 2377440"/>
              <a:gd name="connsiteX3-91" fmla="*/ 853440 w 2201801"/>
              <a:gd name="connsiteY3-92" fmla="*/ 2377440 h 2377440"/>
              <a:gd name="connsiteX4-93" fmla="*/ 0 w 2201801"/>
              <a:gd name="connsiteY4-94" fmla="*/ 2232248 h 2377440"/>
              <a:gd name="connsiteX5-95" fmla="*/ 22860 w 2201801"/>
              <a:gd name="connsiteY5-96" fmla="*/ 0 h 2377440"/>
              <a:gd name="connsiteX0-97" fmla="*/ 22860 w 2201801"/>
              <a:gd name="connsiteY0-98" fmla="*/ 0 h 2340260"/>
              <a:gd name="connsiteX1-99" fmla="*/ 2194560 w 2201801"/>
              <a:gd name="connsiteY1-100" fmla="*/ 137160 h 2340260"/>
              <a:gd name="connsiteX2-101" fmla="*/ 2049780 w 2201801"/>
              <a:gd name="connsiteY2-102" fmla="*/ 1965960 h 2340260"/>
              <a:gd name="connsiteX3-103" fmla="*/ 1080120 w 2201801"/>
              <a:gd name="connsiteY3-104" fmla="*/ 2340260 h 2340260"/>
              <a:gd name="connsiteX4-105" fmla="*/ 0 w 2201801"/>
              <a:gd name="connsiteY4-106" fmla="*/ 2232248 h 2340260"/>
              <a:gd name="connsiteX5-107" fmla="*/ 22860 w 2201801"/>
              <a:gd name="connsiteY5-108" fmla="*/ 0 h 2340260"/>
              <a:gd name="connsiteX0-109" fmla="*/ 22860 w 2201801"/>
              <a:gd name="connsiteY0-110" fmla="*/ 0 h 2340260"/>
              <a:gd name="connsiteX1-111" fmla="*/ 2194560 w 2201801"/>
              <a:gd name="connsiteY1-112" fmla="*/ 137160 h 2340260"/>
              <a:gd name="connsiteX2-113" fmla="*/ 2049780 w 2201801"/>
              <a:gd name="connsiteY2-114" fmla="*/ 1965960 h 2340260"/>
              <a:gd name="connsiteX3-115" fmla="*/ 1080120 w 2201801"/>
              <a:gd name="connsiteY3-116" fmla="*/ 2340260 h 2340260"/>
              <a:gd name="connsiteX4-117" fmla="*/ 0 w 2201801"/>
              <a:gd name="connsiteY4-118" fmla="*/ 2232248 h 2340260"/>
              <a:gd name="connsiteX5-119" fmla="*/ 22860 w 2201801"/>
              <a:gd name="connsiteY5-120" fmla="*/ 0 h 2340260"/>
              <a:gd name="connsiteX0-121" fmla="*/ 22860 w 2201801"/>
              <a:gd name="connsiteY0-122" fmla="*/ 0 h 2316104"/>
              <a:gd name="connsiteX1-123" fmla="*/ 2194560 w 2201801"/>
              <a:gd name="connsiteY1-124" fmla="*/ 137160 h 2316104"/>
              <a:gd name="connsiteX2-125" fmla="*/ 2049780 w 2201801"/>
              <a:gd name="connsiteY2-126" fmla="*/ 1965960 h 2316104"/>
              <a:gd name="connsiteX3-127" fmla="*/ 1116124 w 2201801"/>
              <a:gd name="connsiteY3-128" fmla="*/ 2304256 h 2316104"/>
              <a:gd name="connsiteX4-129" fmla="*/ 0 w 2201801"/>
              <a:gd name="connsiteY4-130" fmla="*/ 2232248 h 2316104"/>
              <a:gd name="connsiteX5-131" fmla="*/ 22860 w 2201801"/>
              <a:gd name="connsiteY5-132" fmla="*/ 0 h 2316104"/>
              <a:gd name="connsiteX0-133" fmla="*/ 216024 w 2201801"/>
              <a:gd name="connsiteY0-134" fmla="*/ 0 h 2280100"/>
              <a:gd name="connsiteX1-135" fmla="*/ 2194560 w 2201801"/>
              <a:gd name="connsiteY1-136" fmla="*/ 101156 h 2280100"/>
              <a:gd name="connsiteX2-137" fmla="*/ 2049780 w 2201801"/>
              <a:gd name="connsiteY2-138" fmla="*/ 1929956 h 2280100"/>
              <a:gd name="connsiteX3-139" fmla="*/ 1116124 w 2201801"/>
              <a:gd name="connsiteY3-140" fmla="*/ 2268252 h 2280100"/>
              <a:gd name="connsiteX4-141" fmla="*/ 0 w 2201801"/>
              <a:gd name="connsiteY4-142" fmla="*/ 2196244 h 2280100"/>
              <a:gd name="connsiteX5-143" fmla="*/ 216024 w 2201801"/>
              <a:gd name="connsiteY5-144" fmla="*/ 0 h 2280100"/>
              <a:gd name="connsiteX0-145" fmla="*/ 72008 w 2201801"/>
              <a:gd name="connsiteY0-146" fmla="*/ 0 h 2280100"/>
              <a:gd name="connsiteX1-147" fmla="*/ 2194560 w 2201801"/>
              <a:gd name="connsiteY1-148" fmla="*/ 101156 h 2280100"/>
              <a:gd name="connsiteX2-149" fmla="*/ 2049780 w 2201801"/>
              <a:gd name="connsiteY2-150" fmla="*/ 1929956 h 2280100"/>
              <a:gd name="connsiteX3-151" fmla="*/ 1116124 w 2201801"/>
              <a:gd name="connsiteY3-152" fmla="*/ 2268252 h 2280100"/>
              <a:gd name="connsiteX4-153" fmla="*/ 0 w 2201801"/>
              <a:gd name="connsiteY4-154" fmla="*/ 2196244 h 2280100"/>
              <a:gd name="connsiteX5-155" fmla="*/ 72008 w 2201801"/>
              <a:gd name="connsiteY5-156" fmla="*/ 0 h 2280100"/>
              <a:gd name="connsiteX0-157" fmla="*/ 72008 w 2201801"/>
              <a:gd name="connsiteY0-158" fmla="*/ 0 h 2280100"/>
              <a:gd name="connsiteX1-159" fmla="*/ 2194560 w 2201801"/>
              <a:gd name="connsiteY1-160" fmla="*/ 101156 h 2280100"/>
              <a:gd name="connsiteX2-161" fmla="*/ 2049780 w 2201801"/>
              <a:gd name="connsiteY2-162" fmla="*/ 1929956 h 2280100"/>
              <a:gd name="connsiteX3-163" fmla="*/ 1116124 w 2201801"/>
              <a:gd name="connsiteY3-164" fmla="*/ 2268252 h 2280100"/>
              <a:gd name="connsiteX4-165" fmla="*/ 0 w 2201801"/>
              <a:gd name="connsiteY4-166" fmla="*/ 2196244 h 2280100"/>
              <a:gd name="connsiteX5-167" fmla="*/ 72008 w 2201801"/>
              <a:gd name="connsiteY5-168" fmla="*/ 0 h 2280100"/>
              <a:gd name="connsiteX0-169" fmla="*/ 72008 w 2201801"/>
              <a:gd name="connsiteY0-170" fmla="*/ 0 h 2280100"/>
              <a:gd name="connsiteX1-171" fmla="*/ 2194560 w 2201801"/>
              <a:gd name="connsiteY1-172" fmla="*/ 101156 h 2280100"/>
              <a:gd name="connsiteX2-173" fmla="*/ 2049780 w 2201801"/>
              <a:gd name="connsiteY2-174" fmla="*/ 1929956 h 2280100"/>
              <a:gd name="connsiteX3-175" fmla="*/ 1116124 w 2201801"/>
              <a:gd name="connsiteY3-176" fmla="*/ 2268252 h 2280100"/>
              <a:gd name="connsiteX4-177" fmla="*/ 0 w 2201801"/>
              <a:gd name="connsiteY4-178" fmla="*/ 2196244 h 2280100"/>
              <a:gd name="connsiteX5-179" fmla="*/ 72008 w 2201801"/>
              <a:gd name="connsiteY5-180" fmla="*/ 0 h 2280100"/>
              <a:gd name="connsiteX0-181" fmla="*/ 144016 w 2201801"/>
              <a:gd name="connsiteY0-182" fmla="*/ 0 h 2244096"/>
              <a:gd name="connsiteX1-183" fmla="*/ 2194560 w 2201801"/>
              <a:gd name="connsiteY1-184" fmla="*/ 65152 h 2244096"/>
              <a:gd name="connsiteX2-185" fmla="*/ 2049780 w 2201801"/>
              <a:gd name="connsiteY2-186" fmla="*/ 1893952 h 2244096"/>
              <a:gd name="connsiteX3-187" fmla="*/ 1116124 w 2201801"/>
              <a:gd name="connsiteY3-188" fmla="*/ 2232248 h 2244096"/>
              <a:gd name="connsiteX4-189" fmla="*/ 0 w 2201801"/>
              <a:gd name="connsiteY4-190" fmla="*/ 2160240 h 2244096"/>
              <a:gd name="connsiteX5-191" fmla="*/ 144016 w 2201801"/>
              <a:gd name="connsiteY5-192" fmla="*/ 0 h 2244096"/>
              <a:gd name="connsiteX0-193" fmla="*/ 144016 w 2201801"/>
              <a:gd name="connsiteY0-194" fmla="*/ 0 h 2244096"/>
              <a:gd name="connsiteX1-195" fmla="*/ 2194560 w 2201801"/>
              <a:gd name="connsiteY1-196" fmla="*/ 65152 h 2244096"/>
              <a:gd name="connsiteX2-197" fmla="*/ 2049780 w 2201801"/>
              <a:gd name="connsiteY2-198" fmla="*/ 1893952 h 2244096"/>
              <a:gd name="connsiteX3-199" fmla="*/ 1116124 w 2201801"/>
              <a:gd name="connsiteY3-200" fmla="*/ 2232248 h 2244096"/>
              <a:gd name="connsiteX4-201" fmla="*/ 0 w 2201801"/>
              <a:gd name="connsiteY4-202" fmla="*/ 2160240 h 2244096"/>
              <a:gd name="connsiteX5-203" fmla="*/ 144016 w 2201801"/>
              <a:gd name="connsiteY5-204" fmla="*/ 0 h 2244096"/>
              <a:gd name="connsiteX0-205" fmla="*/ 144016 w 2201801"/>
              <a:gd name="connsiteY0-206" fmla="*/ 0 h 2244096"/>
              <a:gd name="connsiteX1-207" fmla="*/ 2194560 w 2201801"/>
              <a:gd name="connsiteY1-208" fmla="*/ 65152 h 2244096"/>
              <a:gd name="connsiteX2-209" fmla="*/ 2049780 w 2201801"/>
              <a:gd name="connsiteY2-210" fmla="*/ 1893952 h 2244096"/>
              <a:gd name="connsiteX3-211" fmla="*/ 1116124 w 2201801"/>
              <a:gd name="connsiteY3-212" fmla="*/ 2232248 h 2244096"/>
              <a:gd name="connsiteX4-213" fmla="*/ 0 w 2201801"/>
              <a:gd name="connsiteY4-214" fmla="*/ 2160240 h 2244096"/>
              <a:gd name="connsiteX5-215" fmla="*/ 144016 w 2201801"/>
              <a:gd name="connsiteY5-216" fmla="*/ 0 h 2244096"/>
              <a:gd name="connsiteX0-217" fmla="*/ 144016 w 2201801"/>
              <a:gd name="connsiteY0-218" fmla="*/ 0 h 2244096"/>
              <a:gd name="connsiteX1-219" fmla="*/ 2194560 w 2201801"/>
              <a:gd name="connsiteY1-220" fmla="*/ 65152 h 2244096"/>
              <a:gd name="connsiteX2-221" fmla="*/ 2049780 w 2201801"/>
              <a:gd name="connsiteY2-222" fmla="*/ 1893952 h 2244096"/>
              <a:gd name="connsiteX3-223" fmla="*/ 1116124 w 2201801"/>
              <a:gd name="connsiteY3-224" fmla="*/ 2232248 h 2244096"/>
              <a:gd name="connsiteX4-225" fmla="*/ 0 w 2201801"/>
              <a:gd name="connsiteY4-226" fmla="*/ 2160240 h 2244096"/>
              <a:gd name="connsiteX5-227" fmla="*/ 144016 w 2201801"/>
              <a:gd name="connsiteY5-228" fmla="*/ 0 h 2244096"/>
              <a:gd name="connsiteX0-229" fmla="*/ 144016 w 2201801"/>
              <a:gd name="connsiteY0-230" fmla="*/ 0 h 2244096"/>
              <a:gd name="connsiteX1-231" fmla="*/ 2194560 w 2201801"/>
              <a:gd name="connsiteY1-232" fmla="*/ 65152 h 2244096"/>
              <a:gd name="connsiteX2-233" fmla="*/ 2049780 w 2201801"/>
              <a:gd name="connsiteY2-234" fmla="*/ 1893952 h 2244096"/>
              <a:gd name="connsiteX3-235" fmla="*/ 1116124 w 2201801"/>
              <a:gd name="connsiteY3-236" fmla="*/ 2232248 h 2244096"/>
              <a:gd name="connsiteX4-237" fmla="*/ 0 w 2201801"/>
              <a:gd name="connsiteY4-238" fmla="*/ 2160240 h 2244096"/>
              <a:gd name="connsiteX5-239" fmla="*/ 144016 w 2201801"/>
              <a:gd name="connsiteY5-240" fmla="*/ 0 h 2244096"/>
              <a:gd name="connsiteX0-241" fmla="*/ 144016 w 2201801"/>
              <a:gd name="connsiteY0-242" fmla="*/ 0 h 2244096"/>
              <a:gd name="connsiteX1-243" fmla="*/ 2194560 w 2201801"/>
              <a:gd name="connsiteY1-244" fmla="*/ 65152 h 2244096"/>
              <a:gd name="connsiteX2-245" fmla="*/ 2049780 w 2201801"/>
              <a:gd name="connsiteY2-246" fmla="*/ 1893952 h 2244096"/>
              <a:gd name="connsiteX3-247" fmla="*/ 1116124 w 2201801"/>
              <a:gd name="connsiteY3-248" fmla="*/ 2232248 h 2244096"/>
              <a:gd name="connsiteX4-249" fmla="*/ 0 w 2201801"/>
              <a:gd name="connsiteY4-250" fmla="*/ 2160240 h 2244096"/>
              <a:gd name="connsiteX5-251" fmla="*/ 144016 w 2201801"/>
              <a:gd name="connsiteY5-252" fmla="*/ 0 h 2244096"/>
              <a:gd name="connsiteX0-253" fmla="*/ 144016 w 2201801"/>
              <a:gd name="connsiteY0-254" fmla="*/ 0 h 2244096"/>
              <a:gd name="connsiteX1-255" fmla="*/ 2194560 w 2201801"/>
              <a:gd name="connsiteY1-256" fmla="*/ 65152 h 2244096"/>
              <a:gd name="connsiteX2-257" fmla="*/ 2049780 w 2201801"/>
              <a:gd name="connsiteY2-258" fmla="*/ 1893952 h 2244096"/>
              <a:gd name="connsiteX3-259" fmla="*/ 1116124 w 2201801"/>
              <a:gd name="connsiteY3-260" fmla="*/ 2232248 h 2244096"/>
              <a:gd name="connsiteX4-261" fmla="*/ 0 w 2201801"/>
              <a:gd name="connsiteY4-262" fmla="*/ 2160240 h 2244096"/>
              <a:gd name="connsiteX5-263" fmla="*/ 144016 w 2201801"/>
              <a:gd name="connsiteY5-264" fmla="*/ 0 h 2244096"/>
              <a:gd name="connsiteX0-265" fmla="*/ 144016 w 2201801"/>
              <a:gd name="connsiteY0-266" fmla="*/ 0 h 2232248"/>
              <a:gd name="connsiteX1-267" fmla="*/ 2194560 w 2201801"/>
              <a:gd name="connsiteY1-268" fmla="*/ 65152 h 2232248"/>
              <a:gd name="connsiteX2-269" fmla="*/ 2049780 w 2201801"/>
              <a:gd name="connsiteY2-270" fmla="*/ 1893952 h 2232248"/>
              <a:gd name="connsiteX3-271" fmla="*/ 1116124 w 2201801"/>
              <a:gd name="connsiteY3-272" fmla="*/ 2232248 h 2232248"/>
              <a:gd name="connsiteX4-273" fmla="*/ 0 w 2201801"/>
              <a:gd name="connsiteY4-274" fmla="*/ 2160240 h 2232248"/>
              <a:gd name="connsiteX5-275" fmla="*/ 144016 w 2201801"/>
              <a:gd name="connsiteY5-276" fmla="*/ 0 h 2232248"/>
              <a:gd name="connsiteX0-277" fmla="*/ 144016 w 2201801"/>
              <a:gd name="connsiteY0-278" fmla="*/ 0 h 2232248"/>
              <a:gd name="connsiteX1-279" fmla="*/ 2194560 w 2201801"/>
              <a:gd name="connsiteY1-280" fmla="*/ 65152 h 2232248"/>
              <a:gd name="connsiteX2-281" fmla="*/ 2049780 w 2201801"/>
              <a:gd name="connsiteY2-282" fmla="*/ 1893952 h 2232248"/>
              <a:gd name="connsiteX3-283" fmla="*/ 1116124 w 2201801"/>
              <a:gd name="connsiteY3-284" fmla="*/ 2232248 h 2232248"/>
              <a:gd name="connsiteX4-285" fmla="*/ 0 w 2201801"/>
              <a:gd name="connsiteY4-286" fmla="*/ 2160240 h 2232248"/>
              <a:gd name="connsiteX5-287" fmla="*/ 144016 w 2201801"/>
              <a:gd name="connsiteY5-288" fmla="*/ 0 h 2232248"/>
              <a:gd name="connsiteX0-289" fmla="*/ 144016 w 2201801"/>
              <a:gd name="connsiteY0-290" fmla="*/ 0 h 2232248"/>
              <a:gd name="connsiteX1-291" fmla="*/ 2194560 w 2201801"/>
              <a:gd name="connsiteY1-292" fmla="*/ 65152 h 2232248"/>
              <a:gd name="connsiteX2-293" fmla="*/ 2049780 w 2201801"/>
              <a:gd name="connsiteY2-294" fmla="*/ 1893952 h 2232248"/>
              <a:gd name="connsiteX3-295" fmla="*/ 1116124 w 2201801"/>
              <a:gd name="connsiteY3-296" fmla="*/ 2232248 h 2232248"/>
              <a:gd name="connsiteX4-297" fmla="*/ 0 w 2201801"/>
              <a:gd name="connsiteY4-298" fmla="*/ 2160240 h 2232248"/>
              <a:gd name="connsiteX5-299" fmla="*/ 144016 w 2201801"/>
              <a:gd name="connsiteY5-300" fmla="*/ 0 h 2232248"/>
              <a:gd name="connsiteX0-301" fmla="*/ 180020 w 2201801"/>
              <a:gd name="connsiteY0-302" fmla="*/ 0 h 2232248"/>
              <a:gd name="connsiteX1-303" fmla="*/ 2194560 w 2201801"/>
              <a:gd name="connsiteY1-304" fmla="*/ 65152 h 2232248"/>
              <a:gd name="connsiteX2-305" fmla="*/ 2049780 w 2201801"/>
              <a:gd name="connsiteY2-306" fmla="*/ 1893952 h 2232248"/>
              <a:gd name="connsiteX3-307" fmla="*/ 1116124 w 2201801"/>
              <a:gd name="connsiteY3-308" fmla="*/ 2232248 h 2232248"/>
              <a:gd name="connsiteX4-309" fmla="*/ 0 w 2201801"/>
              <a:gd name="connsiteY4-310" fmla="*/ 2160240 h 2232248"/>
              <a:gd name="connsiteX5-311" fmla="*/ 180020 w 2201801"/>
              <a:gd name="connsiteY5-312" fmla="*/ 0 h 2232248"/>
              <a:gd name="connsiteX0-313" fmla="*/ 180020 w 2201801"/>
              <a:gd name="connsiteY0-314" fmla="*/ 0 h 2232248"/>
              <a:gd name="connsiteX1-315" fmla="*/ 2194560 w 2201801"/>
              <a:gd name="connsiteY1-316" fmla="*/ 65152 h 2232248"/>
              <a:gd name="connsiteX2-317" fmla="*/ 2049780 w 2201801"/>
              <a:gd name="connsiteY2-318" fmla="*/ 1893952 h 2232248"/>
              <a:gd name="connsiteX3-319" fmla="*/ 1116124 w 2201801"/>
              <a:gd name="connsiteY3-320" fmla="*/ 2232248 h 2232248"/>
              <a:gd name="connsiteX4-321" fmla="*/ 0 w 2201801"/>
              <a:gd name="connsiteY4-322" fmla="*/ 2160240 h 2232248"/>
              <a:gd name="connsiteX5-323" fmla="*/ 180020 w 2201801"/>
              <a:gd name="connsiteY5-324" fmla="*/ 0 h 2232248"/>
              <a:gd name="connsiteX0-325" fmla="*/ 180020 w 2201801"/>
              <a:gd name="connsiteY0-326" fmla="*/ 0 h 2232248"/>
              <a:gd name="connsiteX1-327" fmla="*/ 2196244 w 2201801"/>
              <a:gd name="connsiteY1-328" fmla="*/ 36004 h 2232248"/>
              <a:gd name="connsiteX2-329" fmla="*/ 2049780 w 2201801"/>
              <a:gd name="connsiteY2-330" fmla="*/ 1893952 h 2232248"/>
              <a:gd name="connsiteX3-331" fmla="*/ 1116124 w 2201801"/>
              <a:gd name="connsiteY3-332" fmla="*/ 2232248 h 2232248"/>
              <a:gd name="connsiteX4-333" fmla="*/ 0 w 2201801"/>
              <a:gd name="connsiteY4-334" fmla="*/ 2160240 h 2232248"/>
              <a:gd name="connsiteX5-335" fmla="*/ 180020 w 2201801"/>
              <a:gd name="connsiteY5-336" fmla="*/ 0 h 2232248"/>
              <a:gd name="connsiteX0-337" fmla="*/ 180020 w 2201801"/>
              <a:gd name="connsiteY0-338" fmla="*/ 0 h 2232248"/>
              <a:gd name="connsiteX1-339" fmla="*/ 2196244 w 2201801"/>
              <a:gd name="connsiteY1-340" fmla="*/ 36004 h 2232248"/>
              <a:gd name="connsiteX2-341" fmla="*/ 2049780 w 2201801"/>
              <a:gd name="connsiteY2-342" fmla="*/ 1893952 h 2232248"/>
              <a:gd name="connsiteX3-343" fmla="*/ 1116124 w 2201801"/>
              <a:gd name="connsiteY3-344" fmla="*/ 2232248 h 2232248"/>
              <a:gd name="connsiteX4-345" fmla="*/ 0 w 2201801"/>
              <a:gd name="connsiteY4-346" fmla="*/ 2160240 h 2232248"/>
              <a:gd name="connsiteX5-347" fmla="*/ 180020 w 2201801"/>
              <a:gd name="connsiteY5-348" fmla="*/ 0 h 2232248"/>
              <a:gd name="connsiteX0-349" fmla="*/ 180020 w 2196244"/>
              <a:gd name="connsiteY0-350" fmla="*/ 0 h 2232248"/>
              <a:gd name="connsiteX1-351" fmla="*/ 2196244 w 2196244"/>
              <a:gd name="connsiteY1-352" fmla="*/ 36004 h 2232248"/>
              <a:gd name="connsiteX2-353" fmla="*/ 2049780 w 2196244"/>
              <a:gd name="connsiteY2-354" fmla="*/ 1893952 h 2232248"/>
              <a:gd name="connsiteX3-355" fmla="*/ 1116124 w 2196244"/>
              <a:gd name="connsiteY3-356" fmla="*/ 2232248 h 2232248"/>
              <a:gd name="connsiteX4-357" fmla="*/ 0 w 2196244"/>
              <a:gd name="connsiteY4-358" fmla="*/ 2160240 h 2232248"/>
              <a:gd name="connsiteX5-359" fmla="*/ 180020 w 2196244"/>
              <a:gd name="connsiteY5-360" fmla="*/ 0 h 2232248"/>
              <a:gd name="connsiteX0-361" fmla="*/ 180020 w 2196244"/>
              <a:gd name="connsiteY0-362" fmla="*/ 0 h 2232248"/>
              <a:gd name="connsiteX1-363" fmla="*/ 2196244 w 2196244"/>
              <a:gd name="connsiteY1-364" fmla="*/ 36004 h 2232248"/>
              <a:gd name="connsiteX2-365" fmla="*/ 2049780 w 2196244"/>
              <a:gd name="connsiteY2-366" fmla="*/ 1893952 h 2232248"/>
              <a:gd name="connsiteX3-367" fmla="*/ 1116124 w 2196244"/>
              <a:gd name="connsiteY3-368" fmla="*/ 2232248 h 2232248"/>
              <a:gd name="connsiteX4-369" fmla="*/ 0 w 2196244"/>
              <a:gd name="connsiteY4-370" fmla="*/ 2160240 h 2232248"/>
              <a:gd name="connsiteX5-371" fmla="*/ 180020 w 2196244"/>
              <a:gd name="connsiteY5-372" fmla="*/ 0 h 2232248"/>
              <a:gd name="connsiteX0-373" fmla="*/ 180020 w 2196244"/>
              <a:gd name="connsiteY0-374" fmla="*/ 0 h 2232248"/>
              <a:gd name="connsiteX1-375" fmla="*/ 2196244 w 2196244"/>
              <a:gd name="connsiteY1-376" fmla="*/ 36004 h 2232248"/>
              <a:gd name="connsiteX2-377" fmla="*/ 2049780 w 2196244"/>
              <a:gd name="connsiteY2-378" fmla="*/ 1893952 h 2232248"/>
              <a:gd name="connsiteX3-379" fmla="*/ 1116124 w 2196244"/>
              <a:gd name="connsiteY3-380" fmla="*/ 2232248 h 2232248"/>
              <a:gd name="connsiteX4-381" fmla="*/ 0 w 2196244"/>
              <a:gd name="connsiteY4-382" fmla="*/ 2160240 h 2232248"/>
              <a:gd name="connsiteX5-383" fmla="*/ 180020 w 2196244"/>
              <a:gd name="connsiteY5-384" fmla="*/ 0 h 2232248"/>
              <a:gd name="connsiteX0-385" fmla="*/ 180020 w 2196244"/>
              <a:gd name="connsiteY0-386" fmla="*/ 0 h 2232248"/>
              <a:gd name="connsiteX1-387" fmla="*/ 2196244 w 2196244"/>
              <a:gd name="connsiteY1-388" fmla="*/ 36004 h 2232248"/>
              <a:gd name="connsiteX2-389" fmla="*/ 2049780 w 2196244"/>
              <a:gd name="connsiteY2-390" fmla="*/ 1893952 h 2232248"/>
              <a:gd name="connsiteX3-391" fmla="*/ 1116124 w 2196244"/>
              <a:gd name="connsiteY3-392" fmla="*/ 2232248 h 2232248"/>
              <a:gd name="connsiteX4-393" fmla="*/ 0 w 2196244"/>
              <a:gd name="connsiteY4-394" fmla="*/ 2160240 h 2232248"/>
              <a:gd name="connsiteX5-395" fmla="*/ 180020 w 2196244"/>
              <a:gd name="connsiteY5-396" fmla="*/ 0 h 2232248"/>
              <a:gd name="connsiteX0-397" fmla="*/ 180020 w 2196244"/>
              <a:gd name="connsiteY0-398" fmla="*/ 0 h 2302394"/>
              <a:gd name="connsiteX1-399" fmla="*/ 2196244 w 2196244"/>
              <a:gd name="connsiteY1-400" fmla="*/ 36004 h 2302394"/>
              <a:gd name="connsiteX2-401" fmla="*/ 2049780 w 2196244"/>
              <a:gd name="connsiteY2-402" fmla="*/ 1893952 h 2302394"/>
              <a:gd name="connsiteX3-403" fmla="*/ 1116124 w 2196244"/>
              <a:gd name="connsiteY3-404" fmla="*/ 2232248 h 2302394"/>
              <a:gd name="connsiteX4-405" fmla="*/ 0 w 2196244"/>
              <a:gd name="connsiteY4-406" fmla="*/ 2160240 h 2302394"/>
              <a:gd name="connsiteX5-407" fmla="*/ 180020 w 2196244"/>
              <a:gd name="connsiteY5-408" fmla="*/ 0 h 230239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196244" h="2302394">
                <a:moveTo>
                  <a:pt x="180020" y="0"/>
                </a:moveTo>
                <a:cubicBezTo>
                  <a:pt x="857309" y="70607"/>
                  <a:pt x="1482827" y="69527"/>
                  <a:pt x="2196244" y="36004"/>
                </a:cubicBezTo>
                <a:cubicBezTo>
                  <a:pt x="2181324" y="633028"/>
                  <a:pt x="2129347" y="1853427"/>
                  <a:pt x="2049780" y="1893952"/>
                </a:cubicBezTo>
                <a:cubicBezTo>
                  <a:pt x="1651000" y="2031112"/>
                  <a:pt x="1551293" y="2137976"/>
                  <a:pt x="1116124" y="2232248"/>
                </a:cubicBezTo>
                <a:cubicBezTo>
                  <a:pt x="697811" y="2302394"/>
                  <a:pt x="386738" y="2168927"/>
                  <a:pt x="0" y="2160240"/>
                </a:cubicBezTo>
                <a:cubicBezTo>
                  <a:pt x="112494" y="1412821"/>
                  <a:pt x="149009" y="847792"/>
                  <a:pt x="180020" y="0"/>
                </a:cubicBezTo>
                <a:close/>
              </a:path>
            </a:pathLst>
          </a:custGeom>
          <a:noFill/>
          <a:ln w="50800">
            <a:solidFill>
              <a:srgbClr val="EB5312"/>
            </a:solidFill>
            <a:headEnd type="oval"/>
            <a:tailEnd type="oval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000">
              <a:solidFill>
                <a:prstClr val="black"/>
              </a:solidFill>
              <a:latin typeface="Arial" panose="020B0604020202020204" pitchFamily="34" charset="0"/>
              <a:ea typeface="+mn-ea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자유형 87"/>
          <p:cNvSpPr/>
          <p:nvPr/>
        </p:nvSpPr>
        <p:spPr bwMode="auto">
          <a:xfrm>
            <a:off x="6131184" y="4383649"/>
            <a:ext cx="1198590" cy="748239"/>
          </a:xfrm>
          <a:custGeom>
            <a:avLst/>
            <a:gdLst>
              <a:gd name="connsiteX0" fmla="*/ 0 w 1104900"/>
              <a:gd name="connsiteY0" fmla="*/ 655320 h 655320"/>
              <a:gd name="connsiteX1" fmla="*/ 807720 w 1104900"/>
              <a:gd name="connsiteY1" fmla="*/ 0 h 655320"/>
              <a:gd name="connsiteX2" fmla="*/ 1104900 w 1104900"/>
              <a:gd name="connsiteY2" fmla="*/ 274320 h 655320"/>
              <a:gd name="connsiteX3" fmla="*/ 0 w 1104900"/>
              <a:gd name="connsiteY3" fmla="*/ 655320 h 655320"/>
              <a:gd name="connsiteX0-1" fmla="*/ 0 w 1104900"/>
              <a:gd name="connsiteY0-2" fmla="*/ 655320 h 716248"/>
              <a:gd name="connsiteX1-3" fmla="*/ 807720 w 1104900"/>
              <a:gd name="connsiteY1-4" fmla="*/ 0 h 716248"/>
              <a:gd name="connsiteX2-5" fmla="*/ 1104900 w 1104900"/>
              <a:gd name="connsiteY2-6" fmla="*/ 274320 h 716248"/>
              <a:gd name="connsiteX3-7" fmla="*/ 0 w 1104900"/>
              <a:gd name="connsiteY3-8" fmla="*/ 655320 h 716248"/>
              <a:gd name="connsiteX0-9" fmla="*/ 0 w 1104900"/>
              <a:gd name="connsiteY0-10" fmla="*/ 655320 h 716248"/>
              <a:gd name="connsiteX1-11" fmla="*/ 807720 w 1104900"/>
              <a:gd name="connsiteY1-12" fmla="*/ 0 h 716248"/>
              <a:gd name="connsiteX2-13" fmla="*/ 1104900 w 1104900"/>
              <a:gd name="connsiteY2-14" fmla="*/ 274320 h 716248"/>
              <a:gd name="connsiteX3-15" fmla="*/ 0 w 1104900"/>
              <a:gd name="connsiteY3-16" fmla="*/ 655320 h 716248"/>
              <a:gd name="connsiteX0-17" fmla="*/ 0 w 1104900"/>
              <a:gd name="connsiteY0-18" fmla="*/ 655320 h 716248"/>
              <a:gd name="connsiteX1-19" fmla="*/ 807720 w 1104900"/>
              <a:gd name="connsiteY1-20" fmla="*/ 0 h 716248"/>
              <a:gd name="connsiteX2-21" fmla="*/ 1104900 w 1104900"/>
              <a:gd name="connsiteY2-22" fmla="*/ 274320 h 716248"/>
              <a:gd name="connsiteX3-23" fmla="*/ 0 w 1104900"/>
              <a:gd name="connsiteY3-24" fmla="*/ 655320 h 716248"/>
              <a:gd name="connsiteX0-25" fmla="*/ 0 w 1104900"/>
              <a:gd name="connsiteY0-26" fmla="*/ 655320 h 655320"/>
              <a:gd name="connsiteX1-27" fmla="*/ 807720 w 1104900"/>
              <a:gd name="connsiteY1-28" fmla="*/ 0 h 655320"/>
              <a:gd name="connsiteX2-29" fmla="*/ 1104900 w 1104900"/>
              <a:gd name="connsiteY2-30" fmla="*/ 274320 h 655320"/>
              <a:gd name="connsiteX3-31" fmla="*/ 0 w 1104900"/>
              <a:gd name="connsiteY3-32" fmla="*/ 655320 h 655320"/>
              <a:gd name="connsiteX0-33" fmla="*/ 0 w 1104900"/>
              <a:gd name="connsiteY0-34" fmla="*/ 655320 h 655320"/>
              <a:gd name="connsiteX1-35" fmla="*/ 807720 w 1104900"/>
              <a:gd name="connsiteY1-36" fmla="*/ 0 h 655320"/>
              <a:gd name="connsiteX2-37" fmla="*/ 1104900 w 1104900"/>
              <a:gd name="connsiteY2-38" fmla="*/ 274320 h 655320"/>
              <a:gd name="connsiteX3-39" fmla="*/ 0 w 1104900"/>
              <a:gd name="connsiteY3-40" fmla="*/ 655320 h 655320"/>
              <a:gd name="connsiteX0-41" fmla="*/ 0 w 1104900"/>
              <a:gd name="connsiteY0-42" fmla="*/ 655320 h 655320"/>
              <a:gd name="connsiteX1-43" fmla="*/ 807720 w 1104900"/>
              <a:gd name="connsiteY1-44" fmla="*/ 0 h 655320"/>
              <a:gd name="connsiteX2-45" fmla="*/ 1104900 w 1104900"/>
              <a:gd name="connsiteY2-46" fmla="*/ 274320 h 655320"/>
              <a:gd name="connsiteX3-47" fmla="*/ 0 w 1104900"/>
              <a:gd name="connsiteY3-48" fmla="*/ 655320 h 655320"/>
              <a:gd name="connsiteX0-49" fmla="*/ 0 w 1104900"/>
              <a:gd name="connsiteY0-50" fmla="*/ 655320 h 655320"/>
              <a:gd name="connsiteX1-51" fmla="*/ 807720 w 1104900"/>
              <a:gd name="connsiteY1-52" fmla="*/ 0 h 655320"/>
              <a:gd name="connsiteX2-53" fmla="*/ 1104900 w 1104900"/>
              <a:gd name="connsiteY2-54" fmla="*/ 274320 h 655320"/>
              <a:gd name="connsiteX3-55" fmla="*/ 0 w 1104900"/>
              <a:gd name="connsiteY3-56" fmla="*/ 655320 h 655320"/>
              <a:gd name="connsiteX0-57" fmla="*/ 0 w 1104900"/>
              <a:gd name="connsiteY0-58" fmla="*/ 655320 h 655320"/>
              <a:gd name="connsiteX1-59" fmla="*/ 807720 w 1104900"/>
              <a:gd name="connsiteY1-60" fmla="*/ 0 h 655320"/>
              <a:gd name="connsiteX2-61" fmla="*/ 1104900 w 1104900"/>
              <a:gd name="connsiteY2-62" fmla="*/ 274320 h 655320"/>
              <a:gd name="connsiteX3-63" fmla="*/ 0 w 1104900"/>
              <a:gd name="connsiteY3-64" fmla="*/ 655320 h 655320"/>
              <a:gd name="connsiteX0-65" fmla="*/ 0 w 1104900"/>
              <a:gd name="connsiteY0-66" fmla="*/ 655320 h 655320"/>
              <a:gd name="connsiteX1-67" fmla="*/ 807720 w 1104900"/>
              <a:gd name="connsiteY1-68" fmla="*/ 0 h 655320"/>
              <a:gd name="connsiteX2-69" fmla="*/ 1104900 w 1104900"/>
              <a:gd name="connsiteY2-70" fmla="*/ 274320 h 655320"/>
              <a:gd name="connsiteX3-71" fmla="*/ 0 w 1104900"/>
              <a:gd name="connsiteY3-72" fmla="*/ 655320 h 655320"/>
              <a:gd name="connsiteX0-73" fmla="*/ 0 w 1124187"/>
              <a:gd name="connsiteY0-74" fmla="*/ 684497 h 684497"/>
              <a:gd name="connsiteX1-75" fmla="*/ 827007 w 1124187"/>
              <a:gd name="connsiteY1-76" fmla="*/ 0 h 684497"/>
              <a:gd name="connsiteX2-77" fmla="*/ 1124187 w 1124187"/>
              <a:gd name="connsiteY2-78" fmla="*/ 274320 h 684497"/>
              <a:gd name="connsiteX3-79" fmla="*/ 0 w 1124187"/>
              <a:gd name="connsiteY3-80" fmla="*/ 684497 h 684497"/>
              <a:gd name="connsiteX0-81" fmla="*/ 0 w 1124187"/>
              <a:gd name="connsiteY0-82" fmla="*/ 684497 h 684497"/>
              <a:gd name="connsiteX1-83" fmla="*/ 827007 w 1124187"/>
              <a:gd name="connsiteY1-84" fmla="*/ 0 h 684497"/>
              <a:gd name="connsiteX2-85" fmla="*/ 1124187 w 1124187"/>
              <a:gd name="connsiteY2-86" fmla="*/ 274320 h 684497"/>
              <a:gd name="connsiteX3-87" fmla="*/ 0 w 1124187"/>
              <a:gd name="connsiteY3-88" fmla="*/ 684497 h 684497"/>
              <a:gd name="connsiteX0-89" fmla="*/ 0 w 1124187"/>
              <a:gd name="connsiteY0-90" fmla="*/ 684497 h 684497"/>
              <a:gd name="connsiteX1-91" fmla="*/ 827007 w 1124187"/>
              <a:gd name="connsiteY1-92" fmla="*/ 0 h 684497"/>
              <a:gd name="connsiteX2-93" fmla="*/ 1124187 w 1124187"/>
              <a:gd name="connsiteY2-94" fmla="*/ 274320 h 684497"/>
              <a:gd name="connsiteX3-95" fmla="*/ 0 w 1124187"/>
              <a:gd name="connsiteY3-96" fmla="*/ 684497 h 684497"/>
              <a:gd name="connsiteX0-97" fmla="*/ 0 w 1124187"/>
              <a:gd name="connsiteY0-98" fmla="*/ 684497 h 684497"/>
              <a:gd name="connsiteX1-99" fmla="*/ 827007 w 1124187"/>
              <a:gd name="connsiteY1-100" fmla="*/ 0 h 684497"/>
              <a:gd name="connsiteX2-101" fmla="*/ 1124187 w 1124187"/>
              <a:gd name="connsiteY2-102" fmla="*/ 274320 h 684497"/>
              <a:gd name="connsiteX3-103" fmla="*/ 0 w 1124187"/>
              <a:gd name="connsiteY3-104" fmla="*/ 684497 h 684497"/>
              <a:gd name="connsiteX0-105" fmla="*/ 0 w 1125193"/>
              <a:gd name="connsiteY0-106" fmla="*/ 684497 h 684497"/>
              <a:gd name="connsiteX1-107" fmla="*/ 827007 w 1125193"/>
              <a:gd name="connsiteY1-108" fmla="*/ 0 h 684497"/>
              <a:gd name="connsiteX2-109" fmla="*/ 1125193 w 1125193"/>
              <a:gd name="connsiteY2-110" fmla="*/ 302186 h 684497"/>
              <a:gd name="connsiteX3-111" fmla="*/ 0 w 1125193"/>
              <a:gd name="connsiteY3-112" fmla="*/ 684497 h 684497"/>
              <a:gd name="connsiteX0-113" fmla="*/ 0 w 1109869"/>
              <a:gd name="connsiteY0-114" fmla="*/ 684497 h 684497"/>
              <a:gd name="connsiteX1-115" fmla="*/ 827007 w 1109869"/>
              <a:gd name="connsiteY1-116" fmla="*/ 0 h 684497"/>
              <a:gd name="connsiteX2-117" fmla="*/ 1109869 w 1109869"/>
              <a:gd name="connsiteY2-118" fmla="*/ 293334 h 684497"/>
              <a:gd name="connsiteX3-119" fmla="*/ 0 w 1109869"/>
              <a:gd name="connsiteY3-120" fmla="*/ 684497 h 684497"/>
              <a:gd name="connsiteX0-121" fmla="*/ 0 w 1111718"/>
              <a:gd name="connsiteY0-122" fmla="*/ 684497 h 684497"/>
              <a:gd name="connsiteX1-123" fmla="*/ 827007 w 1111718"/>
              <a:gd name="connsiteY1-124" fmla="*/ 0 h 684497"/>
              <a:gd name="connsiteX2-125" fmla="*/ 1111718 w 1111718"/>
              <a:gd name="connsiteY2-126" fmla="*/ 287291 h 684497"/>
              <a:gd name="connsiteX3-127" fmla="*/ 0 w 1111718"/>
              <a:gd name="connsiteY3-128" fmla="*/ 684497 h 684497"/>
              <a:gd name="connsiteX0-129" fmla="*/ 0 w 1113567"/>
              <a:gd name="connsiteY0-130" fmla="*/ 684497 h 684497"/>
              <a:gd name="connsiteX1-131" fmla="*/ 827007 w 1113567"/>
              <a:gd name="connsiteY1-132" fmla="*/ 0 h 684497"/>
              <a:gd name="connsiteX2-133" fmla="*/ 1113567 w 1113567"/>
              <a:gd name="connsiteY2-134" fmla="*/ 272819 h 684497"/>
              <a:gd name="connsiteX3-135" fmla="*/ 0 w 1113567"/>
              <a:gd name="connsiteY3-136" fmla="*/ 684497 h 684497"/>
              <a:gd name="connsiteX0-137" fmla="*/ 0 w 1118278"/>
              <a:gd name="connsiteY0-138" fmla="*/ 684497 h 684497"/>
              <a:gd name="connsiteX1-139" fmla="*/ 827007 w 1118278"/>
              <a:gd name="connsiteY1-140" fmla="*/ 0 h 684497"/>
              <a:gd name="connsiteX2-141" fmla="*/ 1118278 w 1118278"/>
              <a:gd name="connsiteY2-142" fmla="*/ 292399 h 684497"/>
              <a:gd name="connsiteX3-143" fmla="*/ 0 w 1118278"/>
              <a:gd name="connsiteY3-144" fmla="*/ 684497 h 684497"/>
              <a:gd name="connsiteX0-145" fmla="*/ 0 w 1117265"/>
              <a:gd name="connsiteY0-146" fmla="*/ 684497 h 684497"/>
              <a:gd name="connsiteX1-147" fmla="*/ 827007 w 1117265"/>
              <a:gd name="connsiteY1-148" fmla="*/ 0 h 684497"/>
              <a:gd name="connsiteX2-149" fmla="*/ 1117265 w 1117265"/>
              <a:gd name="connsiteY2-150" fmla="*/ 283547 h 684497"/>
              <a:gd name="connsiteX3-151" fmla="*/ 0 w 1117265"/>
              <a:gd name="connsiteY3-152" fmla="*/ 684497 h 684497"/>
              <a:gd name="connsiteX0-153" fmla="*/ 0 w 1117265"/>
              <a:gd name="connsiteY0-154" fmla="*/ 684497 h 684497"/>
              <a:gd name="connsiteX1-155" fmla="*/ 827007 w 1117265"/>
              <a:gd name="connsiteY1-156" fmla="*/ 0 h 684497"/>
              <a:gd name="connsiteX2-157" fmla="*/ 1117265 w 1117265"/>
              <a:gd name="connsiteY2-158" fmla="*/ 283547 h 684497"/>
              <a:gd name="connsiteX3-159" fmla="*/ 0 w 1117265"/>
              <a:gd name="connsiteY3-160" fmla="*/ 684497 h 684497"/>
              <a:gd name="connsiteX0-161" fmla="*/ 0 w 1117265"/>
              <a:gd name="connsiteY0-162" fmla="*/ 684497 h 684497"/>
              <a:gd name="connsiteX1-163" fmla="*/ 827007 w 1117265"/>
              <a:gd name="connsiteY1-164" fmla="*/ 0 h 684497"/>
              <a:gd name="connsiteX2-165" fmla="*/ 1117265 w 1117265"/>
              <a:gd name="connsiteY2-166" fmla="*/ 283547 h 684497"/>
              <a:gd name="connsiteX3-167" fmla="*/ 0 w 1117265"/>
              <a:gd name="connsiteY3-168" fmla="*/ 684497 h 684497"/>
              <a:gd name="connsiteX0-169" fmla="*/ 0 w 1117265"/>
              <a:gd name="connsiteY0-170" fmla="*/ 684497 h 684497"/>
              <a:gd name="connsiteX1-171" fmla="*/ 827007 w 1117265"/>
              <a:gd name="connsiteY1-172" fmla="*/ 0 h 684497"/>
              <a:gd name="connsiteX2-173" fmla="*/ 1117265 w 1117265"/>
              <a:gd name="connsiteY2-174" fmla="*/ 283547 h 684497"/>
              <a:gd name="connsiteX3-175" fmla="*/ 0 w 1117265"/>
              <a:gd name="connsiteY3-176" fmla="*/ 684497 h 684497"/>
              <a:gd name="connsiteX0-177" fmla="*/ 0 w 1117265"/>
              <a:gd name="connsiteY0-178" fmla="*/ 684497 h 684497"/>
              <a:gd name="connsiteX1-179" fmla="*/ 827007 w 1117265"/>
              <a:gd name="connsiteY1-180" fmla="*/ 0 h 684497"/>
              <a:gd name="connsiteX2-181" fmla="*/ 1117265 w 1117265"/>
              <a:gd name="connsiteY2-182" fmla="*/ 283547 h 684497"/>
              <a:gd name="connsiteX3-183" fmla="*/ 0 w 1117265"/>
              <a:gd name="connsiteY3-184" fmla="*/ 684497 h 684497"/>
              <a:gd name="connsiteX0-185" fmla="*/ 0 w 1117265"/>
              <a:gd name="connsiteY0-186" fmla="*/ 684497 h 684497"/>
              <a:gd name="connsiteX1-187" fmla="*/ 827007 w 1117265"/>
              <a:gd name="connsiteY1-188" fmla="*/ 0 h 684497"/>
              <a:gd name="connsiteX2-189" fmla="*/ 1117265 w 1117265"/>
              <a:gd name="connsiteY2-190" fmla="*/ 283547 h 684497"/>
              <a:gd name="connsiteX3-191" fmla="*/ 0 w 1117265"/>
              <a:gd name="connsiteY3-192" fmla="*/ 684497 h 684497"/>
              <a:gd name="connsiteX0-193" fmla="*/ 0 w 1117265"/>
              <a:gd name="connsiteY0-194" fmla="*/ 684497 h 684497"/>
              <a:gd name="connsiteX1-195" fmla="*/ 827007 w 1117265"/>
              <a:gd name="connsiteY1-196" fmla="*/ 0 h 684497"/>
              <a:gd name="connsiteX2-197" fmla="*/ 1117265 w 1117265"/>
              <a:gd name="connsiteY2-198" fmla="*/ 283547 h 684497"/>
              <a:gd name="connsiteX3-199" fmla="*/ 0 w 1117265"/>
              <a:gd name="connsiteY3-200" fmla="*/ 684497 h 684497"/>
              <a:gd name="connsiteX0-201" fmla="*/ 0 w 1117265"/>
              <a:gd name="connsiteY0-202" fmla="*/ 684497 h 684497"/>
              <a:gd name="connsiteX1-203" fmla="*/ 827007 w 1117265"/>
              <a:gd name="connsiteY1-204" fmla="*/ 0 h 684497"/>
              <a:gd name="connsiteX2-205" fmla="*/ 1117265 w 1117265"/>
              <a:gd name="connsiteY2-206" fmla="*/ 283547 h 684497"/>
              <a:gd name="connsiteX3-207" fmla="*/ 0 w 1117265"/>
              <a:gd name="connsiteY3-208" fmla="*/ 684497 h 684497"/>
              <a:gd name="connsiteX0-209" fmla="*/ 0 w 1117265"/>
              <a:gd name="connsiteY0-210" fmla="*/ 684497 h 684497"/>
              <a:gd name="connsiteX1-211" fmla="*/ 827007 w 1117265"/>
              <a:gd name="connsiteY1-212" fmla="*/ 0 h 684497"/>
              <a:gd name="connsiteX2-213" fmla="*/ 1117265 w 1117265"/>
              <a:gd name="connsiteY2-214" fmla="*/ 283547 h 684497"/>
              <a:gd name="connsiteX3-215" fmla="*/ 0 w 1117265"/>
              <a:gd name="connsiteY3-216" fmla="*/ 684497 h 684497"/>
              <a:gd name="connsiteX0-217" fmla="*/ 0 w 1117265"/>
              <a:gd name="connsiteY0-218" fmla="*/ 684497 h 684497"/>
              <a:gd name="connsiteX1-219" fmla="*/ 827007 w 1117265"/>
              <a:gd name="connsiteY1-220" fmla="*/ 0 h 684497"/>
              <a:gd name="connsiteX2-221" fmla="*/ 1117265 w 1117265"/>
              <a:gd name="connsiteY2-222" fmla="*/ 283547 h 684497"/>
              <a:gd name="connsiteX3-223" fmla="*/ 0 w 1117265"/>
              <a:gd name="connsiteY3-224" fmla="*/ 684497 h 684497"/>
              <a:gd name="connsiteX0-225" fmla="*/ 0 w 1117265"/>
              <a:gd name="connsiteY0-226" fmla="*/ 684497 h 684497"/>
              <a:gd name="connsiteX1-227" fmla="*/ 827007 w 1117265"/>
              <a:gd name="connsiteY1-228" fmla="*/ 0 h 684497"/>
              <a:gd name="connsiteX2-229" fmla="*/ 1117265 w 1117265"/>
              <a:gd name="connsiteY2-230" fmla="*/ 283547 h 684497"/>
              <a:gd name="connsiteX3-231" fmla="*/ 0 w 1117265"/>
              <a:gd name="connsiteY3-232" fmla="*/ 684497 h 684497"/>
              <a:gd name="connsiteX0-233" fmla="*/ 0 w 1117265"/>
              <a:gd name="connsiteY0-234" fmla="*/ 684497 h 684497"/>
              <a:gd name="connsiteX1-235" fmla="*/ 827007 w 1117265"/>
              <a:gd name="connsiteY1-236" fmla="*/ 0 h 684497"/>
              <a:gd name="connsiteX2-237" fmla="*/ 1117265 w 1117265"/>
              <a:gd name="connsiteY2-238" fmla="*/ 283547 h 684497"/>
              <a:gd name="connsiteX3-239" fmla="*/ 0 w 1117265"/>
              <a:gd name="connsiteY3-240" fmla="*/ 684497 h 684497"/>
              <a:gd name="connsiteX0-241" fmla="*/ 0 w 1117265"/>
              <a:gd name="connsiteY0-242" fmla="*/ 684497 h 684497"/>
              <a:gd name="connsiteX1-243" fmla="*/ 827007 w 1117265"/>
              <a:gd name="connsiteY1-244" fmla="*/ 0 h 684497"/>
              <a:gd name="connsiteX2-245" fmla="*/ 1117265 w 1117265"/>
              <a:gd name="connsiteY2-246" fmla="*/ 283547 h 684497"/>
              <a:gd name="connsiteX3-247" fmla="*/ 0 w 1117265"/>
              <a:gd name="connsiteY3-248" fmla="*/ 684497 h 68449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117265" h="684497">
                <a:moveTo>
                  <a:pt x="0" y="684497"/>
                </a:moveTo>
                <a:cubicBezTo>
                  <a:pt x="281310" y="578055"/>
                  <a:pt x="563915" y="445084"/>
                  <a:pt x="827007" y="0"/>
                </a:cubicBezTo>
                <a:cubicBezTo>
                  <a:pt x="830800" y="112603"/>
                  <a:pt x="947335" y="344380"/>
                  <a:pt x="1117265" y="283547"/>
                </a:cubicBezTo>
                <a:cubicBezTo>
                  <a:pt x="779033" y="454015"/>
                  <a:pt x="330704" y="612949"/>
                  <a:pt x="0" y="684497"/>
                </a:cubicBezTo>
                <a:close/>
              </a:path>
            </a:pathLst>
          </a:custGeom>
          <a:noFill/>
          <a:ln w="50800">
            <a:solidFill>
              <a:srgbClr val="EB5312"/>
            </a:solidFill>
            <a:headEnd type="oval"/>
            <a:tailEnd type="oval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000">
              <a:solidFill>
                <a:srgbClr val="EA3D14"/>
              </a:solidFill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자유형 200"/>
          <p:cNvSpPr/>
          <p:nvPr/>
        </p:nvSpPr>
        <p:spPr bwMode="auto">
          <a:xfrm>
            <a:off x="4934941" y="2335963"/>
            <a:ext cx="2549641" cy="511335"/>
          </a:xfrm>
          <a:custGeom>
            <a:avLst/>
            <a:gdLst>
              <a:gd name="connsiteX0" fmla="*/ 0 w 2226733"/>
              <a:gd name="connsiteY0" fmla="*/ 0 h 465666"/>
              <a:gd name="connsiteX1" fmla="*/ 2226733 w 2226733"/>
              <a:gd name="connsiteY1" fmla="*/ 67733 h 465666"/>
              <a:gd name="connsiteX2" fmla="*/ 2192867 w 2226733"/>
              <a:gd name="connsiteY2" fmla="*/ 465666 h 465666"/>
              <a:gd name="connsiteX3" fmla="*/ 16933 w 2226733"/>
              <a:gd name="connsiteY3" fmla="*/ 381000 h 465666"/>
              <a:gd name="connsiteX4" fmla="*/ 0 w 2226733"/>
              <a:gd name="connsiteY4" fmla="*/ 0 h 465666"/>
              <a:gd name="connsiteX0-1" fmla="*/ 0 w 2226733"/>
              <a:gd name="connsiteY0-2" fmla="*/ 0 h 465666"/>
              <a:gd name="connsiteX1-3" fmla="*/ 2226733 w 2226733"/>
              <a:gd name="connsiteY1-4" fmla="*/ 67733 h 465666"/>
              <a:gd name="connsiteX2-5" fmla="*/ 2192867 w 2226733"/>
              <a:gd name="connsiteY2-6" fmla="*/ 465666 h 465666"/>
              <a:gd name="connsiteX3-7" fmla="*/ 16933 w 2226733"/>
              <a:gd name="connsiteY3-8" fmla="*/ 381000 h 465666"/>
              <a:gd name="connsiteX4-9" fmla="*/ 0 w 2226733"/>
              <a:gd name="connsiteY4-10" fmla="*/ 0 h 465666"/>
              <a:gd name="connsiteX0-11" fmla="*/ 0 w 2207084"/>
              <a:gd name="connsiteY0-12" fmla="*/ 0 h 465666"/>
              <a:gd name="connsiteX1-13" fmla="*/ 2207084 w 2207084"/>
              <a:gd name="connsiteY1-14" fmla="*/ 33453 h 465666"/>
              <a:gd name="connsiteX2-15" fmla="*/ 2192867 w 2207084"/>
              <a:gd name="connsiteY2-16" fmla="*/ 465666 h 465666"/>
              <a:gd name="connsiteX3-17" fmla="*/ 16933 w 2207084"/>
              <a:gd name="connsiteY3-18" fmla="*/ 381000 h 465666"/>
              <a:gd name="connsiteX4-19" fmla="*/ 0 w 2207084"/>
              <a:gd name="connsiteY4-20" fmla="*/ 0 h 465666"/>
              <a:gd name="connsiteX0-21" fmla="*/ 0 w 2196244"/>
              <a:gd name="connsiteY0-22" fmla="*/ 0 h 468217"/>
              <a:gd name="connsiteX1-23" fmla="*/ 2196244 w 2196244"/>
              <a:gd name="connsiteY1-24" fmla="*/ 36004 h 468217"/>
              <a:gd name="connsiteX2-25" fmla="*/ 2182027 w 2196244"/>
              <a:gd name="connsiteY2-26" fmla="*/ 468217 h 468217"/>
              <a:gd name="connsiteX3-27" fmla="*/ 6093 w 2196244"/>
              <a:gd name="connsiteY3-28" fmla="*/ 383551 h 468217"/>
              <a:gd name="connsiteX4-29" fmla="*/ 0 w 2196244"/>
              <a:gd name="connsiteY4-30" fmla="*/ 0 h 468217"/>
              <a:gd name="connsiteX0-31" fmla="*/ 0 w 2196244"/>
              <a:gd name="connsiteY0-32" fmla="*/ 0 h 468217"/>
              <a:gd name="connsiteX1-33" fmla="*/ 2196244 w 2196244"/>
              <a:gd name="connsiteY1-34" fmla="*/ 36004 h 468217"/>
              <a:gd name="connsiteX2-35" fmla="*/ 2182027 w 2196244"/>
              <a:gd name="connsiteY2-36" fmla="*/ 468217 h 468217"/>
              <a:gd name="connsiteX3-37" fmla="*/ 6093 w 2196244"/>
              <a:gd name="connsiteY3-38" fmla="*/ 383551 h 468217"/>
              <a:gd name="connsiteX4-39" fmla="*/ 0 w 2196244"/>
              <a:gd name="connsiteY4-40" fmla="*/ 0 h 468217"/>
              <a:gd name="connsiteX0-41" fmla="*/ 29911 w 2190151"/>
              <a:gd name="connsiteY0-42" fmla="*/ 0 h 468216"/>
              <a:gd name="connsiteX1-43" fmla="*/ 2190151 w 2190151"/>
              <a:gd name="connsiteY1-44" fmla="*/ 36003 h 468216"/>
              <a:gd name="connsiteX2-45" fmla="*/ 2175934 w 2190151"/>
              <a:gd name="connsiteY2-46" fmla="*/ 468216 h 468216"/>
              <a:gd name="connsiteX3-47" fmla="*/ 0 w 2190151"/>
              <a:gd name="connsiteY3-48" fmla="*/ 383550 h 468216"/>
              <a:gd name="connsiteX4-49" fmla="*/ 29911 w 2190151"/>
              <a:gd name="connsiteY4-50" fmla="*/ 0 h 468216"/>
              <a:gd name="connsiteX0-51" fmla="*/ 0 w 2160240"/>
              <a:gd name="connsiteY0-52" fmla="*/ 0 h 468216"/>
              <a:gd name="connsiteX1-53" fmla="*/ 2160240 w 2160240"/>
              <a:gd name="connsiteY1-54" fmla="*/ 36003 h 468216"/>
              <a:gd name="connsiteX2-55" fmla="*/ 2146023 w 2160240"/>
              <a:gd name="connsiteY2-56" fmla="*/ 468216 h 468216"/>
              <a:gd name="connsiteX3-57" fmla="*/ 0 w 2160240"/>
              <a:gd name="connsiteY3-58" fmla="*/ 360039 h 468216"/>
              <a:gd name="connsiteX4-59" fmla="*/ 0 w 2160240"/>
              <a:gd name="connsiteY4-60" fmla="*/ 0 h 468216"/>
              <a:gd name="connsiteX0-61" fmla="*/ 21444 w 2181684"/>
              <a:gd name="connsiteY0-62" fmla="*/ 0 h 468216"/>
              <a:gd name="connsiteX1-63" fmla="*/ 2181684 w 2181684"/>
              <a:gd name="connsiteY1-64" fmla="*/ 36003 h 468216"/>
              <a:gd name="connsiteX2-65" fmla="*/ 2167467 w 2181684"/>
              <a:gd name="connsiteY2-66" fmla="*/ 468216 h 468216"/>
              <a:gd name="connsiteX3-67" fmla="*/ 0 w 2181684"/>
              <a:gd name="connsiteY3-68" fmla="*/ 378258 h 468216"/>
              <a:gd name="connsiteX4-69" fmla="*/ 21444 w 2181684"/>
              <a:gd name="connsiteY4-70" fmla="*/ 0 h 468216"/>
              <a:gd name="connsiteX0-71" fmla="*/ 15094 w 2181684"/>
              <a:gd name="connsiteY0-72" fmla="*/ 0 h 468216"/>
              <a:gd name="connsiteX1-73" fmla="*/ 2181684 w 2181684"/>
              <a:gd name="connsiteY1-74" fmla="*/ 36003 h 468216"/>
              <a:gd name="connsiteX2-75" fmla="*/ 2167467 w 2181684"/>
              <a:gd name="connsiteY2-76" fmla="*/ 468216 h 468216"/>
              <a:gd name="connsiteX3-77" fmla="*/ 0 w 2181684"/>
              <a:gd name="connsiteY3-78" fmla="*/ 378258 h 468216"/>
              <a:gd name="connsiteX4-79" fmla="*/ 15094 w 2181684"/>
              <a:gd name="connsiteY4-80" fmla="*/ 0 h 468216"/>
              <a:gd name="connsiteX0-81" fmla="*/ 15094 w 2181684"/>
              <a:gd name="connsiteY0-82" fmla="*/ 0 h 492391"/>
              <a:gd name="connsiteX1-83" fmla="*/ 2181684 w 2181684"/>
              <a:gd name="connsiteY1-84" fmla="*/ 36003 h 492391"/>
              <a:gd name="connsiteX2-85" fmla="*/ 2167467 w 2181684"/>
              <a:gd name="connsiteY2-86" fmla="*/ 468216 h 492391"/>
              <a:gd name="connsiteX3-87" fmla="*/ 0 w 2181684"/>
              <a:gd name="connsiteY3-88" fmla="*/ 378258 h 492391"/>
              <a:gd name="connsiteX4-89" fmla="*/ 15094 w 2181684"/>
              <a:gd name="connsiteY4-90" fmla="*/ 0 h 492391"/>
              <a:gd name="connsiteX0-91" fmla="*/ 15094 w 2181684"/>
              <a:gd name="connsiteY0-92" fmla="*/ 0 h 492391"/>
              <a:gd name="connsiteX1-93" fmla="*/ 2181684 w 2181684"/>
              <a:gd name="connsiteY1-94" fmla="*/ 36003 h 492391"/>
              <a:gd name="connsiteX2-95" fmla="*/ 2167467 w 2181684"/>
              <a:gd name="connsiteY2-96" fmla="*/ 468216 h 492391"/>
              <a:gd name="connsiteX3-97" fmla="*/ 0 w 2181684"/>
              <a:gd name="connsiteY3-98" fmla="*/ 378258 h 492391"/>
              <a:gd name="connsiteX4-99" fmla="*/ 15094 w 2181684"/>
              <a:gd name="connsiteY4-100" fmla="*/ 0 h 492391"/>
              <a:gd name="connsiteX0-101" fmla="*/ 15094 w 2181684"/>
              <a:gd name="connsiteY0-102" fmla="*/ 0 h 456222"/>
              <a:gd name="connsiteX1-103" fmla="*/ 2181684 w 2181684"/>
              <a:gd name="connsiteY1-104" fmla="*/ 36003 h 456222"/>
              <a:gd name="connsiteX2-105" fmla="*/ 2145679 w 2181684"/>
              <a:gd name="connsiteY2-106" fmla="*/ 432047 h 456222"/>
              <a:gd name="connsiteX3-107" fmla="*/ 0 w 2181684"/>
              <a:gd name="connsiteY3-108" fmla="*/ 378258 h 456222"/>
              <a:gd name="connsiteX4-109" fmla="*/ 15094 w 2181684"/>
              <a:gd name="connsiteY4-110" fmla="*/ 0 h 456222"/>
              <a:gd name="connsiteX0-111" fmla="*/ 15094 w 2181684"/>
              <a:gd name="connsiteY0-112" fmla="*/ 0 h 462758"/>
              <a:gd name="connsiteX1-113" fmla="*/ 2181684 w 2181684"/>
              <a:gd name="connsiteY1-114" fmla="*/ 36003 h 462758"/>
              <a:gd name="connsiteX2-115" fmla="*/ 2171699 w 2181684"/>
              <a:gd name="connsiteY2-116" fmla="*/ 438583 h 462758"/>
              <a:gd name="connsiteX3-117" fmla="*/ 0 w 2181684"/>
              <a:gd name="connsiteY3-118" fmla="*/ 378258 h 462758"/>
              <a:gd name="connsiteX4-119" fmla="*/ 15094 w 2181684"/>
              <a:gd name="connsiteY4-120" fmla="*/ 0 h 462758"/>
              <a:gd name="connsiteX0-121" fmla="*/ 21443 w 2181684"/>
              <a:gd name="connsiteY0-122" fmla="*/ 0 h 498763"/>
              <a:gd name="connsiteX1-123" fmla="*/ 2181684 w 2181684"/>
              <a:gd name="connsiteY1-124" fmla="*/ 72008 h 498763"/>
              <a:gd name="connsiteX2-125" fmla="*/ 2171699 w 2181684"/>
              <a:gd name="connsiteY2-126" fmla="*/ 474588 h 498763"/>
              <a:gd name="connsiteX3-127" fmla="*/ 0 w 2181684"/>
              <a:gd name="connsiteY3-128" fmla="*/ 414263 h 498763"/>
              <a:gd name="connsiteX4-129" fmla="*/ 21443 w 2181684"/>
              <a:gd name="connsiteY4-130" fmla="*/ 0 h 498763"/>
              <a:gd name="connsiteX0-131" fmla="*/ 21443 w 2181683"/>
              <a:gd name="connsiteY0-132" fmla="*/ 0 h 498763"/>
              <a:gd name="connsiteX1-133" fmla="*/ 2181683 w 2181683"/>
              <a:gd name="connsiteY1-134" fmla="*/ 36005 h 498763"/>
              <a:gd name="connsiteX2-135" fmla="*/ 2171699 w 2181683"/>
              <a:gd name="connsiteY2-136" fmla="*/ 474588 h 498763"/>
              <a:gd name="connsiteX3-137" fmla="*/ 0 w 2181683"/>
              <a:gd name="connsiteY3-138" fmla="*/ 414263 h 498763"/>
              <a:gd name="connsiteX4-139" fmla="*/ 21443 w 2181683"/>
              <a:gd name="connsiteY4-140" fmla="*/ 0 h 498763"/>
              <a:gd name="connsiteX0-141" fmla="*/ 21443 w 2181683"/>
              <a:gd name="connsiteY0-142" fmla="*/ 0 h 466660"/>
              <a:gd name="connsiteX1-143" fmla="*/ 2181683 w 2181683"/>
              <a:gd name="connsiteY1-144" fmla="*/ 36005 h 466660"/>
              <a:gd name="connsiteX2-145" fmla="*/ 2145680 w 2181683"/>
              <a:gd name="connsiteY2-146" fmla="*/ 432049 h 466660"/>
              <a:gd name="connsiteX3-147" fmla="*/ 0 w 2181683"/>
              <a:gd name="connsiteY3-148" fmla="*/ 414263 h 466660"/>
              <a:gd name="connsiteX4-149" fmla="*/ 21443 w 2181683"/>
              <a:gd name="connsiteY4-150" fmla="*/ 0 h 466660"/>
              <a:gd name="connsiteX0-151" fmla="*/ 21443 w 2181683"/>
              <a:gd name="connsiteY0-152" fmla="*/ 0 h 441574"/>
              <a:gd name="connsiteX1-153" fmla="*/ 2181683 w 2181683"/>
              <a:gd name="connsiteY1-154" fmla="*/ 36005 h 441574"/>
              <a:gd name="connsiteX2-155" fmla="*/ 2161555 w 2181683"/>
              <a:gd name="connsiteY2-156" fmla="*/ 441574 h 441574"/>
              <a:gd name="connsiteX3-157" fmla="*/ 0 w 2181683"/>
              <a:gd name="connsiteY3-158" fmla="*/ 414263 h 441574"/>
              <a:gd name="connsiteX4-159" fmla="*/ 21443 w 2181683"/>
              <a:gd name="connsiteY4-160" fmla="*/ 0 h 441574"/>
              <a:gd name="connsiteX0-161" fmla="*/ 21443 w 2181683"/>
              <a:gd name="connsiteY0-162" fmla="*/ 0 h 441574"/>
              <a:gd name="connsiteX1-163" fmla="*/ 2181683 w 2181683"/>
              <a:gd name="connsiteY1-164" fmla="*/ 36005 h 441574"/>
              <a:gd name="connsiteX2-165" fmla="*/ 2171080 w 2181683"/>
              <a:gd name="connsiteY2-166" fmla="*/ 441574 h 441574"/>
              <a:gd name="connsiteX3-167" fmla="*/ 0 w 2181683"/>
              <a:gd name="connsiteY3-168" fmla="*/ 414263 h 441574"/>
              <a:gd name="connsiteX4-169" fmla="*/ 21443 w 2181683"/>
              <a:gd name="connsiteY4-170" fmla="*/ 0 h 441574"/>
              <a:gd name="connsiteX0-171" fmla="*/ 21443 w 2181683"/>
              <a:gd name="connsiteY0-172" fmla="*/ 0 h 471835"/>
              <a:gd name="connsiteX1-173" fmla="*/ 2181683 w 2181683"/>
              <a:gd name="connsiteY1-174" fmla="*/ 36005 h 471835"/>
              <a:gd name="connsiteX2-175" fmla="*/ 2171080 w 2181683"/>
              <a:gd name="connsiteY2-176" fmla="*/ 441574 h 471835"/>
              <a:gd name="connsiteX3-177" fmla="*/ 0 w 2181683"/>
              <a:gd name="connsiteY3-178" fmla="*/ 414263 h 471835"/>
              <a:gd name="connsiteX4-179" fmla="*/ 21443 w 2181683"/>
              <a:gd name="connsiteY4-180" fmla="*/ 0 h 471835"/>
              <a:gd name="connsiteX0-181" fmla="*/ 21443 w 2181683"/>
              <a:gd name="connsiteY0-182" fmla="*/ 0 h 471835"/>
              <a:gd name="connsiteX1-183" fmla="*/ 2181683 w 2181683"/>
              <a:gd name="connsiteY1-184" fmla="*/ 36005 h 471835"/>
              <a:gd name="connsiteX2-185" fmla="*/ 2171080 w 2181683"/>
              <a:gd name="connsiteY2-186" fmla="*/ 441574 h 471835"/>
              <a:gd name="connsiteX3-187" fmla="*/ 0 w 2181683"/>
              <a:gd name="connsiteY3-188" fmla="*/ 414263 h 471835"/>
              <a:gd name="connsiteX4-189" fmla="*/ 21443 w 2181683"/>
              <a:gd name="connsiteY4-190" fmla="*/ 0 h 471835"/>
              <a:gd name="connsiteX0-191" fmla="*/ 13233 w 2173473"/>
              <a:gd name="connsiteY0-192" fmla="*/ 0 h 471835"/>
              <a:gd name="connsiteX1-193" fmla="*/ 2173473 w 2173473"/>
              <a:gd name="connsiteY1-194" fmla="*/ 36005 h 471835"/>
              <a:gd name="connsiteX2-195" fmla="*/ 2162870 w 2173473"/>
              <a:gd name="connsiteY2-196" fmla="*/ 441574 h 471835"/>
              <a:gd name="connsiteX3-197" fmla="*/ 0 w 2173473"/>
              <a:gd name="connsiteY3-198" fmla="*/ 377428 h 471835"/>
              <a:gd name="connsiteX4-199" fmla="*/ 13233 w 2173473"/>
              <a:gd name="connsiteY4-200" fmla="*/ 0 h 471835"/>
              <a:gd name="connsiteX0-201" fmla="*/ 15627 w 2175867"/>
              <a:gd name="connsiteY0-202" fmla="*/ 0 h 441574"/>
              <a:gd name="connsiteX1-203" fmla="*/ 2175867 w 2175867"/>
              <a:gd name="connsiteY1-204" fmla="*/ 36005 h 441574"/>
              <a:gd name="connsiteX2-205" fmla="*/ 2165264 w 2175867"/>
              <a:gd name="connsiteY2-206" fmla="*/ 441574 h 441574"/>
              <a:gd name="connsiteX3-207" fmla="*/ 0 w 2175867"/>
              <a:gd name="connsiteY3-208" fmla="*/ 354372 h 441574"/>
              <a:gd name="connsiteX4-209" fmla="*/ 15627 w 2175867"/>
              <a:gd name="connsiteY4-210" fmla="*/ 0 h 441574"/>
              <a:gd name="connsiteX0-211" fmla="*/ 15627 w 2175867"/>
              <a:gd name="connsiteY0-212" fmla="*/ 0 h 454274"/>
              <a:gd name="connsiteX1-213" fmla="*/ 2175867 w 2175867"/>
              <a:gd name="connsiteY1-214" fmla="*/ 48705 h 454274"/>
              <a:gd name="connsiteX2-215" fmla="*/ 2165264 w 2175867"/>
              <a:gd name="connsiteY2-216" fmla="*/ 454274 h 454274"/>
              <a:gd name="connsiteX3-217" fmla="*/ 0 w 2175867"/>
              <a:gd name="connsiteY3-218" fmla="*/ 367072 h 454274"/>
              <a:gd name="connsiteX4-219" fmla="*/ 15627 w 2175867"/>
              <a:gd name="connsiteY4-220" fmla="*/ 0 h 454274"/>
              <a:gd name="connsiteX0-221" fmla="*/ 15627 w 2179042"/>
              <a:gd name="connsiteY0-222" fmla="*/ 0 h 454274"/>
              <a:gd name="connsiteX1-223" fmla="*/ 2179042 w 2179042"/>
              <a:gd name="connsiteY1-224" fmla="*/ 39180 h 454274"/>
              <a:gd name="connsiteX2-225" fmla="*/ 2165264 w 2179042"/>
              <a:gd name="connsiteY2-226" fmla="*/ 454274 h 454274"/>
              <a:gd name="connsiteX3-227" fmla="*/ 0 w 2179042"/>
              <a:gd name="connsiteY3-228" fmla="*/ 367072 h 454274"/>
              <a:gd name="connsiteX4-229" fmla="*/ 15627 w 2179042"/>
              <a:gd name="connsiteY4-230" fmla="*/ 0 h 454274"/>
              <a:gd name="connsiteX0-231" fmla="*/ 15627 w 2179042"/>
              <a:gd name="connsiteY0-232" fmla="*/ 0 h 397124"/>
              <a:gd name="connsiteX1-233" fmla="*/ 2179042 w 2179042"/>
              <a:gd name="connsiteY1-234" fmla="*/ 39180 h 397124"/>
              <a:gd name="connsiteX2-235" fmla="*/ 2174789 w 2179042"/>
              <a:gd name="connsiteY2-236" fmla="*/ 397124 h 397124"/>
              <a:gd name="connsiteX3-237" fmla="*/ 0 w 2179042"/>
              <a:gd name="connsiteY3-238" fmla="*/ 367072 h 397124"/>
              <a:gd name="connsiteX4-239" fmla="*/ 15627 w 2179042"/>
              <a:gd name="connsiteY4-240" fmla="*/ 0 h 397124"/>
              <a:gd name="connsiteX0-241" fmla="*/ 18802 w 2182217"/>
              <a:gd name="connsiteY0-242" fmla="*/ 0 h 397124"/>
              <a:gd name="connsiteX1-243" fmla="*/ 2182217 w 2182217"/>
              <a:gd name="connsiteY1-244" fmla="*/ 39180 h 397124"/>
              <a:gd name="connsiteX2-245" fmla="*/ 2177964 w 2182217"/>
              <a:gd name="connsiteY2-246" fmla="*/ 397124 h 397124"/>
              <a:gd name="connsiteX3-247" fmla="*/ 0 w 2182217"/>
              <a:gd name="connsiteY3-248" fmla="*/ 351197 h 397124"/>
              <a:gd name="connsiteX4-249" fmla="*/ 18802 w 2182217"/>
              <a:gd name="connsiteY4-250" fmla="*/ 0 h 397124"/>
              <a:gd name="connsiteX0-251" fmla="*/ 25152 w 2188567"/>
              <a:gd name="connsiteY0-252" fmla="*/ 0 h 397124"/>
              <a:gd name="connsiteX1-253" fmla="*/ 2188567 w 2188567"/>
              <a:gd name="connsiteY1-254" fmla="*/ 39180 h 397124"/>
              <a:gd name="connsiteX2-255" fmla="*/ 2184314 w 2188567"/>
              <a:gd name="connsiteY2-256" fmla="*/ 397124 h 397124"/>
              <a:gd name="connsiteX3-257" fmla="*/ 0 w 2188567"/>
              <a:gd name="connsiteY3-258" fmla="*/ 367072 h 397124"/>
              <a:gd name="connsiteX4-259" fmla="*/ 25152 w 2188567"/>
              <a:gd name="connsiteY4-260" fmla="*/ 0 h 397124"/>
              <a:gd name="connsiteX0-261" fmla="*/ 25152 w 2188567"/>
              <a:gd name="connsiteY0-262" fmla="*/ 0 h 381249"/>
              <a:gd name="connsiteX1-263" fmla="*/ 2188567 w 2188567"/>
              <a:gd name="connsiteY1-264" fmla="*/ 39180 h 381249"/>
              <a:gd name="connsiteX2-265" fmla="*/ 2181139 w 2188567"/>
              <a:gd name="connsiteY2-266" fmla="*/ 381249 h 381249"/>
              <a:gd name="connsiteX3-267" fmla="*/ 0 w 2188567"/>
              <a:gd name="connsiteY3-268" fmla="*/ 367072 h 381249"/>
              <a:gd name="connsiteX4-269" fmla="*/ 25152 w 2188567"/>
              <a:gd name="connsiteY4-270" fmla="*/ 0 h 381249"/>
              <a:gd name="connsiteX0-271" fmla="*/ 25152 w 2188567"/>
              <a:gd name="connsiteY0-272" fmla="*/ 0 h 411696"/>
              <a:gd name="connsiteX1-273" fmla="*/ 2188567 w 2188567"/>
              <a:gd name="connsiteY1-274" fmla="*/ 39180 h 411696"/>
              <a:gd name="connsiteX2-275" fmla="*/ 2181139 w 2188567"/>
              <a:gd name="connsiteY2-276" fmla="*/ 381249 h 411696"/>
              <a:gd name="connsiteX3-277" fmla="*/ 0 w 2188567"/>
              <a:gd name="connsiteY3-278" fmla="*/ 367072 h 411696"/>
              <a:gd name="connsiteX4-279" fmla="*/ 25152 w 2188567"/>
              <a:gd name="connsiteY4-280" fmla="*/ 0 h 411696"/>
              <a:gd name="connsiteX0-281" fmla="*/ 25152 w 2188567"/>
              <a:gd name="connsiteY0-282" fmla="*/ 0 h 436265"/>
              <a:gd name="connsiteX1-283" fmla="*/ 2188567 w 2188567"/>
              <a:gd name="connsiteY1-284" fmla="*/ 39180 h 436265"/>
              <a:gd name="connsiteX2-285" fmla="*/ 2181139 w 2188567"/>
              <a:gd name="connsiteY2-286" fmla="*/ 381249 h 436265"/>
              <a:gd name="connsiteX3-287" fmla="*/ 0 w 2188567"/>
              <a:gd name="connsiteY3-288" fmla="*/ 367072 h 436265"/>
              <a:gd name="connsiteX4-289" fmla="*/ 25152 w 2188567"/>
              <a:gd name="connsiteY4-290" fmla="*/ 0 h 436265"/>
              <a:gd name="connsiteX0-291" fmla="*/ 16942 w 2180357"/>
              <a:gd name="connsiteY0-292" fmla="*/ 0 h 436265"/>
              <a:gd name="connsiteX1-293" fmla="*/ 2180357 w 2180357"/>
              <a:gd name="connsiteY1-294" fmla="*/ 39180 h 436265"/>
              <a:gd name="connsiteX2-295" fmla="*/ 2172929 w 2180357"/>
              <a:gd name="connsiteY2-296" fmla="*/ 381249 h 436265"/>
              <a:gd name="connsiteX3-297" fmla="*/ 0 w 2180357"/>
              <a:gd name="connsiteY3-298" fmla="*/ 338745 h 436265"/>
              <a:gd name="connsiteX4-299" fmla="*/ 16942 w 2180357"/>
              <a:gd name="connsiteY4-300" fmla="*/ 0 h 436265"/>
              <a:gd name="connsiteX0-301" fmla="*/ 16942 w 2180357"/>
              <a:gd name="connsiteY0-302" fmla="*/ 0 h 436265"/>
              <a:gd name="connsiteX1-303" fmla="*/ 2180357 w 2180357"/>
              <a:gd name="connsiteY1-304" fmla="*/ 39180 h 436265"/>
              <a:gd name="connsiteX2-305" fmla="*/ 2172929 w 2180357"/>
              <a:gd name="connsiteY2-306" fmla="*/ 381249 h 436265"/>
              <a:gd name="connsiteX3-307" fmla="*/ 0 w 2180357"/>
              <a:gd name="connsiteY3-308" fmla="*/ 338745 h 436265"/>
              <a:gd name="connsiteX4-309" fmla="*/ 16942 w 2180357"/>
              <a:gd name="connsiteY4-310" fmla="*/ 0 h 43626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180357" h="436265">
                <a:moveTo>
                  <a:pt x="16942" y="0"/>
                </a:moveTo>
                <a:cubicBezTo>
                  <a:pt x="639962" y="54762"/>
                  <a:pt x="1398909" y="66757"/>
                  <a:pt x="2180357" y="39180"/>
                </a:cubicBezTo>
                <a:cubicBezTo>
                  <a:pt x="2178939" y="158495"/>
                  <a:pt x="2174347" y="261934"/>
                  <a:pt x="2172929" y="381249"/>
                </a:cubicBezTo>
                <a:cubicBezTo>
                  <a:pt x="1395033" y="436265"/>
                  <a:pt x="414147" y="370198"/>
                  <a:pt x="0" y="338745"/>
                </a:cubicBezTo>
                <a:lnTo>
                  <a:pt x="16942" y="0"/>
                </a:lnTo>
                <a:close/>
              </a:path>
            </a:pathLst>
          </a:custGeom>
          <a:solidFill>
            <a:srgbClr val="EB5312"/>
          </a:solidFill>
          <a:ln w="50800">
            <a:solidFill>
              <a:srgbClr val="EB5312"/>
            </a:solidFill>
            <a:headEnd type="oval"/>
            <a:tailEnd type="oval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000">
              <a:solidFill>
                <a:prstClr val="black"/>
              </a:solidFill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자유형 124"/>
          <p:cNvSpPr/>
          <p:nvPr/>
        </p:nvSpPr>
        <p:spPr bwMode="auto">
          <a:xfrm>
            <a:off x="6149949" y="2087332"/>
            <a:ext cx="173573" cy="368255"/>
          </a:xfrm>
          <a:custGeom>
            <a:avLst/>
            <a:gdLst>
              <a:gd name="connsiteX0" fmla="*/ 127000 w 203200"/>
              <a:gd name="connsiteY0" fmla="*/ 0 h 279400"/>
              <a:gd name="connsiteX1" fmla="*/ 0 w 203200"/>
              <a:gd name="connsiteY1" fmla="*/ 279400 h 279400"/>
              <a:gd name="connsiteX2" fmla="*/ 203200 w 203200"/>
              <a:gd name="connsiteY2" fmla="*/ 6350 h 279400"/>
              <a:gd name="connsiteX3" fmla="*/ 127000 w 203200"/>
              <a:gd name="connsiteY3" fmla="*/ 0 h 279400"/>
              <a:gd name="connsiteX0-1" fmla="*/ 53950 w 130150"/>
              <a:gd name="connsiteY0-2" fmla="*/ 0 h 226132"/>
              <a:gd name="connsiteX1-3" fmla="*/ 0 w 130150"/>
              <a:gd name="connsiteY1-4" fmla="*/ 226132 h 226132"/>
              <a:gd name="connsiteX2-5" fmla="*/ 130150 w 130150"/>
              <a:gd name="connsiteY2-6" fmla="*/ 6350 h 226132"/>
              <a:gd name="connsiteX3-7" fmla="*/ 53950 w 130150"/>
              <a:gd name="connsiteY3-8" fmla="*/ 0 h 226132"/>
              <a:gd name="connsiteX0-9" fmla="*/ 53950 w 130150"/>
              <a:gd name="connsiteY0-10" fmla="*/ 0 h 226132"/>
              <a:gd name="connsiteX1-11" fmla="*/ 0 w 130150"/>
              <a:gd name="connsiteY1-12" fmla="*/ 226132 h 226132"/>
              <a:gd name="connsiteX2-13" fmla="*/ 130150 w 130150"/>
              <a:gd name="connsiteY2-14" fmla="*/ 6350 h 226132"/>
              <a:gd name="connsiteX3-15" fmla="*/ 53950 w 130150"/>
              <a:gd name="connsiteY3-16" fmla="*/ 0 h 226132"/>
              <a:gd name="connsiteX0-17" fmla="*/ 53950 w 130150"/>
              <a:gd name="connsiteY0-18" fmla="*/ 0 h 226132"/>
              <a:gd name="connsiteX1-19" fmla="*/ 0 w 130150"/>
              <a:gd name="connsiteY1-20" fmla="*/ 226132 h 226132"/>
              <a:gd name="connsiteX2-21" fmla="*/ 130150 w 130150"/>
              <a:gd name="connsiteY2-22" fmla="*/ 6350 h 226132"/>
              <a:gd name="connsiteX3-23" fmla="*/ 53950 w 130150"/>
              <a:gd name="connsiteY3-24" fmla="*/ 0 h 226132"/>
              <a:gd name="connsiteX0-25" fmla="*/ 53950 w 130150"/>
              <a:gd name="connsiteY0-26" fmla="*/ 0 h 226132"/>
              <a:gd name="connsiteX1-27" fmla="*/ 0 w 130150"/>
              <a:gd name="connsiteY1-28" fmla="*/ 226132 h 226132"/>
              <a:gd name="connsiteX2-29" fmla="*/ 130150 w 130150"/>
              <a:gd name="connsiteY2-30" fmla="*/ 6350 h 226132"/>
              <a:gd name="connsiteX3-31" fmla="*/ 53950 w 130150"/>
              <a:gd name="connsiteY3-32" fmla="*/ 0 h 226132"/>
              <a:gd name="connsiteX0-33" fmla="*/ 53950 w 130150"/>
              <a:gd name="connsiteY0-34" fmla="*/ 0 h 226132"/>
              <a:gd name="connsiteX1-35" fmla="*/ 0 w 130150"/>
              <a:gd name="connsiteY1-36" fmla="*/ 226132 h 226132"/>
              <a:gd name="connsiteX2-37" fmla="*/ 130150 w 130150"/>
              <a:gd name="connsiteY2-38" fmla="*/ 6350 h 226132"/>
              <a:gd name="connsiteX3-39" fmla="*/ 53950 w 130150"/>
              <a:gd name="connsiteY3-40" fmla="*/ 0 h 226132"/>
              <a:gd name="connsiteX0-41" fmla="*/ 53950 w 130150"/>
              <a:gd name="connsiteY0-42" fmla="*/ 0 h 226132"/>
              <a:gd name="connsiteX1-43" fmla="*/ 0 w 130150"/>
              <a:gd name="connsiteY1-44" fmla="*/ 226132 h 226132"/>
              <a:gd name="connsiteX2-45" fmla="*/ 130150 w 130150"/>
              <a:gd name="connsiteY2-46" fmla="*/ 6350 h 226132"/>
              <a:gd name="connsiteX3-47" fmla="*/ 53950 w 130150"/>
              <a:gd name="connsiteY3-48" fmla="*/ 0 h 226132"/>
              <a:gd name="connsiteX0-49" fmla="*/ 53950 w 130150"/>
              <a:gd name="connsiteY0-50" fmla="*/ 0 h 226132"/>
              <a:gd name="connsiteX1-51" fmla="*/ 0 w 130150"/>
              <a:gd name="connsiteY1-52" fmla="*/ 226132 h 226132"/>
              <a:gd name="connsiteX2-53" fmla="*/ 130150 w 130150"/>
              <a:gd name="connsiteY2-54" fmla="*/ 6350 h 226132"/>
              <a:gd name="connsiteX3-55" fmla="*/ 53950 w 130150"/>
              <a:gd name="connsiteY3-56" fmla="*/ 0 h 226132"/>
              <a:gd name="connsiteX0-57" fmla="*/ 53950 w 108012"/>
              <a:gd name="connsiteY0-58" fmla="*/ 0 h 226132"/>
              <a:gd name="connsiteX1-59" fmla="*/ 0 w 108012"/>
              <a:gd name="connsiteY1-60" fmla="*/ 226132 h 226132"/>
              <a:gd name="connsiteX2-61" fmla="*/ 108012 w 108012"/>
              <a:gd name="connsiteY2-62" fmla="*/ 0 h 226132"/>
              <a:gd name="connsiteX3-63" fmla="*/ 53950 w 108012"/>
              <a:gd name="connsiteY3-64" fmla="*/ 0 h 226132"/>
              <a:gd name="connsiteX0-65" fmla="*/ 53950 w 108012"/>
              <a:gd name="connsiteY0-66" fmla="*/ 0 h 226132"/>
              <a:gd name="connsiteX1-67" fmla="*/ 0 w 108012"/>
              <a:gd name="connsiteY1-68" fmla="*/ 226132 h 226132"/>
              <a:gd name="connsiteX2-69" fmla="*/ 108012 w 108012"/>
              <a:gd name="connsiteY2-70" fmla="*/ 0 h 226132"/>
              <a:gd name="connsiteX3-71" fmla="*/ 53950 w 108012"/>
              <a:gd name="connsiteY3-72" fmla="*/ 0 h 226132"/>
              <a:gd name="connsiteX0-73" fmla="*/ 72008 w 108012"/>
              <a:gd name="connsiteY0-74" fmla="*/ 0 h 226132"/>
              <a:gd name="connsiteX1-75" fmla="*/ 0 w 108012"/>
              <a:gd name="connsiteY1-76" fmla="*/ 226132 h 226132"/>
              <a:gd name="connsiteX2-77" fmla="*/ 108012 w 108012"/>
              <a:gd name="connsiteY2-78" fmla="*/ 0 h 226132"/>
              <a:gd name="connsiteX3-79" fmla="*/ 72008 w 108012"/>
              <a:gd name="connsiteY3-80" fmla="*/ 0 h 226132"/>
              <a:gd name="connsiteX0-81" fmla="*/ 72008 w 108012"/>
              <a:gd name="connsiteY0-82" fmla="*/ 0 h 226132"/>
              <a:gd name="connsiteX1-83" fmla="*/ 0 w 108012"/>
              <a:gd name="connsiteY1-84" fmla="*/ 226132 h 226132"/>
              <a:gd name="connsiteX2-85" fmla="*/ 108012 w 108012"/>
              <a:gd name="connsiteY2-86" fmla="*/ 0 h 226132"/>
              <a:gd name="connsiteX3-87" fmla="*/ 72008 w 108012"/>
              <a:gd name="connsiteY3-88" fmla="*/ 0 h 226132"/>
              <a:gd name="connsiteX0-89" fmla="*/ 72008 w 108012"/>
              <a:gd name="connsiteY0-90" fmla="*/ 0 h 226132"/>
              <a:gd name="connsiteX1-91" fmla="*/ 0 w 108012"/>
              <a:gd name="connsiteY1-92" fmla="*/ 226132 h 226132"/>
              <a:gd name="connsiteX2-93" fmla="*/ 108012 w 108012"/>
              <a:gd name="connsiteY2-94" fmla="*/ 0 h 226132"/>
              <a:gd name="connsiteX3-95" fmla="*/ 72008 w 108012"/>
              <a:gd name="connsiteY3-96" fmla="*/ 0 h 226132"/>
              <a:gd name="connsiteX0-97" fmla="*/ 72008 w 108012"/>
              <a:gd name="connsiteY0-98" fmla="*/ 0 h 226132"/>
              <a:gd name="connsiteX1-99" fmla="*/ 0 w 108012"/>
              <a:gd name="connsiteY1-100" fmla="*/ 226132 h 226132"/>
              <a:gd name="connsiteX2-101" fmla="*/ 108012 w 108012"/>
              <a:gd name="connsiteY2-102" fmla="*/ 0 h 226132"/>
              <a:gd name="connsiteX3-103" fmla="*/ 72008 w 108012"/>
              <a:gd name="connsiteY3-104" fmla="*/ 0 h 226132"/>
              <a:gd name="connsiteX0-105" fmla="*/ 65881 w 108012"/>
              <a:gd name="connsiteY0-106" fmla="*/ 0 h 229667"/>
              <a:gd name="connsiteX1-107" fmla="*/ 0 w 108012"/>
              <a:gd name="connsiteY1-108" fmla="*/ 229667 h 229667"/>
              <a:gd name="connsiteX2-109" fmla="*/ 108012 w 108012"/>
              <a:gd name="connsiteY2-110" fmla="*/ 3535 h 229667"/>
              <a:gd name="connsiteX3-111" fmla="*/ 65881 w 108012"/>
              <a:gd name="connsiteY3-112" fmla="*/ 0 h 229667"/>
              <a:gd name="connsiteX0-113" fmla="*/ 65881 w 108012"/>
              <a:gd name="connsiteY0-114" fmla="*/ 0 h 229667"/>
              <a:gd name="connsiteX1-115" fmla="*/ 0 w 108012"/>
              <a:gd name="connsiteY1-116" fmla="*/ 229667 h 229667"/>
              <a:gd name="connsiteX2-117" fmla="*/ 108012 w 108012"/>
              <a:gd name="connsiteY2-118" fmla="*/ 3535 h 229667"/>
              <a:gd name="connsiteX3-119" fmla="*/ 65881 w 108012"/>
              <a:gd name="connsiteY3-120" fmla="*/ 0 h 229667"/>
              <a:gd name="connsiteX0-121" fmla="*/ 65881 w 108012"/>
              <a:gd name="connsiteY0-122" fmla="*/ 0 h 229667"/>
              <a:gd name="connsiteX1-123" fmla="*/ 0 w 108012"/>
              <a:gd name="connsiteY1-124" fmla="*/ 229667 h 229667"/>
              <a:gd name="connsiteX2-125" fmla="*/ 108012 w 108012"/>
              <a:gd name="connsiteY2-126" fmla="*/ 3535 h 229667"/>
              <a:gd name="connsiteX3-127" fmla="*/ 65881 w 108012"/>
              <a:gd name="connsiteY3-128" fmla="*/ 0 h 22966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08012" h="229667">
                <a:moveTo>
                  <a:pt x="65881" y="0"/>
                </a:moveTo>
                <a:cubicBezTo>
                  <a:pt x="13989" y="170218"/>
                  <a:pt x="14807" y="145050"/>
                  <a:pt x="0" y="229667"/>
                </a:cubicBezTo>
                <a:cubicBezTo>
                  <a:pt x="60212" y="160858"/>
                  <a:pt x="80727" y="78247"/>
                  <a:pt x="108012" y="3535"/>
                </a:cubicBezTo>
                <a:lnTo>
                  <a:pt x="65881" y="0"/>
                </a:lnTo>
                <a:close/>
              </a:path>
            </a:pathLst>
          </a:custGeom>
          <a:solidFill>
            <a:srgbClr val="EC6063"/>
          </a:solidFill>
          <a:ln w="50800">
            <a:solidFill>
              <a:srgbClr val="EB5312"/>
            </a:solidFill>
            <a:headEnd type="oval"/>
            <a:tailEnd type="oval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000">
              <a:solidFill>
                <a:prstClr val="black"/>
              </a:solidFill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타원 113"/>
          <p:cNvSpPr/>
          <p:nvPr/>
        </p:nvSpPr>
        <p:spPr bwMode="auto">
          <a:xfrm>
            <a:off x="6119457" y="1719076"/>
            <a:ext cx="394057" cy="396403"/>
          </a:xfrm>
          <a:prstGeom prst="ellipse">
            <a:avLst/>
          </a:prstGeom>
          <a:noFill/>
          <a:ln w="50800">
            <a:solidFill>
              <a:srgbClr val="EB5312"/>
            </a:solidFill>
            <a:headEnd type="oval"/>
            <a:tailEnd type="oval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000">
              <a:solidFill>
                <a:prstClr val="black"/>
              </a:solidFill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자유형 88"/>
          <p:cNvSpPr/>
          <p:nvPr/>
        </p:nvSpPr>
        <p:spPr bwMode="auto">
          <a:xfrm>
            <a:off x="7857527" y="2204611"/>
            <a:ext cx="2833455" cy="2969498"/>
          </a:xfrm>
          <a:custGeom>
            <a:avLst/>
            <a:gdLst>
              <a:gd name="connsiteX0" fmla="*/ 22860 w 2194560"/>
              <a:gd name="connsiteY0" fmla="*/ 0 h 2377440"/>
              <a:gd name="connsiteX1" fmla="*/ 2194560 w 2194560"/>
              <a:gd name="connsiteY1" fmla="*/ 137160 h 2377440"/>
              <a:gd name="connsiteX2" fmla="*/ 2049780 w 2194560"/>
              <a:gd name="connsiteY2" fmla="*/ 1965960 h 2377440"/>
              <a:gd name="connsiteX3" fmla="*/ 853440 w 2194560"/>
              <a:gd name="connsiteY3" fmla="*/ 2377440 h 2377440"/>
              <a:gd name="connsiteX4" fmla="*/ 0 w 2194560"/>
              <a:gd name="connsiteY4" fmla="*/ 2316480 h 2377440"/>
              <a:gd name="connsiteX5" fmla="*/ 22860 w 2194560"/>
              <a:gd name="connsiteY5" fmla="*/ 0 h 2377440"/>
              <a:gd name="connsiteX0-1" fmla="*/ 22860 w 2203388"/>
              <a:gd name="connsiteY0-2" fmla="*/ 0 h 2377440"/>
              <a:gd name="connsiteX1-3" fmla="*/ 2194560 w 2203388"/>
              <a:gd name="connsiteY1-4" fmla="*/ 137160 h 2377440"/>
              <a:gd name="connsiteX2-5" fmla="*/ 2049780 w 2203388"/>
              <a:gd name="connsiteY2-6" fmla="*/ 1965960 h 2377440"/>
              <a:gd name="connsiteX3-7" fmla="*/ 853440 w 2203388"/>
              <a:gd name="connsiteY3-8" fmla="*/ 2377440 h 2377440"/>
              <a:gd name="connsiteX4-9" fmla="*/ 0 w 2203388"/>
              <a:gd name="connsiteY4-10" fmla="*/ 2316480 h 2377440"/>
              <a:gd name="connsiteX5-11" fmla="*/ 22860 w 2203388"/>
              <a:gd name="connsiteY5-12" fmla="*/ 0 h 2377440"/>
              <a:gd name="connsiteX0-13" fmla="*/ 22860 w 2203388"/>
              <a:gd name="connsiteY0-14" fmla="*/ 0 h 2377440"/>
              <a:gd name="connsiteX1-15" fmla="*/ 2194560 w 2203388"/>
              <a:gd name="connsiteY1-16" fmla="*/ 137160 h 2377440"/>
              <a:gd name="connsiteX2-17" fmla="*/ 2049780 w 2203388"/>
              <a:gd name="connsiteY2-18" fmla="*/ 1965960 h 2377440"/>
              <a:gd name="connsiteX3-19" fmla="*/ 853440 w 2203388"/>
              <a:gd name="connsiteY3-20" fmla="*/ 2377440 h 2377440"/>
              <a:gd name="connsiteX4-21" fmla="*/ 0 w 2203388"/>
              <a:gd name="connsiteY4-22" fmla="*/ 2316480 h 2377440"/>
              <a:gd name="connsiteX5-23" fmla="*/ 22860 w 2203388"/>
              <a:gd name="connsiteY5-24" fmla="*/ 0 h 2377440"/>
              <a:gd name="connsiteX0-25" fmla="*/ 22860 w 2203388"/>
              <a:gd name="connsiteY0-26" fmla="*/ 0 h 2377440"/>
              <a:gd name="connsiteX1-27" fmla="*/ 2194560 w 2203388"/>
              <a:gd name="connsiteY1-28" fmla="*/ 137160 h 2377440"/>
              <a:gd name="connsiteX2-29" fmla="*/ 2049780 w 2203388"/>
              <a:gd name="connsiteY2-30" fmla="*/ 1965960 h 2377440"/>
              <a:gd name="connsiteX3-31" fmla="*/ 853440 w 2203388"/>
              <a:gd name="connsiteY3-32" fmla="*/ 2377440 h 2377440"/>
              <a:gd name="connsiteX4-33" fmla="*/ 0 w 2203388"/>
              <a:gd name="connsiteY4-34" fmla="*/ 2316480 h 2377440"/>
              <a:gd name="connsiteX5-35" fmla="*/ 22860 w 2203388"/>
              <a:gd name="connsiteY5-36" fmla="*/ 0 h 2377440"/>
              <a:gd name="connsiteX0-37" fmla="*/ 22860 w 2203388"/>
              <a:gd name="connsiteY0-38" fmla="*/ 0 h 2377440"/>
              <a:gd name="connsiteX1-39" fmla="*/ 2194560 w 2203388"/>
              <a:gd name="connsiteY1-40" fmla="*/ 137160 h 2377440"/>
              <a:gd name="connsiteX2-41" fmla="*/ 2049780 w 2203388"/>
              <a:gd name="connsiteY2-42" fmla="*/ 1965960 h 2377440"/>
              <a:gd name="connsiteX3-43" fmla="*/ 853440 w 2203388"/>
              <a:gd name="connsiteY3-44" fmla="*/ 2377440 h 2377440"/>
              <a:gd name="connsiteX4-45" fmla="*/ 0 w 2203388"/>
              <a:gd name="connsiteY4-46" fmla="*/ 2232248 h 2377440"/>
              <a:gd name="connsiteX5-47" fmla="*/ 22860 w 2203388"/>
              <a:gd name="connsiteY5-48" fmla="*/ 0 h 2377440"/>
              <a:gd name="connsiteX0-49" fmla="*/ 22860 w 2203388"/>
              <a:gd name="connsiteY0-50" fmla="*/ 0 h 2377440"/>
              <a:gd name="connsiteX1-51" fmla="*/ 2194560 w 2203388"/>
              <a:gd name="connsiteY1-52" fmla="*/ 137160 h 2377440"/>
              <a:gd name="connsiteX2-53" fmla="*/ 2049780 w 2203388"/>
              <a:gd name="connsiteY2-54" fmla="*/ 1965960 h 2377440"/>
              <a:gd name="connsiteX3-55" fmla="*/ 853440 w 2203388"/>
              <a:gd name="connsiteY3-56" fmla="*/ 2377440 h 2377440"/>
              <a:gd name="connsiteX4-57" fmla="*/ 0 w 2203388"/>
              <a:gd name="connsiteY4-58" fmla="*/ 2232248 h 2377440"/>
              <a:gd name="connsiteX5-59" fmla="*/ 22860 w 2203388"/>
              <a:gd name="connsiteY5-60" fmla="*/ 0 h 2377440"/>
              <a:gd name="connsiteX0-61" fmla="*/ 22860 w 2203388"/>
              <a:gd name="connsiteY0-62" fmla="*/ 0 h 2377440"/>
              <a:gd name="connsiteX1-63" fmla="*/ 2194560 w 2203388"/>
              <a:gd name="connsiteY1-64" fmla="*/ 137160 h 2377440"/>
              <a:gd name="connsiteX2-65" fmla="*/ 2049780 w 2203388"/>
              <a:gd name="connsiteY2-66" fmla="*/ 1965960 h 2377440"/>
              <a:gd name="connsiteX3-67" fmla="*/ 853440 w 2203388"/>
              <a:gd name="connsiteY3-68" fmla="*/ 2377440 h 2377440"/>
              <a:gd name="connsiteX4-69" fmla="*/ 0 w 2203388"/>
              <a:gd name="connsiteY4-70" fmla="*/ 2232248 h 2377440"/>
              <a:gd name="connsiteX5-71" fmla="*/ 22860 w 2203388"/>
              <a:gd name="connsiteY5-72" fmla="*/ 0 h 2377440"/>
              <a:gd name="connsiteX0-73" fmla="*/ 22860 w 2194560"/>
              <a:gd name="connsiteY0-74" fmla="*/ 0 h 2377440"/>
              <a:gd name="connsiteX1-75" fmla="*/ 2194560 w 2194560"/>
              <a:gd name="connsiteY1-76" fmla="*/ 137160 h 2377440"/>
              <a:gd name="connsiteX2-77" fmla="*/ 2049780 w 2194560"/>
              <a:gd name="connsiteY2-78" fmla="*/ 1965960 h 2377440"/>
              <a:gd name="connsiteX3-79" fmla="*/ 853440 w 2194560"/>
              <a:gd name="connsiteY3-80" fmla="*/ 2377440 h 2377440"/>
              <a:gd name="connsiteX4-81" fmla="*/ 0 w 2194560"/>
              <a:gd name="connsiteY4-82" fmla="*/ 2232248 h 2377440"/>
              <a:gd name="connsiteX5-83" fmla="*/ 22860 w 2194560"/>
              <a:gd name="connsiteY5-84" fmla="*/ 0 h 2377440"/>
              <a:gd name="connsiteX0-85" fmla="*/ 22860 w 2201801"/>
              <a:gd name="connsiteY0-86" fmla="*/ 0 h 2377440"/>
              <a:gd name="connsiteX1-87" fmla="*/ 2194560 w 2201801"/>
              <a:gd name="connsiteY1-88" fmla="*/ 137160 h 2377440"/>
              <a:gd name="connsiteX2-89" fmla="*/ 2049780 w 2201801"/>
              <a:gd name="connsiteY2-90" fmla="*/ 1965960 h 2377440"/>
              <a:gd name="connsiteX3-91" fmla="*/ 853440 w 2201801"/>
              <a:gd name="connsiteY3-92" fmla="*/ 2377440 h 2377440"/>
              <a:gd name="connsiteX4-93" fmla="*/ 0 w 2201801"/>
              <a:gd name="connsiteY4-94" fmla="*/ 2232248 h 2377440"/>
              <a:gd name="connsiteX5-95" fmla="*/ 22860 w 2201801"/>
              <a:gd name="connsiteY5-96" fmla="*/ 0 h 2377440"/>
              <a:gd name="connsiteX0-97" fmla="*/ 22860 w 2201801"/>
              <a:gd name="connsiteY0-98" fmla="*/ 0 h 2340260"/>
              <a:gd name="connsiteX1-99" fmla="*/ 2194560 w 2201801"/>
              <a:gd name="connsiteY1-100" fmla="*/ 137160 h 2340260"/>
              <a:gd name="connsiteX2-101" fmla="*/ 2049780 w 2201801"/>
              <a:gd name="connsiteY2-102" fmla="*/ 1965960 h 2340260"/>
              <a:gd name="connsiteX3-103" fmla="*/ 1080120 w 2201801"/>
              <a:gd name="connsiteY3-104" fmla="*/ 2340260 h 2340260"/>
              <a:gd name="connsiteX4-105" fmla="*/ 0 w 2201801"/>
              <a:gd name="connsiteY4-106" fmla="*/ 2232248 h 2340260"/>
              <a:gd name="connsiteX5-107" fmla="*/ 22860 w 2201801"/>
              <a:gd name="connsiteY5-108" fmla="*/ 0 h 2340260"/>
              <a:gd name="connsiteX0-109" fmla="*/ 22860 w 2201801"/>
              <a:gd name="connsiteY0-110" fmla="*/ 0 h 2340260"/>
              <a:gd name="connsiteX1-111" fmla="*/ 2194560 w 2201801"/>
              <a:gd name="connsiteY1-112" fmla="*/ 137160 h 2340260"/>
              <a:gd name="connsiteX2-113" fmla="*/ 2049780 w 2201801"/>
              <a:gd name="connsiteY2-114" fmla="*/ 1965960 h 2340260"/>
              <a:gd name="connsiteX3-115" fmla="*/ 1080120 w 2201801"/>
              <a:gd name="connsiteY3-116" fmla="*/ 2340260 h 2340260"/>
              <a:gd name="connsiteX4-117" fmla="*/ 0 w 2201801"/>
              <a:gd name="connsiteY4-118" fmla="*/ 2232248 h 2340260"/>
              <a:gd name="connsiteX5-119" fmla="*/ 22860 w 2201801"/>
              <a:gd name="connsiteY5-120" fmla="*/ 0 h 2340260"/>
              <a:gd name="connsiteX0-121" fmla="*/ 22860 w 2201801"/>
              <a:gd name="connsiteY0-122" fmla="*/ 0 h 2316104"/>
              <a:gd name="connsiteX1-123" fmla="*/ 2194560 w 2201801"/>
              <a:gd name="connsiteY1-124" fmla="*/ 137160 h 2316104"/>
              <a:gd name="connsiteX2-125" fmla="*/ 2049780 w 2201801"/>
              <a:gd name="connsiteY2-126" fmla="*/ 1965960 h 2316104"/>
              <a:gd name="connsiteX3-127" fmla="*/ 1116124 w 2201801"/>
              <a:gd name="connsiteY3-128" fmla="*/ 2304256 h 2316104"/>
              <a:gd name="connsiteX4-129" fmla="*/ 0 w 2201801"/>
              <a:gd name="connsiteY4-130" fmla="*/ 2232248 h 2316104"/>
              <a:gd name="connsiteX5-131" fmla="*/ 22860 w 2201801"/>
              <a:gd name="connsiteY5-132" fmla="*/ 0 h 2316104"/>
              <a:gd name="connsiteX0-133" fmla="*/ 216024 w 2201801"/>
              <a:gd name="connsiteY0-134" fmla="*/ 0 h 2280100"/>
              <a:gd name="connsiteX1-135" fmla="*/ 2194560 w 2201801"/>
              <a:gd name="connsiteY1-136" fmla="*/ 101156 h 2280100"/>
              <a:gd name="connsiteX2-137" fmla="*/ 2049780 w 2201801"/>
              <a:gd name="connsiteY2-138" fmla="*/ 1929956 h 2280100"/>
              <a:gd name="connsiteX3-139" fmla="*/ 1116124 w 2201801"/>
              <a:gd name="connsiteY3-140" fmla="*/ 2268252 h 2280100"/>
              <a:gd name="connsiteX4-141" fmla="*/ 0 w 2201801"/>
              <a:gd name="connsiteY4-142" fmla="*/ 2196244 h 2280100"/>
              <a:gd name="connsiteX5-143" fmla="*/ 216024 w 2201801"/>
              <a:gd name="connsiteY5-144" fmla="*/ 0 h 2280100"/>
              <a:gd name="connsiteX0-145" fmla="*/ 72008 w 2201801"/>
              <a:gd name="connsiteY0-146" fmla="*/ 0 h 2280100"/>
              <a:gd name="connsiteX1-147" fmla="*/ 2194560 w 2201801"/>
              <a:gd name="connsiteY1-148" fmla="*/ 101156 h 2280100"/>
              <a:gd name="connsiteX2-149" fmla="*/ 2049780 w 2201801"/>
              <a:gd name="connsiteY2-150" fmla="*/ 1929956 h 2280100"/>
              <a:gd name="connsiteX3-151" fmla="*/ 1116124 w 2201801"/>
              <a:gd name="connsiteY3-152" fmla="*/ 2268252 h 2280100"/>
              <a:gd name="connsiteX4-153" fmla="*/ 0 w 2201801"/>
              <a:gd name="connsiteY4-154" fmla="*/ 2196244 h 2280100"/>
              <a:gd name="connsiteX5-155" fmla="*/ 72008 w 2201801"/>
              <a:gd name="connsiteY5-156" fmla="*/ 0 h 2280100"/>
              <a:gd name="connsiteX0-157" fmla="*/ 72008 w 2201801"/>
              <a:gd name="connsiteY0-158" fmla="*/ 0 h 2280100"/>
              <a:gd name="connsiteX1-159" fmla="*/ 2194560 w 2201801"/>
              <a:gd name="connsiteY1-160" fmla="*/ 101156 h 2280100"/>
              <a:gd name="connsiteX2-161" fmla="*/ 2049780 w 2201801"/>
              <a:gd name="connsiteY2-162" fmla="*/ 1929956 h 2280100"/>
              <a:gd name="connsiteX3-163" fmla="*/ 1116124 w 2201801"/>
              <a:gd name="connsiteY3-164" fmla="*/ 2268252 h 2280100"/>
              <a:gd name="connsiteX4-165" fmla="*/ 0 w 2201801"/>
              <a:gd name="connsiteY4-166" fmla="*/ 2196244 h 2280100"/>
              <a:gd name="connsiteX5-167" fmla="*/ 72008 w 2201801"/>
              <a:gd name="connsiteY5-168" fmla="*/ 0 h 2280100"/>
              <a:gd name="connsiteX0-169" fmla="*/ 72008 w 2201801"/>
              <a:gd name="connsiteY0-170" fmla="*/ 0 h 2280100"/>
              <a:gd name="connsiteX1-171" fmla="*/ 2194560 w 2201801"/>
              <a:gd name="connsiteY1-172" fmla="*/ 101156 h 2280100"/>
              <a:gd name="connsiteX2-173" fmla="*/ 2049780 w 2201801"/>
              <a:gd name="connsiteY2-174" fmla="*/ 1929956 h 2280100"/>
              <a:gd name="connsiteX3-175" fmla="*/ 1116124 w 2201801"/>
              <a:gd name="connsiteY3-176" fmla="*/ 2268252 h 2280100"/>
              <a:gd name="connsiteX4-177" fmla="*/ 0 w 2201801"/>
              <a:gd name="connsiteY4-178" fmla="*/ 2196244 h 2280100"/>
              <a:gd name="connsiteX5-179" fmla="*/ 72008 w 2201801"/>
              <a:gd name="connsiteY5-180" fmla="*/ 0 h 2280100"/>
              <a:gd name="connsiteX0-181" fmla="*/ 144016 w 2201801"/>
              <a:gd name="connsiteY0-182" fmla="*/ 0 h 2244096"/>
              <a:gd name="connsiteX1-183" fmla="*/ 2194560 w 2201801"/>
              <a:gd name="connsiteY1-184" fmla="*/ 65152 h 2244096"/>
              <a:gd name="connsiteX2-185" fmla="*/ 2049780 w 2201801"/>
              <a:gd name="connsiteY2-186" fmla="*/ 1893952 h 2244096"/>
              <a:gd name="connsiteX3-187" fmla="*/ 1116124 w 2201801"/>
              <a:gd name="connsiteY3-188" fmla="*/ 2232248 h 2244096"/>
              <a:gd name="connsiteX4-189" fmla="*/ 0 w 2201801"/>
              <a:gd name="connsiteY4-190" fmla="*/ 2160240 h 2244096"/>
              <a:gd name="connsiteX5-191" fmla="*/ 144016 w 2201801"/>
              <a:gd name="connsiteY5-192" fmla="*/ 0 h 2244096"/>
              <a:gd name="connsiteX0-193" fmla="*/ 144016 w 2201801"/>
              <a:gd name="connsiteY0-194" fmla="*/ 0 h 2244096"/>
              <a:gd name="connsiteX1-195" fmla="*/ 2194560 w 2201801"/>
              <a:gd name="connsiteY1-196" fmla="*/ 65152 h 2244096"/>
              <a:gd name="connsiteX2-197" fmla="*/ 2049780 w 2201801"/>
              <a:gd name="connsiteY2-198" fmla="*/ 1893952 h 2244096"/>
              <a:gd name="connsiteX3-199" fmla="*/ 1116124 w 2201801"/>
              <a:gd name="connsiteY3-200" fmla="*/ 2232248 h 2244096"/>
              <a:gd name="connsiteX4-201" fmla="*/ 0 w 2201801"/>
              <a:gd name="connsiteY4-202" fmla="*/ 2160240 h 2244096"/>
              <a:gd name="connsiteX5-203" fmla="*/ 144016 w 2201801"/>
              <a:gd name="connsiteY5-204" fmla="*/ 0 h 2244096"/>
              <a:gd name="connsiteX0-205" fmla="*/ 144016 w 2201801"/>
              <a:gd name="connsiteY0-206" fmla="*/ 0 h 2244096"/>
              <a:gd name="connsiteX1-207" fmla="*/ 2194560 w 2201801"/>
              <a:gd name="connsiteY1-208" fmla="*/ 65152 h 2244096"/>
              <a:gd name="connsiteX2-209" fmla="*/ 2049780 w 2201801"/>
              <a:gd name="connsiteY2-210" fmla="*/ 1893952 h 2244096"/>
              <a:gd name="connsiteX3-211" fmla="*/ 1116124 w 2201801"/>
              <a:gd name="connsiteY3-212" fmla="*/ 2232248 h 2244096"/>
              <a:gd name="connsiteX4-213" fmla="*/ 0 w 2201801"/>
              <a:gd name="connsiteY4-214" fmla="*/ 2160240 h 2244096"/>
              <a:gd name="connsiteX5-215" fmla="*/ 144016 w 2201801"/>
              <a:gd name="connsiteY5-216" fmla="*/ 0 h 2244096"/>
              <a:gd name="connsiteX0-217" fmla="*/ 144016 w 2201801"/>
              <a:gd name="connsiteY0-218" fmla="*/ 0 h 2244096"/>
              <a:gd name="connsiteX1-219" fmla="*/ 2194560 w 2201801"/>
              <a:gd name="connsiteY1-220" fmla="*/ 65152 h 2244096"/>
              <a:gd name="connsiteX2-221" fmla="*/ 2049780 w 2201801"/>
              <a:gd name="connsiteY2-222" fmla="*/ 1893952 h 2244096"/>
              <a:gd name="connsiteX3-223" fmla="*/ 1116124 w 2201801"/>
              <a:gd name="connsiteY3-224" fmla="*/ 2232248 h 2244096"/>
              <a:gd name="connsiteX4-225" fmla="*/ 0 w 2201801"/>
              <a:gd name="connsiteY4-226" fmla="*/ 2160240 h 2244096"/>
              <a:gd name="connsiteX5-227" fmla="*/ 144016 w 2201801"/>
              <a:gd name="connsiteY5-228" fmla="*/ 0 h 2244096"/>
              <a:gd name="connsiteX0-229" fmla="*/ 144016 w 2201801"/>
              <a:gd name="connsiteY0-230" fmla="*/ 0 h 2244096"/>
              <a:gd name="connsiteX1-231" fmla="*/ 2194560 w 2201801"/>
              <a:gd name="connsiteY1-232" fmla="*/ 65152 h 2244096"/>
              <a:gd name="connsiteX2-233" fmla="*/ 2049780 w 2201801"/>
              <a:gd name="connsiteY2-234" fmla="*/ 1893952 h 2244096"/>
              <a:gd name="connsiteX3-235" fmla="*/ 1116124 w 2201801"/>
              <a:gd name="connsiteY3-236" fmla="*/ 2232248 h 2244096"/>
              <a:gd name="connsiteX4-237" fmla="*/ 0 w 2201801"/>
              <a:gd name="connsiteY4-238" fmla="*/ 2160240 h 2244096"/>
              <a:gd name="connsiteX5-239" fmla="*/ 144016 w 2201801"/>
              <a:gd name="connsiteY5-240" fmla="*/ 0 h 2244096"/>
              <a:gd name="connsiteX0-241" fmla="*/ 144016 w 2201801"/>
              <a:gd name="connsiteY0-242" fmla="*/ 0 h 2244096"/>
              <a:gd name="connsiteX1-243" fmla="*/ 2194560 w 2201801"/>
              <a:gd name="connsiteY1-244" fmla="*/ 65152 h 2244096"/>
              <a:gd name="connsiteX2-245" fmla="*/ 2049780 w 2201801"/>
              <a:gd name="connsiteY2-246" fmla="*/ 1893952 h 2244096"/>
              <a:gd name="connsiteX3-247" fmla="*/ 1116124 w 2201801"/>
              <a:gd name="connsiteY3-248" fmla="*/ 2232248 h 2244096"/>
              <a:gd name="connsiteX4-249" fmla="*/ 0 w 2201801"/>
              <a:gd name="connsiteY4-250" fmla="*/ 2160240 h 2244096"/>
              <a:gd name="connsiteX5-251" fmla="*/ 144016 w 2201801"/>
              <a:gd name="connsiteY5-252" fmla="*/ 0 h 2244096"/>
              <a:gd name="connsiteX0-253" fmla="*/ 144016 w 2201801"/>
              <a:gd name="connsiteY0-254" fmla="*/ 0 h 2244096"/>
              <a:gd name="connsiteX1-255" fmla="*/ 2194560 w 2201801"/>
              <a:gd name="connsiteY1-256" fmla="*/ 65152 h 2244096"/>
              <a:gd name="connsiteX2-257" fmla="*/ 2049780 w 2201801"/>
              <a:gd name="connsiteY2-258" fmla="*/ 1893952 h 2244096"/>
              <a:gd name="connsiteX3-259" fmla="*/ 1116124 w 2201801"/>
              <a:gd name="connsiteY3-260" fmla="*/ 2232248 h 2244096"/>
              <a:gd name="connsiteX4-261" fmla="*/ 0 w 2201801"/>
              <a:gd name="connsiteY4-262" fmla="*/ 2160240 h 2244096"/>
              <a:gd name="connsiteX5-263" fmla="*/ 144016 w 2201801"/>
              <a:gd name="connsiteY5-264" fmla="*/ 0 h 2244096"/>
              <a:gd name="connsiteX0-265" fmla="*/ 144016 w 2201801"/>
              <a:gd name="connsiteY0-266" fmla="*/ 0 h 2232248"/>
              <a:gd name="connsiteX1-267" fmla="*/ 2194560 w 2201801"/>
              <a:gd name="connsiteY1-268" fmla="*/ 65152 h 2232248"/>
              <a:gd name="connsiteX2-269" fmla="*/ 2049780 w 2201801"/>
              <a:gd name="connsiteY2-270" fmla="*/ 1893952 h 2232248"/>
              <a:gd name="connsiteX3-271" fmla="*/ 1116124 w 2201801"/>
              <a:gd name="connsiteY3-272" fmla="*/ 2232248 h 2232248"/>
              <a:gd name="connsiteX4-273" fmla="*/ 0 w 2201801"/>
              <a:gd name="connsiteY4-274" fmla="*/ 2160240 h 2232248"/>
              <a:gd name="connsiteX5-275" fmla="*/ 144016 w 2201801"/>
              <a:gd name="connsiteY5-276" fmla="*/ 0 h 2232248"/>
              <a:gd name="connsiteX0-277" fmla="*/ 144016 w 2201801"/>
              <a:gd name="connsiteY0-278" fmla="*/ 0 h 2232248"/>
              <a:gd name="connsiteX1-279" fmla="*/ 2194560 w 2201801"/>
              <a:gd name="connsiteY1-280" fmla="*/ 65152 h 2232248"/>
              <a:gd name="connsiteX2-281" fmla="*/ 2049780 w 2201801"/>
              <a:gd name="connsiteY2-282" fmla="*/ 1893952 h 2232248"/>
              <a:gd name="connsiteX3-283" fmla="*/ 1116124 w 2201801"/>
              <a:gd name="connsiteY3-284" fmla="*/ 2232248 h 2232248"/>
              <a:gd name="connsiteX4-285" fmla="*/ 0 w 2201801"/>
              <a:gd name="connsiteY4-286" fmla="*/ 2160240 h 2232248"/>
              <a:gd name="connsiteX5-287" fmla="*/ 144016 w 2201801"/>
              <a:gd name="connsiteY5-288" fmla="*/ 0 h 2232248"/>
              <a:gd name="connsiteX0-289" fmla="*/ 144016 w 2201801"/>
              <a:gd name="connsiteY0-290" fmla="*/ 0 h 2232248"/>
              <a:gd name="connsiteX1-291" fmla="*/ 2194560 w 2201801"/>
              <a:gd name="connsiteY1-292" fmla="*/ 65152 h 2232248"/>
              <a:gd name="connsiteX2-293" fmla="*/ 2049780 w 2201801"/>
              <a:gd name="connsiteY2-294" fmla="*/ 1893952 h 2232248"/>
              <a:gd name="connsiteX3-295" fmla="*/ 1116124 w 2201801"/>
              <a:gd name="connsiteY3-296" fmla="*/ 2232248 h 2232248"/>
              <a:gd name="connsiteX4-297" fmla="*/ 0 w 2201801"/>
              <a:gd name="connsiteY4-298" fmla="*/ 2160240 h 2232248"/>
              <a:gd name="connsiteX5-299" fmla="*/ 144016 w 2201801"/>
              <a:gd name="connsiteY5-300" fmla="*/ 0 h 2232248"/>
              <a:gd name="connsiteX0-301" fmla="*/ 180020 w 2201801"/>
              <a:gd name="connsiteY0-302" fmla="*/ 0 h 2232248"/>
              <a:gd name="connsiteX1-303" fmla="*/ 2194560 w 2201801"/>
              <a:gd name="connsiteY1-304" fmla="*/ 65152 h 2232248"/>
              <a:gd name="connsiteX2-305" fmla="*/ 2049780 w 2201801"/>
              <a:gd name="connsiteY2-306" fmla="*/ 1893952 h 2232248"/>
              <a:gd name="connsiteX3-307" fmla="*/ 1116124 w 2201801"/>
              <a:gd name="connsiteY3-308" fmla="*/ 2232248 h 2232248"/>
              <a:gd name="connsiteX4-309" fmla="*/ 0 w 2201801"/>
              <a:gd name="connsiteY4-310" fmla="*/ 2160240 h 2232248"/>
              <a:gd name="connsiteX5-311" fmla="*/ 180020 w 2201801"/>
              <a:gd name="connsiteY5-312" fmla="*/ 0 h 2232248"/>
              <a:gd name="connsiteX0-313" fmla="*/ 180020 w 2201801"/>
              <a:gd name="connsiteY0-314" fmla="*/ 0 h 2232248"/>
              <a:gd name="connsiteX1-315" fmla="*/ 2194560 w 2201801"/>
              <a:gd name="connsiteY1-316" fmla="*/ 65152 h 2232248"/>
              <a:gd name="connsiteX2-317" fmla="*/ 2049780 w 2201801"/>
              <a:gd name="connsiteY2-318" fmla="*/ 1893952 h 2232248"/>
              <a:gd name="connsiteX3-319" fmla="*/ 1116124 w 2201801"/>
              <a:gd name="connsiteY3-320" fmla="*/ 2232248 h 2232248"/>
              <a:gd name="connsiteX4-321" fmla="*/ 0 w 2201801"/>
              <a:gd name="connsiteY4-322" fmla="*/ 2160240 h 2232248"/>
              <a:gd name="connsiteX5-323" fmla="*/ 180020 w 2201801"/>
              <a:gd name="connsiteY5-324" fmla="*/ 0 h 2232248"/>
              <a:gd name="connsiteX0-325" fmla="*/ 180020 w 2201801"/>
              <a:gd name="connsiteY0-326" fmla="*/ 0 h 2232248"/>
              <a:gd name="connsiteX1-327" fmla="*/ 2196244 w 2201801"/>
              <a:gd name="connsiteY1-328" fmla="*/ 36004 h 2232248"/>
              <a:gd name="connsiteX2-329" fmla="*/ 2049780 w 2201801"/>
              <a:gd name="connsiteY2-330" fmla="*/ 1893952 h 2232248"/>
              <a:gd name="connsiteX3-331" fmla="*/ 1116124 w 2201801"/>
              <a:gd name="connsiteY3-332" fmla="*/ 2232248 h 2232248"/>
              <a:gd name="connsiteX4-333" fmla="*/ 0 w 2201801"/>
              <a:gd name="connsiteY4-334" fmla="*/ 2160240 h 2232248"/>
              <a:gd name="connsiteX5-335" fmla="*/ 180020 w 2201801"/>
              <a:gd name="connsiteY5-336" fmla="*/ 0 h 2232248"/>
              <a:gd name="connsiteX0-337" fmla="*/ 180020 w 2201801"/>
              <a:gd name="connsiteY0-338" fmla="*/ 0 h 2232248"/>
              <a:gd name="connsiteX1-339" fmla="*/ 2196244 w 2201801"/>
              <a:gd name="connsiteY1-340" fmla="*/ 36004 h 2232248"/>
              <a:gd name="connsiteX2-341" fmla="*/ 2049780 w 2201801"/>
              <a:gd name="connsiteY2-342" fmla="*/ 1893952 h 2232248"/>
              <a:gd name="connsiteX3-343" fmla="*/ 1116124 w 2201801"/>
              <a:gd name="connsiteY3-344" fmla="*/ 2232248 h 2232248"/>
              <a:gd name="connsiteX4-345" fmla="*/ 0 w 2201801"/>
              <a:gd name="connsiteY4-346" fmla="*/ 2160240 h 2232248"/>
              <a:gd name="connsiteX5-347" fmla="*/ 180020 w 2201801"/>
              <a:gd name="connsiteY5-348" fmla="*/ 0 h 2232248"/>
              <a:gd name="connsiteX0-349" fmla="*/ 180020 w 2196244"/>
              <a:gd name="connsiteY0-350" fmla="*/ 0 h 2232248"/>
              <a:gd name="connsiteX1-351" fmla="*/ 2196244 w 2196244"/>
              <a:gd name="connsiteY1-352" fmla="*/ 36004 h 2232248"/>
              <a:gd name="connsiteX2-353" fmla="*/ 2049780 w 2196244"/>
              <a:gd name="connsiteY2-354" fmla="*/ 1893952 h 2232248"/>
              <a:gd name="connsiteX3-355" fmla="*/ 1116124 w 2196244"/>
              <a:gd name="connsiteY3-356" fmla="*/ 2232248 h 2232248"/>
              <a:gd name="connsiteX4-357" fmla="*/ 0 w 2196244"/>
              <a:gd name="connsiteY4-358" fmla="*/ 2160240 h 2232248"/>
              <a:gd name="connsiteX5-359" fmla="*/ 180020 w 2196244"/>
              <a:gd name="connsiteY5-360" fmla="*/ 0 h 2232248"/>
              <a:gd name="connsiteX0-361" fmla="*/ 180020 w 2196244"/>
              <a:gd name="connsiteY0-362" fmla="*/ 0 h 2232248"/>
              <a:gd name="connsiteX1-363" fmla="*/ 2196244 w 2196244"/>
              <a:gd name="connsiteY1-364" fmla="*/ 36004 h 2232248"/>
              <a:gd name="connsiteX2-365" fmla="*/ 2049780 w 2196244"/>
              <a:gd name="connsiteY2-366" fmla="*/ 1893952 h 2232248"/>
              <a:gd name="connsiteX3-367" fmla="*/ 1116124 w 2196244"/>
              <a:gd name="connsiteY3-368" fmla="*/ 2232248 h 2232248"/>
              <a:gd name="connsiteX4-369" fmla="*/ 0 w 2196244"/>
              <a:gd name="connsiteY4-370" fmla="*/ 2160240 h 2232248"/>
              <a:gd name="connsiteX5-371" fmla="*/ 180020 w 2196244"/>
              <a:gd name="connsiteY5-372" fmla="*/ 0 h 2232248"/>
              <a:gd name="connsiteX0-373" fmla="*/ 180020 w 2196244"/>
              <a:gd name="connsiteY0-374" fmla="*/ 0 h 2232248"/>
              <a:gd name="connsiteX1-375" fmla="*/ 2196244 w 2196244"/>
              <a:gd name="connsiteY1-376" fmla="*/ 36004 h 2232248"/>
              <a:gd name="connsiteX2-377" fmla="*/ 2049780 w 2196244"/>
              <a:gd name="connsiteY2-378" fmla="*/ 1893952 h 2232248"/>
              <a:gd name="connsiteX3-379" fmla="*/ 1116124 w 2196244"/>
              <a:gd name="connsiteY3-380" fmla="*/ 2232248 h 2232248"/>
              <a:gd name="connsiteX4-381" fmla="*/ 0 w 2196244"/>
              <a:gd name="connsiteY4-382" fmla="*/ 2160240 h 2232248"/>
              <a:gd name="connsiteX5-383" fmla="*/ 180020 w 2196244"/>
              <a:gd name="connsiteY5-384" fmla="*/ 0 h 2232248"/>
              <a:gd name="connsiteX0-385" fmla="*/ 180020 w 2196244"/>
              <a:gd name="connsiteY0-386" fmla="*/ 0 h 2232248"/>
              <a:gd name="connsiteX1-387" fmla="*/ 2196244 w 2196244"/>
              <a:gd name="connsiteY1-388" fmla="*/ 36004 h 2232248"/>
              <a:gd name="connsiteX2-389" fmla="*/ 2049780 w 2196244"/>
              <a:gd name="connsiteY2-390" fmla="*/ 1893952 h 2232248"/>
              <a:gd name="connsiteX3-391" fmla="*/ 1116124 w 2196244"/>
              <a:gd name="connsiteY3-392" fmla="*/ 2232248 h 2232248"/>
              <a:gd name="connsiteX4-393" fmla="*/ 0 w 2196244"/>
              <a:gd name="connsiteY4-394" fmla="*/ 2160240 h 2232248"/>
              <a:gd name="connsiteX5-395" fmla="*/ 180020 w 2196244"/>
              <a:gd name="connsiteY5-396" fmla="*/ 0 h 2232248"/>
              <a:gd name="connsiteX0-397" fmla="*/ 180020 w 2196244"/>
              <a:gd name="connsiteY0-398" fmla="*/ 0 h 2302394"/>
              <a:gd name="connsiteX1-399" fmla="*/ 2196244 w 2196244"/>
              <a:gd name="connsiteY1-400" fmla="*/ 36004 h 2302394"/>
              <a:gd name="connsiteX2-401" fmla="*/ 2049780 w 2196244"/>
              <a:gd name="connsiteY2-402" fmla="*/ 1893952 h 2302394"/>
              <a:gd name="connsiteX3-403" fmla="*/ 1116124 w 2196244"/>
              <a:gd name="connsiteY3-404" fmla="*/ 2232248 h 2302394"/>
              <a:gd name="connsiteX4-405" fmla="*/ 0 w 2196244"/>
              <a:gd name="connsiteY4-406" fmla="*/ 2160240 h 2302394"/>
              <a:gd name="connsiteX5-407" fmla="*/ 180020 w 2196244"/>
              <a:gd name="connsiteY5-408" fmla="*/ 0 h 230239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196244" h="2302394">
                <a:moveTo>
                  <a:pt x="180020" y="0"/>
                </a:moveTo>
                <a:cubicBezTo>
                  <a:pt x="857309" y="70607"/>
                  <a:pt x="1482827" y="69527"/>
                  <a:pt x="2196244" y="36004"/>
                </a:cubicBezTo>
                <a:cubicBezTo>
                  <a:pt x="2181324" y="633028"/>
                  <a:pt x="2129347" y="1853427"/>
                  <a:pt x="2049780" y="1893952"/>
                </a:cubicBezTo>
                <a:cubicBezTo>
                  <a:pt x="1651000" y="2031112"/>
                  <a:pt x="1551293" y="2137976"/>
                  <a:pt x="1116124" y="2232248"/>
                </a:cubicBezTo>
                <a:cubicBezTo>
                  <a:pt x="697811" y="2302394"/>
                  <a:pt x="386738" y="2168927"/>
                  <a:pt x="0" y="2160240"/>
                </a:cubicBezTo>
                <a:cubicBezTo>
                  <a:pt x="112494" y="1412821"/>
                  <a:pt x="149009" y="847792"/>
                  <a:pt x="180020" y="0"/>
                </a:cubicBezTo>
                <a:close/>
              </a:path>
            </a:pathLst>
          </a:custGeom>
          <a:noFill/>
          <a:ln w="50800">
            <a:solidFill>
              <a:srgbClr val="EB5312"/>
            </a:solidFill>
            <a:headEnd type="oval"/>
            <a:tailEnd type="oval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000">
              <a:solidFill>
                <a:prstClr val="black"/>
              </a:solidFill>
              <a:latin typeface="Arial" panose="020B0604020202020204" pitchFamily="34" charset="0"/>
              <a:ea typeface="+mn-ea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자유형 87"/>
          <p:cNvSpPr/>
          <p:nvPr/>
        </p:nvSpPr>
        <p:spPr bwMode="auto">
          <a:xfrm>
            <a:off x="9297710" y="4336738"/>
            <a:ext cx="1198590" cy="748239"/>
          </a:xfrm>
          <a:custGeom>
            <a:avLst/>
            <a:gdLst>
              <a:gd name="connsiteX0" fmla="*/ 0 w 1104900"/>
              <a:gd name="connsiteY0" fmla="*/ 655320 h 655320"/>
              <a:gd name="connsiteX1" fmla="*/ 807720 w 1104900"/>
              <a:gd name="connsiteY1" fmla="*/ 0 h 655320"/>
              <a:gd name="connsiteX2" fmla="*/ 1104900 w 1104900"/>
              <a:gd name="connsiteY2" fmla="*/ 274320 h 655320"/>
              <a:gd name="connsiteX3" fmla="*/ 0 w 1104900"/>
              <a:gd name="connsiteY3" fmla="*/ 655320 h 655320"/>
              <a:gd name="connsiteX0-1" fmla="*/ 0 w 1104900"/>
              <a:gd name="connsiteY0-2" fmla="*/ 655320 h 716248"/>
              <a:gd name="connsiteX1-3" fmla="*/ 807720 w 1104900"/>
              <a:gd name="connsiteY1-4" fmla="*/ 0 h 716248"/>
              <a:gd name="connsiteX2-5" fmla="*/ 1104900 w 1104900"/>
              <a:gd name="connsiteY2-6" fmla="*/ 274320 h 716248"/>
              <a:gd name="connsiteX3-7" fmla="*/ 0 w 1104900"/>
              <a:gd name="connsiteY3-8" fmla="*/ 655320 h 716248"/>
              <a:gd name="connsiteX0-9" fmla="*/ 0 w 1104900"/>
              <a:gd name="connsiteY0-10" fmla="*/ 655320 h 716248"/>
              <a:gd name="connsiteX1-11" fmla="*/ 807720 w 1104900"/>
              <a:gd name="connsiteY1-12" fmla="*/ 0 h 716248"/>
              <a:gd name="connsiteX2-13" fmla="*/ 1104900 w 1104900"/>
              <a:gd name="connsiteY2-14" fmla="*/ 274320 h 716248"/>
              <a:gd name="connsiteX3-15" fmla="*/ 0 w 1104900"/>
              <a:gd name="connsiteY3-16" fmla="*/ 655320 h 716248"/>
              <a:gd name="connsiteX0-17" fmla="*/ 0 w 1104900"/>
              <a:gd name="connsiteY0-18" fmla="*/ 655320 h 716248"/>
              <a:gd name="connsiteX1-19" fmla="*/ 807720 w 1104900"/>
              <a:gd name="connsiteY1-20" fmla="*/ 0 h 716248"/>
              <a:gd name="connsiteX2-21" fmla="*/ 1104900 w 1104900"/>
              <a:gd name="connsiteY2-22" fmla="*/ 274320 h 716248"/>
              <a:gd name="connsiteX3-23" fmla="*/ 0 w 1104900"/>
              <a:gd name="connsiteY3-24" fmla="*/ 655320 h 716248"/>
              <a:gd name="connsiteX0-25" fmla="*/ 0 w 1104900"/>
              <a:gd name="connsiteY0-26" fmla="*/ 655320 h 655320"/>
              <a:gd name="connsiteX1-27" fmla="*/ 807720 w 1104900"/>
              <a:gd name="connsiteY1-28" fmla="*/ 0 h 655320"/>
              <a:gd name="connsiteX2-29" fmla="*/ 1104900 w 1104900"/>
              <a:gd name="connsiteY2-30" fmla="*/ 274320 h 655320"/>
              <a:gd name="connsiteX3-31" fmla="*/ 0 w 1104900"/>
              <a:gd name="connsiteY3-32" fmla="*/ 655320 h 655320"/>
              <a:gd name="connsiteX0-33" fmla="*/ 0 w 1104900"/>
              <a:gd name="connsiteY0-34" fmla="*/ 655320 h 655320"/>
              <a:gd name="connsiteX1-35" fmla="*/ 807720 w 1104900"/>
              <a:gd name="connsiteY1-36" fmla="*/ 0 h 655320"/>
              <a:gd name="connsiteX2-37" fmla="*/ 1104900 w 1104900"/>
              <a:gd name="connsiteY2-38" fmla="*/ 274320 h 655320"/>
              <a:gd name="connsiteX3-39" fmla="*/ 0 w 1104900"/>
              <a:gd name="connsiteY3-40" fmla="*/ 655320 h 655320"/>
              <a:gd name="connsiteX0-41" fmla="*/ 0 w 1104900"/>
              <a:gd name="connsiteY0-42" fmla="*/ 655320 h 655320"/>
              <a:gd name="connsiteX1-43" fmla="*/ 807720 w 1104900"/>
              <a:gd name="connsiteY1-44" fmla="*/ 0 h 655320"/>
              <a:gd name="connsiteX2-45" fmla="*/ 1104900 w 1104900"/>
              <a:gd name="connsiteY2-46" fmla="*/ 274320 h 655320"/>
              <a:gd name="connsiteX3-47" fmla="*/ 0 w 1104900"/>
              <a:gd name="connsiteY3-48" fmla="*/ 655320 h 655320"/>
              <a:gd name="connsiteX0-49" fmla="*/ 0 w 1104900"/>
              <a:gd name="connsiteY0-50" fmla="*/ 655320 h 655320"/>
              <a:gd name="connsiteX1-51" fmla="*/ 807720 w 1104900"/>
              <a:gd name="connsiteY1-52" fmla="*/ 0 h 655320"/>
              <a:gd name="connsiteX2-53" fmla="*/ 1104900 w 1104900"/>
              <a:gd name="connsiteY2-54" fmla="*/ 274320 h 655320"/>
              <a:gd name="connsiteX3-55" fmla="*/ 0 w 1104900"/>
              <a:gd name="connsiteY3-56" fmla="*/ 655320 h 655320"/>
              <a:gd name="connsiteX0-57" fmla="*/ 0 w 1104900"/>
              <a:gd name="connsiteY0-58" fmla="*/ 655320 h 655320"/>
              <a:gd name="connsiteX1-59" fmla="*/ 807720 w 1104900"/>
              <a:gd name="connsiteY1-60" fmla="*/ 0 h 655320"/>
              <a:gd name="connsiteX2-61" fmla="*/ 1104900 w 1104900"/>
              <a:gd name="connsiteY2-62" fmla="*/ 274320 h 655320"/>
              <a:gd name="connsiteX3-63" fmla="*/ 0 w 1104900"/>
              <a:gd name="connsiteY3-64" fmla="*/ 655320 h 655320"/>
              <a:gd name="connsiteX0-65" fmla="*/ 0 w 1104900"/>
              <a:gd name="connsiteY0-66" fmla="*/ 655320 h 655320"/>
              <a:gd name="connsiteX1-67" fmla="*/ 807720 w 1104900"/>
              <a:gd name="connsiteY1-68" fmla="*/ 0 h 655320"/>
              <a:gd name="connsiteX2-69" fmla="*/ 1104900 w 1104900"/>
              <a:gd name="connsiteY2-70" fmla="*/ 274320 h 655320"/>
              <a:gd name="connsiteX3-71" fmla="*/ 0 w 1104900"/>
              <a:gd name="connsiteY3-72" fmla="*/ 655320 h 655320"/>
              <a:gd name="connsiteX0-73" fmla="*/ 0 w 1124187"/>
              <a:gd name="connsiteY0-74" fmla="*/ 684497 h 684497"/>
              <a:gd name="connsiteX1-75" fmla="*/ 827007 w 1124187"/>
              <a:gd name="connsiteY1-76" fmla="*/ 0 h 684497"/>
              <a:gd name="connsiteX2-77" fmla="*/ 1124187 w 1124187"/>
              <a:gd name="connsiteY2-78" fmla="*/ 274320 h 684497"/>
              <a:gd name="connsiteX3-79" fmla="*/ 0 w 1124187"/>
              <a:gd name="connsiteY3-80" fmla="*/ 684497 h 684497"/>
              <a:gd name="connsiteX0-81" fmla="*/ 0 w 1124187"/>
              <a:gd name="connsiteY0-82" fmla="*/ 684497 h 684497"/>
              <a:gd name="connsiteX1-83" fmla="*/ 827007 w 1124187"/>
              <a:gd name="connsiteY1-84" fmla="*/ 0 h 684497"/>
              <a:gd name="connsiteX2-85" fmla="*/ 1124187 w 1124187"/>
              <a:gd name="connsiteY2-86" fmla="*/ 274320 h 684497"/>
              <a:gd name="connsiteX3-87" fmla="*/ 0 w 1124187"/>
              <a:gd name="connsiteY3-88" fmla="*/ 684497 h 684497"/>
              <a:gd name="connsiteX0-89" fmla="*/ 0 w 1124187"/>
              <a:gd name="connsiteY0-90" fmla="*/ 684497 h 684497"/>
              <a:gd name="connsiteX1-91" fmla="*/ 827007 w 1124187"/>
              <a:gd name="connsiteY1-92" fmla="*/ 0 h 684497"/>
              <a:gd name="connsiteX2-93" fmla="*/ 1124187 w 1124187"/>
              <a:gd name="connsiteY2-94" fmla="*/ 274320 h 684497"/>
              <a:gd name="connsiteX3-95" fmla="*/ 0 w 1124187"/>
              <a:gd name="connsiteY3-96" fmla="*/ 684497 h 684497"/>
              <a:gd name="connsiteX0-97" fmla="*/ 0 w 1124187"/>
              <a:gd name="connsiteY0-98" fmla="*/ 684497 h 684497"/>
              <a:gd name="connsiteX1-99" fmla="*/ 827007 w 1124187"/>
              <a:gd name="connsiteY1-100" fmla="*/ 0 h 684497"/>
              <a:gd name="connsiteX2-101" fmla="*/ 1124187 w 1124187"/>
              <a:gd name="connsiteY2-102" fmla="*/ 274320 h 684497"/>
              <a:gd name="connsiteX3-103" fmla="*/ 0 w 1124187"/>
              <a:gd name="connsiteY3-104" fmla="*/ 684497 h 684497"/>
              <a:gd name="connsiteX0-105" fmla="*/ 0 w 1125193"/>
              <a:gd name="connsiteY0-106" fmla="*/ 684497 h 684497"/>
              <a:gd name="connsiteX1-107" fmla="*/ 827007 w 1125193"/>
              <a:gd name="connsiteY1-108" fmla="*/ 0 h 684497"/>
              <a:gd name="connsiteX2-109" fmla="*/ 1125193 w 1125193"/>
              <a:gd name="connsiteY2-110" fmla="*/ 302186 h 684497"/>
              <a:gd name="connsiteX3-111" fmla="*/ 0 w 1125193"/>
              <a:gd name="connsiteY3-112" fmla="*/ 684497 h 684497"/>
              <a:gd name="connsiteX0-113" fmla="*/ 0 w 1109869"/>
              <a:gd name="connsiteY0-114" fmla="*/ 684497 h 684497"/>
              <a:gd name="connsiteX1-115" fmla="*/ 827007 w 1109869"/>
              <a:gd name="connsiteY1-116" fmla="*/ 0 h 684497"/>
              <a:gd name="connsiteX2-117" fmla="*/ 1109869 w 1109869"/>
              <a:gd name="connsiteY2-118" fmla="*/ 293334 h 684497"/>
              <a:gd name="connsiteX3-119" fmla="*/ 0 w 1109869"/>
              <a:gd name="connsiteY3-120" fmla="*/ 684497 h 684497"/>
              <a:gd name="connsiteX0-121" fmla="*/ 0 w 1111718"/>
              <a:gd name="connsiteY0-122" fmla="*/ 684497 h 684497"/>
              <a:gd name="connsiteX1-123" fmla="*/ 827007 w 1111718"/>
              <a:gd name="connsiteY1-124" fmla="*/ 0 h 684497"/>
              <a:gd name="connsiteX2-125" fmla="*/ 1111718 w 1111718"/>
              <a:gd name="connsiteY2-126" fmla="*/ 287291 h 684497"/>
              <a:gd name="connsiteX3-127" fmla="*/ 0 w 1111718"/>
              <a:gd name="connsiteY3-128" fmla="*/ 684497 h 684497"/>
              <a:gd name="connsiteX0-129" fmla="*/ 0 w 1113567"/>
              <a:gd name="connsiteY0-130" fmla="*/ 684497 h 684497"/>
              <a:gd name="connsiteX1-131" fmla="*/ 827007 w 1113567"/>
              <a:gd name="connsiteY1-132" fmla="*/ 0 h 684497"/>
              <a:gd name="connsiteX2-133" fmla="*/ 1113567 w 1113567"/>
              <a:gd name="connsiteY2-134" fmla="*/ 272819 h 684497"/>
              <a:gd name="connsiteX3-135" fmla="*/ 0 w 1113567"/>
              <a:gd name="connsiteY3-136" fmla="*/ 684497 h 684497"/>
              <a:gd name="connsiteX0-137" fmla="*/ 0 w 1118278"/>
              <a:gd name="connsiteY0-138" fmla="*/ 684497 h 684497"/>
              <a:gd name="connsiteX1-139" fmla="*/ 827007 w 1118278"/>
              <a:gd name="connsiteY1-140" fmla="*/ 0 h 684497"/>
              <a:gd name="connsiteX2-141" fmla="*/ 1118278 w 1118278"/>
              <a:gd name="connsiteY2-142" fmla="*/ 292399 h 684497"/>
              <a:gd name="connsiteX3-143" fmla="*/ 0 w 1118278"/>
              <a:gd name="connsiteY3-144" fmla="*/ 684497 h 684497"/>
              <a:gd name="connsiteX0-145" fmla="*/ 0 w 1117265"/>
              <a:gd name="connsiteY0-146" fmla="*/ 684497 h 684497"/>
              <a:gd name="connsiteX1-147" fmla="*/ 827007 w 1117265"/>
              <a:gd name="connsiteY1-148" fmla="*/ 0 h 684497"/>
              <a:gd name="connsiteX2-149" fmla="*/ 1117265 w 1117265"/>
              <a:gd name="connsiteY2-150" fmla="*/ 283547 h 684497"/>
              <a:gd name="connsiteX3-151" fmla="*/ 0 w 1117265"/>
              <a:gd name="connsiteY3-152" fmla="*/ 684497 h 684497"/>
              <a:gd name="connsiteX0-153" fmla="*/ 0 w 1117265"/>
              <a:gd name="connsiteY0-154" fmla="*/ 684497 h 684497"/>
              <a:gd name="connsiteX1-155" fmla="*/ 827007 w 1117265"/>
              <a:gd name="connsiteY1-156" fmla="*/ 0 h 684497"/>
              <a:gd name="connsiteX2-157" fmla="*/ 1117265 w 1117265"/>
              <a:gd name="connsiteY2-158" fmla="*/ 283547 h 684497"/>
              <a:gd name="connsiteX3-159" fmla="*/ 0 w 1117265"/>
              <a:gd name="connsiteY3-160" fmla="*/ 684497 h 684497"/>
              <a:gd name="connsiteX0-161" fmla="*/ 0 w 1117265"/>
              <a:gd name="connsiteY0-162" fmla="*/ 684497 h 684497"/>
              <a:gd name="connsiteX1-163" fmla="*/ 827007 w 1117265"/>
              <a:gd name="connsiteY1-164" fmla="*/ 0 h 684497"/>
              <a:gd name="connsiteX2-165" fmla="*/ 1117265 w 1117265"/>
              <a:gd name="connsiteY2-166" fmla="*/ 283547 h 684497"/>
              <a:gd name="connsiteX3-167" fmla="*/ 0 w 1117265"/>
              <a:gd name="connsiteY3-168" fmla="*/ 684497 h 684497"/>
              <a:gd name="connsiteX0-169" fmla="*/ 0 w 1117265"/>
              <a:gd name="connsiteY0-170" fmla="*/ 684497 h 684497"/>
              <a:gd name="connsiteX1-171" fmla="*/ 827007 w 1117265"/>
              <a:gd name="connsiteY1-172" fmla="*/ 0 h 684497"/>
              <a:gd name="connsiteX2-173" fmla="*/ 1117265 w 1117265"/>
              <a:gd name="connsiteY2-174" fmla="*/ 283547 h 684497"/>
              <a:gd name="connsiteX3-175" fmla="*/ 0 w 1117265"/>
              <a:gd name="connsiteY3-176" fmla="*/ 684497 h 684497"/>
              <a:gd name="connsiteX0-177" fmla="*/ 0 w 1117265"/>
              <a:gd name="connsiteY0-178" fmla="*/ 684497 h 684497"/>
              <a:gd name="connsiteX1-179" fmla="*/ 827007 w 1117265"/>
              <a:gd name="connsiteY1-180" fmla="*/ 0 h 684497"/>
              <a:gd name="connsiteX2-181" fmla="*/ 1117265 w 1117265"/>
              <a:gd name="connsiteY2-182" fmla="*/ 283547 h 684497"/>
              <a:gd name="connsiteX3-183" fmla="*/ 0 w 1117265"/>
              <a:gd name="connsiteY3-184" fmla="*/ 684497 h 684497"/>
              <a:gd name="connsiteX0-185" fmla="*/ 0 w 1117265"/>
              <a:gd name="connsiteY0-186" fmla="*/ 684497 h 684497"/>
              <a:gd name="connsiteX1-187" fmla="*/ 827007 w 1117265"/>
              <a:gd name="connsiteY1-188" fmla="*/ 0 h 684497"/>
              <a:gd name="connsiteX2-189" fmla="*/ 1117265 w 1117265"/>
              <a:gd name="connsiteY2-190" fmla="*/ 283547 h 684497"/>
              <a:gd name="connsiteX3-191" fmla="*/ 0 w 1117265"/>
              <a:gd name="connsiteY3-192" fmla="*/ 684497 h 684497"/>
              <a:gd name="connsiteX0-193" fmla="*/ 0 w 1117265"/>
              <a:gd name="connsiteY0-194" fmla="*/ 684497 h 684497"/>
              <a:gd name="connsiteX1-195" fmla="*/ 827007 w 1117265"/>
              <a:gd name="connsiteY1-196" fmla="*/ 0 h 684497"/>
              <a:gd name="connsiteX2-197" fmla="*/ 1117265 w 1117265"/>
              <a:gd name="connsiteY2-198" fmla="*/ 283547 h 684497"/>
              <a:gd name="connsiteX3-199" fmla="*/ 0 w 1117265"/>
              <a:gd name="connsiteY3-200" fmla="*/ 684497 h 684497"/>
              <a:gd name="connsiteX0-201" fmla="*/ 0 w 1117265"/>
              <a:gd name="connsiteY0-202" fmla="*/ 684497 h 684497"/>
              <a:gd name="connsiteX1-203" fmla="*/ 827007 w 1117265"/>
              <a:gd name="connsiteY1-204" fmla="*/ 0 h 684497"/>
              <a:gd name="connsiteX2-205" fmla="*/ 1117265 w 1117265"/>
              <a:gd name="connsiteY2-206" fmla="*/ 283547 h 684497"/>
              <a:gd name="connsiteX3-207" fmla="*/ 0 w 1117265"/>
              <a:gd name="connsiteY3-208" fmla="*/ 684497 h 684497"/>
              <a:gd name="connsiteX0-209" fmla="*/ 0 w 1117265"/>
              <a:gd name="connsiteY0-210" fmla="*/ 684497 h 684497"/>
              <a:gd name="connsiteX1-211" fmla="*/ 827007 w 1117265"/>
              <a:gd name="connsiteY1-212" fmla="*/ 0 h 684497"/>
              <a:gd name="connsiteX2-213" fmla="*/ 1117265 w 1117265"/>
              <a:gd name="connsiteY2-214" fmla="*/ 283547 h 684497"/>
              <a:gd name="connsiteX3-215" fmla="*/ 0 w 1117265"/>
              <a:gd name="connsiteY3-216" fmla="*/ 684497 h 684497"/>
              <a:gd name="connsiteX0-217" fmla="*/ 0 w 1117265"/>
              <a:gd name="connsiteY0-218" fmla="*/ 684497 h 684497"/>
              <a:gd name="connsiteX1-219" fmla="*/ 827007 w 1117265"/>
              <a:gd name="connsiteY1-220" fmla="*/ 0 h 684497"/>
              <a:gd name="connsiteX2-221" fmla="*/ 1117265 w 1117265"/>
              <a:gd name="connsiteY2-222" fmla="*/ 283547 h 684497"/>
              <a:gd name="connsiteX3-223" fmla="*/ 0 w 1117265"/>
              <a:gd name="connsiteY3-224" fmla="*/ 684497 h 684497"/>
              <a:gd name="connsiteX0-225" fmla="*/ 0 w 1117265"/>
              <a:gd name="connsiteY0-226" fmla="*/ 684497 h 684497"/>
              <a:gd name="connsiteX1-227" fmla="*/ 827007 w 1117265"/>
              <a:gd name="connsiteY1-228" fmla="*/ 0 h 684497"/>
              <a:gd name="connsiteX2-229" fmla="*/ 1117265 w 1117265"/>
              <a:gd name="connsiteY2-230" fmla="*/ 283547 h 684497"/>
              <a:gd name="connsiteX3-231" fmla="*/ 0 w 1117265"/>
              <a:gd name="connsiteY3-232" fmla="*/ 684497 h 684497"/>
              <a:gd name="connsiteX0-233" fmla="*/ 0 w 1117265"/>
              <a:gd name="connsiteY0-234" fmla="*/ 684497 h 684497"/>
              <a:gd name="connsiteX1-235" fmla="*/ 827007 w 1117265"/>
              <a:gd name="connsiteY1-236" fmla="*/ 0 h 684497"/>
              <a:gd name="connsiteX2-237" fmla="*/ 1117265 w 1117265"/>
              <a:gd name="connsiteY2-238" fmla="*/ 283547 h 684497"/>
              <a:gd name="connsiteX3-239" fmla="*/ 0 w 1117265"/>
              <a:gd name="connsiteY3-240" fmla="*/ 684497 h 684497"/>
              <a:gd name="connsiteX0-241" fmla="*/ 0 w 1117265"/>
              <a:gd name="connsiteY0-242" fmla="*/ 684497 h 684497"/>
              <a:gd name="connsiteX1-243" fmla="*/ 827007 w 1117265"/>
              <a:gd name="connsiteY1-244" fmla="*/ 0 h 684497"/>
              <a:gd name="connsiteX2-245" fmla="*/ 1117265 w 1117265"/>
              <a:gd name="connsiteY2-246" fmla="*/ 283547 h 684497"/>
              <a:gd name="connsiteX3-247" fmla="*/ 0 w 1117265"/>
              <a:gd name="connsiteY3-248" fmla="*/ 684497 h 68449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117265" h="684497">
                <a:moveTo>
                  <a:pt x="0" y="684497"/>
                </a:moveTo>
                <a:cubicBezTo>
                  <a:pt x="281310" y="578055"/>
                  <a:pt x="563915" y="445084"/>
                  <a:pt x="827007" y="0"/>
                </a:cubicBezTo>
                <a:cubicBezTo>
                  <a:pt x="830800" y="112603"/>
                  <a:pt x="947335" y="344380"/>
                  <a:pt x="1117265" y="283547"/>
                </a:cubicBezTo>
                <a:cubicBezTo>
                  <a:pt x="779033" y="454015"/>
                  <a:pt x="330704" y="612949"/>
                  <a:pt x="0" y="684497"/>
                </a:cubicBezTo>
                <a:close/>
              </a:path>
            </a:pathLst>
          </a:custGeom>
          <a:noFill/>
          <a:ln w="50800">
            <a:solidFill>
              <a:srgbClr val="EB5312"/>
            </a:solidFill>
            <a:headEnd type="oval"/>
            <a:tailEnd type="oval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000">
              <a:solidFill>
                <a:srgbClr val="EA3D14"/>
              </a:solidFill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자유형 200"/>
          <p:cNvSpPr/>
          <p:nvPr/>
        </p:nvSpPr>
        <p:spPr bwMode="auto">
          <a:xfrm>
            <a:off x="8101467" y="2289051"/>
            <a:ext cx="2549641" cy="508989"/>
          </a:xfrm>
          <a:custGeom>
            <a:avLst/>
            <a:gdLst>
              <a:gd name="connsiteX0" fmla="*/ 0 w 2226733"/>
              <a:gd name="connsiteY0" fmla="*/ 0 h 465666"/>
              <a:gd name="connsiteX1" fmla="*/ 2226733 w 2226733"/>
              <a:gd name="connsiteY1" fmla="*/ 67733 h 465666"/>
              <a:gd name="connsiteX2" fmla="*/ 2192867 w 2226733"/>
              <a:gd name="connsiteY2" fmla="*/ 465666 h 465666"/>
              <a:gd name="connsiteX3" fmla="*/ 16933 w 2226733"/>
              <a:gd name="connsiteY3" fmla="*/ 381000 h 465666"/>
              <a:gd name="connsiteX4" fmla="*/ 0 w 2226733"/>
              <a:gd name="connsiteY4" fmla="*/ 0 h 465666"/>
              <a:gd name="connsiteX0-1" fmla="*/ 0 w 2226733"/>
              <a:gd name="connsiteY0-2" fmla="*/ 0 h 465666"/>
              <a:gd name="connsiteX1-3" fmla="*/ 2226733 w 2226733"/>
              <a:gd name="connsiteY1-4" fmla="*/ 67733 h 465666"/>
              <a:gd name="connsiteX2-5" fmla="*/ 2192867 w 2226733"/>
              <a:gd name="connsiteY2-6" fmla="*/ 465666 h 465666"/>
              <a:gd name="connsiteX3-7" fmla="*/ 16933 w 2226733"/>
              <a:gd name="connsiteY3-8" fmla="*/ 381000 h 465666"/>
              <a:gd name="connsiteX4-9" fmla="*/ 0 w 2226733"/>
              <a:gd name="connsiteY4-10" fmla="*/ 0 h 465666"/>
              <a:gd name="connsiteX0-11" fmla="*/ 0 w 2207084"/>
              <a:gd name="connsiteY0-12" fmla="*/ 0 h 465666"/>
              <a:gd name="connsiteX1-13" fmla="*/ 2207084 w 2207084"/>
              <a:gd name="connsiteY1-14" fmla="*/ 33453 h 465666"/>
              <a:gd name="connsiteX2-15" fmla="*/ 2192867 w 2207084"/>
              <a:gd name="connsiteY2-16" fmla="*/ 465666 h 465666"/>
              <a:gd name="connsiteX3-17" fmla="*/ 16933 w 2207084"/>
              <a:gd name="connsiteY3-18" fmla="*/ 381000 h 465666"/>
              <a:gd name="connsiteX4-19" fmla="*/ 0 w 2207084"/>
              <a:gd name="connsiteY4-20" fmla="*/ 0 h 465666"/>
              <a:gd name="connsiteX0-21" fmla="*/ 0 w 2196244"/>
              <a:gd name="connsiteY0-22" fmla="*/ 0 h 468217"/>
              <a:gd name="connsiteX1-23" fmla="*/ 2196244 w 2196244"/>
              <a:gd name="connsiteY1-24" fmla="*/ 36004 h 468217"/>
              <a:gd name="connsiteX2-25" fmla="*/ 2182027 w 2196244"/>
              <a:gd name="connsiteY2-26" fmla="*/ 468217 h 468217"/>
              <a:gd name="connsiteX3-27" fmla="*/ 6093 w 2196244"/>
              <a:gd name="connsiteY3-28" fmla="*/ 383551 h 468217"/>
              <a:gd name="connsiteX4-29" fmla="*/ 0 w 2196244"/>
              <a:gd name="connsiteY4-30" fmla="*/ 0 h 468217"/>
              <a:gd name="connsiteX0-31" fmla="*/ 0 w 2196244"/>
              <a:gd name="connsiteY0-32" fmla="*/ 0 h 468217"/>
              <a:gd name="connsiteX1-33" fmla="*/ 2196244 w 2196244"/>
              <a:gd name="connsiteY1-34" fmla="*/ 36004 h 468217"/>
              <a:gd name="connsiteX2-35" fmla="*/ 2182027 w 2196244"/>
              <a:gd name="connsiteY2-36" fmla="*/ 468217 h 468217"/>
              <a:gd name="connsiteX3-37" fmla="*/ 6093 w 2196244"/>
              <a:gd name="connsiteY3-38" fmla="*/ 383551 h 468217"/>
              <a:gd name="connsiteX4-39" fmla="*/ 0 w 2196244"/>
              <a:gd name="connsiteY4-40" fmla="*/ 0 h 468217"/>
              <a:gd name="connsiteX0-41" fmla="*/ 29911 w 2190151"/>
              <a:gd name="connsiteY0-42" fmla="*/ 0 h 468216"/>
              <a:gd name="connsiteX1-43" fmla="*/ 2190151 w 2190151"/>
              <a:gd name="connsiteY1-44" fmla="*/ 36003 h 468216"/>
              <a:gd name="connsiteX2-45" fmla="*/ 2175934 w 2190151"/>
              <a:gd name="connsiteY2-46" fmla="*/ 468216 h 468216"/>
              <a:gd name="connsiteX3-47" fmla="*/ 0 w 2190151"/>
              <a:gd name="connsiteY3-48" fmla="*/ 383550 h 468216"/>
              <a:gd name="connsiteX4-49" fmla="*/ 29911 w 2190151"/>
              <a:gd name="connsiteY4-50" fmla="*/ 0 h 468216"/>
              <a:gd name="connsiteX0-51" fmla="*/ 0 w 2160240"/>
              <a:gd name="connsiteY0-52" fmla="*/ 0 h 468216"/>
              <a:gd name="connsiteX1-53" fmla="*/ 2160240 w 2160240"/>
              <a:gd name="connsiteY1-54" fmla="*/ 36003 h 468216"/>
              <a:gd name="connsiteX2-55" fmla="*/ 2146023 w 2160240"/>
              <a:gd name="connsiteY2-56" fmla="*/ 468216 h 468216"/>
              <a:gd name="connsiteX3-57" fmla="*/ 0 w 2160240"/>
              <a:gd name="connsiteY3-58" fmla="*/ 360039 h 468216"/>
              <a:gd name="connsiteX4-59" fmla="*/ 0 w 2160240"/>
              <a:gd name="connsiteY4-60" fmla="*/ 0 h 468216"/>
              <a:gd name="connsiteX0-61" fmla="*/ 21444 w 2181684"/>
              <a:gd name="connsiteY0-62" fmla="*/ 0 h 468216"/>
              <a:gd name="connsiteX1-63" fmla="*/ 2181684 w 2181684"/>
              <a:gd name="connsiteY1-64" fmla="*/ 36003 h 468216"/>
              <a:gd name="connsiteX2-65" fmla="*/ 2167467 w 2181684"/>
              <a:gd name="connsiteY2-66" fmla="*/ 468216 h 468216"/>
              <a:gd name="connsiteX3-67" fmla="*/ 0 w 2181684"/>
              <a:gd name="connsiteY3-68" fmla="*/ 378258 h 468216"/>
              <a:gd name="connsiteX4-69" fmla="*/ 21444 w 2181684"/>
              <a:gd name="connsiteY4-70" fmla="*/ 0 h 468216"/>
              <a:gd name="connsiteX0-71" fmla="*/ 15094 w 2181684"/>
              <a:gd name="connsiteY0-72" fmla="*/ 0 h 468216"/>
              <a:gd name="connsiteX1-73" fmla="*/ 2181684 w 2181684"/>
              <a:gd name="connsiteY1-74" fmla="*/ 36003 h 468216"/>
              <a:gd name="connsiteX2-75" fmla="*/ 2167467 w 2181684"/>
              <a:gd name="connsiteY2-76" fmla="*/ 468216 h 468216"/>
              <a:gd name="connsiteX3-77" fmla="*/ 0 w 2181684"/>
              <a:gd name="connsiteY3-78" fmla="*/ 378258 h 468216"/>
              <a:gd name="connsiteX4-79" fmla="*/ 15094 w 2181684"/>
              <a:gd name="connsiteY4-80" fmla="*/ 0 h 468216"/>
              <a:gd name="connsiteX0-81" fmla="*/ 15094 w 2181684"/>
              <a:gd name="connsiteY0-82" fmla="*/ 0 h 492391"/>
              <a:gd name="connsiteX1-83" fmla="*/ 2181684 w 2181684"/>
              <a:gd name="connsiteY1-84" fmla="*/ 36003 h 492391"/>
              <a:gd name="connsiteX2-85" fmla="*/ 2167467 w 2181684"/>
              <a:gd name="connsiteY2-86" fmla="*/ 468216 h 492391"/>
              <a:gd name="connsiteX3-87" fmla="*/ 0 w 2181684"/>
              <a:gd name="connsiteY3-88" fmla="*/ 378258 h 492391"/>
              <a:gd name="connsiteX4-89" fmla="*/ 15094 w 2181684"/>
              <a:gd name="connsiteY4-90" fmla="*/ 0 h 492391"/>
              <a:gd name="connsiteX0-91" fmla="*/ 15094 w 2181684"/>
              <a:gd name="connsiteY0-92" fmla="*/ 0 h 492391"/>
              <a:gd name="connsiteX1-93" fmla="*/ 2181684 w 2181684"/>
              <a:gd name="connsiteY1-94" fmla="*/ 36003 h 492391"/>
              <a:gd name="connsiteX2-95" fmla="*/ 2167467 w 2181684"/>
              <a:gd name="connsiteY2-96" fmla="*/ 468216 h 492391"/>
              <a:gd name="connsiteX3-97" fmla="*/ 0 w 2181684"/>
              <a:gd name="connsiteY3-98" fmla="*/ 378258 h 492391"/>
              <a:gd name="connsiteX4-99" fmla="*/ 15094 w 2181684"/>
              <a:gd name="connsiteY4-100" fmla="*/ 0 h 492391"/>
              <a:gd name="connsiteX0-101" fmla="*/ 15094 w 2181684"/>
              <a:gd name="connsiteY0-102" fmla="*/ 0 h 456222"/>
              <a:gd name="connsiteX1-103" fmla="*/ 2181684 w 2181684"/>
              <a:gd name="connsiteY1-104" fmla="*/ 36003 h 456222"/>
              <a:gd name="connsiteX2-105" fmla="*/ 2145679 w 2181684"/>
              <a:gd name="connsiteY2-106" fmla="*/ 432047 h 456222"/>
              <a:gd name="connsiteX3-107" fmla="*/ 0 w 2181684"/>
              <a:gd name="connsiteY3-108" fmla="*/ 378258 h 456222"/>
              <a:gd name="connsiteX4-109" fmla="*/ 15094 w 2181684"/>
              <a:gd name="connsiteY4-110" fmla="*/ 0 h 456222"/>
              <a:gd name="connsiteX0-111" fmla="*/ 15094 w 2181684"/>
              <a:gd name="connsiteY0-112" fmla="*/ 0 h 462758"/>
              <a:gd name="connsiteX1-113" fmla="*/ 2181684 w 2181684"/>
              <a:gd name="connsiteY1-114" fmla="*/ 36003 h 462758"/>
              <a:gd name="connsiteX2-115" fmla="*/ 2171699 w 2181684"/>
              <a:gd name="connsiteY2-116" fmla="*/ 438583 h 462758"/>
              <a:gd name="connsiteX3-117" fmla="*/ 0 w 2181684"/>
              <a:gd name="connsiteY3-118" fmla="*/ 378258 h 462758"/>
              <a:gd name="connsiteX4-119" fmla="*/ 15094 w 2181684"/>
              <a:gd name="connsiteY4-120" fmla="*/ 0 h 462758"/>
              <a:gd name="connsiteX0-121" fmla="*/ 21443 w 2181684"/>
              <a:gd name="connsiteY0-122" fmla="*/ 0 h 498763"/>
              <a:gd name="connsiteX1-123" fmla="*/ 2181684 w 2181684"/>
              <a:gd name="connsiteY1-124" fmla="*/ 72008 h 498763"/>
              <a:gd name="connsiteX2-125" fmla="*/ 2171699 w 2181684"/>
              <a:gd name="connsiteY2-126" fmla="*/ 474588 h 498763"/>
              <a:gd name="connsiteX3-127" fmla="*/ 0 w 2181684"/>
              <a:gd name="connsiteY3-128" fmla="*/ 414263 h 498763"/>
              <a:gd name="connsiteX4-129" fmla="*/ 21443 w 2181684"/>
              <a:gd name="connsiteY4-130" fmla="*/ 0 h 498763"/>
              <a:gd name="connsiteX0-131" fmla="*/ 21443 w 2181683"/>
              <a:gd name="connsiteY0-132" fmla="*/ 0 h 498763"/>
              <a:gd name="connsiteX1-133" fmla="*/ 2181683 w 2181683"/>
              <a:gd name="connsiteY1-134" fmla="*/ 36005 h 498763"/>
              <a:gd name="connsiteX2-135" fmla="*/ 2171699 w 2181683"/>
              <a:gd name="connsiteY2-136" fmla="*/ 474588 h 498763"/>
              <a:gd name="connsiteX3-137" fmla="*/ 0 w 2181683"/>
              <a:gd name="connsiteY3-138" fmla="*/ 414263 h 498763"/>
              <a:gd name="connsiteX4-139" fmla="*/ 21443 w 2181683"/>
              <a:gd name="connsiteY4-140" fmla="*/ 0 h 498763"/>
              <a:gd name="connsiteX0-141" fmla="*/ 21443 w 2181683"/>
              <a:gd name="connsiteY0-142" fmla="*/ 0 h 466660"/>
              <a:gd name="connsiteX1-143" fmla="*/ 2181683 w 2181683"/>
              <a:gd name="connsiteY1-144" fmla="*/ 36005 h 466660"/>
              <a:gd name="connsiteX2-145" fmla="*/ 2145680 w 2181683"/>
              <a:gd name="connsiteY2-146" fmla="*/ 432049 h 466660"/>
              <a:gd name="connsiteX3-147" fmla="*/ 0 w 2181683"/>
              <a:gd name="connsiteY3-148" fmla="*/ 414263 h 466660"/>
              <a:gd name="connsiteX4-149" fmla="*/ 21443 w 2181683"/>
              <a:gd name="connsiteY4-150" fmla="*/ 0 h 466660"/>
              <a:gd name="connsiteX0-151" fmla="*/ 21443 w 2181683"/>
              <a:gd name="connsiteY0-152" fmla="*/ 0 h 441574"/>
              <a:gd name="connsiteX1-153" fmla="*/ 2181683 w 2181683"/>
              <a:gd name="connsiteY1-154" fmla="*/ 36005 h 441574"/>
              <a:gd name="connsiteX2-155" fmla="*/ 2161555 w 2181683"/>
              <a:gd name="connsiteY2-156" fmla="*/ 441574 h 441574"/>
              <a:gd name="connsiteX3-157" fmla="*/ 0 w 2181683"/>
              <a:gd name="connsiteY3-158" fmla="*/ 414263 h 441574"/>
              <a:gd name="connsiteX4-159" fmla="*/ 21443 w 2181683"/>
              <a:gd name="connsiteY4-160" fmla="*/ 0 h 441574"/>
              <a:gd name="connsiteX0-161" fmla="*/ 21443 w 2181683"/>
              <a:gd name="connsiteY0-162" fmla="*/ 0 h 441574"/>
              <a:gd name="connsiteX1-163" fmla="*/ 2181683 w 2181683"/>
              <a:gd name="connsiteY1-164" fmla="*/ 36005 h 441574"/>
              <a:gd name="connsiteX2-165" fmla="*/ 2171080 w 2181683"/>
              <a:gd name="connsiteY2-166" fmla="*/ 441574 h 441574"/>
              <a:gd name="connsiteX3-167" fmla="*/ 0 w 2181683"/>
              <a:gd name="connsiteY3-168" fmla="*/ 414263 h 441574"/>
              <a:gd name="connsiteX4-169" fmla="*/ 21443 w 2181683"/>
              <a:gd name="connsiteY4-170" fmla="*/ 0 h 441574"/>
              <a:gd name="connsiteX0-171" fmla="*/ 21443 w 2181683"/>
              <a:gd name="connsiteY0-172" fmla="*/ 0 h 471835"/>
              <a:gd name="connsiteX1-173" fmla="*/ 2181683 w 2181683"/>
              <a:gd name="connsiteY1-174" fmla="*/ 36005 h 471835"/>
              <a:gd name="connsiteX2-175" fmla="*/ 2171080 w 2181683"/>
              <a:gd name="connsiteY2-176" fmla="*/ 441574 h 471835"/>
              <a:gd name="connsiteX3-177" fmla="*/ 0 w 2181683"/>
              <a:gd name="connsiteY3-178" fmla="*/ 414263 h 471835"/>
              <a:gd name="connsiteX4-179" fmla="*/ 21443 w 2181683"/>
              <a:gd name="connsiteY4-180" fmla="*/ 0 h 471835"/>
              <a:gd name="connsiteX0-181" fmla="*/ 21443 w 2181683"/>
              <a:gd name="connsiteY0-182" fmla="*/ 0 h 471835"/>
              <a:gd name="connsiteX1-183" fmla="*/ 2181683 w 2181683"/>
              <a:gd name="connsiteY1-184" fmla="*/ 36005 h 471835"/>
              <a:gd name="connsiteX2-185" fmla="*/ 2171080 w 2181683"/>
              <a:gd name="connsiteY2-186" fmla="*/ 441574 h 471835"/>
              <a:gd name="connsiteX3-187" fmla="*/ 0 w 2181683"/>
              <a:gd name="connsiteY3-188" fmla="*/ 414263 h 471835"/>
              <a:gd name="connsiteX4-189" fmla="*/ 21443 w 2181683"/>
              <a:gd name="connsiteY4-190" fmla="*/ 0 h 471835"/>
              <a:gd name="connsiteX0-191" fmla="*/ 13233 w 2173473"/>
              <a:gd name="connsiteY0-192" fmla="*/ 0 h 471835"/>
              <a:gd name="connsiteX1-193" fmla="*/ 2173473 w 2173473"/>
              <a:gd name="connsiteY1-194" fmla="*/ 36005 h 471835"/>
              <a:gd name="connsiteX2-195" fmla="*/ 2162870 w 2173473"/>
              <a:gd name="connsiteY2-196" fmla="*/ 441574 h 471835"/>
              <a:gd name="connsiteX3-197" fmla="*/ 0 w 2173473"/>
              <a:gd name="connsiteY3-198" fmla="*/ 377428 h 471835"/>
              <a:gd name="connsiteX4-199" fmla="*/ 13233 w 2173473"/>
              <a:gd name="connsiteY4-200" fmla="*/ 0 h 471835"/>
              <a:gd name="connsiteX0-201" fmla="*/ 15627 w 2175867"/>
              <a:gd name="connsiteY0-202" fmla="*/ 0 h 441574"/>
              <a:gd name="connsiteX1-203" fmla="*/ 2175867 w 2175867"/>
              <a:gd name="connsiteY1-204" fmla="*/ 36005 h 441574"/>
              <a:gd name="connsiteX2-205" fmla="*/ 2165264 w 2175867"/>
              <a:gd name="connsiteY2-206" fmla="*/ 441574 h 441574"/>
              <a:gd name="connsiteX3-207" fmla="*/ 0 w 2175867"/>
              <a:gd name="connsiteY3-208" fmla="*/ 354372 h 441574"/>
              <a:gd name="connsiteX4-209" fmla="*/ 15627 w 2175867"/>
              <a:gd name="connsiteY4-210" fmla="*/ 0 h 441574"/>
              <a:gd name="connsiteX0-211" fmla="*/ 15627 w 2175867"/>
              <a:gd name="connsiteY0-212" fmla="*/ 0 h 454274"/>
              <a:gd name="connsiteX1-213" fmla="*/ 2175867 w 2175867"/>
              <a:gd name="connsiteY1-214" fmla="*/ 48705 h 454274"/>
              <a:gd name="connsiteX2-215" fmla="*/ 2165264 w 2175867"/>
              <a:gd name="connsiteY2-216" fmla="*/ 454274 h 454274"/>
              <a:gd name="connsiteX3-217" fmla="*/ 0 w 2175867"/>
              <a:gd name="connsiteY3-218" fmla="*/ 367072 h 454274"/>
              <a:gd name="connsiteX4-219" fmla="*/ 15627 w 2175867"/>
              <a:gd name="connsiteY4-220" fmla="*/ 0 h 454274"/>
              <a:gd name="connsiteX0-221" fmla="*/ 15627 w 2179042"/>
              <a:gd name="connsiteY0-222" fmla="*/ 0 h 454274"/>
              <a:gd name="connsiteX1-223" fmla="*/ 2179042 w 2179042"/>
              <a:gd name="connsiteY1-224" fmla="*/ 39180 h 454274"/>
              <a:gd name="connsiteX2-225" fmla="*/ 2165264 w 2179042"/>
              <a:gd name="connsiteY2-226" fmla="*/ 454274 h 454274"/>
              <a:gd name="connsiteX3-227" fmla="*/ 0 w 2179042"/>
              <a:gd name="connsiteY3-228" fmla="*/ 367072 h 454274"/>
              <a:gd name="connsiteX4-229" fmla="*/ 15627 w 2179042"/>
              <a:gd name="connsiteY4-230" fmla="*/ 0 h 454274"/>
              <a:gd name="connsiteX0-231" fmla="*/ 15627 w 2179042"/>
              <a:gd name="connsiteY0-232" fmla="*/ 0 h 397124"/>
              <a:gd name="connsiteX1-233" fmla="*/ 2179042 w 2179042"/>
              <a:gd name="connsiteY1-234" fmla="*/ 39180 h 397124"/>
              <a:gd name="connsiteX2-235" fmla="*/ 2174789 w 2179042"/>
              <a:gd name="connsiteY2-236" fmla="*/ 397124 h 397124"/>
              <a:gd name="connsiteX3-237" fmla="*/ 0 w 2179042"/>
              <a:gd name="connsiteY3-238" fmla="*/ 367072 h 397124"/>
              <a:gd name="connsiteX4-239" fmla="*/ 15627 w 2179042"/>
              <a:gd name="connsiteY4-240" fmla="*/ 0 h 397124"/>
              <a:gd name="connsiteX0-241" fmla="*/ 18802 w 2182217"/>
              <a:gd name="connsiteY0-242" fmla="*/ 0 h 397124"/>
              <a:gd name="connsiteX1-243" fmla="*/ 2182217 w 2182217"/>
              <a:gd name="connsiteY1-244" fmla="*/ 39180 h 397124"/>
              <a:gd name="connsiteX2-245" fmla="*/ 2177964 w 2182217"/>
              <a:gd name="connsiteY2-246" fmla="*/ 397124 h 397124"/>
              <a:gd name="connsiteX3-247" fmla="*/ 0 w 2182217"/>
              <a:gd name="connsiteY3-248" fmla="*/ 351197 h 397124"/>
              <a:gd name="connsiteX4-249" fmla="*/ 18802 w 2182217"/>
              <a:gd name="connsiteY4-250" fmla="*/ 0 h 397124"/>
              <a:gd name="connsiteX0-251" fmla="*/ 25152 w 2188567"/>
              <a:gd name="connsiteY0-252" fmla="*/ 0 h 397124"/>
              <a:gd name="connsiteX1-253" fmla="*/ 2188567 w 2188567"/>
              <a:gd name="connsiteY1-254" fmla="*/ 39180 h 397124"/>
              <a:gd name="connsiteX2-255" fmla="*/ 2184314 w 2188567"/>
              <a:gd name="connsiteY2-256" fmla="*/ 397124 h 397124"/>
              <a:gd name="connsiteX3-257" fmla="*/ 0 w 2188567"/>
              <a:gd name="connsiteY3-258" fmla="*/ 367072 h 397124"/>
              <a:gd name="connsiteX4-259" fmla="*/ 25152 w 2188567"/>
              <a:gd name="connsiteY4-260" fmla="*/ 0 h 397124"/>
              <a:gd name="connsiteX0-261" fmla="*/ 25152 w 2188567"/>
              <a:gd name="connsiteY0-262" fmla="*/ 0 h 381249"/>
              <a:gd name="connsiteX1-263" fmla="*/ 2188567 w 2188567"/>
              <a:gd name="connsiteY1-264" fmla="*/ 39180 h 381249"/>
              <a:gd name="connsiteX2-265" fmla="*/ 2181139 w 2188567"/>
              <a:gd name="connsiteY2-266" fmla="*/ 381249 h 381249"/>
              <a:gd name="connsiteX3-267" fmla="*/ 0 w 2188567"/>
              <a:gd name="connsiteY3-268" fmla="*/ 367072 h 381249"/>
              <a:gd name="connsiteX4-269" fmla="*/ 25152 w 2188567"/>
              <a:gd name="connsiteY4-270" fmla="*/ 0 h 381249"/>
              <a:gd name="connsiteX0-271" fmla="*/ 25152 w 2188567"/>
              <a:gd name="connsiteY0-272" fmla="*/ 0 h 411696"/>
              <a:gd name="connsiteX1-273" fmla="*/ 2188567 w 2188567"/>
              <a:gd name="connsiteY1-274" fmla="*/ 39180 h 411696"/>
              <a:gd name="connsiteX2-275" fmla="*/ 2181139 w 2188567"/>
              <a:gd name="connsiteY2-276" fmla="*/ 381249 h 411696"/>
              <a:gd name="connsiteX3-277" fmla="*/ 0 w 2188567"/>
              <a:gd name="connsiteY3-278" fmla="*/ 367072 h 411696"/>
              <a:gd name="connsiteX4-279" fmla="*/ 25152 w 2188567"/>
              <a:gd name="connsiteY4-280" fmla="*/ 0 h 411696"/>
              <a:gd name="connsiteX0-281" fmla="*/ 25152 w 2188567"/>
              <a:gd name="connsiteY0-282" fmla="*/ 0 h 436265"/>
              <a:gd name="connsiteX1-283" fmla="*/ 2188567 w 2188567"/>
              <a:gd name="connsiteY1-284" fmla="*/ 39180 h 436265"/>
              <a:gd name="connsiteX2-285" fmla="*/ 2181139 w 2188567"/>
              <a:gd name="connsiteY2-286" fmla="*/ 381249 h 436265"/>
              <a:gd name="connsiteX3-287" fmla="*/ 0 w 2188567"/>
              <a:gd name="connsiteY3-288" fmla="*/ 367072 h 436265"/>
              <a:gd name="connsiteX4-289" fmla="*/ 25152 w 2188567"/>
              <a:gd name="connsiteY4-290" fmla="*/ 0 h 436265"/>
              <a:gd name="connsiteX0-291" fmla="*/ 16942 w 2180357"/>
              <a:gd name="connsiteY0-292" fmla="*/ 0 h 436265"/>
              <a:gd name="connsiteX1-293" fmla="*/ 2180357 w 2180357"/>
              <a:gd name="connsiteY1-294" fmla="*/ 39180 h 436265"/>
              <a:gd name="connsiteX2-295" fmla="*/ 2172929 w 2180357"/>
              <a:gd name="connsiteY2-296" fmla="*/ 381249 h 436265"/>
              <a:gd name="connsiteX3-297" fmla="*/ 0 w 2180357"/>
              <a:gd name="connsiteY3-298" fmla="*/ 338745 h 436265"/>
              <a:gd name="connsiteX4-299" fmla="*/ 16942 w 2180357"/>
              <a:gd name="connsiteY4-300" fmla="*/ 0 h 436265"/>
              <a:gd name="connsiteX0-301" fmla="*/ 16942 w 2180357"/>
              <a:gd name="connsiteY0-302" fmla="*/ 0 h 436265"/>
              <a:gd name="connsiteX1-303" fmla="*/ 2180357 w 2180357"/>
              <a:gd name="connsiteY1-304" fmla="*/ 39180 h 436265"/>
              <a:gd name="connsiteX2-305" fmla="*/ 2172929 w 2180357"/>
              <a:gd name="connsiteY2-306" fmla="*/ 381249 h 436265"/>
              <a:gd name="connsiteX3-307" fmla="*/ 0 w 2180357"/>
              <a:gd name="connsiteY3-308" fmla="*/ 338745 h 436265"/>
              <a:gd name="connsiteX4-309" fmla="*/ 16942 w 2180357"/>
              <a:gd name="connsiteY4-310" fmla="*/ 0 h 43626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180357" h="436265">
                <a:moveTo>
                  <a:pt x="16942" y="0"/>
                </a:moveTo>
                <a:cubicBezTo>
                  <a:pt x="639962" y="54762"/>
                  <a:pt x="1398909" y="66757"/>
                  <a:pt x="2180357" y="39180"/>
                </a:cubicBezTo>
                <a:cubicBezTo>
                  <a:pt x="2178939" y="158495"/>
                  <a:pt x="2174347" y="261934"/>
                  <a:pt x="2172929" y="381249"/>
                </a:cubicBezTo>
                <a:cubicBezTo>
                  <a:pt x="1395033" y="436265"/>
                  <a:pt x="414147" y="370198"/>
                  <a:pt x="0" y="338745"/>
                </a:cubicBezTo>
                <a:lnTo>
                  <a:pt x="16942" y="0"/>
                </a:lnTo>
                <a:close/>
              </a:path>
            </a:pathLst>
          </a:custGeom>
          <a:solidFill>
            <a:srgbClr val="EB5312"/>
          </a:solidFill>
          <a:ln w="50800">
            <a:solidFill>
              <a:srgbClr val="EB5312"/>
            </a:solidFill>
            <a:headEnd type="oval"/>
            <a:tailEnd type="oval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000">
              <a:solidFill>
                <a:prstClr val="black"/>
              </a:solidFill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자유형 124"/>
          <p:cNvSpPr/>
          <p:nvPr/>
        </p:nvSpPr>
        <p:spPr bwMode="auto">
          <a:xfrm>
            <a:off x="9316475" y="2038074"/>
            <a:ext cx="173573" cy="368256"/>
          </a:xfrm>
          <a:custGeom>
            <a:avLst/>
            <a:gdLst>
              <a:gd name="connsiteX0" fmla="*/ 127000 w 203200"/>
              <a:gd name="connsiteY0" fmla="*/ 0 h 279400"/>
              <a:gd name="connsiteX1" fmla="*/ 0 w 203200"/>
              <a:gd name="connsiteY1" fmla="*/ 279400 h 279400"/>
              <a:gd name="connsiteX2" fmla="*/ 203200 w 203200"/>
              <a:gd name="connsiteY2" fmla="*/ 6350 h 279400"/>
              <a:gd name="connsiteX3" fmla="*/ 127000 w 203200"/>
              <a:gd name="connsiteY3" fmla="*/ 0 h 279400"/>
              <a:gd name="connsiteX0-1" fmla="*/ 53950 w 130150"/>
              <a:gd name="connsiteY0-2" fmla="*/ 0 h 226132"/>
              <a:gd name="connsiteX1-3" fmla="*/ 0 w 130150"/>
              <a:gd name="connsiteY1-4" fmla="*/ 226132 h 226132"/>
              <a:gd name="connsiteX2-5" fmla="*/ 130150 w 130150"/>
              <a:gd name="connsiteY2-6" fmla="*/ 6350 h 226132"/>
              <a:gd name="connsiteX3-7" fmla="*/ 53950 w 130150"/>
              <a:gd name="connsiteY3-8" fmla="*/ 0 h 226132"/>
              <a:gd name="connsiteX0-9" fmla="*/ 53950 w 130150"/>
              <a:gd name="connsiteY0-10" fmla="*/ 0 h 226132"/>
              <a:gd name="connsiteX1-11" fmla="*/ 0 w 130150"/>
              <a:gd name="connsiteY1-12" fmla="*/ 226132 h 226132"/>
              <a:gd name="connsiteX2-13" fmla="*/ 130150 w 130150"/>
              <a:gd name="connsiteY2-14" fmla="*/ 6350 h 226132"/>
              <a:gd name="connsiteX3-15" fmla="*/ 53950 w 130150"/>
              <a:gd name="connsiteY3-16" fmla="*/ 0 h 226132"/>
              <a:gd name="connsiteX0-17" fmla="*/ 53950 w 130150"/>
              <a:gd name="connsiteY0-18" fmla="*/ 0 h 226132"/>
              <a:gd name="connsiteX1-19" fmla="*/ 0 w 130150"/>
              <a:gd name="connsiteY1-20" fmla="*/ 226132 h 226132"/>
              <a:gd name="connsiteX2-21" fmla="*/ 130150 w 130150"/>
              <a:gd name="connsiteY2-22" fmla="*/ 6350 h 226132"/>
              <a:gd name="connsiteX3-23" fmla="*/ 53950 w 130150"/>
              <a:gd name="connsiteY3-24" fmla="*/ 0 h 226132"/>
              <a:gd name="connsiteX0-25" fmla="*/ 53950 w 130150"/>
              <a:gd name="connsiteY0-26" fmla="*/ 0 h 226132"/>
              <a:gd name="connsiteX1-27" fmla="*/ 0 w 130150"/>
              <a:gd name="connsiteY1-28" fmla="*/ 226132 h 226132"/>
              <a:gd name="connsiteX2-29" fmla="*/ 130150 w 130150"/>
              <a:gd name="connsiteY2-30" fmla="*/ 6350 h 226132"/>
              <a:gd name="connsiteX3-31" fmla="*/ 53950 w 130150"/>
              <a:gd name="connsiteY3-32" fmla="*/ 0 h 226132"/>
              <a:gd name="connsiteX0-33" fmla="*/ 53950 w 130150"/>
              <a:gd name="connsiteY0-34" fmla="*/ 0 h 226132"/>
              <a:gd name="connsiteX1-35" fmla="*/ 0 w 130150"/>
              <a:gd name="connsiteY1-36" fmla="*/ 226132 h 226132"/>
              <a:gd name="connsiteX2-37" fmla="*/ 130150 w 130150"/>
              <a:gd name="connsiteY2-38" fmla="*/ 6350 h 226132"/>
              <a:gd name="connsiteX3-39" fmla="*/ 53950 w 130150"/>
              <a:gd name="connsiteY3-40" fmla="*/ 0 h 226132"/>
              <a:gd name="connsiteX0-41" fmla="*/ 53950 w 130150"/>
              <a:gd name="connsiteY0-42" fmla="*/ 0 h 226132"/>
              <a:gd name="connsiteX1-43" fmla="*/ 0 w 130150"/>
              <a:gd name="connsiteY1-44" fmla="*/ 226132 h 226132"/>
              <a:gd name="connsiteX2-45" fmla="*/ 130150 w 130150"/>
              <a:gd name="connsiteY2-46" fmla="*/ 6350 h 226132"/>
              <a:gd name="connsiteX3-47" fmla="*/ 53950 w 130150"/>
              <a:gd name="connsiteY3-48" fmla="*/ 0 h 226132"/>
              <a:gd name="connsiteX0-49" fmla="*/ 53950 w 130150"/>
              <a:gd name="connsiteY0-50" fmla="*/ 0 h 226132"/>
              <a:gd name="connsiteX1-51" fmla="*/ 0 w 130150"/>
              <a:gd name="connsiteY1-52" fmla="*/ 226132 h 226132"/>
              <a:gd name="connsiteX2-53" fmla="*/ 130150 w 130150"/>
              <a:gd name="connsiteY2-54" fmla="*/ 6350 h 226132"/>
              <a:gd name="connsiteX3-55" fmla="*/ 53950 w 130150"/>
              <a:gd name="connsiteY3-56" fmla="*/ 0 h 226132"/>
              <a:gd name="connsiteX0-57" fmla="*/ 53950 w 108012"/>
              <a:gd name="connsiteY0-58" fmla="*/ 0 h 226132"/>
              <a:gd name="connsiteX1-59" fmla="*/ 0 w 108012"/>
              <a:gd name="connsiteY1-60" fmla="*/ 226132 h 226132"/>
              <a:gd name="connsiteX2-61" fmla="*/ 108012 w 108012"/>
              <a:gd name="connsiteY2-62" fmla="*/ 0 h 226132"/>
              <a:gd name="connsiteX3-63" fmla="*/ 53950 w 108012"/>
              <a:gd name="connsiteY3-64" fmla="*/ 0 h 226132"/>
              <a:gd name="connsiteX0-65" fmla="*/ 53950 w 108012"/>
              <a:gd name="connsiteY0-66" fmla="*/ 0 h 226132"/>
              <a:gd name="connsiteX1-67" fmla="*/ 0 w 108012"/>
              <a:gd name="connsiteY1-68" fmla="*/ 226132 h 226132"/>
              <a:gd name="connsiteX2-69" fmla="*/ 108012 w 108012"/>
              <a:gd name="connsiteY2-70" fmla="*/ 0 h 226132"/>
              <a:gd name="connsiteX3-71" fmla="*/ 53950 w 108012"/>
              <a:gd name="connsiteY3-72" fmla="*/ 0 h 226132"/>
              <a:gd name="connsiteX0-73" fmla="*/ 72008 w 108012"/>
              <a:gd name="connsiteY0-74" fmla="*/ 0 h 226132"/>
              <a:gd name="connsiteX1-75" fmla="*/ 0 w 108012"/>
              <a:gd name="connsiteY1-76" fmla="*/ 226132 h 226132"/>
              <a:gd name="connsiteX2-77" fmla="*/ 108012 w 108012"/>
              <a:gd name="connsiteY2-78" fmla="*/ 0 h 226132"/>
              <a:gd name="connsiteX3-79" fmla="*/ 72008 w 108012"/>
              <a:gd name="connsiteY3-80" fmla="*/ 0 h 226132"/>
              <a:gd name="connsiteX0-81" fmla="*/ 72008 w 108012"/>
              <a:gd name="connsiteY0-82" fmla="*/ 0 h 226132"/>
              <a:gd name="connsiteX1-83" fmla="*/ 0 w 108012"/>
              <a:gd name="connsiteY1-84" fmla="*/ 226132 h 226132"/>
              <a:gd name="connsiteX2-85" fmla="*/ 108012 w 108012"/>
              <a:gd name="connsiteY2-86" fmla="*/ 0 h 226132"/>
              <a:gd name="connsiteX3-87" fmla="*/ 72008 w 108012"/>
              <a:gd name="connsiteY3-88" fmla="*/ 0 h 226132"/>
              <a:gd name="connsiteX0-89" fmla="*/ 72008 w 108012"/>
              <a:gd name="connsiteY0-90" fmla="*/ 0 h 226132"/>
              <a:gd name="connsiteX1-91" fmla="*/ 0 w 108012"/>
              <a:gd name="connsiteY1-92" fmla="*/ 226132 h 226132"/>
              <a:gd name="connsiteX2-93" fmla="*/ 108012 w 108012"/>
              <a:gd name="connsiteY2-94" fmla="*/ 0 h 226132"/>
              <a:gd name="connsiteX3-95" fmla="*/ 72008 w 108012"/>
              <a:gd name="connsiteY3-96" fmla="*/ 0 h 226132"/>
              <a:gd name="connsiteX0-97" fmla="*/ 72008 w 108012"/>
              <a:gd name="connsiteY0-98" fmla="*/ 0 h 226132"/>
              <a:gd name="connsiteX1-99" fmla="*/ 0 w 108012"/>
              <a:gd name="connsiteY1-100" fmla="*/ 226132 h 226132"/>
              <a:gd name="connsiteX2-101" fmla="*/ 108012 w 108012"/>
              <a:gd name="connsiteY2-102" fmla="*/ 0 h 226132"/>
              <a:gd name="connsiteX3-103" fmla="*/ 72008 w 108012"/>
              <a:gd name="connsiteY3-104" fmla="*/ 0 h 226132"/>
              <a:gd name="connsiteX0-105" fmla="*/ 65881 w 108012"/>
              <a:gd name="connsiteY0-106" fmla="*/ 0 h 229667"/>
              <a:gd name="connsiteX1-107" fmla="*/ 0 w 108012"/>
              <a:gd name="connsiteY1-108" fmla="*/ 229667 h 229667"/>
              <a:gd name="connsiteX2-109" fmla="*/ 108012 w 108012"/>
              <a:gd name="connsiteY2-110" fmla="*/ 3535 h 229667"/>
              <a:gd name="connsiteX3-111" fmla="*/ 65881 w 108012"/>
              <a:gd name="connsiteY3-112" fmla="*/ 0 h 229667"/>
              <a:gd name="connsiteX0-113" fmla="*/ 65881 w 108012"/>
              <a:gd name="connsiteY0-114" fmla="*/ 0 h 229667"/>
              <a:gd name="connsiteX1-115" fmla="*/ 0 w 108012"/>
              <a:gd name="connsiteY1-116" fmla="*/ 229667 h 229667"/>
              <a:gd name="connsiteX2-117" fmla="*/ 108012 w 108012"/>
              <a:gd name="connsiteY2-118" fmla="*/ 3535 h 229667"/>
              <a:gd name="connsiteX3-119" fmla="*/ 65881 w 108012"/>
              <a:gd name="connsiteY3-120" fmla="*/ 0 h 229667"/>
              <a:gd name="connsiteX0-121" fmla="*/ 65881 w 108012"/>
              <a:gd name="connsiteY0-122" fmla="*/ 0 h 229667"/>
              <a:gd name="connsiteX1-123" fmla="*/ 0 w 108012"/>
              <a:gd name="connsiteY1-124" fmla="*/ 229667 h 229667"/>
              <a:gd name="connsiteX2-125" fmla="*/ 108012 w 108012"/>
              <a:gd name="connsiteY2-126" fmla="*/ 3535 h 229667"/>
              <a:gd name="connsiteX3-127" fmla="*/ 65881 w 108012"/>
              <a:gd name="connsiteY3-128" fmla="*/ 0 h 22966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08012" h="229667">
                <a:moveTo>
                  <a:pt x="65881" y="0"/>
                </a:moveTo>
                <a:cubicBezTo>
                  <a:pt x="13989" y="170218"/>
                  <a:pt x="14807" y="145050"/>
                  <a:pt x="0" y="229667"/>
                </a:cubicBezTo>
                <a:cubicBezTo>
                  <a:pt x="60212" y="160858"/>
                  <a:pt x="80727" y="78247"/>
                  <a:pt x="108012" y="3535"/>
                </a:cubicBezTo>
                <a:lnTo>
                  <a:pt x="65881" y="0"/>
                </a:lnTo>
                <a:close/>
              </a:path>
            </a:pathLst>
          </a:custGeom>
          <a:solidFill>
            <a:srgbClr val="FCCB00"/>
          </a:solidFill>
          <a:ln w="50800">
            <a:solidFill>
              <a:srgbClr val="EB5312"/>
            </a:solidFill>
            <a:headEnd type="oval"/>
            <a:tailEnd type="oval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000">
              <a:solidFill>
                <a:prstClr val="black"/>
              </a:solidFill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타원 113"/>
          <p:cNvSpPr/>
          <p:nvPr/>
        </p:nvSpPr>
        <p:spPr bwMode="auto">
          <a:xfrm>
            <a:off x="9285983" y="1672164"/>
            <a:ext cx="394057" cy="396403"/>
          </a:xfrm>
          <a:prstGeom prst="ellipse">
            <a:avLst/>
          </a:prstGeom>
          <a:noFill/>
          <a:ln w="50800">
            <a:solidFill>
              <a:srgbClr val="EB5312"/>
            </a:solidFill>
            <a:headEnd type="oval"/>
            <a:tailEnd type="oval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2000">
              <a:solidFill>
                <a:prstClr val="black"/>
              </a:solidFill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888039" y="3461839"/>
            <a:ext cx="2231033" cy="86793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defTabSz="121666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rgbClr val="EA3D1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单击此处编辑您要的内容。</a:t>
            </a:r>
            <a:r>
              <a:rPr lang="zh-CN" altLang="en-US" sz="14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更多作品请在稻壳儿搜索：青鸟演示</a:t>
            </a:r>
            <a:endParaRPr lang="en-US" altLang="zh-CN" sz="1400" dirty="0">
              <a:solidFill>
                <a:srgbClr val="EA3D1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089749" y="3436037"/>
            <a:ext cx="2223605" cy="86793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121666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rgbClr val="EA3D1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单击此处编辑您要的内容。</a:t>
            </a:r>
            <a:r>
              <a:rPr lang="zh-CN" altLang="en-US" sz="14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更多作品请在稻壳儿搜索：青鸟演示</a:t>
            </a:r>
            <a:endParaRPr lang="en-US" altLang="zh-CN" sz="1400" dirty="0">
              <a:solidFill>
                <a:srgbClr val="EA3D1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211710" y="3419618"/>
            <a:ext cx="2223605" cy="86793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1216660">
              <a:lnSpc>
                <a:spcPct val="120000"/>
              </a:lnSpc>
              <a:buNone/>
            </a:pPr>
            <a:r>
              <a:rPr lang="zh-CN" altLang="en-US" sz="1400" dirty="0">
                <a:solidFill>
                  <a:srgbClr val="EA3D1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单击此处编辑您要的内容。</a:t>
            </a:r>
            <a:r>
              <a:rPr lang="zh-CN" altLang="en-US" sz="14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更多作品请在稻壳儿搜索：青鸟演示</a:t>
            </a:r>
            <a:endParaRPr lang="en-US" altLang="zh-CN" sz="1400" dirty="0">
              <a:solidFill>
                <a:srgbClr val="EA3D1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Box 13"/>
          <p:cNvSpPr txBox="1"/>
          <p:nvPr/>
        </p:nvSpPr>
        <p:spPr>
          <a:xfrm>
            <a:off x="8270350" y="3065436"/>
            <a:ext cx="2036552" cy="36933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defTabSz="912495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EA3D1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单击编辑标题</a:t>
            </a:r>
            <a:endParaRPr lang="en-US" sz="2400" b="1" dirty="0">
              <a:solidFill>
                <a:srgbClr val="EA3D14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1963098" y="3100621"/>
            <a:ext cx="2059416" cy="36933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defTabSz="912495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EA3D1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单击编辑标题</a:t>
            </a:r>
            <a:endParaRPr lang="en-US" sz="2400" b="1" dirty="0">
              <a:solidFill>
                <a:srgbClr val="EA3D14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5207028" y="3105312"/>
            <a:ext cx="2106326" cy="36933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defTabSz="912495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2400" b="1" dirty="0">
                <a:solidFill>
                  <a:srgbClr val="EA3D1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单击编辑标题</a:t>
            </a:r>
            <a:endParaRPr lang="en-US" sz="2400" b="1" dirty="0">
              <a:solidFill>
                <a:srgbClr val="EA3D14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4960419" y="285345"/>
            <a:ext cx="22711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在此处添加标题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960419" y="285345"/>
            <a:ext cx="22711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在此处添加标题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 rot="5566472">
            <a:off x="3005138" y="3424238"/>
            <a:ext cx="133350" cy="165100"/>
          </a:xfrm>
          <a:prstGeom prst="ellipse">
            <a:avLst/>
          </a:pr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 rot="5566472">
            <a:off x="2982912" y="3327401"/>
            <a:ext cx="93663" cy="112712"/>
          </a:xfrm>
          <a:prstGeom prst="ellipse">
            <a:avLst/>
          </a:pr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 rot="5566472">
            <a:off x="2924969" y="3239294"/>
            <a:ext cx="80963" cy="98425"/>
          </a:xfrm>
          <a:prstGeom prst="ellipse">
            <a:avLst/>
          </a:pr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 rot="5566472">
            <a:off x="2874963" y="3173412"/>
            <a:ext cx="65088" cy="80963"/>
          </a:xfrm>
          <a:prstGeom prst="ellipse">
            <a:avLst/>
          </a:pr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 rot="5566472">
            <a:off x="2797175" y="3100388"/>
            <a:ext cx="65088" cy="80962"/>
          </a:xfrm>
          <a:prstGeom prst="ellipse">
            <a:avLst/>
          </a:pr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Freeform 10"/>
          <p:cNvSpPr>
            <a:spLocks noChangeArrowheads="1"/>
          </p:cNvSpPr>
          <p:nvPr/>
        </p:nvSpPr>
        <p:spPr bwMode="auto">
          <a:xfrm rot="6300000">
            <a:off x="2139156" y="2915444"/>
            <a:ext cx="638175" cy="1004888"/>
          </a:xfrm>
          <a:custGeom>
            <a:avLst/>
            <a:gdLst>
              <a:gd name="T0" fmla="*/ 631801 w 1467305"/>
              <a:gd name="T1" fmla="*/ 891166 h 2309075"/>
              <a:gd name="T2" fmla="*/ 669995 w 1467305"/>
              <a:gd name="T3" fmla="*/ 757491 h 2309075"/>
              <a:gd name="T4" fmla="*/ 860968 w 1467305"/>
              <a:gd name="T5" fmla="*/ 547430 h 2309075"/>
              <a:gd name="T6" fmla="*/ 899162 w 1467305"/>
              <a:gd name="T7" fmla="*/ 289629 h 2309075"/>
              <a:gd name="T8" fmla="*/ 794128 w 1467305"/>
              <a:gd name="T9" fmla="*/ 89116 h 2309075"/>
              <a:gd name="T10" fmla="*/ 555412 w 1467305"/>
              <a:gd name="T11" fmla="*/ 60472 h 2309075"/>
              <a:gd name="T12" fmla="*/ 106627 w 1467305"/>
              <a:gd name="T13" fmla="*/ 451948 h 2309075"/>
              <a:gd name="T14" fmla="*/ 20689 w 1467305"/>
              <a:gd name="T15" fmla="*/ 805232 h 2309075"/>
              <a:gd name="T16" fmla="*/ 230759 w 1467305"/>
              <a:gd name="T17" fmla="*/ 1320835 h 2309075"/>
              <a:gd name="T18" fmla="*/ 679544 w 1467305"/>
              <a:gd name="T19" fmla="*/ 2017854 h 2309075"/>
              <a:gd name="T20" fmla="*/ 946906 w 1467305"/>
              <a:gd name="T21" fmla="*/ 2266108 h 2309075"/>
              <a:gd name="T22" fmla="*/ 1204718 w 1467305"/>
              <a:gd name="T23" fmla="*/ 2275656 h 2309075"/>
              <a:gd name="T24" fmla="*/ 1405239 w 1467305"/>
              <a:gd name="T25" fmla="*/ 2103788 h 2309075"/>
              <a:gd name="T26" fmla="*/ 1462531 w 1467305"/>
              <a:gd name="T27" fmla="*/ 1884179 h 2309075"/>
              <a:gd name="T28" fmla="*/ 1376594 w 1467305"/>
              <a:gd name="T29" fmla="*/ 1655022 h 2309075"/>
              <a:gd name="T30" fmla="*/ 1166524 w 1467305"/>
              <a:gd name="T31" fmla="*/ 1530896 h 2309075"/>
              <a:gd name="T32" fmla="*/ 946906 w 1467305"/>
              <a:gd name="T33" fmla="*/ 1483155 h 2309075"/>
              <a:gd name="T34" fmla="*/ 765482 w 1467305"/>
              <a:gd name="T35" fmla="*/ 1349480 h 2309075"/>
              <a:gd name="T36" fmla="*/ 631801 w 1467305"/>
              <a:gd name="T37" fmla="*/ 1063034 h 2309075"/>
              <a:gd name="T38" fmla="*/ 631801 w 1467305"/>
              <a:gd name="T39" fmla="*/ 891166 h 230907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467305"/>
              <a:gd name="T61" fmla="*/ 0 h 2309075"/>
              <a:gd name="T62" fmla="*/ 1467305 w 1467305"/>
              <a:gd name="T63" fmla="*/ 2309075 h 230907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467305" h="2309075">
                <a:moveTo>
                  <a:pt x="631801" y="891166"/>
                </a:moveTo>
                <a:cubicBezTo>
                  <a:pt x="641342" y="827542"/>
                  <a:pt x="644500" y="814780"/>
                  <a:pt x="669995" y="757491"/>
                </a:cubicBezTo>
                <a:cubicBezTo>
                  <a:pt x="708190" y="700202"/>
                  <a:pt x="822774" y="625407"/>
                  <a:pt x="860968" y="547430"/>
                </a:cubicBezTo>
                <a:cubicBezTo>
                  <a:pt x="899162" y="469453"/>
                  <a:pt x="910302" y="366015"/>
                  <a:pt x="899162" y="289629"/>
                </a:cubicBezTo>
                <a:cubicBezTo>
                  <a:pt x="888022" y="213243"/>
                  <a:pt x="851420" y="127309"/>
                  <a:pt x="794128" y="89116"/>
                </a:cubicBezTo>
                <a:cubicBezTo>
                  <a:pt x="736836" y="50923"/>
                  <a:pt x="669995" y="0"/>
                  <a:pt x="555412" y="60472"/>
                </a:cubicBezTo>
                <a:cubicBezTo>
                  <a:pt x="440829" y="120944"/>
                  <a:pt x="195748" y="327821"/>
                  <a:pt x="106627" y="451948"/>
                </a:cubicBezTo>
                <a:cubicBezTo>
                  <a:pt x="17507" y="576075"/>
                  <a:pt x="0" y="660418"/>
                  <a:pt x="20689" y="805232"/>
                </a:cubicBezTo>
                <a:cubicBezTo>
                  <a:pt x="41378" y="950046"/>
                  <a:pt x="120950" y="1118731"/>
                  <a:pt x="230759" y="1320835"/>
                </a:cubicBezTo>
                <a:cubicBezTo>
                  <a:pt x="340568" y="1522939"/>
                  <a:pt x="560186" y="1860309"/>
                  <a:pt x="679544" y="2017854"/>
                </a:cubicBezTo>
                <a:cubicBezTo>
                  <a:pt x="798902" y="2175399"/>
                  <a:pt x="859377" y="2223141"/>
                  <a:pt x="946906" y="2266108"/>
                </a:cubicBezTo>
                <a:cubicBezTo>
                  <a:pt x="1034435" y="2309075"/>
                  <a:pt x="1128329" y="2302709"/>
                  <a:pt x="1204718" y="2275656"/>
                </a:cubicBezTo>
                <a:cubicBezTo>
                  <a:pt x="1281107" y="2248603"/>
                  <a:pt x="1362270" y="2169034"/>
                  <a:pt x="1405239" y="2103788"/>
                </a:cubicBezTo>
                <a:cubicBezTo>
                  <a:pt x="1448208" y="2038542"/>
                  <a:pt x="1467305" y="1958973"/>
                  <a:pt x="1462531" y="1884179"/>
                </a:cubicBezTo>
                <a:cubicBezTo>
                  <a:pt x="1457757" y="1809385"/>
                  <a:pt x="1425928" y="1713902"/>
                  <a:pt x="1376594" y="1655022"/>
                </a:cubicBezTo>
                <a:cubicBezTo>
                  <a:pt x="1327260" y="1596142"/>
                  <a:pt x="1238139" y="1559541"/>
                  <a:pt x="1166524" y="1530896"/>
                </a:cubicBezTo>
                <a:cubicBezTo>
                  <a:pt x="1094909" y="1502251"/>
                  <a:pt x="1013746" y="1513391"/>
                  <a:pt x="946906" y="1483155"/>
                </a:cubicBezTo>
                <a:cubicBezTo>
                  <a:pt x="880066" y="1452919"/>
                  <a:pt x="817999" y="1419500"/>
                  <a:pt x="765482" y="1349480"/>
                </a:cubicBezTo>
                <a:cubicBezTo>
                  <a:pt x="712965" y="1279460"/>
                  <a:pt x="654081" y="1139420"/>
                  <a:pt x="631801" y="1063034"/>
                </a:cubicBezTo>
                <a:cubicBezTo>
                  <a:pt x="615871" y="945373"/>
                  <a:pt x="625435" y="942090"/>
                  <a:pt x="631801" y="891166"/>
                </a:cubicBezTo>
                <a:close/>
              </a:path>
            </a:pathLst>
          </a:cu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 rot="16033528" flipV="1">
            <a:off x="3600450" y="3751263"/>
            <a:ext cx="133350" cy="165100"/>
          </a:xfrm>
          <a:prstGeom prst="ellipse">
            <a:avLst/>
          </a:pr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 rot="16033528" flipV="1">
            <a:off x="3577431" y="3899695"/>
            <a:ext cx="92075" cy="112712"/>
          </a:xfrm>
          <a:prstGeom prst="ellipse">
            <a:avLst/>
          </a:pr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 rot="16033528" flipV="1">
            <a:off x="3520281" y="4001294"/>
            <a:ext cx="80963" cy="98425"/>
          </a:xfrm>
          <a:prstGeom prst="ellipse">
            <a:avLst/>
          </a:pr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 rot="16033528" flipV="1">
            <a:off x="3468687" y="4084638"/>
            <a:ext cx="66675" cy="82550"/>
          </a:xfrm>
          <a:prstGeom prst="ellipse">
            <a:avLst/>
          </a:pr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Oval 16"/>
          <p:cNvSpPr>
            <a:spLocks noChangeArrowheads="1"/>
          </p:cNvSpPr>
          <p:nvPr/>
        </p:nvSpPr>
        <p:spPr bwMode="auto">
          <a:xfrm rot="16033528" flipV="1">
            <a:off x="3391694" y="4158457"/>
            <a:ext cx="65087" cy="82550"/>
          </a:xfrm>
          <a:prstGeom prst="ellipse">
            <a:avLst/>
          </a:pr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Freeform 17"/>
          <p:cNvSpPr>
            <a:spLocks noChangeArrowheads="1"/>
          </p:cNvSpPr>
          <p:nvPr/>
        </p:nvSpPr>
        <p:spPr bwMode="auto">
          <a:xfrm rot="15300000" flipV="1">
            <a:off x="2734469" y="3420269"/>
            <a:ext cx="638175" cy="1004887"/>
          </a:xfrm>
          <a:custGeom>
            <a:avLst/>
            <a:gdLst>
              <a:gd name="T0" fmla="*/ 631801 w 1467305"/>
              <a:gd name="T1" fmla="*/ 891166 h 2309075"/>
              <a:gd name="T2" fmla="*/ 669995 w 1467305"/>
              <a:gd name="T3" fmla="*/ 757491 h 2309075"/>
              <a:gd name="T4" fmla="*/ 860968 w 1467305"/>
              <a:gd name="T5" fmla="*/ 547430 h 2309075"/>
              <a:gd name="T6" fmla="*/ 899162 w 1467305"/>
              <a:gd name="T7" fmla="*/ 289629 h 2309075"/>
              <a:gd name="T8" fmla="*/ 794128 w 1467305"/>
              <a:gd name="T9" fmla="*/ 89116 h 2309075"/>
              <a:gd name="T10" fmla="*/ 555412 w 1467305"/>
              <a:gd name="T11" fmla="*/ 60472 h 2309075"/>
              <a:gd name="T12" fmla="*/ 106627 w 1467305"/>
              <a:gd name="T13" fmla="*/ 451948 h 2309075"/>
              <a:gd name="T14" fmla="*/ 20689 w 1467305"/>
              <a:gd name="T15" fmla="*/ 805232 h 2309075"/>
              <a:gd name="T16" fmla="*/ 230759 w 1467305"/>
              <a:gd name="T17" fmla="*/ 1320835 h 2309075"/>
              <a:gd name="T18" fmla="*/ 679544 w 1467305"/>
              <a:gd name="T19" fmla="*/ 2017854 h 2309075"/>
              <a:gd name="T20" fmla="*/ 946906 w 1467305"/>
              <a:gd name="T21" fmla="*/ 2266108 h 2309075"/>
              <a:gd name="T22" fmla="*/ 1204718 w 1467305"/>
              <a:gd name="T23" fmla="*/ 2275656 h 2309075"/>
              <a:gd name="T24" fmla="*/ 1405239 w 1467305"/>
              <a:gd name="T25" fmla="*/ 2103788 h 2309075"/>
              <a:gd name="T26" fmla="*/ 1462531 w 1467305"/>
              <a:gd name="T27" fmla="*/ 1884179 h 2309075"/>
              <a:gd name="T28" fmla="*/ 1376594 w 1467305"/>
              <a:gd name="T29" fmla="*/ 1655022 h 2309075"/>
              <a:gd name="T30" fmla="*/ 1166524 w 1467305"/>
              <a:gd name="T31" fmla="*/ 1530896 h 2309075"/>
              <a:gd name="T32" fmla="*/ 946906 w 1467305"/>
              <a:gd name="T33" fmla="*/ 1483155 h 2309075"/>
              <a:gd name="T34" fmla="*/ 765482 w 1467305"/>
              <a:gd name="T35" fmla="*/ 1349480 h 2309075"/>
              <a:gd name="T36" fmla="*/ 631801 w 1467305"/>
              <a:gd name="T37" fmla="*/ 1063034 h 2309075"/>
              <a:gd name="T38" fmla="*/ 631801 w 1467305"/>
              <a:gd name="T39" fmla="*/ 891166 h 230907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467305"/>
              <a:gd name="T61" fmla="*/ 0 h 2309075"/>
              <a:gd name="T62" fmla="*/ 1467305 w 1467305"/>
              <a:gd name="T63" fmla="*/ 2309075 h 230907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467305" h="2309075">
                <a:moveTo>
                  <a:pt x="631801" y="891166"/>
                </a:moveTo>
                <a:cubicBezTo>
                  <a:pt x="641342" y="827542"/>
                  <a:pt x="644500" y="814780"/>
                  <a:pt x="669995" y="757491"/>
                </a:cubicBezTo>
                <a:cubicBezTo>
                  <a:pt x="708190" y="700202"/>
                  <a:pt x="822774" y="625407"/>
                  <a:pt x="860968" y="547430"/>
                </a:cubicBezTo>
                <a:cubicBezTo>
                  <a:pt x="899162" y="469453"/>
                  <a:pt x="910302" y="366015"/>
                  <a:pt x="899162" y="289629"/>
                </a:cubicBezTo>
                <a:cubicBezTo>
                  <a:pt x="888022" y="213243"/>
                  <a:pt x="851420" y="127309"/>
                  <a:pt x="794128" y="89116"/>
                </a:cubicBezTo>
                <a:cubicBezTo>
                  <a:pt x="736836" y="50923"/>
                  <a:pt x="669995" y="0"/>
                  <a:pt x="555412" y="60472"/>
                </a:cubicBezTo>
                <a:cubicBezTo>
                  <a:pt x="440829" y="120944"/>
                  <a:pt x="195748" y="327821"/>
                  <a:pt x="106627" y="451948"/>
                </a:cubicBezTo>
                <a:cubicBezTo>
                  <a:pt x="17507" y="576075"/>
                  <a:pt x="0" y="660418"/>
                  <a:pt x="20689" y="805232"/>
                </a:cubicBezTo>
                <a:cubicBezTo>
                  <a:pt x="41378" y="950046"/>
                  <a:pt x="120950" y="1118731"/>
                  <a:pt x="230759" y="1320835"/>
                </a:cubicBezTo>
                <a:cubicBezTo>
                  <a:pt x="340568" y="1522939"/>
                  <a:pt x="560186" y="1860309"/>
                  <a:pt x="679544" y="2017854"/>
                </a:cubicBezTo>
                <a:cubicBezTo>
                  <a:pt x="798902" y="2175399"/>
                  <a:pt x="859377" y="2223141"/>
                  <a:pt x="946906" y="2266108"/>
                </a:cubicBezTo>
                <a:cubicBezTo>
                  <a:pt x="1034435" y="2309075"/>
                  <a:pt x="1128329" y="2302709"/>
                  <a:pt x="1204718" y="2275656"/>
                </a:cubicBezTo>
                <a:cubicBezTo>
                  <a:pt x="1281107" y="2248603"/>
                  <a:pt x="1362270" y="2169034"/>
                  <a:pt x="1405239" y="2103788"/>
                </a:cubicBezTo>
                <a:cubicBezTo>
                  <a:pt x="1448208" y="2038542"/>
                  <a:pt x="1467305" y="1958973"/>
                  <a:pt x="1462531" y="1884179"/>
                </a:cubicBezTo>
                <a:cubicBezTo>
                  <a:pt x="1457757" y="1809385"/>
                  <a:pt x="1425928" y="1713902"/>
                  <a:pt x="1376594" y="1655022"/>
                </a:cubicBezTo>
                <a:cubicBezTo>
                  <a:pt x="1327260" y="1596142"/>
                  <a:pt x="1238139" y="1559541"/>
                  <a:pt x="1166524" y="1530896"/>
                </a:cubicBezTo>
                <a:cubicBezTo>
                  <a:pt x="1094909" y="1502251"/>
                  <a:pt x="1013746" y="1513391"/>
                  <a:pt x="946906" y="1483155"/>
                </a:cubicBezTo>
                <a:cubicBezTo>
                  <a:pt x="880066" y="1452919"/>
                  <a:pt x="817999" y="1419500"/>
                  <a:pt x="765482" y="1349480"/>
                </a:cubicBezTo>
                <a:cubicBezTo>
                  <a:pt x="712965" y="1279460"/>
                  <a:pt x="654081" y="1139420"/>
                  <a:pt x="631801" y="1063034"/>
                </a:cubicBezTo>
                <a:cubicBezTo>
                  <a:pt x="615871" y="945373"/>
                  <a:pt x="625435" y="942090"/>
                  <a:pt x="631801" y="891166"/>
                </a:cubicBezTo>
                <a:close/>
              </a:path>
            </a:pathLst>
          </a:cu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Oval 19"/>
          <p:cNvSpPr>
            <a:spLocks noChangeArrowheads="1"/>
          </p:cNvSpPr>
          <p:nvPr/>
        </p:nvSpPr>
        <p:spPr bwMode="auto">
          <a:xfrm rot="5566472">
            <a:off x="4972844" y="3458369"/>
            <a:ext cx="144463" cy="180975"/>
          </a:xfrm>
          <a:prstGeom prst="ellipse">
            <a:avLst/>
          </a:pr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Oval 20"/>
          <p:cNvSpPr>
            <a:spLocks noChangeArrowheads="1"/>
          </p:cNvSpPr>
          <p:nvPr/>
        </p:nvSpPr>
        <p:spPr bwMode="auto">
          <a:xfrm rot="5566472">
            <a:off x="4947444" y="3353594"/>
            <a:ext cx="101600" cy="122238"/>
          </a:xfrm>
          <a:prstGeom prst="ellipse">
            <a:avLst/>
          </a:pr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Oval 21"/>
          <p:cNvSpPr>
            <a:spLocks noChangeArrowheads="1"/>
          </p:cNvSpPr>
          <p:nvPr/>
        </p:nvSpPr>
        <p:spPr bwMode="auto">
          <a:xfrm rot="5566472">
            <a:off x="4884737" y="3257551"/>
            <a:ext cx="87313" cy="106362"/>
          </a:xfrm>
          <a:prstGeom prst="ellipse">
            <a:avLst/>
          </a:pr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Oval 22"/>
          <p:cNvSpPr>
            <a:spLocks noChangeArrowheads="1"/>
          </p:cNvSpPr>
          <p:nvPr/>
        </p:nvSpPr>
        <p:spPr bwMode="auto">
          <a:xfrm rot="5566472">
            <a:off x="4829175" y="3184525"/>
            <a:ext cx="71438" cy="90488"/>
          </a:xfrm>
          <a:prstGeom prst="ellipse">
            <a:avLst/>
          </a:pr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Oval 23"/>
          <p:cNvSpPr>
            <a:spLocks noChangeArrowheads="1"/>
          </p:cNvSpPr>
          <p:nvPr/>
        </p:nvSpPr>
        <p:spPr bwMode="auto">
          <a:xfrm rot="5566472">
            <a:off x="4744244" y="3104357"/>
            <a:ext cx="71437" cy="88900"/>
          </a:xfrm>
          <a:prstGeom prst="ellipse">
            <a:avLst/>
          </a:pr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Freeform 24"/>
          <p:cNvSpPr>
            <a:spLocks noChangeArrowheads="1"/>
          </p:cNvSpPr>
          <p:nvPr/>
        </p:nvSpPr>
        <p:spPr bwMode="auto">
          <a:xfrm rot="6300000">
            <a:off x="4027488" y="2903538"/>
            <a:ext cx="695325" cy="1095375"/>
          </a:xfrm>
          <a:custGeom>
            <a:avLst/>
            <a:gdLst>
              <a:gd name="T0" fmla="*/ 631801 w 1467305"/>
              <a:gd name="T1" fmla="*/ 891166 h 2309075"/>
              <a:gd name="T2" fmla="*/ 669995 w 1467305"/>
              <a:gd name="T3" fmla="*/ 757491 h 2309075"/>
              <a:gd name="T4" fmla="*/ 860968 w 1467305"/>
              <a:gd name="T5" fmla="*/ 547430 h 2309075"/>
              <a:gd name="T6" fmla="*/ 899162 w 1467305"/>
              <a:gd name="T7" fmla="*/ 289629 h 2309075"/>
              <a:gd name="T8" fmla="*/ 794128 w 1467305"/>
              <a:gd name="T9" fmla="*/ 89116 h 2309075"/>
              <a:gd name="T10" fmla="*/ 555412 w 1467305"/>
              <a:gd name="T11" fmla="*/ 60472 h 2309075"/>
              <a:gd name="T12" fmla="*/ 106627 w 1467305"/>
              <a:gd name="T13" fmla="*/ 451948 h 2309075"/>
              <a:gd name="T14" fmla="*/ 20689 w 1467305"/>
              <a:gd name="T15" fmla="*/ 805232 h 2309075"/>
              <a:gd name="T16" fmla="*/ 230759 w 1467305"/>
              <a:gd name="T17" fmla="*/ 1320835 h 2309075"/>
              <a:gd name="T18" fmla="*/ 679544 w 1467305"/>
              <a:gd name="T19" fmla="*/ 2017854 h 2309075"/>
              <a:gd name="T20" fmla="*/ 946906 w 1467305"/>
              <a:gd name="T21" fmla="*/ 2266108 h 2309075"/>
              <a:gd name="T22" fmla="*/ 1204718 w 1467305"/>
              <a:gd name="T23" fmla="*/ 2275656 h 2309075"/>
              <a:gd name="T24" fmla="*/ 1405239 w 1467305"/>
              <a:gd name="T25" fmla="*/ 2103788 h 2309075"/>
              <a:gd name="T26" fmla="*/ 1462531 w 1467305"/>
              <a:gd name="T27" fmla="*/ 1884179 h 2309075"/>
              <a:gd name="T28" fmla="*/ 1376594 w 1467305"/>
              <a:gd name="T29" fmla="*/ 1655022 h 2309075"/>
              <a:gd name="T30" fmla="*/ 1166524 w 1467305"/>
              <a:gd name="T31" fmla="*/ 1530896 h 2309075"/>
              <a:gd name="T32" fmla="*/ 946906 w 1467305"/>
              <a:gd name="T33" fmla="*/ 1483155 h 2309075"/>
              <a:gd name="T34" fmla="*/ 765482 w 1467305"/>
              <a:gd name="T35" fmla="*/ 1349480 h 2309075"/>
              <a:gd name="T36" fmla="*/ 631801 w 1467305"/>
              <a:gd name="T37" fmla="*/ 1063034 h 2309075"/>
              <a:gd name="T38" fmla="*/ 631801 w 1467305"/>
              <a:gd name="T39" fmla="*/ 891166 h 230907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467305"/>
              <a:gd name="T61" fmla="*/ 0 h 2309075"/>
              <a:gd name="T62" fmla="*/ 1467305 w 1467305"/>
              <a:gd name="T63" fmla="*/ 2309075 h 230907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467305" h="2309075">
                <a:moveTo>
                  <a:pt x="631801" y="891166"/>
                </a:moveTo>
                <a:cubicBezTo>
                  <a:pt x="641342" y="827542"/>
                  <a:pt x="644500" y="814780"/>
                  <a:pt x="669995" y="757491"/>
                </a:cubicBezTo>
                <a:cubicBezTo>
                  <a:pt x="708190" y="700202"/>
                  <a:pt x="822774" y="625407"/>
                  <a:pt x="860968" y="547430"/>
                </a:cubicBezTo>
                <a:cubicBezTo>
                  <a:pt x="899162" y="469453"/>
                  <a:pt x="910302" y="366015"/>
                  <a:pt x="899162" y="289629"/>
                </a:cubicBezTo>
                <a:cubicBezTo>
                  <a:pt x="888022" y="213243"/>
                  <a:pt x="851420" y="127309"/>
                  <a:pt x="794128" y="89116"/>
                </a:cubicBezTo>
                <a:cubicBezTo>
                  <a:pt x="736836" y="50923"/>
                  <a:pt x="669995" y="0"/>
                  <a:pt x="555412" y="60472"/>
                </a:cubicBezTo>
                <a:cubicBezTo>
                  <a:pt x="440829" y="120944"/>
                  <a:pt x="195748" y="327821"/>
                  <a:pt x="106627" y="451948"/>
                </a:cubicBezTo>
                <a:cubicBezTo>
                  <a:pt x="17507" y="576075"/>
                  <a:pt x="0" y="660418"/>
                  <a:pt x="20689" y="805232"/>
                </a:cubicBezTo>
                <a:cubicBezTo>
                  <a:pt x="41378" y="950046"/>
                  <a:pt x="120950" y="1118731"/>
                  <a:pt x="230759" y="1320835"/>
                </a:cubicBezTo>
                <a:cubicBezTo>
                  <a:pt x="340568" y="1522939"/>
                  <a:pt x="560186" y="1860309"/>
                  <a:pt x="679544" y="2017854"/>
                </a:cubicBezTo>
                <a:cubicBezTo>
                  <a:pt x="798902" y="2175399"/>
                  <a:pt x="859377" y="2223141"/>
                  <a:pt x="946906" y="2266108"/>
                </a:cubicBezTo>
                <a:cubicBezTo>
                  <a:pt x="1034435" y="2309075"/>
                  <a:pt x="1128329" y="2302709"/>
                  <a:pt x="1204718" y="2275656"/>
                </a:cubicBezTo>
                <a:cubicBezTo>
                  <a:pt x="1281107" y="2248603"/>
                  <a:pt x="1362270" y="2169034"/>
                  <a:pt x="1405239" y="2103788"/>
                </a:cubicBezTo>
                <a:cubicBezTo>
                  <a:pt x="1448208" y="2038542"/>
                  <a:pt x="1467305" y="1958973"/>
                  <a:pt x="1462531" y="1884179"/>
                </a:cubicBezTo>
                <a:cubicBezTo>
                  <a:pt x="1457757" y="1809385"/>
                  <a:pt x="1425928" y="1713902"/>
                  <a:pt x="1376594" y="1655022"/>
                </a:cubicBezTo>
                <a:cubicBezTo>
                  <a:pt x="1327260" y="1596142"/>
                  <a:pt x="1238139" y="1559541"/>
                  <a:pt x="1166524" y="1530896"/>
                </a:cubicBezTo>
                <a:cubicBezTo>
                  <a:pt x="1094909" y="1502251"/>
                  <a:pt x="1013746" y="1513391"/>
                  <a:pt x="946906" y="1483155"/>
                </a:cubicBezTo>
                <a:cubicBezTo>
                  <a:pt x="880066" y="1452919"/>
                  <a:pt x="817999" y="1419500"/>
                  <a:pt x="765482" y="1349480"/>
                </a:cubicBezTo>
                <a:cubicBezTo>
                  <a:pt x="712965" y="1279460"/>
                  <a:pt x="654081" y="1139420"/>
                  <a:pt x="631801" y="1063034"/>
                </a:cubicBezTo>
                <a:cubicBezTo>
                  <a:pt x="615871" y="945373"/>
                  <a:pt x="625435" y="942090"/>
                  <a:pt x="631801" y="891166"/>
                </a:cubicBezTo>
                <a:close/>
              </a:path>
            </a:pathLst>
          </a:cu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Oval 26"/>
          <p:cNvSpPr>
            <a:spLocks noChangeArrowheads="1"/>
          </p:cNvSpPr>
          <p:nvPr/>
        </p:nvSpPr>
        <p:spPr bwMode="auto">
          <a:xfrm rot="16033528" flipV="1">
            <a:off x="5564982" y="3729831"/>
            <a:ext cx="144462" cy="180975"/>
          </a:xfrm>
          <a:prstGeom prst="ellipse">
            <a:avLst/>
          </a:pr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Oval 27"/>
          <p:cNvSpPr>
            <a:spLocks noChangeArrowheads="1"/>
          </p:cNvSpPr>
          <p:nvPr/>
        </p:nvSpPr>
        <p:spPr bwMode="auto">
          <a:xfrm rot="16033528" flipV="1">
            <a:off x="5539582" y="3893344"/>
            <a:ext cx="101600" cy="122237"/>
          </a:xfrm>
          <a:prstGeom prst="ellipse">
            <a:avLst/>
          </a:pr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Oval 28"/>
          <p:cNvSpPr>
            <a:spLocks noChangeArrowheads="1"/>
          </p:cNvSpPr>
          <p:nvPr/>
        </p:nvSpPr>
        <p:spPr bwMode="auto">
          <a:xfrm rot="16033528" flipV="1">
            <a:off x="5476875" y="4003675"/>
            <a:ext cx="88900" cy="107950"/>
          </a:xfrm>
          <a:prstGeom prst="ellipse">
            <a:avLst/>
          </a:pr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Oval 29"/>
          <p:cNvSpPr>
            <a:spLocks noChangeArrowheads="1"/>
          </p:cNvSpPr>
          <p:nvPr/>
        </p:nvSpPr>
        <p:spPr bwMode="auto">
          <a:xfrm rot="16033528" flipV="1">
            <a:off x="5422106" y="4094957"/>
            <a:ext cx="71437" cy="88900"/>
          </a:xfrm>
          <a:prstGeom prst="ellipse">
            <a:avLst/>
          </a:pr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Oval 30"/>
          <p:cNvSpPr>
            <a:spLocks noChangeArrowheads="1"/>
          </p:cNvSpPr>
          <p:nvPr/>
        </p:nvSpPr>
        <p:spPr bwMode="auto">
          <a:xfrm rot="16033528" flipV="1">
            <a:off x="5337175" y="4175125"/>
            <a:ext cx="71438" cy="90488"/>
          </a:xfrm>
          <a:prstGeom prst="ellipse">
            <a:avLst/>
          </a:pr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Freeform 31"/>
          <p:cNvSpPr>
            <a:spLocks noChangeArrowheads="1"/>
          </p:cNvSpPr>
          <p:nvPr/>
        </p:nvSpPr>
        <p:spPr bwMode="auto">
          <a:xfrm rot="15300000" flipV="1">
            <a:off x="4619625" y="3368675"/>
            <a:ext cx="696913" cy="1096963"/>
          </a:xfrm>
          <a:custGeom>
            <a:avLst/>
            <a:gdLst>
              <a:gd name="T0" fmla="*/ 631801 w 1467305"/>
              <a:gd name="T1" fmla="*/ 891166 h 2309075"/>
              <a:gd name="T2" fmla="*/ 669995 w 1467305"/>
              <a:gd name="T3" fmla="*/ 757491 h 2309075"/>
              <a:gd name="T4" fmla="*/ 860968 w 1467305"/>
              <a:gd name="T5" fmla="*/ 547430 h 2309075"/>
              <a:gd name="T6" fmla="*/ 899162 w 1467305"/>
              <a:gd name="T7" fmla="*/ 289629 h 2309075"/>
              <a:gd name="T8" fmla="*/ 794128 w 1467305"/>
              <a:gd name="T9" fmla="*/ 89116 h 2309075"/>
              <a:gd name="T10" fmla="*/ 555412 w 1467305"/>
              <a:gd name="T11" fmla="*/ 60472 h 2309075"/>
              <a:gd name="T12" fmla="*/ 106627 w 1467305"/>
              <a:gd name="T13" fmla="*/ 451948 h 2309075"/>
              <a:gd name="T14" fmla="*/ 20689 w 1467305"/>
              <a:gd name="T15" fmla="*/ 805232 h 2309075"/>
              <a:gd name="T16" fmla="*/ 230759 w 1467305"/>
              <a:gd name="T17" fmla="*/ 1320835 h 2309075"/>
              <a:gd name="T18" fmla="*/ 679544 w 1467305"/>
              <a:gd name="T19" fmla="*/ 2017854 h 2309075"/>
              <a:gd name="T20" fmla="*/ 946906 w 1467305"/>
              <a:gd name="T21" fmla="*/ 2266108 h 2309075"/>
              <a:gd name="T22" fmla="*/ 1204718 w 1467305"/>
              <a:gd name="T23" fmla="*/ 2275656 h 2309075"/>
              <a:gd name="T24" fmla="*/ 1405239 w 1467305"/>
              <a:gd name="T25" fmla="*/ 2103788 h 2309075"/>
              <a:gd name="T26" fmla="*/ 1462531 w 1467305"/>
              <a:gd name="T27" fmla="*/ 1884179 h 2309075"/>
              <a:gd name="T28" fmla="*/ 1376594 w 1467305"/>
              <a:gd name="T29" fmla="*/ 1655022 h 2309075"/>
              <a:gd name="T30" fmla="*/ 1166524 w 1467305"/>
              <a:gd name="T31" fmla="*/ 1530896 h 2309075"/>
              <a:gd name="T32" fmla="*/ 946906 w 1467305"/>
              <a:gd name="T33" fmla="*/ 1483155 h 2309075"/>
              <a:gd name="T34" fmla="*/ 765482 w 1467305"/>
              <a:gd name="T35" fmla="*/ 1349480 h 2309075"/>
              <a:gd name="T36" fmla="*/ 631801 w 1467305"/>
              <a:gd name="T37" fmla="*/ 1063034 h 2309075"/>
              <a:gd name="T38" fmla="*/ 631801 w 1467305"/>
              <a:gd name="T39" fmla="*/ 891166 h 230907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467305"/>
              <a:gd name="T61" fmla="*/ 0 h 2309075"/>
              <a:gd name="T62" fmla="*/ 1467305 w 1467305"/>
              <a:gd name="T63" fmla="*/ 2309075 h 230907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467305" h="2309075">
                <a:moveTo>
                  <a:pt x="631801" y="891166"/>
                </a:moveTo>
                <a:cubicBezTo>
                  <a:pt x="641342" y="827542"/>
                  <a:pt x="644500" y="814780"/>
                  <a:pt x="669995" y="757491"/>
                </a:cubicBezTo>
                <a:cubicBezTo>
                  <a:pt x="708190" y="700202"/>
                  <a:pt x="822774" y="625407"/>
                  <a:pt x="860968" y="547430"/>
                </a:cubicBezTo>
                <a:cubicBezTo>
                  <a:pt x="899162" y="469453"/>
                  <a:pt x="910302" y="366015"/>
                  <a:pt x="899162" y="289629"/>
                </a:cubicBezTo>
                <a:cubicBezTo>
                  <a:pt x="888022" y="213243"/>
                  <a:pt x="851420" y="127309"/>
                  <a:pt x="794128" y="89116"/>
                </a:cubicBezTo>
                <a:cubicBezTo>
                  <a:pt x="736836" y="50923"/>
                  <a:pt x="669995" y="0"/>
                  <a:pt x="555412" y="60472"/>
                </a:cubicBezTo>
                <a:cubicBezTo>
                  <a:pt x="440829" y="120944"/>
                  <a:pt x="195748" y="327821"/>
                  <a:pt x="106627" y="451948"/>
                </a:cubicBezTo>
                <a:cubicBezTo>
                  <a:pt x="17507" y="576075"/>
                  <a:pt x="0" y="660418"/>
                  <a:pt x="20689" y="805232"/>
                </a:cubicBezTo>
                <a:cubicBezTo>
                  <a:pt x="41378" y="950046"/>
                  <a:pt x="120950" y="1118731"/>
                  <a:pt x="230759" y="1320835"/>
                </a:cubicBezTo>
                <a:cubicBezTo>
                  <a:pt x="340568" y="1522939"/>
                  <a:pt x="560186" y="1860309"/>
                  <a:pt x="679544" y="2017854"/>
                </a:cubicBezTo>
                <a:cubicBezTo>
                  <a:pt x="798902" y="2175399"/>
                  <a:pt x="859377" y="2223141"/>
                  <a:pt x="946906" y="2266108"/>
                </a:cubicBezTo>
                <a:cubicBezTo>
                  <a:pt x="1034435" y="2309075"/>
                  <a:pt x="1128329" y="2302709"/>
                  <a:pt x="1204718" y="2275656"/>
                </a:cubicBezTo>
                <a:cubicBezTo>
                  <a:pt x="1281107" y="2248603"/>
                  <a:pt x="1362270" y="2169034"/>
                  <a:pt x="1405239" y="2103788"/>
                </a:cubicBezTo>
                <a:cubicBezTo>
                  <a:pt x="1448208" y="2038542"/>
                  <a:pt x="1467305" y="1958973"/>
                  <a:pt x="1462531" y="1884179"/>
                </a:cubicBezTo>
                <a:cubicBezTo>
                  <a:pt x="1457757" y="1809385"/>
                  <a:pt x="1425928" y="1713902"/>
                  <a:pt x="1376594" y="1655022"/>
                </a:cubicBezTo>
                <a:cubicBezTo>
                  <a:pt x="1327260" y="1596142"/>
                  <a:pt x="1238139" y="1559541"/>
                  <a:pt x="1166524" y="1530896"/>
                </a:cubicBezTo>
                <a:cubicBezTo>
                  <a:pt x="1094909" y="1502251"/>
                  <a:pt x="1013746" y="1513391"/>
                  <a:pt x="946906" y="1483155"/>
                </a:cubicBezTo>
                <a:cubicBezTo>
                  <a:pt x="880066" y="1452919"/>
                  <a:pt x="817999" y="1419500"/>
                  <a:pt x="765482" y="1349480"/>
                </a:cubicBezTo>
                <a:cubicBezTo>
                  <a:pt x="712965" y="1279460"/>
                  <a:pt x="654081" y="1139420"/>
                  <a:pt x="631801" y="1063034"/>
                </a:cubicBezTo>
                <a:cubicBezTo>
                  <a:pt x="615871" y="945373"/>
                  <a:pt x="625435" y="942090"/>
                  <a:pt x="631801" y="891166"/>
                </a:cubicBezTo>
                <a:close/>
              </a:path>
            </a:pathLst>
          </a:cu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Oval 33"/>
          <p:cNvSpPr>
            <a:spLocks noChangeArrowheads="1"/>
          </p:cNvSpPr>
          <p:nvPr/>
        </p:nvSpPr>
        <p:spPr bwMode="auto">
          <a:xfrm rot="5566472">
            <a:off x="6831012" y="3344863"/>
            <a:ext cx="161925" cy="203200"/>
          </a:xfrm>
          <a:prstGeom prst="ellipse">
            <a:avLst/>
          </a:pr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Oval 34"/>
          <p:cNvSpPr>
            <a:spLocks noChangeArrowheads="1"/>
          </p:cNvSpPr>
          <p:nvPr/>
        </p:nvSpPr>
        <p:spPr bwMode="auto">
          <a:xfrm rot="5566472">
            <a:off x="6802438" y="3228975"/>
            <a:ext cx="114300" cy="136525"/>
          </a:xfrm>
          <a:prstGeom prst="ellipse">
            <a:avLst/>
          </a:pr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32" name="Oval 35"/>
          <p:cNvSpPr>
            <a:spLocks noChangeArrowheads="1"/>
          </p:cNvSpPr>
          <p:nvPr/>
        </p:nvSpPr>
        <p:spPr bwMode="auto">
          <a:xfrm rot="5566472">
            <a:off x="6733381" y="3121820"/>
            <a:ext cx="98425" cy="119062"/>
          </a:xfrm>
          <a:prstGeom prst="ellipse">
            <a:avLst/>
          </a:pr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Oval 36"/>
          <p:cNvSpPr>
            <a:spLocks noChangeArrowheads="1"/>
          </p:cNvSpPr>
          <p:nvPr/>
        </p:nvSpPr>
        <p:spPr bwMode="auto">
          <a:xfrm rot="5566472">
            <a:off x="6671469" y="3040856"/>
            <a:ext cx="79375" cy="100013"/>
          </a:xfrm>
          <a:prstGeom prst="ellipse">
            <a:avLst/>
          </a:pr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Oval 37"/>
          <p:cNvSpPr>
            <a:spLocks noChangeArrowheads="1"/>
          </p:cNvSpPr>
          <p:nvPr/>
        </p:nvSpPr>
        <p:spPr bwMode="auto">
          <a:xfrm rot="5566472">
            <a:off x="6576219" y="2950369"/>
            <a:ext cx="79375" cy="100013"/>
          </a:xfrm>
          <a:prstGeom prst="ellipse">
            <a:avLst/>
          </a:pr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35" name="Freeform 38"/>
          <p:cNvSpPr>
            <a:spLocks noChangeArrowheads="1"/>
          </p:cNvSpPr>
          <p:nvPr/>
        </p:nvSpPr>
        <p:spPr bwMode="auto">
          <a:xfrm rot="6300000">
            <a:off x="5773737" y="2725738"/>
            <a:ext cx="777875" cy="1225550"/>
          </a:xfrm>
          <a:custGeom>
            <a:avLst/>
            <a:gdLst>
              <a:gd name="T0" fmla="*/ 631801 w 1467305"/>
              <a:gd name="T1" fmla="*/ 891166 h 2309075"/>
              <a:gd name="T2" fmla="*/ 669995 w 1467305"/>
              <a:gd name="T3" fmla="*/ 757491 h 2309075"/>
              <a:gd name="T4" fmla="*/ 860968 w 1467305"/>
              <a:gd name="T5" fmla="*/ 547430 h 2309075"/>
              <a:gd name="T6" fmla="*/ 899162 w 1467305"/>
              <a:gd name="T7" fmla="*/ 289629 h 2309075"/>
              <a:gd name="T8" fmla="*/ 794128 w 1467305"/>
              <a:gd name="T9" fmla="*/ 89116 h 2309075"/>
              <a:gd name="T10" fmla="*/ 555412 w 1467305"/>
              <a:gd name="T11" fmla="*/ 60472 h 2309075"/>
              <a:gd name="T12" fmla="*/ 106627 w 1467305"/>
              <a:gd name="T13" fmla="*/ 451948 h 2309075"/>
              <a:gd name="T14" fmla="*/ 20689 w 1467305"/>
              <a:gd name="T15" fmla="*/ 805232 h 2309075"/>
              <a:gd name="T16" fmla="*/ 230759 w 1467305"/>
              <a:gd name="T17" fmla="*/ 1320835 h 2309075"/>
              <a:gd name="T18" fmla="*/ 679544 w 1467305"/>
              <a:gd name="T19" fmla="*/ 2017854 h 2309075"/>
              <a:gd name="T20" fmla="*/ 946906 w 1467305"/>
              <a:gd name="T21" fmla="*/ 2266108 h 2309075"/>
              <a:gd name="T22" fmla="*/ 1204718 w 1467305"/>
              <a:gd name="T23" fmla="*/ 2275656 h 2309075"/>
              <a:gd name="T24" fmla="*/ 1405239 w 1467305"/>
              <a:gd name="T25" fmla="*/ 2103788 h 2309075"/>
              <a:gd name="T26" fmla="*/ 1462531 w 1467305"/>
              <a:gd name="T27" fmla="*/ 1884179 h 2309075"/>
              <a:gd name="T28" fmla="*/ 1376594 w 1467305"/>
              <a:gd name="T29" fmla="*/ 1655022 h 2309075"/>
              <a:gd name="T30" fmla="*/ 1166524 w 1467305"/>
              <a:gd name="T31" fmla="*/ 1530896 h 2309075"/>
              <a:gd name="T32" fmla="*/ 946906 w 1467305"/>
              <a:gd name="T33" fmla="*/ 1483155 h 2309075"/>
              <a:gd name="T34" fmla="*/ 765482 w 1467305"/>
              <a:gd name="T35" fmla="*/ 1349480 h 2309075"/>
              <a:gd name="T36" fmla="*/ 631801 w 1467305"/>
              <a:gd name="T37" fmla="*/ 1063034 h 2309075"/>
              <a:gd name="T38" fmla="*/ 631801 w 1467305"/>
              <a:gd name="T39" fmla="*/ 891166 h 230907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467305"/>
              <a:gd name="T61" fmla="*/ 0 h 2309075"/>
              <a:gd name="T62" fmla="*/ 1467305 w 1467305"/>
              <a:gd name="T63" fmla="*/ 2309075 h 230907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467305" h="2309075">
                <a:moveTo>
                  <a:pt x="631801" y="891166"/>
                </a:moveTo>
                <a:cubicBezTo>
                  <a:pt x="641342" y="827542"/>
                  <a:pt x="644500" y="814780"/>
                  <a:pt x="669995" y="757491"/>
                </a:cubicBezTo>
                <a:cubicBezTo>
                  <a:pt x="708190" y="700202"/>
                  <a:pt x="822774" y="625407"/>
                  <a:pt x="860968" y="547430"/>
                </a:cubicBezTo>
                <a:cubicBezTo>
                  <a:pt x="899162" y="469453"/>
                  <a:pt x="910302" y="366015"/>
                  <a:pt x="899162" y="289629"/>
                </a:cubicBezTo>
                <a:cubicBezTo>
                  <a:pt x="888022" y="213243"/>
                  <a:pt x="851420" y="127309"/>
                  <a:pt x="794128" y="89116"/>
                </a:cubicBezTo>
                <a:cubicBezTo>
                  <a:pt x="736836" y="50923"/>
                  <a:pt x="669995" y="0"/>
                  <a:pt x="555412" y="60472"/>
                </a:cubicBezTo>
                <a:cubicBezTo>
                  <a:pt x="440829" y="120944"/>
                  <a:pt x="195748" y="327821"/>
                  <a:pt x="106627" y="451948"/>
                </a:cubicBezTo>
                <a:cubicBezTo>
                  <a:pt x="17507" y="576075"/>
                  <a:pt x="0" y="660418"/>
                  <a:pt x="20689" y="805232"/>
                </a:cubicBezTo>
                <a:cubicBezTo>
                  <a:pt x="41378" y="950046"/>
                  <a:pt x="120950" y="1118731"/>
                  <a:pt x="230759" y="1320835"/>
                </a:cubicBezTo>
                <a:cubicBezTo>
                  <a:pt x="340568" y="1522939"/>
                  <a:pt x="560186" y="1860309"/>
                  <a:pt x="679544" y="2017854"/>
                </a:cubicBezTo>
                <a:cubicBezTo>
                  <a:pt x="798902" y="2175399"/>
                  <a:pt x="859377" y="2223141"/>
                  <a:pt x="946906" y="2266108"/>
                </a:cubicBezTo>
                <a:cubicBezTo>
                  <a:pt x="1034435" y="2309075"/>
                  <a:pt x="1128329" y="2302709"/>
                  <a:pt x="1204718" y="2275656"/>
                </a:cubicBezTo>
                <a:cubicBezTo>
                  <a:pt x="1281107" y="2248603"/>
                  <a:pt x="1362270" y="2169034"/>
                  <a:pt x="1405239" y="2103788"/>
                </a:cubicBezTo>
                <a:cubicBezTo>
                  <a:pt x="1448208" y="2038542"/>
                  <a:pt x="1467305" y="1958973"/>
                  <a:pt x="1462531" y="1884179"/>
                </a:cubicBezTo>
                <a:cubicBezTo>
                  <a:pt x="1457757" y="1809385"/>
                  <a:pt x="1425928" y="1713902"/>
                  <a:pt x="1376594" y="1655022"/>
                </a:cubicBezTo>
                <a:cubicBezTo>
                  <a:pt x="1327260" y="1596142"/>
                  <a:pt x="1238139" y="1559541"/>
                  <a:pt x="1166524" y="1530896"/>
                </a:cubicBezTo>
                <a:cubicBezTo>
                  <a:pt x="1094909" y="1502251"/>
                  <a:pt x="1013746" y="1513391"/>
                  <a:pt x="946906" y="1483155"/>
                </a:cubicBezTo>
                <a:cubicBezTo>
                  <a:pt x="880066" y="1452919"/>
                  <a:pt x="817999" y="1419500"/>
                  <a:pt x="765482" y="1349480"/>
                </a:cubicBezTo>
                <a:cubicBezTo>
                  <a:pt x="712965" y="1279460"/>
                  <a:pt x="654081" y="1139420"/>
                  <a:pt x="631801" y="1063034"/>
                </a:cubicBezTo>
                <a:cubicBezTo>
                  <a:pt x="615871" y="945373"/>
                  <a:pt x="625435" y="942090"/>
                  <a:pt x="631801" y="891166"/>
                </a:cubicBezTo>
                <a:close/>
              </a:path>
            </a:pathLst>
          </a:cu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36" name="Oval 40"/>
          <p:cNvSpPr>
            <a:spLocks noChangeArrowheads="1"/>
          </p:cNvSpPr>
          <p:nvPr/>
        </p:nvSpPr>
        <p:spPr bwMode="auto">
          <a:xfrm rot="16033528" flipV="1">
            <a:off x="7556500" y="3743326"/>
            <a:ext cx="161925" cy="203200"/>
          </a:xfrm>
          <a:prstGeom prst="ellipse">
            <a:avLst/>
          </a:pr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37" name="Oval 41"/>
          <p:cNvSpPr>
            <a:spLocks noChangeArrowheads="1"/>
          </p:cNvSpPr>
          <p:nvPr/>
        </p:nvSpPr>
        <p:spPr bwMode="auto">
          <a:xfrm rot="16033528" flipV="1">
            <a:off x="7528720" y="3926681"/>
            <a:ext cx="112712" cy="136525"/>
          </a:xfrm>
          <a:prstGeom prst="ellipse">
            <a:avLst/>
          </a:pr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38" name="Oval 42"/>
          <p:cNvSpPr>
            <a:spLocks noChangeArrowheads="1"/>
          </p:cNvSpPr>
          <p:nvPr/>
        </p:nvSpPr>
        <p:spPr bwMode="auto">
          <a:xfrm rot="16033528" flipV="1">
            <a:off x="7458075" y="4051300"/>
            <a:ext cx="100013" cy="119063"/>
          </a:xfrm>
          <a:prstGeom prst="ellipse">
            <a:avLst/>
          </a:pr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Oval 43"/>
          <p:cNvSpPr>
            <a:spLocks noChangeArrowheads="1"/>
          </p:cNvSpPr>
          <p:nvPr/>
        </p:nvSpPr>
        <p:spPr bwMode="auto">
          <a:xfrm rot="16033528" flipV="1">
            <a:off x="7396956" y="4152107"/>
            <a:ext cx="79375" cy="100012"/>
          </a:xfrm>
          <a:prstGeom prst="ellipse">
            <a:avLst/>
          </a:pr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40" name="Oval 44"/>
          <p:cNvSpPr>
            <a:spLocks noChangeArrowheads="1"/>
          </p:cNvSpPr>
          <p:nvPr/>
        </p:nvSpPr>
        <p:spPr bwMode="auto">
          <a:xfrm rot="16033528" flipV="1">
            <a:off x="7301706" y="4242595"/>
            <a:ext cx="79375" cy="100012"/>
          </a:xfrm>
          <a:prstGeom prst="ellipse">
            <a:avLst/>
          </a:pr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41" name="Freeform 45"/>
          <p:cNvSpPr>
            <a:spLocks noChangeArrowheads="1"/>
          </p:cNvSpPr>
          <p:nvPr/>
        </p:nvSpPr>
        <p:spPr bwMode="auto">
          <a:xfrm rot="15300000" flipV="1">
            <a:off x="6499226" y="3340100"/>
            <a:ext cx="779462" cy="1227137"/>
          </a:xfrm>
          <a:custGeom>
            <a:avLst/>
            <a:gdLst>
              <a:gd name="T0" fmla="*/ 631801 w 1467305"/>
              <a:gd name="T1" fmla="*/ 891166 h 2309075"/>
              <a:gd name="T2" fmla="*/ 669995 w 1467305"/>
              <a:gd name="T3" fmla="*/ 757491 h 2309075"/>
              <a:gd name="T4" fmla="*/ 860968 w 1467305"/>
              <a:gd name="T5" fmla="*/ 547430 h 2309075"/>
              <a:gd name="T6" fmla="*/ 899162 w 1467305"/>
              <a:gd name="T7" fmla="*/ 289629 h 2309075"/>
              <a:gd name="T8" fmla="*/ 794128 w 1467305"/>
              <a:gd name="T9" fmla="*/ 89116 h 2309075"/>
              <a:gd name="T10" fmla="*/ 555412 w 1467305"/>
              <a:gd name="T11" fmla="*/ 60472 h 2309075"/>
              <a:gd name="T12" fmla="*/ 106627 w 1467305"/>
              <a:gd name="T13" fmla="*/ 451948 h 2309075"/>
              <a:gd name="T14" fmla="*/ 20689 w 1467305"/>
              <a:gd name="T15" fmla="*/ 805232 h 2309075"/>
              <a:gd name="T16" fmla="*/ 230759 w 1467305"/>
              <a:gd name="T17" fmla="*/ 1320835 h 2309075"/>
              <a:gd name="T18" fmla="*/ 679544 w 1467305"/>
              <a:gd name="T19" fmla="*/ 2017854 h 2309075"/>
              <a:gd name="T20" fmla="*/ 946906 w 1467305"/>
              <a:gd name="T21" fmla="*/ 2266108 h 2309075"/>
              <a:gd name="T22" fmla="*/ 1204718 w 1467305"/>
              <a:gd name="T23" fmla="*/ 2275656 h 2309075"/>
              <a:gd name="T24" fmla="*/ 1405239 w 1467305"/>
              <a:gd name="T25" fmla="*/ 2103788 h 2309075"/>
              <a:gd name="T26" fmla="*/ 1462531 w 1467305"/>
              <a:gd name="T27" fmla="*/ 1884179 h 2309075"/>
              <a:gd name="T28" fmla="*/ 1376594 w 1467305"/>
              <a:gd name="T29" fmla="*/ 1655022 h 2309075"/>
              <a:gd name="T30" fmla="*/ 1166524 w 1467305"/>
              <a:gd name="T31" fmla="*/ 1530896 h 2309075"/>
              <a:gd name="T32" fmla="*/ 946906 w 1467305"/>
              <a:gd name="T33" fmla="*/ 1483155 h 2309075"/>
              <a:gd name="T34" fmla="*/ 765482 w 1467305"/>
              <a:gd name="T35" fmla="*/ 1349480 h 2309075"/>
              <a:gd name="T36" fmla="*/ 631801 w 1467305"/>
              <a:gd name="T37" fmla="*/ 1063034 h 2309075"/>
              <a:gd name="T38" fmla="*/ 631801 w 1467305"/>
              <a:gd name="T39" fmla="*/ 891166 h 230907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467305"/>
              <a:gd name="T61" fmla="*/ 0 h 2309075"/>
              <a:gd name="T62" fmla="*/ 1467305 w 1467305"/>
              <a:gd name="T63" fmla="*/ 2309075 h 230907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467305" h="2309075">
                <a:moveTo>
                  <a:pt x="631801" y="891166"/>
                </a:moveTo>
                <a:cubicBezTo>
                  <a:pt x="641342" y="827542"/>
                  <a:pt x="644500" y="814780"/>
                  <a:pt x="669995" y="757491"/>
                </a:cubicBezTo>
                <a:cubicBezTo>
                  <a:pt x="708190" y="700202"/>
                  <a:pt x="822774" y="625407"/>
                  <a:pt x="860968" y="547430"/>
                </a:cubicBezTo>
                <a:cubicBezTo>
                  <a:pt x="899162" y="469453"/>
                  <a:pt x="910302" y="366015"/>
                  <a:pt x="899162" y="289629"/>
                </a:cubicBezTo>
                <a:cubicBezTo>
                  <a:pt x="888022" y="213243"/>
                  <a:pt x="851420" y="127309"/>
                  <a:pt x="794128" y="89116"/>
                </a:cubicBezTo>
                <a:cubicBezTo>
                  <a:pt x="736836" y="50923"/>
                  <a:pt x="669995" y="0"/>
                  <a:pt x="555412" y="60472"/>
                </a:cubicBezTo>
                <a:cubicBezTo>
                  <a:pt x="440829" y="120944"/>
                  <a:pt x="195748" y="327821"/>
                  <a:pt x="106627" y="451948"/>
                </a:cubicBezTo>
                <a:cubicBezTo>
                  <a:pt x="17507" y="576075"/>
                  <a:pt x="0" y="660418"/>
                  <a:pt x="20689" y="805232"/>
                </a:cubicBezTo>
                <a:cubicBezTo>
                  <a:pt x="41378" y="950046"/>
                  <a:pt x="120950" y="1118731"/>
                  <a:pt x="230759" y="1320835"/>
                </a:cubicBezTo>
                <a:cubicBezTo>
                  <a:pt x="340568" y="1522939"/>
                  <a:pt x="560186" y="1860309"/>
                  <a:pt x="679544" y="2017854"/>
                </a:cubicBezTo>
                <a:cubicBezTo>
                  <a:pt x="798902" y="2175399"/>
                  <a:pt x="859377" y="2223141"/>
                  <a:pt x="946906" y="2266108"/>
                </a:cubicBezTo>
                <a:cubicBezTo>
                  <a:pt x="1034435" y="2309075"/>
                  <a:pt x="1128329" y="2302709"/>
                  <a:pt x="1204718" y="2275656"/>
                </a:cubicBezTo>
                <a:cubicBezTo>
                  <a:pt x="1281107" y="2248603"/>
                  <a:pt x="1362270" y="2169034"/>
                  <a:pt x="1405239" y="2103788"/>
                </a:cubicBezTo>
                <a:cubicBezTo>
                  <a:pt x="1448208" y="2038542"/>
                  <a:pt x="1467305" y="1958973"/>
                  <a:pt x="1462531" y="1884179"/>
                </a:cubicBezTo>
                <a:cubicBezTo>
                  <a:pt x="1457757" y="1809385"/>
                  <a:pt x="1425928" y="1713902"/>
                  <a:pt x="1376594" y="1655022"/>
                </a:cubicBezTo>
                <a:cubicBezTo>
                  <a:pt x="1327260" y="1596142"/>
                  <a:pt x="1238139" y="1559541"/>
                  <a:pt x="1166524" y="1530896"/>
                </a:cubicBezTo>
                <a:cubicBezTo>
                  <a:pt x="1094909" y="1502251"/>
                  <a:pt x="1013746" y="1513391"/>
                  <a:pt x="946906" y="1483155"/>
                </a:cubicBezTo>
                <a:cubicBezTo>
                  <a:pt x="880066" y="1452919"/>
                  <a:pt x="817999" y="1419500"/>
                  <a:pt x="765482" y="1349480"/>
                </a:cubicBezTo>
                <a:cubicBezTo>
                  <a:pt x="712965" y="1279460"/>
                  <a:pt x="654081" y="1139420"/>
                  <a:pt x="631801" y="1063034"/>
                </a:cubicBezTo>
                <a:cubicBezTo>
                  <a:pt x="615871" y="945373"/>
                  <a:pt x="625435" y="942090"/>
                  <a:pt x="631801" y="891166"/>
                </a:cubicBezTo>
                <a:close/>
              </a:path>
            </a:pathLst>
          </a:cu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42" name="Oval 47"/>
          <p:cNvSpPr>
            <a:spLocks noChangeArrowheads="1"/>
          </p:cNvSpPr>
          <p:nvPr/>
        </p:nvSpPr>
        <p:spPr bwMode="auto">
          <a:xfrm rot="5566472">
            <a:off x="9024144" y="3332956"/>
            <a:ext cx="184150" cy="230188"/>
          </a:xfrm>
          <a:prstGeom prst="ellipse">
            <a:avLst/>
          </a:pr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43" name="Oval 48"/>
          <p:cNvSpPr>
            <a:spLocks noChangeArrowheads="1"/>
          </p:cNvSpPr>
          <p:nvPr/>
        </p:nvSpPr>
        <p:spPr bwMode="auto">
          <a:xfrm rot="5566472">
            <a:off x="8992394" y="3201194"/>
            <a:ext cx="128587" cy="155575"/>
          </a:xfrm>
          <a:prstGeom prst="ellipse">
            <a:avLst/>
          </a:pr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Oval 49"/>
          <p:cNvSpPr>
            <a:spLocks noChangeArrowheads="1"/>
          </p:cNvSpPr>
          <p:nvPr/>
        </p:nvSpPr>
        <p:spPr bwMode="auto">
          <a:xfrm rot="5566472">
            <a:off x="8913020" y="3078956"/>
            <a:ext cx="112712" cy="136525"/>
          </a:xfrm>
          <a:prstGeom prst="ellipse">
            <a:avLst/>
          </a:pr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45" name="Oval 50"/>
          <p:cNvSpPr>
            <a:spLocks noChangeArrowheads="1"/>
          </p:cNvSpPr>
          <p:nvPr/>
        </p:nvSpPr>
        <p:spPr bwMode="auto">
          <a:xfrm rot="5566472">
            <a:off x="8843169" y="2986882"/>
            <a:ext cx="90487" cy="114300"/>
          </a:xfrm>
          <a:prstGeom prst="ellipse">
            <a:avLst/>
          </a:pr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Oval 51"/>
          <p:cNvSpPr>
            <a:spLocks noChangeArrowheads="1"/>
          </p:cNvSpPr>
          <p:nvPr/>
        </p:nvSpPr>
        <p:spPr bwMode="auto">
          <a:xfrm rot="5566472">
            <a:off x="8736013" y="2886075"/>
            <a:ext cx="90487" cy="112713"/>
          </a:xfrm>
          <a:prstGeom prst="ellipse">
            <a:avLst/>
          </a:pr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Freeform 52"/>
          <p:cNvSpPr>
            <a:spLocks noChangeArrowheads="1"/>
          </p:cNvSpPr>
          <p:nvPr/>
        </p:nvSpPr>
        <p:spPr bwMode="auto">
          <a:xfrm rot="6300000">
            <a:off x="7827963" y="2632075"/>
            <a:ext cx="882650" cy="1387475"/>
          </a:xfrm>
          <a:custGeom>
            <a:avLst/>
            <a:gdLst>
              <a:gd name="T0" fmla="*/ 631801 w 1467305"/>
              <a:gd name="T1" fmla="*/ 891166 h 2309075"/>
              <a:gd name="T2" fmla="*/ 669995 w 1467305"/>
              <a:gd name="T3" fmla="*/ 757491 h 2309075"/>
              <a:gd name="T4" fmla="*/ 860968 w 1467305"/>
              <a:gd name="T5" fmla="*/ 547430 h 2309075"/>
              <a:gd name="T6" fmla="*/ 899162 w 1467305"/>
              <a:gd name="T7" fmla="*/ 289629 h 2309075"/>
              <a:gd name="T8" fmla="*/ 794128 w 1467305"/>
              <a:gd name="T9" fmla="*/ 89116 h 2309075"/>
              <a:gd name="T10" fmla="*/ 555412 w 1467305"/>
              <a:gd name="T11" fmla="*/ 60472 h 2309075"/>
              <a:gd name="T12" fmla="*/ 106627 w 1467305"/>
              <a:gd name="T13" fmla="*/ 451948 h 2309075"/>
              <a:gd name="T14" fmla="*/ 20689 w 1467305"/>
              <a:gd name="T15" fmla="*/ 805232 h 2309075"/>
              <a:gd name="T16" fmla="*/ 230759 w 1467305"/>
              <a:gd name="T17" fmla="*/ 1320835 h 2309075"/>
              <a:gd name="T18" fmla="*/ 679544 w 1467305"/>
              <a:gd name="T19" fmla="*/ 2017854 h 2309075"/>
              <a:gd name="T20" fmla="*/ 946906 w 1467305"/>
              <a:gd name="T21" fmla="*/ 2266108 h 2309075"/>
              <a:gd name="T22" fmla="*/ 1204718 w 1467305"/>
              <a:gd name="T23" fmla="*/ 2275656 h 2309075"/>
              <a:gd name="T24" fmla="*/ 1405239 w 1467305"/>
              <a:gd name="T25" fmla="*/ 2103788 h 2309075"/>
              <a:gd name="T26" fmla="*/ 1462531 w 1467305"/>
              <a:gd name="T27" fmla="*/ 1884179 h 2309075"/>
              <a:gd name="T28" fmla="*/ 1376594 w 1467305"/>
              <a:gd name="T29" fmla="*/ 1655022 h 2309075"/>
              <a:gd name="T30" fmla="*/ 1166524 w 1467305"/>
              <a:gd name="T31" fmla="*/ 1530896 h 2309075"/>
              <a:gd name="T32" fmla="*/ 946906 w 1467305"/>
              <a:gd name="T33" fmla="*/ 1483155 h 2309075"/>
              <a:gd name="T34" fmla="*/ 765482 w 1467305"/>
              <a:gd name="T35" fmla="*/ 1349480 h 2309075"/>
              <a:gd name="T36" fmla="*/ 631801 w 1467305"/>
              <a:gd name="T37" fmla="*/ 1063034 h 2309075"/>
              <a:gd name="T38" fmla="*/ 631801 w 1467305"/>
              <a:gd name="T39" fmla="*/ 891166 h 230907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467305"/>
              <a:gd name="T61" fmla="*/ 0 h 2309075"/>
              <a:gd name="T62" fmla="*/ 1467305 w 1467305"/>
              <a:gd name="T63" fmla="*/ 2309075 h 230907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467305" h="2309075">
                <a:moveTo>
                  <a:pt x="631801" y="891166"/>
                </a:moveTo>
                <a:cubicBezTo>
                  <a:pt x="641342" y="827542"/>
                  <a:pt x="644500" y="814780"/>
                  <a:pt x="669995" y="757491"/>
                </a:cubicBezTo>
                <a:cubicBezTo>
                  <a:pt x="708190" y="700202"/>
                  <a:pt x="822774" y="625407"/>
                  <a:pt x="860968" y="547430"/>
                </a:cubicBezTo>
                <a:cubicBezTo>
                  <a:pt x="899162" y="469453"/>
                  <a:pt x="910302" y="366015"/>
                  <a:pt x="899162" y="289629"/>
                </a:cubicBezTo>
                <a:cubicBezTo>
                  <a:pt x="888022" y="213243"/>
                  <a:pt x="851420" y="127309"/>
                  <a:pt x="794128" y="89116"/>
                </a:cubicBezTo>
                <a:cubicBezTo>
                  <a:pt x="736836" y="50923"/>
                  <a:pt x="669995" y="0"/>
                  <a:pt x="555412" y="60472"/>
                </a:cubicBezTo>
                <a:cubicBezTo>
                  <a:pt x="440829" y="120944"/>
                  <a:pt x="195748" y="327821"/>
                  <a:pt x="106627" y="451948"/>
                </a:cubicBezTo>
                <a:cubicBezTo>
                  <a:pt x="17507" y="576075"/>
                  <a:pt x="0" y="660418"/>
                  <a:pt x="20689" y="805232"/>
                </a:cubicBezTo>
                <a:cubicBezTo>
                  <a:pt x="41378" y="950046"/>
                  <a:pt x="120950" y="1118731"/>
                  <a:pt x="230759" y="1320835"/>
                </a:cubicBezTo>
                <a:cubicBezTo>
                  <a:pt x="340568" y="1522939"/>
                  <a:pt x="560186" y="1860309"/>
                  <a:pt x="679544" y="2017854"/>
                </a:cubicBezTo>
                <a:cubicBezTo>
                  <a:pt x="798902" y="2175399"/>
                  <a:pt x="859377" y="2223141"/>
                  <a:pt x="946906" y="2266108"/>
                </a:cubicBezTo>
                <a:cubicBezTo>
                  <a:pt x="1034435" y="2309075"/>
                  <a:pt x="1128329" y="2302709"/>
                  <a:pt x="1204718" y="2275656"/>
                </a:cubicBezTo>
                <a:cubicBezTo>
                  <a:pt x="1281107" y="2248603"/>
                  <a:pt x="1362270" y="2169034"/>
                  <a:pt x="1405239" y="2103788"/>
                </a:cubicBezTo>
                <a:cubicBezTo>
                  <a:pt x="1448208" y="2038542"/>
                  <a:pt x="1467305" y="1958973"/>
                  <a:pt x="1462531" y="1884179"/>
                </a:cubicBezTo>
                <a:cubicBezTo>
                  <a:pt x="1457757" y="1809385"/>
                  <a:pt x="1425928" y="1713902"/>
                  <a:pt x="1376594" y="1655022"/>
                </a:cubicBezTo>
                <a:cubicBezTo>
                  <a:pt x="1327260" y="1596142"/>
                  <a:pt x="1238139" y="1559541"/>
                  <a:pt x="1166524" y="1530896"/>
                </a:cubicBezTo>
                <a:cubicBezTo>
                  <a:pt x="1094909" y="1502251"/>
                  <a:pt x="1013746" y="1513391"/>
                  <a:pt x="946906" y="1483155"/>
                </a:cubicBezTo>
                <a:cubicBezTo>
                  <a:pt x="880066" y="1452919"/>
                  <a:pt x="817999" y="1419500"/>
                  <a:pt x="765482" y="1349480"/>
                </a:cubicBezTo>
                <a:cubicBezTo>
                  <a:pt x="712965" y="1279460"/>
                  <a:pt x="654081" y="1139420"/>
                  <a:pt x="631801" y="1063034"/>
                </a:cubicBezTo>
                <a:cubicBezTo>
                  <a:pt x="615871" y="945373"/>
                  <a:pt x="625435" y="942090"/>
                  <a:pt x="631801" y="891166"/>
                </a:cubicBezTo>
                <a:close/>
              </a:path>
            </a:pathLst>
          </a:cu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Oval 54"/>
          <p:cNvSpPr>
            <a:spLocks noChangeArrowheads="1"/>
          </p:cNvSpPr>
          <p:nvPr/>
        </p:nvSpPr>
        <p:spPr bwMode="auto">
          <a:xfrm rot="16033528" flipV="1">
            <a:off x="9846469" y="3785394"/>
            <a:ext cx="182562" cy="228600"/>
          </a:xfrm>
          <a:prstGeom prst="ellipse">
            <a:avLst/>
          </a:pr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Oval 55"/>
          <p:cNvSpPr>
            <a:spLocks noChangeArrowheads="1"/>
          </p:cNvSpPr>
          <p:nvPr/>
        </p:nvSpPr>
        <p:spPr bwMode="auto">
          <a:xfrm rot="16033528" flipV="1">
            <a:off x="9813925" y="3992563"/>
            <a:ext cx="128587" cy="153988"/>
          </a:xfrm>
          <a:prstGeom prst="ellipse">
            <a:avLst/>
          </a:pr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Oval 56"/>
          <p:cNvSpPr>
            <a:spLocks noChangeArrowheads="1"/>
          </p:cNvSpPr>
          <p:nvPr/>
        </p:nvSpPr>
        <p:spPr bwMode="auto">
          <a:xfrm rot="16033528" flipV="1">
            <a:off x="9735344" y="4133057"/>
            <a:ext cx="111125" cy="134937"/>
          </a:xfrm>
          <a:prstGeom prst="ellipse">
            <a:avLst/>
          </a:pr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Oval 57"/>
          <p:cNvSpPr>
            <a:spLocks noChangeArrowheads="1"/>
          </p:cNvSpPr>
          <p:nvPr/>
        </p:nvSpPr>
        <p:spPr bwMode="auto">
          <a:xfrm rot="16033528" flipV="1">
            <a:off x="9664700" y="4246563"/>
            <a:ext cx="90488" cy="112712"/>
          </a:xfrm>
          <a:prstGeom prst="ellipse">
            <a:avLst/>
          </a:pr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Oval 58"/>
          <p:cNvSpPr>
            <a:spLocks noChangeArrowheads="1"/>
          </p:cNvSpPr>
          <p:nvPr/>
        </p:nvSpPr>
        <p:spPr bwMode="auto">
          <a:xfrm rot="16033528" flipV="1">
            <a:off x="9557544" y="4348957"/>
            <a:ext cx="90487" cy="114300"/>
          </a:xfrm>
          <a:prstGeom prst="ellipse">
            <a:avLst/>
          </a:pr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Freeform 59"/>
          <p:cNvSpPr>
            <a:spLocks noChangeArrowheads="1"/>
          </p:cNvSpPr>
          <p:nvPr/>
        </p:nvSpPr>
        <p:spPr bwMode="auto">
          <a:xfrm rot="15300000" flipV="1">
            <a:off x="8648701" y="3328987"/>
            <a:ext cx="882650" cy="1387475"/>
          </a:xfrm>
          <a:custGeom>
            <a:avLst/>
            <a:gdLst>
              <a:gd name="T0" fmla="*/ 631801 w 1467305"/>
              <a:gd name="T1" fmla="*/ 891166 h 2309075"/>
              <a:gd name="T2" fmla="*/ 669995 w 1467305"/>
              <a:gd name="T3" fmla="*/ 757491 h 2309075"/>
              <a:gd name="T4" fmla="*/ 860968 w 1467305"/>
              <a:gd name="T5" fmla="*/ 547430 h 2309075"/>
              <a:gd name="T6" fmla="*/ 899162 w 1467305"/>
              <a:gd name="T7" fmla="*/ 289629 h 2309075"/>
              <a:gd name="T8" fmla="*/ 794128 w 1467305"/>
              <a:gd name="T9" fmla="*/ 89116 h 2309075"/>
              <a:gd name="T10" fmla="*/ 555412 w 1467305"/>
              <a:gd name="T11" fmla="*/ 60472 h 2309075"/>
              <a:gd name="T12" fmla="*/ 106627 w 1467305"/>
              <a:gd name="T13" fmla="*/ 451948 h 2309075"/>
              <a:gd name="T14" fmla="*/ 20689 w 1467305"/>
              <a:gd name="T15" fmla="*/ 805232 h 2309075"/>
              <a:gd name="T16" fmla="*/ 230759 w 1467305"/>
              <a:gd name="T17" fmla="*/ 1320835 h 2309075"/>
              <a:gd name="T18" fmla="*/ 679544 w 1467305"/>
              <a:gd name="T19" fmla="*/ 2017854 h 2309075"/>
              <a:gd name="T20" fmla="*/ 946906 w 1467305"/>
              <a:gd name="T21" fmla="*/ 2266108 h 2309075"/>
              <a:gd name="T22" fmla="*/ 1204718 w 1467305"/>
              <a:gd name="T23" fmla="*/ 2275656 h 2309075"/>
              <a:gd name="T24" fmla="*/ 1405239 w 1467305"/>
              <a:gd name="T25" fmla="*/ 2103788 h 2309075"/>
              <a:gd name="T26" fmla="*/ 1462531 w 1467305"/>
              <a:gd name="T27" fmla="*/ 1884179 h 2309075"/>
              <a:gd name="T28" fmla="*/ 1376594 w 1467305"/>
              <a:gd name="T29" fmla="*/ 1655022 h 2309075"/>
              <a:gd name="T30" fmla="*/ 1166524 w 1467305"/>
              <a:gd name="T31" fmla="*/ 1530896 h 2309075"/>
              <a:gd name="T32" fmla="*/ 946906 w 1467305"/>
              <a:gd name="T33" fmla="*/ 1483155 h 2309075"/>
              <a:gd name="T34" fmla="*/ 765482 w 1467305"/>
              <a:gd name="T35" fmla="*/ 1349480 h 2309075"/>
              <a:gd name="T36" fmla="*/ 631801 w 1467305"/>
              <a:gd name="T37" fmla="*/ 1063034 h 2309075"/>
              <a:gd name="T38" fmla="*/ 631801 w 1467305"/>
              <a:gd name="T39" fmla="*/ 891166 h 230907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467305"/>
              <a:gd name="T61" fmla="*/ 0 h 2309075"/>
              <a:gd name="T62" fmla="*/ 1467305 w 1467305"/>
              <a:gd name="T63" fmla="*/ 2309075 h 2309075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467305" h="2309075">
                <a:moveTo>
                  <a:pt x="631801" y="891166"/>
                </a:moveTo>
                <a:cubicBezTo>
                  <a:pt x="641342" y="827542"/>
                  <a:pt x="644500" y="814780"/>
                  <a:pt x="669995" y="757491"/>
                </a:cubicBezTo>
                <a:cubicBezTo>
                  <a:pt x="708190" y="700202"/>
                  <a:pt x="822774" y="625407"/>
                  <a:pt x="860968" y="547430"/>
                </a:cubicBezTo>
                <a:cubicBezTo>
                  <a:pt x="899162" y="469453"/>
                  <a:pt x="910302" y="366015"/>
                  <a:pt x="899162" y="289629"/>
                </a:cubicBezTo>
                <a:cubicBezTo>
                  <a:pt x="888022" y="213243"/>
                  <a:pt x="851420" y="127309"/>
                  <a:pt x="794128" y="89116"/>
                </a:cubicBezTo>
                <a:cubicBezTo>
                  <a:pt x="736836" y="50923"/>
                  <a:pt x="669995" y="0"/>
                  <a:pt x="555412" y="60472"/>
                </a:cubicBezTo>
                <a:cubicBezTo>
                  <a:pt x="440829" y="120944"/>
                  <a:pt x="195748" y="327821"/>
                  <a:pt x="106627" y="451948"/>
                </a:cubicBezTo>
                <a:cubicBezTo>
                  <a:pt x="17507" y="576075"/>
                  <a:pt x="0" y="660418"/>
                  <a:pt x="20689" y="805232"/>
                </a:cubicBezTo>
                <a:cubicBezTo>
                  <a:pt x="41378" y="950046"/>
                  <a:pt x="120950" y="1118731"/>
                  <a:pt x="230759" y="1320835"/>
                </a:cubicBezTo>
                <a:cubicBezTo>
                  <a:pt x="340568" y="1522939"/>
                  <a:pt x="560186" y="1860309"/>
                  <a:pt x="679544" y="2017854"/>
                </a:cubicBezTo>
                <a:cubicBezTo>
                  <a:pt x="798902" y="2175399"/>
                  <a:pt x="859377" y="2223141"/>
                  <a:pt x="946906" y="2266108"/>
                </a:cubicBezTo>
                <a:cubicBezTo>
                  <a:pt x="1034435" y="2309075"/>
                  <a:pt x="1128329" y="2302709"/>
                  <a:pt x="1204718" y="2275656"/>
                </a:cubicBezTo>
                <a:cubicBezTo>
                  <a:pt x="1281107" y="2248603"/>
                  <a:pt x="1362270" y="2169034"/>
                  <a:pt x="1405239" y="2103788"/>
                </a:cubicBezTo>
                <a:cubicBezTo>
                  <a:pt x="1448208" y="2038542"/>
                  <a:pt x="1467305" y="1958973"/>
                  <a:pt x="1462531" y="1884179"/>
                </a:cubicBezTo>
                <a:cubicBezTo>
                  <a:pt x="1457757" y="1809385"/>
                  <a:pt x="1425928" y="1713902"/>
                  <a:pt x="1376594" y="1655022"/>
                </a:cubicBezTo>
                <a:cubicBezTo>
                  <a:pt x="1327260" y="1596142"/>
                  <a:pt x="1238139" y="1559541"/>
                  <a:pt x="1166524" y="1530896"/>
                </a:cubicBezTo>
                <a:cubicBezTo>
                  <a:pt x="1094909" y="1502251"/>
                  <a:pt x="1013746" y="1513391"/>
                  <a:pt x="946906" y="1483155"/>
                </a:cubicBezTo>
                <a:cubicBezTo>
                  <a:pt x="880066" y="1452919"/>
                  <a:pt x="817999" y="1419500"/>
                  <a:pt x="765482" y="1349480"/>
                </a:cubicBezTo>
                <a:cubicBezTo>
                  <a:pt x="712965" y="1279460"/>
                  <a:pt x="654081" y="1139420"/>
                  <a:pt x="631801" y="1063034"/>
                </a:cubicBezTo>
                <a:cubicBezTo>
                  <a:pt x="615871" y="945373"/>
                  <a:pt x="625435" y="942090"/>
                  <a:pt x="631801" y="891166"/>
                </a:cubicBezTo>
                <a:close/>
              </a:path>
            </a:pathLst>
          </a:cu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altLang="id-ID" kern="0">
              <a:solidFill>
                <a:srgbClr val="EB5312"/>
              </a:solidFill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54" name="Straight Connector 61"/>
          <p:cNvCxnSpPr>
            <a:cxnSpLocks noChangeShapeType="1"/>
          </p:cNvCxnSpPr>
          <p:nvPr/>
        </p:nvCxnSpPr>
        <p:spPr bwMode="auto">
          <a:xfrm>
            <a:off x="3200400" y="4257675"/>
            <a:ext cx="0" cy="609600"/>
          </a:xfrm>
          <a:prstGeom prst="line">
            <a:avLst/>
          </a:prstGeom>
          <a:noFill/>
          <a:ln w="12700" algn="ctr">
            <a:solidFill>
              <a:srgbClr val="EB5312"/>
            </a:solidFill>
            <a:prstDash val="sysDash"/>
            <a:miter lim="800000"/>
            <a:head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Straight Connector 64"/>
          <p:cNvCxnSpPr>
            <a:cxnSpLocks noChangeShapeType="1"/>
          </p:cNvCxnSpPr>
          <p:nvPr/>
        </p:nvCxnSpPr>
        <p:spPr bwMode="auto">
          <a:xfrm flipV="1">
            <a:off x="2673350" y="2535238"/>
            <a:ext cx="0" cy="509587"/>
          </a:xfrm>
          <a:prstGeom prst="line">
            <a:avLst/>
          </a:prstGeom>
          <a:noFill/>
          <a:ln w="12700" algn="ctr">
            <a:solidFill>
              <a:srgbClr val="EB5312"/>
            </a:solidFill>
            <a:prstDash val="sysDash"/>
            <a:miter lim="800000"/>
            <a:head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Straight Connector 67"/>
          <p:cNvCxnSpPr>
            <a:cxnSpLocks noChangeShapeType="1"/>
          </p:cNvCxnSpPr>
          <p:nvPr/>
        </p:nvCxnSpPr>
        <p:spPr bwMode="auto">
          <a:xfrm>
            <a:off x="5097463" y="4341813"/>
            <a:ext cx="0" cy="539750"/>
          </a:xfrm>
          <a:prstGeom prst="line">
            <a:avLst/>
          </a:prstGeom>
          <a:noFill/>
          <a:ln w="12700" algn="ctr">
            <a:solidFill>
              <a:srgbClr val="EB5312"/>
            </a:solidFill>
            <a:prstDash val="sysDash"/>
            <a:miter lim="800000"/>
            <a:head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Straight Connector 70"/>
          <p:cNvCxnSpPr>
            <a:cxnSpLocks noChangeShapeType="1"/>
          </p:cNvCxnSpPr>
          <p:nvPr/>
        </p:nvCxnSpPr>
        <p:spPr bwMode="auto">
          <a:xfrm flipV="1">
            <a:off x="4733835" y="2551151"/>
            <a:ext cx="0" cy="509588"/>
          </a:xfrm>
          <a:prstGeom prst="line">
            <a:avLst/>
          </a:prstGeom>
          <a:noFill/>
          <a:ln w="12700" algn="ctr">
            <a:solidFill>
              <a:srgbClr val="EB5312"/>
            </a:solidFill>
            <a:prstDash val="sysDash"/>
            <a:miter lim="800000"/>
            <a:head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" name="Straight Connector 73"/>
          <p:cNvCxnSpPr>
            <a:cxnSpLocks noChangeShapeType="1"/>
          </p:cNvCxnSpPr>
          <p:nvPr/>
        </p:nvCxnSpPr>
        <p:spPr bwMode="auto">
          <a:xfrm>
            <a:off x="6883400" y="4368800"/>
            <a:ext cx="0" cy="504825"/>
          </a:xfrm>
          <a:prstGeom prst="line">
            <a:avLst/>
          </a:prstGeom>
          <a:noFill/>
          <a:ln w="12700" algn="ctr">
            <a:solidFill>
              <a:srgbClr val="EB5312"/>
            </a:solidFill>
            <a:prstDash val="sysDash"/>
            <a:miter lim="800000"/>
            <a:head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Straight Connector 76"/>
          <p:cNvCxnSpPr>
            <a:cxnSpLocks noChangeShapeType="1"/>
          </p:cNvCxnSpPr>
          <p:nvPr/>
        </p:nvCxnSpPr>
        <p:spPr bwMode="auto">
          <a:xfrm flipV="1">
            <a:off x="6356350" y="2519363"/>
            <a:ext cx="0" cy="396875"/>
          </a:xfrm>
          <a:prstGeom prst="line">
            <a:avLst/>
          </a:prstGeom>
          <a:noFill/>
          <a:ln w="12700" algn="ctr">
            <a:solidFill>
              <a:srgbClr val="EB5312"/>
            </a:solidFill>
            <a:prstDash val="sysDash"/>
            <a:miter lim="800000"/>
            <a:head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Straight Connector 79"/>
          <p:cNvCxnSpPr>
            <a:cxnSpLocks noChangeShapeType="1"/>
          </p:cNvCxnSpPr>
          <p:nvPr/>
        </p:nvCxnSpPr>
        <p:spPr bwMode="auto">
          <a:xfrm>
            <a:off x="9036050" y="4468813"/>
            <a:ext cx="0" cy="395287"/>
          </a:xfrm>
          <a:prstGeom prst="line">
            <a:avLst/>
          </a:prstGeom>
          <a:noFill/>
          <a:ln w="12700" algn="ctr">
            <a:solidFill>
              <a:srgbClr val="EB5312"/>
            </a:solidFill>
            <a:prstDash val="sysDash"/>
            <a:miter lim="800000"/>
            <a:head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" name="Straight Connector 82"/>
          <p:cNvCxnSpPr>
            <a:cxnSpLocks noChangeShapeType="1"/>
          </p:cNvCxnSpPr>
          <p:nvPr/>
        </p:nvCxnSpPr>
        <p:spPr bwMode="auto">
          <a:xfrm flipV="1">
            <a:off x="8509000" y="2533650"/>
            <a:ext cx="0" cy="323850"/>
          </a:xfrm>
          <a:prstGeom prst="line">
            <a:avLst/>
          </a:prstGeom>
          <a:noFill/>
          <a:ln w="12700" algn="ctr">
            <a:solidFill>
              <a:srgbClr val="EB5312"/>
            </a:solidFill>
            <a:prstDash val="sysDash"/>
            <a:miter lim="800000"/>
            <a:headEnd type="oval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" name="TextBox 13"/>
          <p:cNvSpPr txBox="1"/>
          <p:nvPr/>
        </p:nvSpPr>
        <p:spPr>
          <a:xfrm>
            <a:off x="1993900" y="1839913"/>
            <a:ext cx="1473200" cy="24606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121666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1600" b="1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EA3D14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3" name="TextBox 13"/>
          <p:cNvSpPr txBox="1"/>
          <p:nvPr/>
        </p:nvSpPr>
        <p:spPr>
          <a:xfrm>
            <a:off x="1998663" y="2125663"/>
            <a:ext cx="1566862" cy="1857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121666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200" dirty="0">
              <a:solidFill>
                <a:srgbClr val="EA3D14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4" name="TextBox 13"/>
          <p:cNvSpPr txBox="1"/>
          <p:nvPr/>
        </p:nvSpPr>
        <p:spPr>
          <a:xfrm>
            <a:off x="3938588" y="1839913"/>
            <a:ext cx="1473200" cy="24606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121666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1600" b="1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EA3D14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5" name="TextBox 13"/>
          <p:cNvSpPr txBox="1"/>
          <p:nvPr/>
        </p:nvSpPr>
        <p:spPr>
          <a:xfrm>
            <a:off x="3943350" y="2125663"/>
            <a:ext cx="1566863" cy="1857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121666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200" dirty="0">
              <a:solidFill>
                <a:srgbClr val="EA3D14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6" name="TextBox 13"/>
          <p:cNvSpPr txBox="1"/>
          <p:nvPr/>
        </p:nvSpPr>
        <p:spPr>
          <a:xfrm>
            <a:off x="5710238" y="1839913"/>
            <a:ext cx="1471612" cy="24606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121666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1600" b="1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EA3D14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7" name="TextBox 13"/>
          <p:cNvSpPr txBox="1"/>
          <p:nvPr/>
        </p:nvSpPr>
        <p:spPr>
          <a:xfrm>
            <a:off x="5713413" y="2125663"/>
            <a:ext cx="1566862" cy="1857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121666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200" dirty="0">
              <a:solidFill>
                <a:srgbClr val="EA3D14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8" name="TextBox 13"/>
          <p:cNvSpPr txBox="1"/>
          <p:nvPr/>
        </p:nvSpPr>
        <p:spPr>
          <a:xfrm>
            <a:off x="7772400" y="1839913"/>
            <a:ext cx="1471613" cy="24606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121666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1600" b="1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EA3D14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9" name="TextBox 13"/>
          <p:cNvSpPr txBox="1"/>
          <p:nvPr/>
        </p:nvSpPr>
        <p:spPr>
          <a:xfrm>
            <a:off x="7775575" y="2125663"/>
            <a:ext cx="1566863" cy="1857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121666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200" dirty="0">
              <a:solidFill>
                <a:srgbClr val="EA3D14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0" name="TextBox 13"/>
          <p:cNvSpPr txBox="1"/>
          <p:nvPr/>
        </p:nvSpPr>
        <p:spPr>
          <a:xfrm>
            <a:off x="2547938" y="5002213"/>
            <a:ext cx="1473200" cy="24606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121666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1600" b="1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EA3D14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1" name="TextBox 13"/>
          <p:cNvSpPr txBox="1"/>
          <p:nvPr/>
        </p:nvSpPr>
        <p:spPr>
          <a:xfrm>
            <a:off x="2551113" y="5287963"/>
            <a:ext cx="1568450" cy="1857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121666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200" dirty="0">
              <a:solidFill>
                <a:srgbClr val="EA3D14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2" name="TextBox 13"/>
          <p:cNvSpPr txBox="1"/>
          <p:nvPr/>
        </p:nvSpPr>
        <p:spPr>
          <a:xfrm>
            <a:off x="4491038" y="5002213"/>
            <a:ext cx="1473200" cy="24606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121666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1600" b="1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EA3D14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3" name="TextBox 13"/>
          <p:cNvSpPr txBox="1"/>
          <p:nvPr/>
        </p:nvSpPr>
        <p:spPr>
          <a:xfrm>
            <a:off x="4495800" y="5287963"/>
            <a:ext cx="1566863" cy="1857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121666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200" dirty="0">
              <a:solidFill>
                <a:srgbClr val="EA3D14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4" name="TextBox 13"/>
          <p:cNvSpPr txBox="1"/>
          <p:nvPr/>
        </p:nvSpPr>
        <p:spPr>
          <a:xfrm>
            <a:off x="6262688" y="5002213"/>
            <a:ext cx="1473200" cy="24606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121666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1600" b="1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EA3D14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5" name="TextBox 13"/>
          <p:cNvSpPr txBox="1"/>
          <p:nvPr/>
        </p:nvSpPr>
        <p:spPr>
          <a:xfrm>
            <a:off x="6267450" y="5287963"/>
            <a:ext cx="1566863" cy="1857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121666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200" dirty="0">
              <a:solidFill>
                <a:srgbClr val="EA3D14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6" name="TextBox 13"/>
          <p:cNvSpPr txBox="1"/>
          <p:nvPr/>
        </p:nvSpPr>
        <p:spPr>
          <a:xfrm>
            <a:off x="8324850" y="5002213"/>
            <a:ext cx="1473200" cy="24606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121666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1600" b="1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单击编辑标题</a:t>
            </a:r>
            <a:endParaRPr lang="en-US" sz="1600" b="1" dirty="0">
              <a:solidFill>
                <a:srgbClr val="EA3D14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7" name="TextBox 13"/>
          <p:cNvSpPr txBox="1"/>
          <p:nvPr/>
        </p:nvSpPr>
        <p:spPr>
          <a:xfrm>
            <a:off x="8329613" y="5287963"/>
            <a:ext cx="1566862" cy="1857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121666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zh-CN" altLang="en-US" sz="12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200" dirty="0">
              <a:solidFill>
                <a:srgbClr val="EA3D14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4"/>
          <p:cNvSpPr/>
          <p:nvPr/>
        </p:nvSpPr>
        <p:spPr bwMode="auto">
          <a:xfrm>
            <a:off x="4815792" y="2170146"/>
            <a:ext cx="90731" cy="127316"/>
          </a:xfrm>
          <a:custGeom>
            <a:avLst/>
            <a:gdLst>
              <a:gd name="T0" fmla="*/ 28 w 40"/>
              <a:gd name="T1" fmla="*/ 23 h 56"/>
              <a:gd name="T2" fmla="*/ 28 w 40"/>
              <a:gd name="T3" fmla="*/ 8 h 56"/>
              <a:gd name="T4" fmla="*/ 20 w 40"/>
              <a:gd name="T5" fmla="*/ 0 h 56"/>
              <a:gd name="T6" fmla="*/ 12 w 40"/>
              <a:gd name="T7" fmla="*/ 8 h 56"/>
              <a:gd name="T8" fmla="*/ 12 w 40"/>
              <a:gd name="T9" fmla="*/ 23 h 56"/>
              <a:gd name="T10" fmla="*/ 16 w 40"/>
              <a:gd name="T11" fmla="*/ 30 h 56"/>
              <a:gd name="T12" fmla="*/ 16 w 40"/>
              <a:gd name="T13" fmla="*/ 33 h 56"/>
              <a:gd name="T14" fmla="*/ 14 w 40"/>
              <a:gd name="T15" fmla="*/ 35 h 56"/>
              <a:gd name="T16" fmla="*/ 0 w 40"/>
              <a:gd name="T17" fmla="*/ 42 h 56"/>
              <a:gd name="T18" fmla="*/ 0 w 40"/>
              <a:gd name="T19" fmla="*/ 52 h 56"/>
              <a:gd name="T20" fmla="*/ 4 w 40"/>
              <a:gd name="T21" fmla="*/ 56 h 56"/>
              <a:gd name="T22" fmla="*/ 36 w 40"/>
              <a:gd name="T23" fmla="*/ 56 h 56"/>
              <a:gd name="T24" fmla="*/ 40 w 40"/>
              <a:gd name="T25" fmla="*/ 52 h 56"/>
              <a:gd name="T26" fmla="*/ 40 w 40"/>
              <a:gd name="T27" fmla="*/ 42 h 56"/>
              <a:gd name="T28" fmla="*/ 24 w 40"/>
              <a:gd name="T29" fmla="*/ 30 h 56"/>
              <a:gd name="T30" fmla="*/ 28 w 40"/>
              <a:gd name="T31" fmla="*/ 23 h 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0" h="56">
                <a:moveTo>
                  <a:pt x="28" y="23"/>
                </a:moveTo>
                <a:cubicBezTo>
                  <a:pt x="28" y="8"/>
                  <a:pt x="28" y="8"/>
                  <a:pt x="28" y="8"/>
                </a:cubicBezTo>
                <a:cubicBezTo>
                  <a:pt x="28" y="3"/>
                  <a:pt x="25" y="0"/>
                  <a:pt x="20" y="0"/>
                </a:cubicBezTo>
                <a:cubicBezTo>
                  <a:pt x="16" y="0"/>
                  <a:pt x="12" y="3"/>
                  <a:pt x="12" y="8"/>
                </a:cubicBezTo>
                <a:cubicBezTo>
                  <a:pt x="12" y="23"/>
                  <a:pt x="12" y="23"/>
                  <a:pt x="12" y="23"/>
                </a:cubicBezTo>
                <a:cubicBezTo>
                  <a:pt x="16" y="30"/>
                  <a:pt x="16" y="30"/>
                  <a:pt x="16" y="30"/>
                </a:cubicBezTo>
                <a:cubicBezTo>
                  <a:pt x="16" y="31"/>
                  <a:pt x="17" y="32"/>
                  <a:pt x="16" y="33"/>
                </a:cubicBezTo>
                <a:cubicBezTo>
                  <a:pt x="16" y="34"/>
                  <a:pt x="15" y="35"/>
                  <a:pt x="14" y="35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52"/>
                  <a:pt x="0" y="52"/>
                  <a:pt x="0" y="52"/>
                </a:cubicBezTo>
                <a:cubicBezTo>
                  <a:pt x="0" y="54"/>
                  <a:pt x="2" y="56"/>
                  <a:pt x="4" y="56"/>
                </a:cubicBezTo>
                <a:cubicBezTo>
                  <a:pt x="36" y="56"/>
                  <a:pt x="36" y="56"/>
                  <a:pt x="36" y="56"/>
                </a:cubicBezTo>
                <a:cubicBezTo>
                  <a:pt x="38" y="56"/>
                  <a:pt x="40" y="54"/>
                  <a:pt x="40" y="52"/>
                </a:cubicBezTo>
                <a:cubicBezTo>
                  <a:pt x="40" y="42"/>
                  <a:pt x="40" y="42"/>
                  <a:pt x="40" y="42"/>
                </a:cubicBezTo>
                <a:cubicBezTo>
                  <a:pt x="24" y="30"/>
                  <a:pt x="24" y="30"/>
                  <a:pt x="24" y="30"/>
                </a:cubicBezTo>
                <a:lnTo>
                  <a:pt x="28" y="23"/>
                </a:lnTo>
                <a:close/>
              </a:path>
            </a:pathLst>
          </a:custGeom>
          <a:solidFill>
            <a:srgbClr val="EA3D14"/>
          </a:solidFill>
          <a:ln>
            <a:noFill/>
          </a:ln>
        </p:spPr>
        <p:txBody>
          <a:bodyPr lIns="60222" tIns="30111" rIns="60222" bIns="30111"/>
          <a:lstStyle/>
          <a:p>
            <a:pPr>
              <a:defRPr/>
            </a:pPr>
            <a:endParaRPr lang="zh-CN" altLang="en-US" sz="1185">
              <a:solidFill>
                <a:srgbClr val="EA3D14"/>
              </a:solidFill>
            </a:endParaRPr>
          </a:p>
        </p:txBody>
      </p:sp>
      <p:sp>
        <p:nvSpPr>
          <p:cNvPr id="8" name="Freeform 65"/>
          <p:cNvSpPr>
            <a:spLocks noEditPoints="1"/>
          </p:cNvSpPr>
          <p:nvPr/>
        </p:nvSpPr>
        <p:spPr bwMode="auto">
          <a:xfrm>
            <a:off x="4742621" y="2061855"/>
            <a:ext cx="439022" cy="362925"/>
          </a:xfrm>
          <a:custGeom>
            <a:avLst/>
            <a:gdLst>
              <a:gd name="T0" fmla="*/ 188 w 192"/>
              <a:gd name="T1" fmla="*/ 24 h 160"/>
              <a:gd name="T2" fmla="*/ 104 w 192"/>
              <a:gd name="T3" fmla="*/ 24 h 160"/>
              <a:gd name="T4" fmla="*/ 104 w 192"/>
              <a:gd name="T5" fmla="*/ 4 h 160"/>
              <a:gd name="T6" fmla="*/ 100 w 192"/>
              <a:gd name="T7" fmla="*/ 0 h 160"/>
              <a:gd name="T8" fmla="*/ 4 w 192"/>
              <a:gd name="T9" fmla="*/ 0 h 160"/>
              <a:gd name="T10" fmla="*/ 0 w 192"/>
              <a:gd name="T11" fmla="*/ 4 h 160"/>
              <a:gd name="T12" fmla="*/ 0 w 192"/>
              <a:gd name="T13" fmla="*/ 156 h 160"/>
              <a:gd name="T14" fmla="*/ 4 w 192"/>
              <a:gd name="T15" fmla="*/ 160 h 160"/>
              <a:gd name="T16" fmla="*/ 60 w 192"/>
              <a:gd name="T17" fmla="*/ 160 h 160"/>
              <a:gd name="T18" fmla="*/ 64 w 192"/>
              <a:gd name="T19" fmla="*/ 156 h 160"/>
              <a:gd name="T20" fmla="*/ 64 w 192"/>
              <a:gd name="T21" fmla="*/ 136 h 160"/>
              <a:gd name="T22" fmla="*/ 72 w 192"/>
              <a:gd name="T23" fmla="*/ 136 h 160"/>
              <a:gd name="T24" fmla="*/ 72 w 192"/>
              <a:gd name="T25" fmla="*/ 156 h 160"/>
              <a:gd name="T26" fmla="*/ 76 w 192"/>
              <a:gd name="T27" fmla="*/ 160 h 160"/>
              <a:gd name="T28" fmla="*/ 116 w 192"/>
              <a:gd name="T29" fmla="*/ 160 h 160"/>
              <a:gd name="T30" fmla="*/ 120 w 192"/>
              <a:gd name="T31" fmla="*/ 156 h 160"/>
              <a:gd name="T32" fmla="*/ 120 w 192"/>
              <a:gd name="T33" fmla="*/ 136 h 160"/>
              <a:gd name="T34" fmla="*/ 128 w 192"/>
              <a:gd name="T35" fmla="*/ 136 h 160"/>
              <a:gd name="T36" fmla="*/ 128 w 192"/>
              <a:gd name="T37" fmla="*/ 156 h 160"/>
              <a:gd name="T38" fmla="*/ 132 w 192"/>
              <a:gd name="T39" fmla="*/ 160 h 160"/>
              <a:gd name="T40" fmla="*/ 188 w 192"/>
              <a:gd name="T41" fmla="*/ 160 h 160"/>
              <a:gd name="T42" fmla="*/ 192 w 192"/>
              <a:gd name="T43" fmla="*/ 156 h 160"/>
              <a:gd name="T44" fmla="*/ 192 w 192"/>
              <a:gd name="T45" fmla="*/ 28 h 160"/>
              <a:gd name="T46" fmla="*/ 188 w 192"/>
              <a:gd name="T47" fmla="*/ 24 h 160"/>
              <a:gd name="T48" fmla="*/ 80 w 192"/>
              <a:gd name="T49" fmla="*/ 100 h 160"/>
              <a:gd name="T50" fmla="*/ 68 w 192"/>
              <a:gd name="T51" fmla="*/ 112 h 160"/>
              <a:gd name="T52" fmla="*/ 36 w 192"/>
              <a:gd name="T53" fmla="*/ 112 h 160"/>
              <a:gd name="T54" fmla="*/ 24 w 192"/>
              <a:gd name="T55" fmla="*/ 100 h 160"/>
              <a:gd name="T56" fmla="*/ 24 w 192"/>
              <a:gd name="T57" fmla="*/ 88 h 160"/>
              <a:gd name="T58" fmla="*/ 26 w 192"/>
              <a:gd name="T59" fmla="*/ 84 h 160"/>
              <a:gd name="T60" fmla="*/ 39 w 192"/>
              <a:gd name="T61" fmla="*/ 78 h 160"/>
              <a:gd name="T62" fmla="*/ 37 w 192"/>
              <a:gd name="T63" fmla="*/ 74 h 160"/>
              <a:gd name="T64" fmla="*/ 36 w 192"/>
              <a:gd name="T65" fmla="*/ 72 h 160"/>
              <a:gd name="T66" fmla="*/ 36 w 192"/>
              <a:gd name="T67" fmla="*/ 56 h 160"/>
              <a:gd name="T68" fmla="*/ 52 w 192"/>
              <a:gd name="T69" fmla="*/ 40 h 160"/>
              <a:gd name="T70" fmla="*/ 68 w 192"/>
              <a:gd name="T71" fmla="*/ 56 h 160"/>
              <a:gd name="T72" fmla="*/ 68 w 192"/>
              <a:gd name="T73" fmla="*/ 72 h 160"/>
              <a:gd name="T74" fmla="*/ 68 w 192"/>
              <a:gd name="T75" fmla="*/ 74 h 160"/>
              <a:gd name="T76" fmla="*/ 65 w 192"/>
              <a:gd name="T77" fmla="*/ 78 h 160"/>
              <a:gd name="T78" fmla="*/ 78 w 192"/>
              <a:gd name="T79" fmla="*/ 84 h 160"/>
              <a:gd name="T80" fmla="*/ 80 w 192"/>
              <a:gd name="T81" fmla="*/ 88 h 160"/>
              <a:gd name="T82" fmla="*/ 80 w 192"/>
              <a:gd name="T83" fmla="*/ 100 h 160"/>
              <a:gd name="T84" fmla="*/ 164 w 192"/>
              <a:gd name="T85" fmla="*/ 112 h 160"/>
              <a:gd name="T86" fmla="*/ 100 w 192"/>
              <a:gd name="T87" fmla="*/ 112 h 160"/>
              <a:gd name="T88" fmla="*/ 96 w 192"/>
              <a:gd name="T89" fmla="*/ 108 h 160"/>
              <a:gd name="T90" fmla="*/ 100 w 192"/>
              <a:gd name="T91" fmla="*/ 104 h 160"/>
              <a:gd name="T92" fmla="*/ 164 w 192"/>
              <a:gd name="T93" fmla="*/ 104 h 160"/>
              <a:gd name="T94" fmla="*/ 168 w 192"/>
              <a:gd name="T95" fmla="*/ 108 h 160"/>
              <a:gd name="T96" fmla="*/ 164 w 192"/>
              <a:gd name="T97" fmla="*/ 112 h 160"/>
              <a:gd name="T98" fmla="*/ 164 w 192"/>
              <a:gd name="T99" fmla="*/ 88 h 160"/>
              <a:gd name="T100" fmla="*/ 100 w 192"/>
              <a:gd name="T101" fmla="*/ 88 h 160"/>
              <a:gd name="T102" fmla="*/ 96 w 192"/>
              <a:gd name="T103" fmla="*/ 84 h 160"/>
              <a:gd name="T104" fmla="*/ 100 w 192"/>
              <a:gd name="T105" fmla="*/ 80 h 160"/>
              <a:gd name="T106" fmla="*/ 164 w 192"/>
              <a:gd name="T107" fmla="*/ 80 h 160"/>
              <a:gd name="T108" fmla="*/ 168 w 192"/>
              <a:gd name="T109" fmla="*/ 84 h 160"/>
              <a:gd name="T110" fmla="*/ 164 w 192"/>
              <a:gd name="T111" fmla="*/ 88 h 160"/>
              <a:gd name="T112" fmla="*/ 164 w 192"/>
              <a:gd name="T113" fmla="*/ 64 h 160"/>
              <a:gd name="T114" fmla="*/ 100 w 192"/>
              <a:gd name="T115" fmla="*/ 64 h 160"/>
              <a:gd name="T116" fmla="*/ 96 w 192"/>
              <a:gd name="T117" fmla="*/ 60 h 160"/>
              <a:gd name="T118" fmla="*/ 100 w 192"/>
              <a:gd name="T119" fmla="*/ 56 h 160"/>
              <a:gd name="T120" fmla="*/ 164 w 192"/>
              <a:gd name="T121" fmla="*/ 56 h 160"/>
              <a:gd name="T122" fmla="*/ 168 w 192"/>
              <a:gd name="T123" fmla="*/ 60 h 160"/>
              <a:gd name="T124" fmla="*/ 164 w 192"/>
              <a:gd name="T125" fmla="*/ 64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92" h="160">
                <a:moveTo>
                  <a:pt x="188" y="24"/>
                </a:moveTo>
                <a:cubicBezTo>
                  <a:pt x="104" y="24"/>
                  <a:pt x="104" y="24"/>
                  <a:pt x="104" y="24"/>
                </a:cubicBezTo>
                <a:cubicBezTo>
                  <a:pt x="104" y="4"/>
                  <a:pt x="104" y="4"/>
                  <a:pt x="104" y="4"/>
                </a:cubicBezTo>
                <a:cubicBezTo>
                  <a:pt x="104" y="2"/>
                  <a:pt x="102" y="0"/>
                  <a:pt x="100" y="0"/>
                </a:cubicBezTo>
                <a:cubicBezTo>
                  <a:pt x="4" y="0"/>
                  <a:pt x="4" y="0"/>
                  <a:pt x="4" y="0"/>
                </a:cubicBezTo>
                <a:cubicBezTo>
                  <a:pt x="2" y="0"/>
                  <a:pt x="0" y="2"/>
                  <a:pt x="0" y="4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158"/>
                  <a:pt x="2" y="160"/>
                  <a:pt x="4" y="160"/>
                </a:cubicBezTo>
                <a:cubicBezTo>
                  <a:pt x="60" y="160"/>
                  <a:pt x="60" y="160"/>
                  <a:pt x="60" y="160"/>
                </a:cubicBezTo>
                <a:cubicBezTo>
                  <a:pt x="62" y="160"/>
                  <a:pt x="64" y="158"/>
                  <a:pt x="64" y="156"/>
                </a:cubicBezTo>
                <a:cubicBezTo>
                  <a:pt x="64" y="136"/>
                  <a:pt x="64" y="136"/>
                  <a:pt x="64" y="136"/>
                </a:cubicBezTo>
                <a:cubicBezTo>
                  <a:pt x="72" y="136"/>
                  <a:pt x="72" y="136"/>
                  <a:pt x="72" y="136"/>
                </a:cubicBezTo>
                <a:cubicBezTo>
                  <a:pt x="72" y="156"/>
                  <a:pt x="72" y="156"/>
                  <a:pt x="72" y="156"/>
                </a:cubicBezTo>
                <a:cubicBezTo>
                  <a:pt x="72" y="158"/>
                  <a:pt x="74" y="160"/>
                  <a:pt x="76" y="160"/>
                </a:cubicBezTo>
                <a:cubicBezTo>
                  <a:pt x="116" y="160"/>
                  <a:pt x="116" y="160"/>
                  <a:pt x="116" y="160"/>
                </a:cubicBezTo>
                <a:cubicBezTo>
                  <a:pt x="118" y="160"/>
                  <a:pt x="120" y="158"/>
                  <a:pt x="120" y="156"/>
                </a:cubicBezTo>
                <a:cubicBezTo>
                  <a:pt x="120" y="136"/>
                  <a:pt x="120" y="136"/>
                  <a:pt x="120" y="136"/>
                </a:cubicBezTo>
                <a:cubicBezTo>
                  <a:pt x="128" y="136"/>
                  <a:pt x="128" y="136"/>
                  <a:pt x="128" y="136"/>
                </a:cubicBezTo>
                <a:cubicBezTo>
                  <a:pt x="128" y="156"/>
                  <a:pt x="128" y="156"/>
                  <a:pt x="128" y="156"/>
                </a:cubicBezTo>
                <a:cubicBezTo>
                  <a:pt x="128" y="158"/>
                  <a:pt x="130" y="160"/>
                  <a:pt x="132" y="160"/>
                </a:cubicBezTo>
                <a:cubicBezTo>
                  <a:pt x="188" y="160"/>
                  <a:pt x="188" y="160"/>
                  <a:pt x="188" y="160"/>
                </a:cubicBezTo>
                <a:cubicBezTo>
                  <a:pt x="190" y="160"/>
                  <a:pt x="192" y="158"/>
                  <a:pt x="192" y="156"/>
                </a:cubicBezTo>
                <a:cubicBezTo>
                  <a:pt x="192" y="28"/>
                  <a:pt x="192" y="28"/>
                  <a:pt x="192" y="28"/>
                </a:cubicBezTo>
                <a:cubicBezTo>
                  <a:pt x="192" y="26"/>
                  <a:pt x="190" y="24"/>
                  <a:pt x="188" y="24"/>
                </a:cubicBezTo>
                <a:close/>
                <a:moveTo>
                  <a:pt x="80" y="100"/>
                </a:moveTo>
                <a:cubicBezTo>
                  <a:pt x="80" y="106"/>
                  <a:pt x="75" y="112"/>
                  <a:pt x="68" y="112"/>
                </a:cubicBezTo>
                <a:cubicBezTo>
                  <a:pt x="36" y="112"/>
                  <a:pt x="36" y="112"/>
                  <a:pt x="36" y="112"/>
                </a:cubicBezTo>
                <a:cubicBezTo>
                  <a:pt x="30" y="112"/>
                  <a:pt x="24" y="106"/>
                  <a:pt x="24" y="100"/>
                </a:cubicBezTo>
                <a:cubicBezTo>
                  <a:pt x="24" y="88"/>
                  <a:pt x="24" y="88"/>
                  <a:pt x="24" y="88"/>
                </a:cubicBezTo>
                <a:cubicBezTo>
                  <a:pt x="24" y="86"/>
                  <a:pt x="25" y="85"/>
                  <a:pt x="26" y="84"/>
                </a:cubicBezTo>
                <a:cubicBezTo>
                  <a:pt x="39" y="78"/>
                  <a:pt x="39" y="78"/>
                  <a:pt x="39" y="78"/>
                </a:cubicBezTo>
                <a:cubicBezTo>
                  <a:pt x="37" y="74"/>
                  <a:pt x="37" y="74"/>
                  <a:pt x="37" y="74"/>
                </a:cubicBezTo>
                <a:cubicBezTo>
                  <a:pt x="36" y="73"/>
                  <a:pt x="36" y="73"/>
                  <a:pt x="36" y="72"/>
                </a:cubicBezTo>
                <a:cubicBezTo>
                  <a:pt x="36" y="56"/>
                  <a:pt x="36" y="56"/>
                  <a:pt x="36" y="56"/>
                </a:cubicBezTo>
                <a:cubicBezTo>
                  <a:pt x="36" y="47"/>
                  <a:pt x="43" y="40"/>
                  <a:pt x="52" y="40"/>
                </a:cubicBezTo>
                <a:cubicBezTo>
                  <a:pt x="61" y="40"/>
                  <a:pt x="68" y="47"/>
                  <a:pt x="68" y="56"/>
                </a:cubicBezTo>
                <a:cubicBezTo>
                  <a:pt x="68" y="72"/>
                  <a:pt x="68" y="72"/>
                  <a:pt x="68" y="72"/>
                </a:cubicBezTo>
                <a:cubicBezTo>
                  <a:pt x="68" y="73"/>
                  <a:pt x="68" y="73"/>
                  <a:pt x="68" y="74"/>
                </a:cubicBezTo>
                <a:cubicBezTo>
                  <a:pt x="65" y="78"/>
                  <a:pt x="65" y="78"/>
                  <a:pt x="65" y="78"/>
                </a:cubicBezTo>
                <a:cubicBezTo>
                  <a:pt x="78" y="84"/>
                  <a:pt x="78" y="84"/>
                  <a:pt x="78" y="84"/>
                </a:cubicBezTo>
                <a:cubicBezTo>
                  <a:pt x="79" y="85"/>
                  <a:pt x="80" y="86"/>
                  <a:pt x="80" y="88"/>
                </a:cubicBezTo>
                <a:lnTo>
                  <a:pt x="80" y="100"/>
                </a:lnTo>
                <a:close/>
                <a:moveTo>
                  <a:pt x="164" y="112"/>
                </a:moveTo>
                <a:cubicBezTo>
                  <a:pt x="100" y="112"/>
                  <a:pt x="100" y="112"/>
                  <a:pt x="100" y="112"/>
                </a:cubicBezTo>
                <a:cubicBezTo>
                  <a:pt x="98" y="112"/>
                  <a:pt x="96" y="110"/>
                  <a:pt x="96" y="108"/>
                </a:cubicBezTo>
                <a:cubicBezTo>
                  <a:pt x="96" y="106"/>
                  <a:pt x="98" y="104"/>
                  <a:pt x="100" y="104"/>
                </a:cubicBezTo>
                <a:cubicBezTo>
                  <a:pt x="164" y="104"/>
                  <a:pt x="164" y="104"/>
                  <a:pt x="164" y="104"/>
                </a:cubicBezTo>
                <a:cubicBezTo>
                  <a:pt x="166" y="104"/>
                  <a:pt x="168" y="106"/>
                  <a:pt x="168" y="108"/>
                </a:cubicBezTo>
                <a:cubicBezTo>
                  <a:pt x="168" y="110"/>
                  <a:pt x="166" y="112"/>
                  <a:pt x="164" y="112"/>
                </a:cubicBezTo>
                <a:close/>
                <a:moveTo>
                  <a:pt x="164" y="88"/>
                </a:moveTo>
                <a:cubicBezTo>
                  <a:pt x="100" y="88"/>
                  <a:pt x="100" y="88"/>
                  <a:pt x="100" y="88"/>
                </a:cubicBezTo>
                <a:cubicBezTo>
                  <a:pt x="98" y="88"/>
                  <a:pt x="96" y="86"/>
                  <a:pt x="96" y="84"/>
                </a:cubicBezTo>
                <a:cubicBezTo>
                  <a:pt x="96" y="82"/>
                  <a:pt x="98" y="80"/>
                  <a:pt x="100" y="80"/>
                </a:cubicBezTo>
                <a:cubicBezTo>
                  <a:pt x="164" y="80"/>
                  <a:pt x="164" y="80"/>
                  <a:pt x="164" y="80"/>
                </a:cubicBezTo>
                <a:cubicBezTo>
                  <a:pt x="166" y="80"/>
                  <a:pt x="168" y="82"/>
                  <a:pt x="168" y="84"/>
                </a:cubicBezTo>
                <a:cubicBezTo>
                  <a:pt x="168" y="86"/>
                  <a:pt x="166" y="88"/>
                  <a:pt x="164" y="88"/>
                </a:cubicBezTo>
                <a:close/>
                <a:moveTo>
                  <a:pt x="164" y="64"/>
                </a:moveTo>
                <a:cubicBezTo>
                  <a:pt x="100" y="64"/>
                  <a:pt x="100" y="64"/>
                  <a:pt x="100" y="64"/>
                </a:cubicBezTo>
                <a:cubicBezTo>
                  <a:pt x="98" y="64"/>
                  <a:pt x="96" y="62"/>
                  <a:pt x="96" y="60"/>
                </a:cubicBezTo>
                <a:cubicBezTo>
                  <a:pt x="96" y="58"/>
                  <a:pt x="98" y="56"/>
                  <a:pt x="100" y="56"/>
                </a:cubicBezTo>
                <a:cubicBezTo>
                  <a:pt x="164" y="56"/>
                  <a:pt x="164" y="56"/>
                  <a:pt x="164" y="56"/>
                </a:cubicBezTo>
                <a:cubicBezTo>
                  <a:pt x="166" y="56"/>
                  <a:pt x="168" y="58"/>
                  <a:pt x="168" y="60"/>
                </a:cubicBezTo>
                <a:cubicBezTo>
                  <a:pt x="168" y="62"/>
                  <a:pt x="166" y="64"/>
                  <a:pt x="164" y="64"/>
                </a:cubicBezTo>
                <a:close/>
              </a:path>
            </a:pathLst>
          </a:custGeom>
          <a:solidFill>
            <a:srgbClr val="EA3D14"/>
          </a:solidFill>
          <a:ln>
            <a:noFill/>
          </a:ln>
        </p:spPr>
        <p:txBody>
          <a:bodyPr lIns="60222" tIns="30111" rIns="60222" bIns="30111"/>
          <a:lstStyle/>
          <a:p>
            <a:pPr>
              <a:defRPr/>
            </a:pPr>
            <a:endParaRPr lang="zh-CN" altLang="en-US" sz="1185">
              <a:solidFill>
                <a:srgbClr val="EA3D14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4616075" y="2808384"/>
            <a:ext cx="3018587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6660">
              <a:lnSpc>
                <a:spcPct val="120000"/>
              </a:lnSpc>
              <a:buNone/>
            </a:pPr>
            <a:r>
              <a:rPr lang="zh-CN" altLang="en-US" sz="1200" dirty="0">
                <a:solidFill>
                  <a:srgbClr val="EA3D1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单击此处编辑您要的内容。</a:t>
            </a:r>
            <a:r>
              <a:rPr lang="zh-CN" altLang="en-US" sz="12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更多作品请在稻壳儿搜索：青鸟演示</a:t>
            </a:r>
            <a:endParaRPr lang="en-US" altLang="zh-CN" sz="1200" dirty="0">
              <a:solidFill>
                <a:srgbClr val="EA3D1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616076" y="2464180"/>
            <a:ext cx="1131135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en-US" sz="1350" b="1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您的标题</a:t>
            </a:r>
          </a:p>
        </p:txBody>
      </p:sp>
      <p:sp>
        <p:nvSpPr>
          <p:cNvPr id="11" name="矩形 10"/>
          <p:cNvSpPr/>
          <p:nvPr/>
        </p:nvSpPr>
        <p:spPr>
          <a:xfrm>
            <a:off x="8163316" y="2829725"/>
            <a:ext cx="3018587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6660">
              <a:lnSpc>
                <a:spcPct val="120000"/>
              </a:lnSpc>
              <a:buNone/>
            </a:pPr>
            <a:r>
              <a:rPr lang="zh-CN" altLang="en-US" sz="1200" dirty="0">
                <a:solidFill>
                  <a:srgbClr val="EA3D1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单击此处编辑您要的内容。</a:t>
            </a:r>
            <a:r>
              <a:rPr lang="zh-CN" altLang="en-US" sz="12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更多作品请在稻壳儿搜索：青鸟演示</a:t>
            </a:r>
            <a:endParaRPr lang="en-US" altLang="zh-CN" sz="1200" dirty="0">
              <a:solidFill>
                <a:srgbClr val="EA3D1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163316" y="2485519"/>
            <a:ext cx="1131135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en-US" sz="1350" b="1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您的标题</a:t>
            </a:r>
          </a:p>
        </p:txBody>
      </p:sp>
      <p:sp>
        <p:nvSpPr>
          <p:cNvPr id="13" name="Freeform 96"/>
          <p:cNvSpPr>
            <a:spLocks noEditPoints="1"/>
          </p:cNvSpPr>
          <p:nvPr/>
        </p:nvSpPr>
        <p:spPr bwMode="auto">
          <a:xfrm>
            <a:off x="8324646" y="2061855"/>
            <a:ext cx="232290" cy="438237"/>
          </a:xfrm>
          <a:custGeom>
            <a:avLst/>
            <a:gdLst>
              <a:gd name="T0" fmla="*/ 128 w 128"/>
              <a:gd name="T1" fmla="*/ 68 h 192"/>
              <a:gd name="T2" fmla="*/ 112 w 128"/>
              <a:gd name="T3" fmla="*/ 64 h 192"/>
              <a:gd name="T4" fmla="*/ 64 w 128"/>
              <a:gd name="T5" fmla="*/ 0 h 192"/>
              <a:gd name="T6" fmla="*/ 16 w 128"/>
              <a:gd name="T7" fmla="*/ 64 h 192"/>
              <a:gd name="T8" fmla="*/ 0 w 128"/>
              <a:gd name="T9" fmla="*/ 68 h 192"/>
              <a:gd name="T10" fmla="*/ 60 w 128"/>
              <a:gd name="T11" fmla="*/ 152 h 192"/>
              <a:gd name="T12" fmla="*/ 28 w 128"/>
              <a:gd name="T13" fmla="*/ 160 h 192"/>
              <a:gd name="T14" fmla="*/ 8 w 128"/>
              <a:gd name="T15" fmla="*/ 188 h 192"/>
              <a:gd name="T16" fmla="*/ 116 w 128"/>
              <a:gd name="T17" fmla="*/ 192 h 192"/>
              <a:gd name="T18" fmla="*/ 120 w 128"/>
              <a:gd name="T19" fmla="*/ 180 h 192"/>
              <a:gd name="T20" fmla="*/ 68 w 128"/>
              <a:gd name="T21" fmla="*/ 160 h 192"/>
              <a:gd name="T22" fmla="*/ 128 w 128"/>
              <a:gd name="T23" fmla="*/ 88 h 192"/>
              <a:gd name="T24" fmla="*/ 84 w 128"/>
              <a:gd name="T25" fmla="*/ 32 h 192"/>
              <a:gd name="T26" fmla="*/ 88 w 128"/>
              <a:gd name="T27" fmla="*/ 100 h 192"/>
              <a:gd name="T28" fmla="*/ 80 w 128"/>
              <a:gd name="T29" fmla="*/ 100 h 192"/>
              <a:gd name="T30" fmla="*/ 28 w 128"/>
              <a:gd name="T31" fmla="*/ 32 h 192"/>
              <a:gd name="T32" fmla="*/ 56 w 128"/>
              <a:gd name="T33" fmla="*/ 36 h 192"/>
              <a:gd name="T34" fmla="*/ 25 w 128"/>
              <a:gd name="T35" fmla="*/ 40 h 192"/>
              <a:gd name="T36" fmla="*/ 24 w 128"/>
              <a:gd name="T37" fmla="*/ 48 h 192"/>
              <a:gd name="T38" fmla="*/ 56 w 128"/>
              <a:gd name="T39" fmla="*/ 52 h 192"/>
              <a:gd name="T40" fmla="*/ 24 w 128"/>
              <a:gd name="T41" fmla="*/ 56 h 192"/>
              <a:gd name="T42" fmla="*/ 24 w 128"/>
              <a:gd name="T43" fmla="*/ 64 h 192"/>
              <a:gd name="T44" fmla="*/ 56 w 128"/>
              <a:gd name="T45" fmla="*/ 68 h 192"/>
              <a:gd name="T46" fmla="*/ 24 w 128"/>
              <a:gd name="T47" fmla="*/ 72 h 192"/>
              <a:gd name="T48" fmla="*/ 24 w 128"/>
              <a:gd name="T49" fmla="*/ 80 h 192"/>
              <a:gd name="T50" fmla="*/ 56 w 128"/>
              <a:gd name="T51" fmla="*/ 84 h 192"/>
              <a:gd name="T52" fmla="*/ 24 w 128"/>
              <a:gd name="T53" fmla="*/ 88 h 192"/>
              <a:gd name="T54" fmla="*/ 56 w 128"/>
              <a:gd name="T55" fmla="*/ 100 h 192"/>
              <a:gd name="T56" fmla="*/ 27 w 128"/>
              <a:gd name="T57" fmla="*/ 104 h 192"/>
              <a:gd name="T58" fmla="*/ 52 w 128"/>
              <a:gd name="T59" fmla="*/ 96 h 192"/>
              <a:gd name="T60" fmla="*/ 64 w 128"/>
              <a:gd name="T61" fmla="*/ 144 h 192"/>
              <a:gd name="T62" fmla="*/ 8 w 128"/>
              <a:gd name="T63" fmla="*/ 72 h 192"/>
              <a:gd name="T64" fmla="*/ 16 w 128"/>
              <a:gd name="T65" fmla="*/ 88 h 192"/>
              <a:gd name="T66" fmla="*/ 112 w 128"/>
              <a:gd name="T67" fmla="*/ 88 h 192"/>
              <a:gd name="T68" fmla="*/ 120 w 128"/>
              <a:gd name="T69" fmla="*/ 72 h 192"/>
              <a:gd name="T70" fmla="*/ 64 w 128"/>
              <a:gd name="T71" fmla="*/ 144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28" h="192">
                <a:moveTo>
                  <a:pt x="128" y="88"/>
                </a:moveTo>
                <a:cubicBezTo>
                  <a:pt x="128" y="68"/>
                  <a:pt x="128" y="68"/>
                  <a:pt x="128" y="68"/>
                </a:cubicBezTo>
                <a:cubicBezTo>
                  <a:pt x="128" y="66"/>
                  <a:pt x="126" y="64"/>
                  <a:pt x="124" y="64"/>
                </a:cubicBezTo>
                <a:cubicBezTo>
                  <a:pt x="112" y="64"/>
                  <a:pt x="112" y="64"/>
                  <a:pt x="112" y="64"/>
                </a:cubicBezTo>
                <a:cubicBezTo>
                  <a:pt x="112" y="48"/>
                  <a:pt x="112" y="48"/>
                  <a:pt x="112" y="48"/>
                </a:cubicBezTo>
                <a:cubicBezTo>
                  <a:pt x="112" y="21"/>
                  <a:pt x="91" y="0"/>
                  <a:pt x="64" y="0"/>
                </a:cubicBezTo>
                <a:cubicBezTo>
                  <a:pt x="38" y="0"/>
                  <a:pt x="16" y="21"/>
                  <a:pt x="16" y="48"/>
                </a:cubicBezTo>
                <a:cubicBezTo>
                  <a:pt x="16" y="64"/>
                  <a:pt x="16" y="64"/>
                  <a:pt x="16" y="64"/>
                </a:cubicBezTo>
                <a:cubicBezTo>
                  <a:pt x="4" y="64"/>
                  <a:pt x="4" y="64"/>
                  <a:pt x="4" y="64"/>
                </a:cubicBezTo>
                <a:cubicBezTo>
                  <a:pt x="2" y="64"/>
                  <a:pt x="0" y="66"/>
                  <a:pt x="0" y="68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22"/>
                  <a:pt x="27" y="150"/>
                  <a:pt x="60" y="152"/>
                </a:cubicBezTo>
                <a:cubicBezTo>
                  <a:pt x="60" y="160"/>
                  <a:pt x="60" y="160"/>
                  <a:pt x="60" y="160"/>
                </a:cubicBezTo>
                <a:cubicBezTo>
                  <a:pt x="28" y="160"/>
                  <a:pt x="28" y="160"/>
                  <a:pt x="28" y="160"/>
                </a:cubicBezTo>
                <a:cubicBezTo>
                  <a:pt x="17" y="160"/>
                  <a:pt x="8" y="169"/>
                  <a:pt x="8" y="180"/>
                </a:cubicBezTo>
                <a:cubicBezTo>
                  <a:pt x="8" y="188"/>
                  <a:pt x="8" y="188"/>
                  <a:pt x="8" y="188"/>
                </a:cubicBezTo>
                <a:cubicBezTo>
                  <a:pt x="8" y="190"/>
                  <a:pt x="10" y="192"/>
                  <a:pt x="12" y="192"/>
                </a:cubicBezTo>
                <a:cubicBezTo>
                  <a:pt x="116" y="192"/>
                  <a:pt x="116" y="192"/>
                  <a:pt x="116" y="192"/>
                </a:cubicBezTo>
                <a:cubicBezTo>
                  <a:pt x="118" y="192"/>
                  <a:pt x="120" y="190"/>
                  <a:pt x="120" y="188"/>
                </a:cubicBezTo>
                <a:cubicBezTo>
                  <a:pt x="120" y="180"/>
                  <a:pt x="120" y="180"/>
                  <a:pt x="120" y="180"/>
                </a:cubicBezTo>
                <a:cubicBezTo>
                  <a:pt x="120" y="169"/>
                  <a:pt x="111" y="160"/>
                  <a:pt x="100" y="160"/>
                </a:cubicBezTo>
                <a:cubicBezTo>
                  <a:pt x="68" y="160"/>
                  <a:pt x="68" y="160"/>
                  <a:pt x="68" y="160"/>
                </a:cubicBezTo>
                <a:cubicBezTo>
                  <a:pt x="68" y="152"/>
                  <a:pt x="68" y="152"/>
                  <a:pt x="68" y="152"/>
                </a:cubicBezTo>
                <a:cubicBezTo>
                  <a:pt x="102" y="150"/>
                  <a:pt x="128" y="122"/>
                  <a:pt x="128" y="88"/>
                </a:cubicBezTo>
                <a:close/>
                <a:moveTo>
                  <a:pt x="80" y="36"/>
                </a:moveTo>
                <a:cubicBezTo>
                  <a:pt x="80" y="34"/>
                  <a:pt x="82" y="32"/>
                  <a:pt x="84" y="32"/>
                </a:cubicBezTo>
                <a:cubicBezTo>
                  <a:pt x="86" y="32"/>
                  <a:pt x="88" y="34"/>
                  <a:pt x="88" y="36"/>
                </a:cubicBezTo>
                <a:cubicBezTo>
                  <a:pt x="88" y="100"/>
                  <a:pt x="88" y="100"/>
                  <a:pt x="88" y="100"/>
                </a:cubicBezTo>
                <a:cubicBezTo>
                  <a:pt x="88" y="103"/>
                  <a:pt x="86" y="104"/>
                  <a:pt x="84" y="104"/>
                </a:cubicBezTo>
                <a:cubicBezTo>
                  <a:pt x="82" y="104"/>
                  <a:pt x="80" y="103"/>
                  <a:pt x="80" y="100"/>
                </a:cubicBezTo>
                <a:lnTo>
                  <a:pt x="80" y="36"/>
                </a:lnTo>
                <a:close/>
                <a:moveTo>
                  <a:pt x="28" y="32"/>
                </a:moveTo>
                <a:cubicBezTo>
                  <a:pt x="52" y="32"/>
                  <a:pt x="52" y="32"/>
                  <a:pt x="52" y="32"/>
                </a:cubicBezTo>
                <a:cubicBezTo>
                  <a:pt x="54" y="32"/>
                  <a:pt x="56" y="34"/>
                  <a:pt x="56" y="36"/>
                </a:cubicBezTo>
                <a:cubicBezTo>
                  <a:pt x="56" y="38"/>
                  <a:pt x="54" y="40"/>
                  <a:pt x="52" y="40"/>
                </a:cubicBezTo>
                <a:cubicBezTo>
                  <a:pt x="25" y="40"/>
                  <a:pt x="25" y="40"/>
                  <a:pt x="25" y="40"/>
                </a:cubicBezTo>
                <a:cubicBezTo>
                  <a:pt x="26" y="37"/>
                  <a:pt x="26" y="34"/>
                  <a:pt x="28" y="32"/>
                </a:cubicBezTo>
                <a:close/>
                <a:moveTo>
                  <a:pt x="24" y="48"/>
                </a:moveTo>
                <a:cubicBezTo>
                  <a:pt x="52" y="48"/>
                  <a:pt x="52" y="48"/>
                  <a:pt x="52" y="48"/>
                </a:cubicBezTo>
                <a:cubicBezTo>
                  <a:pt x="54" y="48"/>
                  <a:pt x="56" y="50"/>
                  <a:pt x="56" y="52"/>
                </a:cubicBezTo>
                <a:cubicBezTo>
                  <a:pt x="56" y="54"/>
                  <a:pt x="54" y="56"/>
                  <a:pt x="52" y="56"/>
                </a:cubicBezTo>
                <a:cubicBezTo>
                  <a:pt x="24" y="56"/>
                  <a:pt x="24" y="56"/>
                  <a:pt x="24" y="56"/>
                </a:cubicBezTo>
                <a:lnTo>
                  <a:pt x="24" y="48"/>
                </a:lnTo>
                <a:close/>
                <a:moveTo>
                  <a:pt x="24" y="64"/>
                </a:moveTo>
                <a:cubicBezTo>
                  <a:pt x="52" y="64"/>
                  <a:pt x="52" y="64"/>
                  <a:pt x="52" y="64"/>
                </a:cubicBezTo>
                <a:cubicBezTo>
                  <a:pt x="54" y="64"/>
                  <a:pt x="56" y="66"/>
                  <a:pt x="56" y="68"/>
                </a:cubicBezTo>
                <a:cubicBezTo>
                  <a:pt x="56" y="70"/>
                  <a:pt x="54" y="72"/>
                  <a:pt x="52" y="72"/>
                </a:cubicBezTo>
                <a:cubicBezTo>
                  <a:pt x="24" y="72"/>
                  <a:pt x="24" y="72"/>
                  <a:pt x="24" y="72"/>
                </a:cubicBezTo>
                <a:lnTo>
                  <a:pt x="24" y="64"/>
                </a:lnTo>
                <a:close/>
                <a:moveTo>
                  <a:pt x="24" y="80"/>
                </a:moveTo>
                <a:cubicBezTo>
                  <a:pt x="52" y="80"/>
                  <a:pt x="52" y="80"/>
                  <a:pt x="52" y="80"/>
                </a:cubicBezTo>
                <a:cubicBezTo>
                  <a:pt x="54" y="80"/>
                  <a:pt x="56" y="82"/>
                  <a:pt x="56" y="84"/>
                </a:cubicBezTo>
                <a:cubicBezTo>
                  <a:pt x="56" y="86"/>
                  <a:pt x="54" y="88"/>
                  <a:pt x="52" y="88"/>
                </a:cubicBezTo>
                <a:cubicBezTo>
                  <a:pt x="24" y="88"/>
                  <a:pt x="24" y="88"/>
                  <a:pt x="24" y="88"/>
                </a:cubicBezTo>
                <a:lnTo>
                  <a:pt x="24" y="80"/>
                </a:lnTo>
                <a:close/>
                <a:moveTo>
                  <a:pt x="56" y="100"/>
                </a:moveTo>
                <a:cubicBezTo>
                  <a:pt x="56" y="102"/>
                  <a:pt x="54" y="104"/>
                  <a:pt x="52" y="104"/>
                </a:cubicBezTo>
                <a:cubicBezTo>
                  <a:pt x="27" y="104"/>
                  <a:pt x="27" y="104"/>
                  <a:pt x="27" y="104"/>
                </a:cubicBezTo>
                <a:cubicBezTo>
                  <a:pt x="26" y="101"/>
                  <a:pt x="25" y="99"/>
                  <a:pt x="25" y="96"/>
                </a:cubicBezTo>
                <a:cubicBezTo>
                  <a:pt x="52" y="96"/>
                  <a:pt x="52" y="96"/>
                  <a:pt x="52" y="96"/>
                </a:cubicBezTo>
                <a:cubicBezTo>
                  <a:pt x="54" y="96"/>
                  <a:pt x="56" y="98"/>
                  <a:pt x="56" y="100"/>
                </a:cubicBezTo>
                <a:close/>
                <a:moveTo>
                  <a:pt x="64" y="144"/>
                </a:moveTo>
                <a:cubicBezTo>
                  <a:pt x="33" y="144"/>
                  <a:pt x="8" y="119"/>
                  <a:pt x="8" y="88"/>
                </a:cubicBezTo>
                <a:cubicBezTo>
                  <a:pt x="8" y="72"/>
                  <a:pt x="8" y="72"/>
                  <a:pt x="8" y="72"/>
                </a:cubicBezTo>
                <a:cubicBezTo>
                  <a:pt x="16" y="72"/>
                  <a:pt x="16" y="72"/>
                  <a:pt x="16" y="72"/>
                </a:cubicBezTo>
                <a:cubicBezTo>
                  <a:pt x="16" y="88"/>
                  <a:pt x="16" y="88"/>
                  <a:pt x="16" y="88"/>
                </a:cubicBezTo>
                <a:cubicBezTo>
                  <a:pt x="16" y="115"/>
                  <a:pt x="38" y="136"/>
                  <a:pt x="64" y="136"/>
                </a:cubicBezTo>
                <a:cubicBezTo>
                  <a:pt x="91" y="136"/>
                  <a:pt x="112" y="115"/>
                  <a:pt x="112" y="88"/>
                </a:cubicBezTo>
                <a:cubicBezTo>
                  <a:pt x="112" y="72"/>
                  <a:pt x="112" y="72"/>
                  <a:pt x="112" y="72"/>
                </a:cubicBezTo>
                <a:cubicBezTo>
                  <a:pt x="120" y="72"/>
                  <a:pt x="120" y="72"/>
                  <a:pt x="120" y="72"/>
                </a:cubicBezTo>
                <a:cubicBezTo>
                  <a:pt x="120" y="88"/>
                  <a:pt x="120" y="88"/>
                  <a:pt x="120" y="88"/>
                </a:cubicBezTo>
                <a:cubicBezTo>
                  <a:pt x="120" y="119"/>
                  <a:pt x="95" y="144"/>
                  <a:pt x="64" y="144"/>
                </a:cubicBezTo>
                <a:close/>
              </a:path>
            </a:pathLst>
          </a:custGeom>
          <a:solidFill>
            <a:srgbClr val="EA3D14"/>
          </a:solidFill>
          <a:ln>
            <a:noFill/>
          </a:ln>
        </p:spPr>
        <p:txBody>
          <a:bodyPr lIns="60222" tIns="30111" rIns="60222" bIns="30111"/>
          <a:lstStyle/>
          <a:p>
            <a:pPr>
              <a:defRPr/>
            </a:pPr>
            <a:endParaRPr lang="zh-CN" altLang="en-US" sz="1185">
              <a:solidFill>
                <a:srgbClr val="EA3D14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616987" y="4623756"/>
            <a:ext cx="3018587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6660">
              <a:lnSpc>
                <a:spcPct val="120000"/>
              </a:lnSpc>
              <a:buNone/>
            </a:pPr>
            <a:r>
              <a:rPr lang="zh-CN" altLang="en-US" sz="1200" dirty="0">
                <a:solidFill>
                  <a:srgbClr val="EA3D1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单击此处编辑您要的内容。</a:t>
            </a:r>
            <a:r>
              <a:rPr lang="zh-CN" altLang="en-US" sz="12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更多作品请在稻壳儿搜索：青鸟演示</a:t>
            </a:r>
            <a:endParaRPr lang="en-US" altLang="zh-CN" sz="1200" dirty="0">
              <a:solidFill>
                <a:srgbClr val="EA3D1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616988" y="4279551"/>
            <a:ext cx="1131135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en-US" sz="1350" b="1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您的标题</a:t>
            </a:r>
          </a:p>
        </p:txBody>
      </p:sp>
      <p:sp>
        <p:nvSpPr>
          <p:cNvPr id="16" name="Freeform 45"/>
          <p:cNvSpPr>
            <a:spLocks noEditPoints="1"/>
          </p:cNvSpPr>
          <p:nvPr/>
        </p:nvSpPr>
        <p:spPr bwMode="auto">
          <a:xfrm>
            <a:off x="4716810" y="3982279"/>
            <a:ext cx="308779" cy="254633"/>
          </a:xfrm>
          <a:custGeom>
            <a:avLst/>
            <a:gdLst>
              <a:gd name="T0" fmla="*/ 116 w 136"/>
              <a:gd name="T1" fmla="*/ 0 h 112"/>
              <a:gd name="T2" fmla="*/ 96 w 136"/>
              <a:gd name="T3" fmla="*/ 0 h 112"/>
              <a:gd name="T4" fmla="*/ 40 w 136"/>
              <a:gd name="T5" fmla="*/ 0 h 112"/>
              <a:gd name="T6" fmla="*/ 20 w 136"/>
              <a:gd name="T7" fmla="*/ 0 h 112"/>
              <a:gd name="T8" fmla="*/ 0 w 136"/>
              <a:gd name="T9" fmla="*/ 20 h 112"/>
              <a:gd name="T10" fmla="*/ 0 w 136"/>
              <a:gd name="T11" fmla="*/ 92 h 112"/>
              <a:gd name="T12" fmla="*/ 20 w 136"/>
              <a:gd name="T13" fmla="*/ 112 h 112"/>
              <a:gd name="T14" fmla="*/ 116 w 136"/>
              <a:gd name="T15" fmla="*/ 112 h 112"/>
              <a:gd name="T16" fmla="*/ 136 w 136"/>
              <a:gd name="T17" fmla="*/ 92 h 112"/>
              <a:gd name="T18" fmla="*/ 136 w 136"/>
              <a:gd name="T19" fmla="*/ 20 h 112"/>
              <a:gd name="T20" fmla="*/ 116 w 136"/>
              <a:gd name="T21" fmla="*/ 0 h 112"/>
              <a:gd name="T22" fmla="*/ 108 w 136"/>
              <a:gd name="T23" fmla="*/ 88 h 112"/>
              <a:gd name="T24" fmla="*/ 28 w 136"/>
              <a:gd name="T25" fmla="*/ 88 h 112"/>
              <a:gd name="T26" fmla="*/ 16 w 136"/>
              <a:gd name="T27" fmla="*/ 76 h 112"/>
              <a:gd name="T28" fmla="*/ 28 w 136"/>
              <a:gd name="T29" fmla="*/ 64 h 112"/>
              <a:gd name="T30" fmla="*/ 108 w 136"/>
              <a:gd name="T31" fmla="*/ 64 h 112"/>
              <a:gd name="T32" fmla="*/ 120 w 136"/>
              <a:gd name="T33" fmla="*/ 76 h 112"/>
              <a:gd name="T34" fmla="*/ 108 w 136"/>
              <a:gd name="T35" fmla="*/ 88 h 112"/>
              <a:gd name="T36" fmla="*/ 116 w 136"/>
              <a:gd name="T37" fmla="*/ 32 h 112"/>
              <a:gd name="T38" fmla="*/ 100 w 136"/>
              <a:gd name="T39" fmla="*/ 32 h 112"/>
              <a:gd name="T40" fmla="*/ 96 w 136"/>
              <a:gd name="T41" fmla="*/ 28 h 112"/>
              <a:gd name="T42" fmla="*/ 100 w 136"/>
              <a:gd name="T43" fmla="*/ 24 h 112"/>
              <a:gd name="T44" fmla="*/ 116 w 136"/>
              <a:gd name="T45" fmla="*/ 24 h 112"/>
              <a:gd name="T46" fmla="*/ 120 w 136"/>
              <a:gd name="T47" fmla="*/ 28 h 112"/>
              <a:gd name="T48" fmla="*/ 116 w 136"/>
              <a:gd name="T49" fmla="*/ 3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36" h="112">
                <a:moveTo>
                  <a:pt x="116" y="0"/>
                </a:moveTo>
                <a:cubicBezTo>
                  <a:pt x="96" y="0"/>
                  <a:pt x="96" y="0"/>
                  <a:pt x="96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9" y="0"/>
                  <a:pt x="0" y="9"/>
                  <a:pt x="0" y="20"/>
                </a:cubicBezTo>
                <a:cubicBezTo>
                  <a:pt x="0" y="92"/>
                  <a:pt x="0" y="92"/>
                  <a:pt x="0" y="92"/>
                </a:cubicBezTo>
                <a:cubicBezTo>
                  <a:pt x="0" y="103"/>
                  <a:pt x="9" y="112"/>
                  <a:pt x="20" y="112"/>
                </a:cubicBezTo>
                <a:cubicBezTo>
                  <a:pt x="116" y="112"/>
                  <a:pt x="116" y="112"/>
                  <a:pt x="116" y="112"/>
                </a:cubicBezTo>
                <a:cubicBezTo>
                  <a:pt x="127" y="112"/>
                  <a:pt x="136" y="103"/>
                  <a:pt x="136" y="92"/>
                </a:cubicBezTo>
                <a:cubicBezTo>
                  <a:pt x="136" y="20"/>
                  <a:pt x="136" y="20"/>
                  <a:pt x="136" y="20"/>
                </a:cubicBezTo>
                <a:cubicBezTo>
                  <a:pt x="136" y="9"/>
                  <a:pt x="127" y="0"/>
                  <a:pt x="116" y="0"/>
                </a:cubicBezTo>
                <a:close/>
                <a:moveTo>
                  <a:pt x="108" y="88"/>
                </a:moveTo>
                <a:cubicBezTo>
                  <a:pt x="28" y="88"/>
                  <a:pt x="28" y="88"/>
                  <a:pt x="28" y="88"/>
                </a:cubicBezTo>
                <a:cubicBezTo>
                  <a:pt x="22" y="88"/>
                  <a:pt x="16" y="82"/>
                  <a:pt x="16" y="76"/>
                </a:cubicBezTo>
                <a:cubicBezTo>
                  <a:pt x="16" y="69"/>
                  <a:pt x="22" y="64"/>
                  <a:pt x="28" y="64"/>
                </a:cubicBezTo>
                <a:cubicBezTo>
                  <a:pt x="108" y="64"/>
                  <a:pt x="108" y="64"/>
                  <a:pt x="108" y="64"/>
                </a:cubicBezTo>
                <a:cubicBezTo>
                  <a:pt x="115" y="64"/>
                  <a:pt x="120" y="69"/>
                  <a:pt x="120" y="76"/>
                </a:cubicBezTo>
                <a:cubicBezTo>
                  <a:pt x="120" y="82"/>
                  <a:pt x="115" y="88"/>
                  <a:pt x="108" y="88"/>
                </a:cubicBezTo>
                <a:close/>
                <a:moveTo>
                  <a:pt x="116" y="32"/>
                </a:moveTo>
                <a:cubicBezTo>
                  <a:pt x="100" y="32"/>
                  <a:pt x="100" y="32"/>
                  <a:pt x="100" y="32"/>
                </a:cubicBezTo>
                <a:cubicBezTo>
                  <a:pt x="98" y="32"/>
                  <a:pt x="96" y="30"/>
                  <a:pt x="96" y="28"/>
                </a:cubicBezTo>
                <a:cubicBezTo>
                  <a:pt x="96" y="26"/>
                  <a:pt x="98" y="24"/>
                  <a:pt x="100" y="24"/>
                </a:cubicBezTo>
                <a:cubicBezTo>
                  <a:pt x="116" y="24"/>
                  <a:pt x="116" y="24"/>
                  <a:pt x="116" y="24"/>
                </a:cubicBezTo>
                <a:cubicBezTo>
                  <a:pt x="118" y="24"/>
                  <a:pt x="120" y="26"/>
                  <a:pt x="120" y="28"/>
                </a:cubicBezTo>
                <a:cubicBezTo>
                  <a:pt x="120" y="30"/>
                  <a:pt x="118" y="32"/>
                  <a:pt x="116" y="32"/>
                </a:cubicBezTo>
                <a:close/>
              </a:path>
            </a:pathLst>
          </a:custGeom>
          <a:solidFill>
            <a:srgbClr val="EA3D14"/>
          </a:solidFill>
          <a:ln>
            <a:noFill/>
          </a:ln>
        </p:spPr>
        <p:txBody>
          <a:bodyPr lIns="60222" tIns="30111" rIns="60222" bIns="30111"/>
          <a:lstStyle/>
          <a:p>
            <a:pPr>
              <a:defRPr/>
            </a:pPr>
            <a:endParaRPr lang="zh-CN" altLang="en-US" sz="1185">
              <a:solidFill>
                <a:srgbClr val="EA3D14"/>
              </a:solidFill>
            </a:endParaRPr>
          </a:p>
        </p:txBody>
      </p:sp>
      <p:sp>
        <p:nvSpPr>
          <p:cNvPr id="17" name="Oval 46"/>
          <p:cNvSpPr>
            <a:spLocks noChangeArrowheads="1"/>
          </p:cNvSpPr>
          <p:nvPr/>
        </p:nvSpPr>
        <p:spPr bwMode="auto">
          <a:xfrm>
            <a:off x="4734370" y="3835938"/>
            <a:ext cx="146341" cy="146341"/>
          </a:xfrm>
          <a:prstGeom prst="ellipse">
            <a:avLst/>
          </a:prstGeom>
          <a:solidFill>
            <a:srgbClr val="EA3D14"/>
          </a:solidFill>
          <a:ln>
            <a:noFill/>
          </a:ln>
        </p:spPr>
        <p:txBody>
          <a:bodyPr lIns="60222" tIns="30111" rIns="60222" bIns="30111"/>
          <a:lstStyle/>
          <a:p>
            <a:pPr>
              <a:defRPr/>
            </a:pPr>
            <a:endParaRPr lang="zh-CN" altLang="en-US" sz="1185">
              <a:solidFill>
                <a:srgbClr val="EA3D14"/>
              </a:solidFill>
            </a:endParaRPr>
          </a:p>
        </p:txBody>
      </p:sp>
      <p:sp>
        <p:nvSpPr>
          <p:cNvPr id="18" name="Oval 47"/>
          <p:cNvSpPr>
            <a:spLocks noChangeArrowheads="1"/>
          </p:cNvSpPr>
          <p:nvPr/>
        </p:nvSpPr>
        <p:spPr bwMode="auto">
          <a:xfrm>
            <a:off x="4880711" y="3872524"/>
            <a:ext cx="109756" cy="109756"/>
          </a:xfrm>
          <a:prstGeom prst="ellipse">
            <a:avLst/>
          </a:prstGeom>
          <a:solidFill>
            <a:srgbClr val="EA3D14"/>
          </a:solidFill>
          <a:ln>
            <a:noFill/>
          </a:ln>
        </p:spPr>
        <p:txBody>
          <a:bodyPr lIns="60222" tIns="30111" rIns="60222" bIns="30111"/>
          <a:lstStyle/>
          <a:p>
            <a:pPr>
              <a:defRPr/>
            </a:pPr>
            <a:endParaRPr lang="zh-CN" altLang="en-US" sz="1185">
              <a:solidFill>
                <a:srgbClr val="EA3D14"/>
              </a:solidFill>
            </a:endParaRPr>
          </a:p>
        </p:txBody>
      </p:sp>
      <p:sp>
        <p:nvSpPr>
          <p:cNvPr id="19" name="Freeform 48"/>
          <p:cNvSpPr/>
          <p:nvPr/>
        </p:nvSpPr>
        <p:spPr bwMode="auto">
          <a:xfrm>
            <a:off x="5044614" y="3999840"/>
            <a:ext cx="108292" cy="218049"/>
          </a:xfrm>
          <a:custGeom>
            <a:avLst/>
            <a:gdLst>
              <a:gd name="T0" fmla="*/ 47 w 48"/>
              <a:gd name="T1" fmla="*/ 1 h 96"/>
              <a:gd name="T2" fmla="*/ 43 w 48"/>
              <a:gd name="T3" fmla="*/ 0 h 96"/>
              <a:gd name="T4" fmla="*/ 0 w 48"/>
              <a:gd name="T5" fmla="*/ 12 h 96"/>
              <a:gd name="T6" fmla="*/ 0 w 48"/>
              <a:gd name="T7" fmla="*/ 20 h 96"/>
              <a:gd name="T8" fmla="*/ 0 w 48"/>
              <a:gd name="T9" fmla="*/ 21 h 96"/>
              <a:gd name="T10" fmla="*/ 0 w 48"/>
              <a:gd name="T11" fmla="*/ 75 h 96"/>
              <a:gd name="T12" fmla="*/ 0 w 48"/>
              <a:gd name="T13" fmla="*/ 83 h 96"/>
              <a:gd name="T14" fmla="*/ 43 w 48"/>
              <a:gd name="T15" fmla="*/ 96 h 96"/>
              <a:gd name="T16" fmla="*/ 44 w 48"/>
              <a:gd name="T17" fmla="*/ 96 h 96"/>
              <a:gd name="T18" fmla="*/ 47 w 48"/>
              <a:gd name="T19" fmla="*/ 95 h 96"/>
              <a:gd name="T20" fmla="*/ 48 w 48"/>
              <a:gd name="T21" fmla="*/ 92 h 96"/>
              <a:gd name="T22" fmla="*/ 48 w 48"/>
              <a:gd name="T23" fmla="*/ 4 h 96"/>
              <a:gd name="T24" fmla="*/ 47 w 48"/>
              <a:gd name="T25" fmla="*/ 1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96">
                <a:moveTo>
                  <a:pt x="47" y="1"/>
                </a:moveTo>
                <a:cubicBezTo>
                  <a:pt x="46" y="0"/>
                  <a:pt x="44" y="0"/>
                  <a:pt x="43" y="0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1"/>
                  <a:pt x="0" y="21"/>
                  <a:pt x="0" y="21"/>
                </a:cubicBezTo>
                <a:cubicBezTo>
                  <a:pt x="0" y="75"/>
                  <a:pt x="0" y="75"/>
                  <a:pt x="0" y="75"/>
                </a:cubicBezTo>
                <a:cubicBezTo>
                  <a:pt x="0" y="83"/>
                  <a:pt x="0" y="83"/>
                  <a:pt x="0" y="83"/>
                </a:cubicBezTo>
                <a:cubicBezTo>
                  <a:pt x="43" y="96"/>
                  <a:pt x="43" y="96"/>
                  <a:pt x="43" y="96"/>
                </a:cubicBezTo>
                <a:cubicBezTo>
                  <a:pt x="43" y="96"/>
                  <a:pt x="44" y="96"/>
                  <a:pt x="44" y="96"/>
                </a:cubicBezTo>
                <a:cubicBezTo>
                  <a:pt x="45" y="96"/>
                  <a:pt x="46" y="96"/>
                  <a:pt x="47" y="95"/>
                </a:cubicBezTo>
                <a:cubicBezTo>
                  <a:pt x="48" y="94"/>
                  <a:pt x="48" y="93"/>
                  <a:pt x="48" y="92"/>
                </a:cubicBezTo>
                <a:cubicBezTo>
                  <a:pt x="48" y="4"/>
                  <a:pt x="48" y="4"/>
                  <a:pt x="48" y="4"/>
                </a:cubicBezTo>
                <a:cubicBezTo>
                  <a:pt x="48" y="3"/>
                  <a:pt x="48" y="1"/>
                  <a:pt x="47" y="1"/>
                </a:cubicBezTo>
                <a:close/>
              </a:path>
            </a:pathLst>
          </a:custGeom>
          <a:solidFill>
            <a:srgbClr val="EA3D14"/>
          </a:solidFill>
          <a:ln>
            <a:noFill/>
          </a:ln>
        </p:spPr>
        <p:txBody>
          <a:bodyPr lIns="60222" tIns="30111" rIns="60222" bIns="30111"/>
          <a:lstStyle/>
          <a:p>
            <a:pPr>
              <a:defRPr/>
            </a:pPr>
            <a:endParaRPr lang="zh-CN" altLang="en-US" sz="1185">
              <a:solidFill>
                <a:srgbClr val="EA3D14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8163316" y="4676159"/>
            <a:ext cx="3018587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6660">
              <a:lnSpc>
                <a:spcPct val="120000"/>
              </a:lnSpc>
              <a:buNone/>
            </a:pPr>
            <a:r>
              <a:rPr lang="zh-CN" altLang="en-US" sz="1200" dirty="0">
                <a:solidFill>
                  <a:srgbClr val="EA3D1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单击此处编辑您要的内容。</a:t>
            </a:r>
            <a:r>
              <a:rPr lang="zh-CN" altLang="en-US" sz="12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更多作品请在稻壳儿搜索：青鸟演示</a:t>
            </a:r>
            <a:endParaRPr lang="en-US" altLang="zh-CN" sz="1200" dirty="0">
              <a:solidFill>
                <a:srgbClr val="EA3D1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163316" y="4331954"/>
            <a:ext cx="1131135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en-US" sz="1350" b="1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您的标题</a:t>
            </a:r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8464366" y="4150587"/>
            <a:ext cx="19025" cy="54147"/>
          </a:xfrm>
          <a:prstGeom prst="rect">
            <a:avLst/>
          </a:prstGeom>
          <a:solidFill>
            <a:srgbClr val="EA3D14"/>
          </a:solidFill>
          <a:ln>
            <a:noFill/>
          </a:ln>
        </p:spPr>
        <p:txBody>
          <a:bodyPr lIns="60222" tIns="30111" rIns="60222" bIns="30111"/>
          <a:lstStyle/>
          <a:p>
            <a:pPr>
              <a:defRPr/>
            </a:pPr>
            <a:endParaRPr lang="zh-CN" altLang="en-US" sz="1185">
              <a:solidFill>
                <a:srgbClr val="EA3D14"/>
              </a:solidFill>
            </a:endParaRPr>
          </a:p>
        </p:txBody>
      </p:sp>
      <p:sp>
        <p:nvSpPr>
          <p:cNvPr id="23" name="Freeform 13"/>
          <p:cNvSpPr/>
          <p:nvPr/>
        </p:nvSpPr>
        <p:spPr bwMode="auto">
          <a:xfrm>
            <a:off x="8246320" y="3876931"/>
            <a:ext cx="400973" cy="254633"/>
          </a:xfrm>
          <a:custGeom>
            <a:avLst/>
            <a:gdLst>
              <a:gd name="T0" fmla="*/ 172 w 176"/>
              <a:gd name="T1" fmla="*/ 80 h 112"/>
              <a:gd name="T2" fmla="*/ 176 w 176"/>
              <a:gd name="T3" fmla="*/ 80 h 112"/>
              <a:gd name="T4" fmla="*/ 176 w 176"/>
              <a:gd name="T5" fmla="*/ 12 h 112"/>
              <a:gd name="T6" fmla="*/ 164 w 176"/>
              <a:gd name="T7" fmla="*/ 0 h 112"/>
              <a:gd name="T8" fmla="*/ 12 w 176"/>
              <a:gd name="T9" fmla="*/ 0 h 112"/>
              <a:gd name="T10" fmla="*/ 0 w 176"/>
              <a:gd name="T11" fmla="*/ 12 h 112"/>
              <a:gd name="T12" fmla="*/ 0 w 176"/>
              <a:gd name="T13" fmla="*/ 48 h 112"/>
              <a:gd name="T14" fmla="*/ 4 w 176"/>
              <a:gd name="T15" fmla="*/ 48 h 112"/>
              <a:gd name="T16" fmla="*/ 76 w 176"/>
              <a:gd name="T17" fmla="*/ 48 h 112"/>
              <a:gd name="T18" fmla="*/ 96 w 176"/>
              <a:gd name="T19" fmla="*/ 68 h 112"/>
              <a:gd name="T20" fmla="*/ 96 w 176"/>
              <a:gd name="T21" fmla="*/ 112 h 112"/>
              <a:gd name="T22" fmla="*/ 104 w 176"/>
              <a:gd name="T23" fmla="*/ 112 h 112"/>
              <a:gd name="T24" fmla="*/ 104 w 176"/>
              <a:gd name="T25" fmla="*/ 100 h 112"/>
              <a:gd name="T26" fmla="*/ 124 w 176"/>
              <a:gd name="T27" fmla="*/ 80 h 112"/>
              <a:gd name="T28" fmla="*/ 172 w 176"/>
              <a:gd name="T29" fmla="*/ 80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76" h="112">
                <a:moveTo>
                  <a:pt x="172" y="80"/>
                </a:moveTo>
                <a:cubicBezTo>
                  <a:pt x="174" y="80"/>
                  <a:pt x="175" y="80"/>
                  <a:pt x="176" y="80"/>
                </a:cubicBezTo>
                <a:cubicBezTo>
                  <a:pt x="176" y="12"/>
                  <a:pt x="176" y="12"/>
                  <a:pt x="176" y="12"/>
                </a:cubicBezTo>
                <a:cubicBezTo>
                  <a:pt x="176" y="5"/>
                  <a:pt x="171" y="0"/>
                  <a:pt x="164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6" y="0"/>
                  <a:pt x="0" y="5"/>
                  <a:pt x="0" y="12"/>
                </a:cubicBezTo>
                <a:cubicBezTo>
                  <a:pt x="0" y="48"/>
                  <a:pt x="0" y="48"/>
                  <a:pt x="0" y="48"/>
                </a:cubicBezTo>
                <a:cubicBezTo>
                  <a:pt x="1" y="48"/>
                  <a:pt x="3" y="48"/>
                  <a:pt x="4" y="48"/>
                </a:cubicBezTo>
                <a:cubicBezTo>
                  <a:pt x="76" y="48"/>
                  <a:pt x="76" y="48"/>
                  <a:pt x="76" y="48"/>
                </a:cubicBezTo>
                <a:cubicBezTo>
                  <a:pt x="87" y="48"/>
                  <a:pt x="96" y="57"/>
                  <a:pt x="96" y="68"/>
                </a:cubicBezTo>
                <a:cubicBezTo>
                  <a:pt x="96" y="112"/>
                  <a:pt x="96" y="112"/>
                  <a:pt x="96" y="112"/>
                </a:cubicBezTo>
                <a:cubicBezTo>
                  <a:pt x="104" y="112"/>
                  <a:pt x="104" y="112"/>
                  <a:pt x="104" y="112"/>
                </a:cubicBezTo>
                <a:cubicBezTo>
                  <a:pt x="104" y="100"/>
                  <a:pt x="104" y="100"/>
                  <a:pt x="104" y="100"/>
                </a:cubicBezTo>
                <a:cubicBezTo>
                  <a:pt x="104" y="89"/>
                  <a:pt x="113" y="80"/>
                  <a:pt x="124" y="80"/>
                </a:cubicBezTo>
                <a:lnTo>
                  <a:pt x="172" y="80"/>
                </a:lnTo>
                <a:close/>
              </a:path>
            </a:pathLst>
          </a:custGeom>
          <a:solidFill>
            <a:srgbClr val="EA3D14"/>
          </a:solidFill>
          <a:ln>
            <a:noFill/>
          </a:ln>
        </p:spPr>
        <p:txBody>
          <a:bodyPr lIns="60222" tIns="30111" rIns="60222" bIns="30111"/>
          <a:lstStyle/>
          <a:p>
            <a:pPr>
              <a:defRPr/>
            </a:pPr>
            <a:endParaRPr lang="zh-CN" altLang="en-US" sz="1185">
              <a:solidFill>
                <a:srgbClr val="EA3D14"/>
              </a:solidFill>
            </a:endParaRPr>
          </a:p>
        </p:txBody>
      </p:sp>
      <p:sp>
        <p:nvSpPr>
          <p:cNvPr id="24" name="Freeform 14"/>
          <p:cNvSpPr>
            <a:spLocks noEditPoints="1"/>
          </p:cNvSpPr>
          <p:nvPr/>
        </p:nvSpPr>
        <p:spPr bwMode="auto">
          <a:xfrm>
            <a:off x="8228759" y="4004247"/>
            <a:ext cx="218047" cy="308779"/>
          </a:xfrm>
          <a:custGeom>
            <a:avLst/>
            <a:gdLst>
              <a:gd name="T0" fmla="*/ 84 w 96"/>
              <a:gd name="T1" fmla="*/ 0 h 136"/>
              <a:gd name="T2" fmla="*/ 12 w 96"/>
              <a:gd name="T3" fmla="*/ 0 h 136"/>
              <a:gd name="T4" fmla="*/ 0 w 96"/>
              <a:gd name="T5" fmla="*/ 12 h 136"/>
              <a:gd name="T6" fmla="*/ 0 w 96"/>
              <a:gd name="T7" fmla="*/ 56 h 136"/>
              <a:gd name="T8" fmla="*/ 0 w 96"/>
              <a:gd name="T9" fmla="*/ 64 h 136"/>
              <a:gd name="T10" fmla="*/ 0 w 96"/>
              <a:gd name="T11" fmla="*/ 124 h 136"/>
              <a:gd name="T12" fmla="*/ 12 w 96"/>
              <a:gd name="T13" fmla="*/ 136 h 136"/>
              <a:gd name="T14" fmla="*/ 84 w 96"/>
              <a:gd name="T15" fmla="*/ 136 h 136"/>
              <a:gd name="T16" fmla="*/ 96 w 96"/>
              <a:gd name="T17" fmla="*/ 124 h 136"/>
              <a:gd name="T18" fmla="*/ 96 w 96"/>
              <a:gd name="T19" fmla="*/ 12 h 136"/>
              <a:gd name="T20" fmla="*/ 84 w 96"/>
              <a:gd name="T21" fmla="*/ 0 h 136"/>
              <a:gd name="T22" fmla="*/ 51 w 96"/>
              <a:gd name="T23" fmla="*/ 119 h 136"/>
              <a:gd name="T24" fmla="*/ 48 w 96"/>
              <a:gd name="T25" fmla="*/ 120 h 136"/>
              <a:gd name="T26" fmla="*/ 45 w 96"/>
              <a:gd name="T27" fmla="*/ 119 h 136"/>
              <a:gd name="T28" fmla="*/ 44 w 96"/>
              <a:gd name="T29" fmla="*/ 116 h 136"/>
              <a:gd name="T30" fmla="*/ 45 w 96"/>
              <a:gd name="T31" fmla="*/ 113 h 136"/>
              <a:gd name="T32" fmla="*/ 51 w 96"/>
              <a:gd name="T33" fmla="*/ 113 h 136"/>
              <a:gd name="T34" fmla="*/ 52 w 96"/>
              <a:gd name="T35" fmla="*/ 116 h 136"/>
              <a:gd name="T36" fmla="*/ 51 w 96"/>
              <a:gd name="T37" fmla="*/ 119 h 136"/>
              <a:gd name="T38" fmla="*/ 80 w 96"/>
              <a:gd name="T39" fmla="*/ 100 h 136"/>
              <a:gd name="T40" fmla="*/ 76 w 96"/>
              <a:gd name="T41" fmla="*/ 104 h 136"/>
              <a:gd name="T42" fmla="*/ 20 w 96"/>
              <a:gd name="T43" fmla="*/ 104 h 136"/>
              <a:gd name="T44" fmla="*/ 16 w 96"/>
              <a:gd name="T45" fmla="*/ 100 h 136"/>
              <a:gd name="T46" fmla="*/ 16 w 96"/>
              <a:gd name="T47" fmla="*/ 20 h 136"/>
              <a:gd name="T48" fmla="*/ 20 w 96"/>
              <a:gd name="T49" fmla="*/ 16 h 136"/>
              <a:gd name="T50" fmla="*/ 76 w 96"/>
              <a:gd name="T51" fmla="*/ 16 h 136"/>
              <a:gd name="T52" fmla="*/ 80 w 96"/>
              <a:gd name="T53" fmla="*/ 20 h 136"/>
              <a:gd name="T54" fmla="*/ 80 w 96"/>
              <a:gd name="T55" fmla="*/ 100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96" h="136">
                <a:moveTo>
                  <a:pt x="84" y="0"/>
                </a:moveTo>
                <a:cubicBezTo>
                  <a:pt x="12" y="0"/>
                  <a:pt x="12" y="0"/>
                  <a:pt x="12" y="0"/>
                </a:cubicBezTo>
                <a:cubicBezTo>
                  <a:pt x="6" y="0"/>
                  <a:pt x="0" y="5"/>
                  <a:pt x="0" y="12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124"/>
                  <a:pt x="0" y="124"/>
                  <a:pt x="0" y="124"/>
                </a:cubicBezTo>
                <a:cubicBezTo>
                  <a:pt x="0" y="130"/>
                  <a:pt x="6" y="136"/>
                  <a:pt x="12" y="136"/>
                </a:cubicBezTo>
                <a:cubicBezTo>
                  <a:pt x="84" y="136"/>
                  <a:pt x="84" y="136"/>
                  <a:pt x="84" y="136"/>
                </a:cubicBezTo>
                <a:cubicBezTo>
                  <a:pt x="91" y="136"/>
                  <a:pt x="96" y="130"/>
                  <a:pt x="96" y="124"/>
                </a:cubicBezTo>
                <a:cubicBezTo>
                  <a:pt x="96" y="12"/>
                  <a:pt x="96" y="12"/>
                  <a:pt x="96" y="12"/>
                </a:cubicBezTo>
                <a:cubicBezTo>
                  <a:pt x="96" y="5"/>
                  <a:pt x="91" y="0"/>
                  <a:pt x="84" y="0"/>
                </a:cubicBezTo>
                <a:close/>
                <a:moveTo>
                  <a:pt x="51" y="119"/>
                </a:moveTo>
                <a:cubicBezTo>
                  <a:pt x="50" y="119"/>
                  <a:pt x="49" y="120"/>
                  <a:pt x="48" y="120"/>
                </a:cubicBezTo>
                <a:cubicBezTo>
                  <a:pt x="47" y="120"/>
                  <a:pt x="46" y="119"/>
                  <a:pt x="45" y="119"/>
                </a:cubicBezTo>
                <a:cubicBezTo>
                  <a:pt x="45" y="118"/>
                  <a:pt x="44" y="117"/>
                  <a:pt x="44" y="116"/>
                </a:cubicBezTo>
                <a:cubicBezTo>
                  <a:pt x="44" y="115"/>
                  <a:pt x="45" y="114"/>
                  <a:pt x="45" y="113"/>
                </a:cubicBezTo>
                <a:cubicBezTo>
                  <a:pt x="47" y="112"/>
                  <a:pt x="49" y="112"/>
                  <a:pt x="51" y="113"/>
                </a:cubicBezTo>
                <a:cubicBezTo>
                  <a:pt x="52" y="114"/>
                  <a:pt x="52" y="115"/>
                  <a:pt x="52" y="116"/>
                </a:cubicBezTo>
                <a:cubicBezTo>
                  <a:pt x="52" y="117"/>
                  <a:pt x="52" y="118"/>
                  <a:pt x="51" y="119"/>
                </a:cubicBezTo>
                <a:close/>
                <a:moveTo>
                  <a:pt x="80" y="100"/>
                </a:moveTo>
                <a:cubicBezTo>
                  <a:pt x="80" y="102"/>
                  <a:pt x="78" y="104"/>
                  <a:pt x="76" y="104"/>
                </a:cubicBezTo>
                <a:cubicBezTo>
                  <a:pt x="20" y="104"/>
                  <a:pt x="20" y="104"/>
                  <a:pt x="20" y="104"/>
                </a:cubicBezTo>
                <a:cubicBezTo>
                  <a:pt x="18" y="104"/>
                  <a:pt x="16" y="102"/>
                  <a:pt x="16" y="100"/>
                </a:cubicBezTo>
                <a:cubicBezTo>
                  <a:pt x="16" y="20"/>
                  <a:pt x="16" y="20"/>
                  <a:pt x="16" y="20"/>
                </a:cubicBezTo>
                <a:cubicBezTo>
                  <a:pt x="16" y="18"/>
                  <a:pt x="18" y="16"/>
                  <a:pt x="20" y="16"/>
                </a:cubicBezTo>
                <a:cubicBezTo>
                  <a:pt x="76" y="16"/>
                  <a:pt x="76" y="16"/>
                  <a:pt x="76" y="16"/>
                </a:cubicBezTo>
                <a:cubicBezTo>
                  <a:pt x="78" y="16"/>
                  <a:pt x="80" y="18"/>
                  <a:pt x="80" y="20"/>
                </a:cubicBezTo>
                <a:lnTo>
                  <a:pt x="80" y="100"/>
                </a:lnTo>
                <a:close/>
              </a:path>
            </a:pathLst>
          </a:custGeom>
          <a:solidFill>
            <a:srgbClr val="EA3D14"/>
          </a:solidFill>
          <a:ln>
            <a:noFill/>
          </a:ln>
        </p:spPr>
        <p:txBody>
          <a:bodyPr lIns="60222" tIns="30111" rIns="60222" bIns="30111"/>
          <a:lstStyle/>
          <a:p>
            <a:pPr>
              <a:defRPr/>
            </a:pPr>
            <a:endParaRPr lang="zh-CN" altLang="en-US" sz="1185">
              <a:solidFill>
                <a:srgbClr val="EA3D14"/>
              </a:solidFill>
            </a:endParaRPr>
          </a:p>
        </p:txBody>
      </p:sp>
      <p:sp>
        <p:nvSpPr>
          <p:cNvPr id="25" name="Freeform 15"/>
          <p:cNvSpPr>
            <a:spLocks noEditPoints="1"/>
          </p:cNvSpPr>
          <p:nvPr/>
        </p:nvSpPr>
        <p:spPr bwMode="auto">
          <a:xfrm>
            <a:off x="8502416" y="4077417"/>
            <a:ext cx="162439" cy="235609"/>
          </a:xfrm>
          <a:custGeom>
            <a:avLst/>
            <a:gdLst>
              <a:gd name="T0" fmla="*/ 60 w 72"/>
              <a:gd name="T1" fmla="*/ 0 h 104"/>
              <a:gd name="T2" fmla="*/ 12 w 72"/>
              <a:gd name="T3" fmla="*/ 0 h 104"/>
              <a:gd name="T4" fmla="*/ 0 w 72"/>
              <a:gd name="T5" fmla="*/ 12 h 104"/>
              <a:gd name="T6" fmla="*/ 0 w 72"/>
              <a:gd name="T7" fmla="*/ 92 h 104"/>
              <a:gd name="T8" fmla="*/ 12 w 72"/>
              <a:gd name="T9" fmla="*/ 104 h 104"/>
              <a:gd name="T10" fmla="*/ 60 w 72"/>
              <a:gd name="T11" fmla="*/ 104 h 104"/>
              <a:gd name="T12" fmla="*/ 72 w 72"/>
              <a:gd name="T13" fmla="*/ 92 h 104"/>
              <a:gd name="T14" fmla="*/ 72 w 72"/>
              <a:gd name="T15" fmla="*/ 12 h 104"/>
              <a:gd name="T16" fmla="*/ 60 w 72"/>
              <a:gd name="T17" fmla="*/ 0 h 104"/>
              <a:gd name="T18" fmla="*/ 39 w 72"/>
              <a:gd name="T19" fmla="*/ 87 h 104"/>
              <a:gd name="T20" fmla="*/ 36 w 72"/>
              <a:gd name="T21" fmla="*/ 88 h 104"/>
              <a:gd name="T22" fmla="*/ 33 w 72"/>
              <a:gd name="T23" fmla="*/ 87 h 104"/>
              <a:gd name="T24" fmla="*/ 32 w 72"/>
              <a:gd name="T25" fmla="*/ 84 h 104"/>
              <a:gd name="T26" fmla="*/ 33 w 72"/>
              <a:gd name="T27" fmla="*/ 81 h 104"/>
              <a:gd name="T28" fmla="*/ 39 w 72"/>
              <a:gd name="T29" fmla="*/ 81 h 104"/>
              <a:gd name="T30" fmla="*/ 40 w 72"/>
              <a:gd name="T31" fmla="*/ 84 h 104"/>
              <a:gd name="T32" fmla="*/ 39 w 72"/>
              <a:gd name="T33" fmla="*/ 87 h 104"/>
              <a:gd name="T34" fmla="*/ 56 w 72"/>
              <a:gd name="T35" fmla="*/ 68 h 104"/>
              <a:gd name="T36" fmla="*/ 52 w 72"/>
              <a:gd name="T37" fmla="*/ 72 h 104"/>
              <a:gd name="T38" fmla="*/ 20 w 72"/>
              <a:gd name="T39" fmla="*/ 72 h 104"/>
              <a:gd name="T40" fmla="*/ 16 w 72"/>
              <a:gd name="T41" fmla="*/ 68 h 104"/>
              <a:gd name="T42" fmla="*/ 16 w 72"/>
              <a:gd name="T43" fmla="*/ 20 h 104"/>
              <a:gd name="T44" fmla="*/ 20 w 72"/>
              <a:gd name="T45" fmla="*/ 16 h 104"/>
              <a:gd name="T46" fmla="*/ 52 w 72"/>
              <a:gd name="T47" fmla="*/ 16 h 104"/>
              <a:gd name="T48" fmla="*/ 56 w 72"/>
              <a:gd name="T49" fmla="*/ 20 h 104"/>
              <a:gd name="T50" fmla="*/ 56 w 72"/>
              <a:gd name="T51" fmla="*/ 68 h 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2" h="104">
                <a:moveTo>
                  <a:pt x="60" y="0"/>
                </a:moveTo>
                <a:cubicBezTo>
                  <a:pt x="12" y="0"/>
                  <a:pt x="12" y="0"/>
                  <a:pt x="12" y="0"/>
                </a:cubicBezTo>
                <a:cubicBezTo>
                  <a:pt x="6" y="0"/>
                  <a:pt x="0" y="5"/>
                  <a:pt x="0" y="12"/>
                </a:cubicBezTo>
                <a:cubicBezTo>
                  <a:pt x="0" y="92"/>
                  <a:pt x="0" y="92"/>
                  <a:pt x="0" y="92"/>
                </a:cubicBezTo>
                <a:cubicBezTo>
                  <a:pt x="0" y="98"/>
                  <a:pt x="6" y="104"/>
                  <a:pt x="12" y="104"/>
                </a:cubicBezTo>
                <a:cubicBezTo>
                  <a:pt x="60" y="104"/>
                  <a:pt x="60" y="104"/>
                  <a:pt x="60" y="104"/>
                </a:cubicBezTo>
                <a:cubicBezTo>
                  <a:pt x="67" y="104"/>
                  <a:pt x="72" y="98"/>
                  <a:pt x="72" y="92"/>
                </a:cubicBezTo>
                <a:cubicBezTo>
                  <a:pt x="72" y="12"/>
                  <a:pt x="72" y="12"/>
                  <a:pt x="72" y="12"/>
                </a:cubicBezTo>
                <a:cubicBezTo>
                  <a:pt x="72" y="5"/>
                  <a:pt x="67" y="0"/>
                  <a:pt x="60" y="0"/>
                </a:cubicBezTo>
                <a:close/>
                <a:moveTo>
                  <a:pt x="39" y="87"/>
                </a:moveTo>
                <a:cubicBezTo>
                  <a:pt x="38" y="87"/>
                  <a:pt x="37" y="88"/>
                  <a:pt x="36" y="88"/>
                </a:cubicBezTo>
                <a:cubicBezTo>
                  <a:pt x="35" y="88"/>
                  <a:pt x="34" y="87"/>
                  <a:pt x="33" y="87"/>
                </a:cubicBezTo>
                <a:cubicBezTo>
                  <a:pt x="33" y="86"/>
                  <a:pt x="32" y="85"/>
                  <a:pt x="32" y="84"/>
                </a:cubicBezTo>
                <a:cubicBezTo>
                  <a:pt x="32" y="83"/>
                  <a:pt x="33" y="82"/>
                  <a:pt x="33" y="81"/>
                </a:cubicBezTo>
                <a:cubicBezTo>
                  <a:pt x="35" y="80"/>
                  <a:pt x="38" y="80"/>
                  <a:pt x="39" y="81"/>
                </a:cubicBezTo>
                <a:cubicBezTo>
                  <a:pt x="40" y="82"/>
                  <a:pt x="40" y="83"/>
                  <a:pt x="40" y="84"/>
                </a:cubicBezTo>
                <a:cubicBezTo>
                  <a:pt x="40" y="85"/>
                  <a:pt x="40" y="86"/>
                  <a:pt x="39" y="87"/>
                </a:cubicBezTo>
                <a:close/>
                <a:moveTo>
                  <a:pt x="56" y="68"/>
                </a:moveTo>
                <a:cubicBezTo>
                  <a:pt x="56" y="70"/>
                  <a:pt x="54" y="72"/>
                  <a:pt x="52" y="72"/>
                </a:cubicBezTo>
                <a:cubicBezTo>
                  <a:pt x="20" y="72"/>
                  <a:pt x="20" y="72"/>
                  <a:pt x="20" y="72"/>
                </a:cubicBezTo>
                <a:cubicBezTo>
                  <a:pt x="18" y="72"/>
                  <a:pt x="16" y="70"/>
                  <a:pt x="16" y="68"/>
                </a:cubicBezTo>
                <a:cubicBezTo>
                  <a:pt x="16" y="20"/>
                  <a:pt x="16" y="20"/>
                  <a:pt x="16" y="20"/>
                </a:cubicBezTo>
                <a:cubicBezTo>
                  <a:pt x="16" y="18"/>
                  <a:pt x="18" y="16"/>
                  <a:pt x="20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4" y="16"/>
                  <a:pt x="56" y="18"/>
                  <a:pt x="56" y="20"/>
                </a:cubicBezTo>
                <a:lnTo>
                  <a:pt x="56" y="68"/>
                </a:lnTo>
                <a:close/>
              </a:path>
            </a:pathLst>
          </a:custGeom>
          <a:solidFill>
            <a:srgbClr val="EA3D14"/>
          </a:solidFill>
          <a:ln>
            <a:noFill/>
          </a:ln>
        </p:spPr>
        <p:txBody>
          <a:bodyPr lIns="60222" tIns="30111" rIns="60222" bIns="30111"/>
          <a:lstStyle/>
          <a:p>
            <a:pPr>
              <a:defRPr/>
            </a:pPr>
            <a:endParaRPr lang="zh-CN" altLang="en-US" sz="1185">
              <a:solidFill>
                <a:srgbClr val="EA3D14"/>
              </a:solidFill>
            </a:endParaRP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6" t="38642" r="73271" b="28433"/>
          <a:stretch>
            <a:fillRect/>
          </a:stretch>
        </p:blipFill>
        <p:spPr>
          <a:xfrm>
            <a:off x="972766" y="2081718"/>
            <a:ext cx="3054486" cy="3110863"/>
          </a:xfrm>
          <a:prstGeom prst="rect">
            <a:avLst/>
          </a:prstGeom>
        </p:spPr>
      </p:pic>
      <p:sp>
        <p:nvSpPr>
          <p:cNvPr id="27" name="文本框 26"/>
          <p:cNvSpPr txBox="1"/>
          <p:nvPr/>
        </p:nvSpPr>
        <p:spPr>
          <a:xfrm>
            <a:off x="4960419" y="285345"/>
            <a:ext cx="22711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在此处添加标题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/>
          <p:cNvGrpSpPr/>
          <p:nvPr/>
        </p:nvGrpSpPr>
        <p:grpSpPr>
          <a:xfrm>
            <a:off x="4157008" y="1530063"/>
            <a:ext cx="3877985" cy="3797875"/>
            <a:chOff x="4301042" y="1458913"/>
            <a:chExt cx="3877985" cy="3797875"/>
          </a:xfrm>
        </p:grpSpPr>
        <p:sp>
          <p:nvSpPr>
            <p:cNvPr id="4" name="文本框 13"/>
            <p:cNvSpPr txBox="1">
              <a:spLocks noChangeArrowheads="1"/>
            </p:cNvSpPr>
            <p:nvPr/>
          </p:nvSpPr>
          <p:spPr bwMode="auto">
            <a:xfrm>
              <a:off x="4301042" y="3187808"/>
              <a:ext cx="3877985" cy="757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None/>
              </a:pPr>
              <a:r>
                <a:rPr lang="zh-CN" altLang="en-US" sz="4800" b="1" dirty="0">
                  <a:solidFill>
                    <a:srgbClr val="EB531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添加文字内容</a:t>
              </a:r>
            </a:p>
          </p:txBody>
        </p:sp>
        <p:sp>
          <p:nvSpPr>
            <p:cNvPr id="5" name="椭圆 4"/>
            <p:cNvSpPr/>
            <p:nvPr/>
          </p:nvSpPr>
          <p:spPr>
            <a:xfrm>
              <a:off x="4919663" y="4438650"/>
              <a:ext cx="65087" cy="65088"/>
            </a:xfrm>
            <a:prstGeom prst="ellipse">
              <a:avLst/>
            </a:prstGeom>
            <a:solidFill>
              <a:srgbClr val="EB5312"/>
            </a:solidFill>
            <a:ln>
              <a:solidFill>
                <a:srgbClr val="EB531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4400">
                <a:solidFill>
                  <a:srgbClr val="EB5312"/>
                </a:solidFill>
              </a:endParaRPr>
            </a:p>
          </p:txBody>
        </p:sp>
        <p:sp>
          <p:nvSpPr>
            <p:cNvPr id="6" name="文本框 13"/>
            <p:cNvSpPr txBox="1">
              <a:spLocks noChangeArrowheads="1"/>
            </p:cNvSpPr>
            <p:nvPr/>
          </p:nvSpPr>
          <p:spPr bwMode="auto">
            <a:xfrm>
              <a:off x="4989513" y="4294188"/>
              <a:ext cx="100540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1600" dirty="0">
                  <a:solidFill>
                    <a:srgbClr val="EB531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输入文字</a:t>
              </a:r>
            </a:p>
          </p:txBody>
        </p:sp>
        <p:sp>
          <p:nvSpPr>
            <p:cNvPr id="7" name="椭圆 6"/>
            <p:cNvSpPr/>
            <p:nvPr/>
          </p:nvSpPr>
          <p:spPr>
            <a:xfrm>
              <a:off x="6373813" y="4425950"/>
              <a:ext cx="65087" cy="65088"/>
            </a:xfrm>
            <a:prstGeom prst="ellipse">
              <a:avLst/>
            </a:prstGeom>
            <a:solidFill>
              <a:srgbClr val="EB5312"/>
            </a:solidFill>
            <a:ln>
              <a:solidFill>
                <a:srgbClr val="EB531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4400">
                <a:solidFill>
                  <a:srgbClr val="EB5312"/>
                </a:solidFill>
              </a:endParaRPr>
            </a:p>
          </p:txBody>
        </p:sp>
        <p:sp>
          <p:nvSpPr>
            <p:cNvPr id="8" name="文本框 13"/>
            <p:cNvSpPr txBox="1">
              <a:spLocks noChangeArrowheads="1"/>
            </p:cNvSpPr>
            <p:nvPr/>
          </p:nvSpPr>
          <p:spPr bwMode="auto">
            <a:xfrm>
              <a:off x="6438900" y="4306888"/>
              <a:ext cx="1006475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600" dirty="0">
                  <a:solidFill>
                    <a:srgbClr val="EB531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输入文字</a:t>
              </a:r>
            </a:p>
          </p:txBody>
        </p:sp>
        <p:sp>
          <p:nvSpPr>
            <p:cNvPr id="9" name="椭圆 8"/>
            <p:cNvSpPr/>
            <p:nvPr/>
          </p:nvSpPr>
          <p:spPr>
            <a:xfrm>
              <a:off x="4919663" y="4795838"/>
              <a:ext cx="65087" cy="63500"/>
            </a:xfrm>
            <a:prstGeom prst="ellipse">
              <a:avLst/>
            </a:prstGeom>
            <a:solidFill>
              <a:srgbClr val="EB5312"/>
            </a:solidFill>
            <a:ln>
              <a:solidFill>
                <a:srgbClr val="EB531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>
                <a:solidFill>
                  <a:srgbClr val="EB5312"/>
                </a:solidFill>
              </a:endParaRPr>
            </a:p>
          </p:txBody>
        </p:sp>
        <p:sp>
          <p:nvSpPr>
            <p:cNvPr id="10" name="文本框 13"/>
            <p:cNvSpPr txBox="1">
              <a:spLocks noChangeArrowheads="1"/>
            </p:cNvSpPr>
            <p:nvPr/>
          </p:nvSpPr>
          <p:spPr bwMode="auto">
            <a:xfrm>
              <a:off x="4989513" y="4673600"/>
              <a:ext cx="100488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600" dirty="0">
                  <a:solidFill>
                    <a:srgbClr val="EB531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输入文字</a:t>
              </a:r>
            </a:p>
          </p:txBody>
        </p:sp>
        <p:sp>
          <p:nvSpPr>
            <p:cNvPr id="11" name="椭圆 10"/>
            <p:cNvSpPr/>
            <p:nvPr/>
          </p:nvSpPr>
          <p:spPr>
            <a:xfrm>
              <a:off x="6369050" y="4794250"/>
              <a:ext cx="65088" cy="65088"/>
            </a:xfrm>
            <a:prstGeom prst="ellipse">
              <a:avLst/>
            </a:prstGeom>
            <a:solidFill>
              <a:srgbClr val="EB5312"/>
            </a:solidFill>
            <a:ln>
              <a:solidFill>
                <a:srgbClr val="EB531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4400">
                <a:solidFill>
                  <a:srgbClr val="EB5312"/>
                </a:solidFill>
              </a:endParaRPr>
            </a:p>
          </p:txBody>
        </p:sp>
        <p:sp>
          <p:nvSpPr>
            <p:cNvPr id="12" name="文本框 257"/>
            <p:cNvSpPr txBox="1">
              <a:spLocks noChangeArrowheads="1"/>
            </p:cNvSpPr>
            <p:nvPr/>
          </p:nvSpPr>
          <p:spPr bwMode="auto">
            <a:xfrm>
              <a:off x="6438900" y="4672013"/>
              <a:ext cx="100540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zh-CN" altLang="en-US" sz="1600" dirty="0">
                  <a:solidFill>
                    <a:srgbClr val="EB531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输入文字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600" dirty="0">
                <a:solidFill>
                  <a:srgbClr val="EB531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3" name="直接连接符 12"/>
            <p:cNvCxnSpPr/>
            <p:nvPr/>
          </p:nvCxnSpPr>
          <p:spPr>
            <a:xfrm>
              <a:off x="4418091" y="4105275"/>
              <a:ext cx="3640258" cy="0"/>
            </a:xfrm>
            <a:prstGeom prst="line">
              <a:avLst/>
            </a:prstGeom>
            <a:ln>
              <a:solidFill>
                <a:srgbClr val="EB53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组合 2"/>
            <p:cNvGrpSpPr/>
            <p:nvPr/>
          </p:nvGrpSpPr>
          <p:grpSpPr bwMode="auto">
            <a:xfrm>
              <a:off x="5213350" y="1458913"/>
              <a:ext cx="2938463" cy="1765300"/>
              <a:chOff x="5271888" y="1459722"/>
              <a:chExt cx="2938751" cy="1765593"/>
            </a:xfrm>
          </p:grpSpPr>
          <p:sp>
            <p:nvSpPr>
              <p:cNvPr id="15" name="泪滴形 14"/>
              <p:cNvSpPr/>
              <p:nvPr/>
            </p:nvSpPr>
            <p:spPr>
              <a:xfrm rot="10800000">
                <a:off x="7323139" y="1459722"/>
                <a:ext cx="887500" cy="887559"/>
              </a:xfrm>
              <a:prstGeom prst="teardrop">
                <a:avLst/>
              </a:prstGeom>
              <a:noFill/>
              <a:ln>
                <a:solidFill>
                  <a:srgbClr val="EB531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rgbClr val="EB5312"/>
                  </a:solidFill>
                </a:endParaRPr>
              </a:p>
            </p:txBody>
          </p:sp>
          <p:sp>
            <p:nvSpPr>
              <p:cNvPr id="16" name="文本框 259"/>
              <p:cNvSpPr txBox="1">
                <a:spLocks noChangeArrowheads="1"/>
              </p:cNvSpPr>
              <p:nvPr/>
            </p:nvSpPr>
            <p:spPr bwMode="auto">
              <a:xfrm>
                <a:off x="5271888" y="2024986"/>
                <a:ext cx="2017925" cy="1200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7200" dirty="0">
                    <a:solidFill>
                      <a:srgbClr val="EB5312"/>
                    </a:solidFill>
                    <a:latin typeface="Impact" panose="020B0806030902050204" pitchFamily="34" charset="0"/>
                  </a:rPr>
                  <a:t>PART</a:t>
                </a:r>
                <a:endParaRPr lang="zh-CN" altLang="en-US" sz="7200" dirty="0">
                  <a:solidFill>
                    <a:srgbClr val="EB5312"/>
                  </a:solidFill>
                  <a:latin typeface="Impact" panose="020B0806030902050204" pitchFamily="34" charset="0"/>
                </a:endParaRPr>
              </a:p>
            </p:txBody>
          </p:sp>
          <p:sp>
            <p:nvSpPr>
              <p:cNvPr id="17" name="文本框 260"/>
              <p:cNvSpPr txBox="1">
                <a:spLocks noChangeArrowheads="1"/>
              </p:cNvSpPr>
              <p:nvPr/>
            </p:nvSpPr>
            <p:spPr bwMode="auto">
              <a:xfrm>
                <a:off x="7368242" y="1540049"/>
                <a:ext cx="824346" cy="8311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4800" dirty="0">
                    <a:solidFill>
                      <a:srgbClr val="EB5312"/>
                    </a:solidFill>
                    <a:latin typeface="Impact" panose="020B0806030902050204" pitchFamily="34" charset="0"/>
                  </a:rPr>
                  <a:t>02</a:t>
                </a:r>
                <a:endParaRPr lang="zh-CN" altLang="en-US" sz="6000" dirty="0">
                  <a:solidFill>
                    <a:srgbClr val="EB5312"/>
                  </a:solidFill>
                  <a:latin typeface="Impact" panose="020B0806030902050204" pitchFamily="34" charset="0"/>
                </a:endParaRPr>
              </a:p>
            </p:txBody>
          </p:sp>
        </p:grpSp>
      </p:grpSp>
      <p:pic>
        <p:nvPicPr>
          <p:cNvPr id="19" name="图片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928" y="3946772"/>
            <a:ext cx="2098516" cy="276233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1"/>
          <p:cNvSpPr/>
          <p:nvPr/>
        </p:nvSpPr>
        <p:spPr bwMode="auto">
          <a:xfrm>
            <a:off x="5472113" y="3778250"/>
            <a:ext cx="1216025" cy="2209800"/>
          </a:xfrm>
          <a:custGeom>
            <a:avLst/>
            <a:gdLst>
              <a:gd name="T0" fmla="*/ 558 w 679"/>
              <a:gd name="T1" fmla="*/ 1235 h 1235"/>
              <a:gd name="T2" fmla="*/ 517 w 679"/>
              <a:gd name="T3" fmla="*/ 546 h 1235"/>
              <a:gd name="T4" fmla="*/ 669 w 679"/>
              <a:gd name="T5" fmla="*/ 191 h 1235"/>
              <a:gd name="T6" fmla="*/ 593 w 679"/>
              <a:gd name="T7" fmla="*/ 207 h 1235"/>
              <a:gd name="T8" fmla="*/ 451 w 679"/>
              <a:gd name="T9" fmla="*/ 310 h 1235"/>
              <a:gd name="T10" fmla="*/ 331 w 679"/>
              <a:gd name="T11" fmla="*/ 25 h 1235"/>
              <a:gd name="T12" fmla="*/ 319 w 679"/>
              <a:gd name="T13" fmla="*/ 214 h 1235"/>
              <a:gd name="T14" fmla="*/ 199 w 679"/>
              <a:gd name="T15" fmla="*/ 139 h 1235"/>
              <a:gd name="T16" fmla="*/ 110 w 679"/>
              <a:gd name="T17" fmla="*/ 71 h 1235"/>
              <a:gd name="T18" fmla="*/ 216 w 679"/>
              <a:gd name="T19" fmla="*/ 311 h 1235"/>
              <a:gd name="T20" fmla="*/ 40 w 679"/>
              <a:gd name="T21" fmla="*/ 150 h 1235"/>
              <a:gd name="T22" fmla="*/ 37 w 679"/>
              <a:gd name="T23" fmla="*/ 224 h 1235"/>
              <a:gd name="T24" fmla="*/ 180 w 679"/>
              <a:gd name="T25" fmla="*/ 388 h 1235"/>
              <a:gd name="T26" fmla="*/ 44 w 679"/>
              <a:gd name="T27" fmla="*/ 317 h 1235"/>
              <a:gd name="T28" fmla="*/ 85 w 679"/>
              <a:gd name="T29" fmla="*/ 408 h 1235"/>
              <a:gd name="T30" fmla="*/ 303 w 679"/>
              <a:gd name="T31" fmla="*/ 668 h 1235"/>
              <a:gd name="T32" fmla="*/ 275 w 679"/>
              <a:gd name="T33" fmla="*/ 1139 h 12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679" h="1235">
                <a:moveTo>
                  <a:pt x="558" y="1235"/>
                </a:moveTo>
                <a:cubicBezTo>
                  <a:pt x="558" y="1235"/>
                  <a:pt x="455" y="806"/>
                  <a:pt x="517" y="546"/>
                </a:cubicBezTo>
                <a:cubicBezTo>
                  <a:pt x="580" y="285"/>
                  <a:pt x="679" y="231"/>
                  <a:pt x="669" y="191"/>
                </a:cubicBezTo>
                <a:cubicBezTo>
                  <a:pt x="660" y="151"/>
                  <a:pt x="609" y="170"/>
                  <a:pt x="593" y="207"/>
                </a:cubicBezTo>
                <a:cubicBezTo>
                  <a:pt x="577" y="243"/>
                  <a:pt x="512" y="323"/>
                  <a:pt x="451" y="310"/>
                </a:cubicBezTo>
                <a:cubicBezTo>
                  <a:pt x="391" y="297"/>
                  <a:pt x="375" y="49"/>
                  <a:pt x="331" y="25"/>
                </a:cubicBezTo>
                <a:cubicBezTo>
                  <a:pt x="287" y="0"/>
                  <a:pt x="302" y="114"/>
                  <a:pt x="319" y="214"/>
                </a:cubicBezTo>
                <a:cubicBezTo>
                  <a:pt x="336" y="313"/>
                  <a:pt x="252" y="258"/>
                  <a:pt x="199" y="139"/>
                </a:cubicBezTo>
                <a:cubicBezTo>
                  <a:pt x="146" y="20"/>
                  <a:pt x="115" y="54"/>
                  <a:pt x="110" y="71"/>
                </a:cubicBezTo>
                <a:cubicBezTo>
                  <a:pt x="104" y="88"/>
                  <a:pt x="225" y="300"/>
                  <a:pt x="216" y="311"/>
                </a:cubicBezTo>
                <a:cubicBezTo>
                  <a:pt x="208" y="321"/>
                  <a:pt x="55" y="145"/>
                  <a:pt x="40" y="150"/>
                </a:cubicBezTo>
                <a:cubicBezTo>
                  <a:pt x="26" y="155"/>
                  <a:pt x="0" y="169"/>
                  <a:pt x="37" y="224"/>
                </a:cubicBezTo>
                <a:cubicBezTo>
                  <a:pt x="73" y="280"/>
                  <a:pt x="187" y="373"/>
                  <a:pt x="180" y="388"/>
                </a:cubicBezTo>
                <a:cubicBezTo>
                  <a:pt x="173" y="404"/>
                  <a:pt x="78" y="319"/>
                  <a:pt x="44" y="317"/>
                </a:cubicBezTo>
                <a:cubicBezTo>
                  <a:pt x="9" y="315"/>
                  <a:pt x="23" y="364"/>
                  <a:pt x="85" y="408"/>
                </a:cubicBezTo>
                <a:cubicBezTo>
                  <a:pt x="147" y="452"/>
                  <a:pt x="298" y="501"/>
                  <a:pt x="303" y="668"/>
                </a:cubicBezTo>
                <a:cubicBezTo>
                  <a:pt x="308" y="835"/>
                  <a:pt x="275" y="1139"/>
                  <a:pt x="275" y="1139"/>
                </a:cubicBezTo>
              </a:path>
            </a:pathLst>
          </a:custGeom>
          <a:solidFill>
            <a:srgbClr val="EB5312"/>
          </a:solidFill>
          <a:ln>
            <a:noFill/>
          </a:ln>
        </p:spPr>
        <p:txBody>
          <a:bodyPr lIns="109728" tIns="54864" rIns="109728" bIns="54864"/>
          <a:lstStyle/>
          <a:p>
            <a:pPr defTabSz="95059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g-BG" sz="1685">
              <a:solidFill>
                <a:srgbClr val="EB531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Freeform 22"/>
          <p:cNvSpPr/>
          <p:nvPr/>
        </p:nvSpPr>
        <p:spPr bwMode="auto">
          <a:xfrm>
            <a:off x="5600700" y="1854200"/>
            <a:ext cx="2252663" cy="2132013"/>
          </a:xfrm>
          <a:custGeom>
            <a:avLst/>
            <a:gdLst>
              <a:gd name="T0" fmla="*/ 388 w 1261"/>
              <a:gd name="T1" fmla="*/ 1185 h 1192"/>
              <a:gd name="T2" fmla="*/ 659 w 1261"/>
              <a:gd name="T3" fmla="*/ 0 h 1192"/>
              <a:gd name="T4" fmla="*/ 490 w 1261"/>
              <a:gd name="T5" fmla="*/ 1192 h 1192"/>
              <a:gd name="T6" fmla="*/ 595 w 1261"/>
              <a:gd name="T7" fmla="*/ 548 h 1192"/>
              <a:gd name="T8" fmla="*/ 388 w 1261"/>
              <a:gd name="T9" fmla="*/ 1185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1" h="1192">
                <a:moveTo>
                  <a:pt x="388" y="1185"/>
                </a:moveTo>
                <a:cubicBezTo>
                  <a:pt x="388" y="1185"/>
                  <a:pt x="0" y="615"/>
                  <a:pt x="659" y="0"/>
                </a:cubicBezTo>
                <a:cubicBezTo>
                  <a:pt x="659" y="0"/>
                  <a:pt x="1261" y="710"/>
                  <a:pt x="490" y="1192"/>
                </a:cubicBezTo>
                <a:cubicBezTo>
                  <a:pt x="490" y="1192"/>
                  <a:pt x="508" y="734"/>
                  <a:pt x="595" y="548"/>
                </a:cubicBezTo>
                <a:cubicBezTo>
                  <a:pt x="595" y="548"/>
                  <a:pt x="363" y="953"/>
                  <a:pt x="388" y="1185"/>
                </a:cubicBezTo>
                <a:close/>
              </a:path>
            </a:pathLst>
          </a:cu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g-BG" sz="1600" b="1">
              <a:solidFill>
                <a:srgbClr val="EB531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Freeform 23"/>
          <p:cNvSpPr/>
          <p:nvPr/>
        </p:nvSpPr>
        <p:spPr bwMode="auto">
          <a:xfrm>
            <a:off x="6759575" y="3173413"/>
            <a:ext cx="1671638" cy="1636712"/>
          </a:xfrm>
          <a:custGeom>
            <a:avLst/>
            <a:gdLst>
              <a:gd name="T0" fmla="*/ 0 w 933"/>
              <a:gd name="T1" fmla="*/ 502 h 915"/>
              <a:gd name="T2" fmla="*/ 933 w 933"/>
              <a:gd name="T3" fmla="*/ 207 h 915"/>
              <a:gd name="T4" fmla="*/ 37 w 933"/>
              <a:gd name="T5" fmla="*/ 576 h 915"/>
              <a:gd name="T6" fmla="*/ 527 w 933"/>
              <a:gd name="T7" fmla="*/ 386 h 915"/>
              <a:gd name="T8" fmla="*/ 0 w 933"/>
              <a:gd name="T9" fmla="*/ 502 h 9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915">
                <a:moveTo>
                  <a:pt x="0" y="502"/>
                </a:moveTo>
                <a:cubicBezTo>
                  <a:pt x="0" y="502"/>
                  <a:pt x="238" y="0"/>
                  <a:pt x="933" y="207"/>
                </a:cubicBezTo>
                <a:cubicBezTo>
                  <a:pt x="933" y="207"/>
                  <a:pt x="686" y="915"/>
                  <a:pt x="37" y="576"/>
                </a:cubicBezTo>
                <a:cubicBezTo>
                  <a:pt x="37" y="576"/>
                  <a:pt x="362" y="402"/>
                  <a:pt x="527" y="386"/>
                </a:cubicBezTo>
                <a:cubicBezTo>
                  <a:pt x="527" y="386"/>
                  <a:pt x="151" y="390"/>
                  <a:pt x="0" y="502"/>
                </a:cubicBezTo>
                <a:close/>
              </a:path>
            </a:pathLst>
          </a:cu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g-BG" sz="1600" b="1">
              <a:solidFill>
                <a:srgbClr val="EB531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Freeform 24"/>
          <p:cNvSpPr/>
          <p:nvPr/>
        </p:nvSpPr>
        <p:spPr bwMode="auto">
          <a:xfrm>
            <a:off x="3740150" y="2832100"/>
            <a:ext cx="1731963" cy="1833563"/>
          </a:xfrm>
          <a:custGeom>
            <a:avLst/>
            <a:gdLst>
              <a:gd name="T0" fmla="*/ 966 w 970"/>
              <a:gd name="T1" fmla="*/ 703 h 1025"/>
              <a:gd name="T2" fmla="*/ 0 w 970"/>
              <a:gd name="T3" fmla="*/ 498 h 1025"/>
              <a:gd name="T4" fmla="*/ 970 w 970"/>
              <a:gd name="T5" fmla="*/ 620 h 1025"/>
              <a:gd name="T6" fmla="*/ 445 w 970"/>
              <a:gd name="T7" fmla="*/ 543 h 1025"/>
              <a:gd name="T8" fmla="*/ 966 w 970"/>
              <a:gd name="T9" fmla="*/ 703 h 10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70" h="1025">
                <a:moveTo>
                  <a:pt x="966" y="703"/>
                </a:moveTo>
                <a:cubicBezTo>
                  <a:pt x="966" y="703"/>
                  <a:pt x="507" y="1025"/>
                  <a:pt x="0" y="498"/>
                </a:cubicBezTo>
                <a:cubicBezTo>
                  <a:pt x="0" y="498"/>
                  <a:pt x="568" y="0"/>
                  <a:pt x="970" y="620"/>
                </a:cubicBezTo>
                <a:cubicBezTo>
                  <a:pt x="970" y="620"/>
                  <a:pt x="598" y="611"/>
                  <a:pt x="445" y="543"/>
                </a:cubicBezTo>
                <a:cubicBezTo>
                  <a:pt x="445" y="543"/>
                  <a:pt x="778" y="726"/>
                  <a:pt x="966" y="703"/>
                </a:cubicBezTo>
                <a:close/>
              </a:path>
            </a:pathLst>
          </a:cu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g-BG" sz="1600" b="1">
              <a:solidFill>
                <a:srgbClr val="EB531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Freeform 25"/>
          <p:cNvSpPr/>
          <p:nvPr/>
        </p:nvSpPr>
        <p:spPr bwMode="auto">
          <a:xfrm>
            <a:off x="4610100" y="2012950"/>
            <a:ext cx="1731963" cy="1806575"/>
          </a:xfrm>
          <a:custGeom>
            <a:avLst/>
            <a:gdLst>
              <a:gd name="T0" fmla="*/ 594 w 968"/>
              <a:gd name="T1" fmla="*/ 1009 h 1009"/>
              <a:gd name="T2" fmla="*/ 142 w 968"/>
              <a:gd name="T3" fmla="*/ 0 h 1009"/>
              <a:gd name="T4" fmla="*/ 671 w 968"/>
              <a:gd name="T5" fmla="*/ 958 h 1009"/>
              <a:gd name="T6" fmla="*/ 395 w 968"/>
              <a:gd name="T7" fmla="*/ 433 h 1009"/>
              <a:gd name="T8" fmla="*/ 594 w 968"/>
              <a:gd name="T9" fmla="*/ 1009 h 1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8" h="1009">
                <a:moveTo>
                  <a:pt x="594" y="1009"/>
                </a:moveTo>
                <a:cubicBezTo>
                  <a:pt x="594" y="1009"/>
                  <a:pt x="0" y="806"/>
                  <a:pt x="142" y="0"/>
                </a:cubicBezTo>
                <a:cubicBezTo>
                  <a:pt x="142" y="0"/>
                  <a:pt x="968" y="186"/>
                  <a:pt x="671" y="958"/>
                </a:cubicBezTo>
                <a:cubicBezTo>
                  <a:pt x="671" y="958"/>
                  <a:pt x="435" y="615"/>
                  <a:pt x="395" y="433"/>
                </a:cubicBezTo>
                <a:cubicBezTo>
                  <a:pt x="395" y="433"/>
                  <a:pt x="449" y="854"/>
                  <a:pt x="594" y="1009"/>
                </a:cubicBezTo>
                <a:close/>
              </a:path>
            </a:pathLst>
          </a:custGeom>
          <a:solidFill>
            <a:srgbClr val="EB531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bg-BG" sz="1600" b="1">
              <a:solidFill>
                <a:srgbClr val="EB531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/>
        </p:nvSpPr>
        <p:spPr bwMode="auto">
          <a:xfrm>
            <a:off x="8312150" y="2379663"/>
            <a:ext cx="23383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zh-CN" altLang="en-US" sz="1600" b="1" dirty="0">
                <a:solidFill>
                  <a:srgbClr val="EA3D1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 dirty="0">
              <a:solidFill>
                <a:srgbClr val="EA3D1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2608263" y="2355850"/>
            <a:ext cx="12779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zh-CN" altLang="en-US" sz="1600" b="1" dirty="0">
                <a:solidFill>
                  <a:srgbClr val="EA3D1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 dirty="0">
              <a:solidFill>
                <a:srgbClr val="EA3D1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TextBox 13"/>
          <p:cNvSpPr txBox="1">
            <a:spLocks noChangeArrowheads="1"/>
          </p:cNvSpPr>
          <p:nvPr/>
        </p:nvSpPr>
        <p:spPr bwMode="auto">
          <a:xfrm>
            <a:off x="8312150" y="4340225"/>
            <a:ext cx="23383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zh-CN" altLang="en-US" sz="1600" b="1" dirty="0">
                <a:solidFill>
                  <a:srgbClr val="EA3D1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 dirty="0">
              <a:solidFill>
                <a:srgbClr val="EA3D1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3"/>
          <p:cNvSpPr txBox="1">
            <a:spLocks noChangeArrowheads="1"/>
          </p:cNvSpPr>
          <p:nvPr/>
        </p:nvSpPr>
        <p:spPr bwMode="auto">
          <a:xfrm>
            <a:off x="2608263" y="4316413"/>
            <a:ext cx="12779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12160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1216025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zh-CN" altLang="en-US" sz="1600" b="1" dirty="0">
                <a:solidFill>
                  <a:srgbClr val="EA3D1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单击编辑标题</a:t>
            </a:r>
            <a:endParaRPr lang="en-US" altLang="zh-CN" sz="1600" b="1" dirty="0">
              <a:solidFill>
                <a:srgbClr val="EA3D1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224468" y="2684125"/>
            <a:ext cx="278688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200" dirty="0">
                <a:solidFill>
                  <a:srgbClr val="EA3D1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单击此处编辑您要的内容。</a:t>
            </a:r>
            <a:r>
              <a:rPr lang="zh-CN" altLang="en-US" sz="12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更多作品请在稻壳儿搜索：青鸟演示</a:t>
            </a:r>
            <a:endParaRPr lang="en-US" altLang="zh-CN" sz="1200" dirty="0">
              <a:solidFill>
                <a:srgbClr val="EA3D1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224468" y="4665663"/>
            <a:ext cx="278688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200" dirty="0">
                <a:solidFill>
                  <a:srgbClr val="EA3D1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单击此处编辑您要的内容。</a:t>
            </a:r>
            <a:r>
              <a:rPr lang="zh-CN" altLang="en-US" sz="12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更多作品请在稻壳儿搜索：青鸟演示</a:t>
            </a:r>
            <a:endParaRPr lang="en-US" altLang="zh-CN" sz="1200" dirty="0">
              <a:solidFill>
                <a:srgbClr val="EA3D1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130682" y="2684125"/>
            <a:ext cx="278688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200" dirty="0">
                <a:solidFill>
                  <a:srgbClr val="EA3D1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单击此处编辑您要的内容。</a:t>
            </a:r>
            <a:r>
              <a:rPr lang="zh-CN" altLang="en-US" sz="12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更多作品请在稻壳儿搜索：青鸟演示</a:t>
            </a:r>
            <a:endParaRPr lang="en-US" altLang="zh-CN" sz="1200" dirty="0">
              <a:solidFill>
                <a:srgbClr val="EA3D1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130682" y="4665662"/>
            <a:ext cx="278688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200" dirty="0">
                <a:solidFill>
                  <a:srgbClr val="EA3D1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单击此处编辑您要的内容。</a:t>
            </a:r>
            <a:r>
              <a:rPr lang="zh-CN" altLang="en-US" sz="12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更多作品请在稻壳儿搜索：青鸟演示</a:t>
            </a:r>
            <a:endParaRPr lang="en-US" altLang="zh-CN" sz="1200" dirty="0">
              <a:solidFill>
                <a:srgbClr val="EA3D1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960419" y="285345"/>
            <a:ext cx="22711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在此处添加标题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5"/>
          <p:cNvSpPr/>
          <p:nvPr/>
        </p:nvSpPr>
        <p:spPr bwMode="auto">
          <a:xfrm>
            <a:off x="1015153" y="2070468"/>
            <a:ext cx="636615" cy="3483328"/>
          </a:xfrm>
          <a:custGeom>
            <a:avLst/>
            <a:gdLst>
              <a:gd name="T0" fmla="*/ 27 w 35"/>
              <a:gd name="T1" fmla="*/ 159 h 191"/>
              <a:gd name="T2" fmla="*/ 27 w 35"/>
              <a:gd name="T3" fmla="*/ 9 h 191"/>
              <a:gd name="T4" fmla="*/ 17 w 35"/>
              <a:gd name="T5" fmla="*/ 0 h 191"/>
              <a:gd name="T6" fmla="*/ 8 w 35"/>
              <a:gd name="T7" fmla="*/ 9 h 191"/>
              <a:gd name="T8" fmla="*/ 8 w 35"/>
              <a:gd name="T9" fmla="*/ 159 h 191"/>
              <a:gd name="T10" fmla="*/ 0 w 35"/>
              <a:gd name="T11" fmla="*/ 174 h 191"/>
              <a:gd name="T12" fmla="*/ 17 w 35"/>
              <a:gd name="T13" fmla="*/ 191 h 191"/>
              <a:gd name="T14" fmla="*/ 35 w 35"/>
              <a:gd name="T15" fmla="*/ 174 h 191"/>
              <a:gd name="T16" fmla="*/ 27 w 35"/>
              <a:gd name="T17" fmla="*/ 159 h 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" h="191">
                <a:moveTo>
                  <a:pt x="27" y="159"/>
                </a:moveTo>
                <a:cubicBezTo>
                  <a:pt x="27" y="9"/>
                  <a:pt x="27" y="9"/>
                  <a:pt x="27" y="9"/>
                </a:cubicBezTo>
                <a:cubicBezTo>
                  <a:pt x="27" y="4"/>
                  <a:pt x="23" y="0"/>
                  <a:pt x="17" y="0"/>
                </a:cubicBezTo>
                <a:cubicBezTo>
                  <a:pt x="12" y="0"/>
                  <a:pt x="8" y="4"/>
                  <a:pt x="8" y="9"/>
                </a:cubicBezTo>
                <a:cubicBezTo>
                  <a:pt x="8" y="159"/>
                  <a:pt x="8" y="159"/>
                  <a:pt x="8" y="159"/>
                </a:cubicBezTo>
                <a:cubicBezTo>
                  <a:pt x="3" y="162"/>
                  <a:pt x="0" y="167"/>
                  <a:pt x="0" y="174"/>
                </a:cubicBezTo>
                <a:cubicBezTo>
                  <a:pt x="0" y="183"/>
                  <a:pt x="8" y="191"/>
                  <a:pt x="17" y="191"/>
                </a:cubicBezTo>
                <a:cubicBezTo>
                  <a:pt x="27" y="191"/>
                  <a:pt x="35" y="183"/>
                  <a:pt x="35" y="174"/>
                </a:cubicBezTo>
                <a:cubicBezTo>
                  <a:pt x="35" y="167"/>
                  <a:pt x="32" y="162"/>
                  <a:pt x="27" y="159"/>
                </a:cubicBezTo>
                <a:close/>
              </a:path>
            </a:pathLst>
          </a:cu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1" name="Freeform 7"/>
          <p:cNvSpPr/>
          <p:nvPr/>
        </p:nvSpPr>
        <p:spPr bwMode="auto">
          <a:xfrm>
            <a:off x="2035638" y="2070468"/>
            <a:ext cx="636615" cy="3483328"/>
          </a:xfrm>
          <a:custGeom>
            <a:avLst/>
            <a:gdLst>
              <a:gd name="T0" fmla="*/ 27 w 35"/>
              <a:gd name="T1" fmla="*/ 159 h 191"/>
              <a:gd name="T2" fmla="*/ 27 w 35"/>
              <a:gd name="T3" fmla="*/ 9 h 191"/>
              <a:gd name="T4" fmla="*/ 17 w 35"/>
              <a:gd name="T5" fmla="*/ 0 h 191"/>
              <a:gd name="T6" fmla="*/ 8 w 35"/>
              <a:gd name="T7" fmla="*/ 9 h 191"/>
              <a:gd name="T8" fmla="*/ 8 w 35"/>
              <a:gd name="T9" fmla="*/ 159 h 191"/>
              <a:gd name="T10" fmla="*/ 0 w 35"/>
              <a:gd name="T11" fmla="*/ 174 h 191"/>
              <a:gd name="T12" fmla="*/ 17 w 35"/>
              <a:gd name="T13" fmla="*/ 191 h 191"/>
              <a:gd name="T14" fmla="*/ 35 w 35"/>
              <a:gd name="T15" fmla="*/ 174 h 191"/>
              <a:gd name="T16" fmla="*/ 27 w 35"/>
              <a:gd name="T17" fmla="*/ 159 h 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" h="191">
                <a:moveTo>
                  <a:pt x="27" y="159"/>
                </a:moveTo>
                <a:cubicBezTo>
                  <a:pt x="27" y="9"/>
                  <a:pt x="27" y="9"/>
                  <a:pt x="27" y="9"/>
                </a:cubicBezTo>
                <a:cubicBezTo>
                  <a:pt x="27" y="4"/>
                  <a:pt x="22" y="0"/>
                  <a:pt x="17" y="0"/>
                </a:cubicBezTo>
                <a:cubicBezTo>
                  <a:pt x="12" y="0"/>
                  <a:pt x="8" y="4"/>
                  <a:pt x="8" y="9"/>
                </a:cubicBezTo>
                <a:cubicBezTo>
                  <a:pt x="8" y="159"/>
                  <a:pt x="8" y="159"/>
                  <a:pt x="8" y="159"/>
                </a:cubicBezTo>
                <a:cubicBezTo>
                  <a:pt x="3" y="162"/>
                  <a:pt x="0" y="167"/>
                  <a:pt x="0" y="174"/>
                </a:cubicBezTo>
                <a:cubicBezTo>
                  <a:pt x="0" y="183"/>
                  <a:pt x="7" y="191"/>
                  <a:pt x="17" y="191"/>
                </a:cubicBezTo>
                <a:cubicBezTo>
                  <a:pt x="27" y="191"/>
                  <a:pt x="35" y="183"/>
                  <a:pt x="35" y="174"/>
                </a:cubicBezTo>
                <a:cubicBezTo>
                  <a:pt x="35" y="167"/>
                  <a:pt x="31" y="162"/>
                  <a:pt x="27" y="159"/>
                </a:cubicBezTo>
                <a:close/>
              </a:path>
            </a:pathLst>
          </a:cu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2" name="Freeform 9"/>
          <p:cNvSpPr/>
          <p:nvPr/>
        </p:nvSpPr>
        <p:spPr bwMode="auto">
          <a:xfrm>
            <a:off x="3037117" y="2070468"/>
            <a:ext cx="636615" cy="3483328"/>
          </a:xfrm>
          <a:custGeom>
            <a:avLst/>
            <a:gdLst>
              <a:gd name="T0" fmla="*/ 27 w 35"/>
              <a:gd name="T1" fmla="*/ 159 h 191"/>
              <a:gd name="T2" fmla="*/ 27 w 35"/>
              <a:gd name="T3" fmla="*/ 9 h 191"/>
              <a:gd name="T4" fmla="*/ 18 w 35"/>
              <a:gd name="T5" fmla="*/ 0 h 191"/>
              <a:gd name="T6" fmla="*/ 8 w 35"/>
              <a:gd name="T7" fmla="*/ 9 h 191"/>
              <a:gd name="T8" fmla="*/ 8 w 35"/>
              <a:gd name="T9" fmla="*/ 159 h 191"/>
              <a:gd name="T10" fmla="*/ 0 w 35"/>
              <a:gd name="T11" fmla="*/ 174 h 191"/>
              <a:gd name="T12" fmla="*/ 18 w 35"/>
              <a:gd name="T13" fmla="*/ 191 h 191"/>
              <a:gd name="T14" fmla="*/ 35 w 35"/>
              <a:gd name="T15" fmla="*/ 174 h 191"/>
              <a:gd name="T16" fmla="*/ 27 w 35"/>
              <a:gd name="T17" fmla="*/ 159 h 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" h="191">
                <a:moveTo>
                  <a:pt x="27" y="159"/>
                </a:moveTo>
                <a:cubicBezTo>
                  <a:pt x="27" y="9"/>
                  <a:pt x="27" y="9"/>
                  <a:pt x="27" y="9"/>
                </a:cubicBezTo>
                <a:cubicBezTo>
                  <a:pt x="27" y="4"/>
                  <a:pt x="23" y="0"/>
                  <a:pt x="18" y="0"/>
                </a:cubicBezTo>
                <a:cubicBezTo>
                  <a:pt x="13" y="0"/>
                  <a:pt x="8" y="4"/>
                  <a:pt x="8" y="9"/>
                </a:cubicBezTo>
                <a:cubicBezTo>
                  <a:pt x="8" y="159"/>
                  <a:pt x="8" y="159"/>
                  <a:pt x="8" y="159"/>
                </a:cubicBezTo>
                <a:cubicBezTo>
                  <a:pt x="3" y="162"/>
                  <a:pt x="0" y="167"/>
                  <a:pt x="0" y="174"/>
                </a:cubicBezTo>
                <a:cubicBezTo>
                  <a:pt x="0" y="183"/>
                  <a:pt x="8" y="191"/>
                  <a:pt x="18" y="191"/>
                </a:cubicBezTo>
                <a:cubicBezTo>
                  <a:pt x="28" y="191"/>
                  <a:pt x="35" y="183"/>
                  <a:pt x="35" y="174"/>
                </a:cubicBezTo>
                <a:cubicBezTo>
                  <a:pt x="35" y="167"/>
                  <a:pt x="32" y="162"/>
                  <a:pt x="27" y="159"/>
                </a:cubicBezTo>
                <a:close/>
              </a:path>
            </a:pathLst>
          </a:cu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3" name="Freeform 11"/>
          <p:cNvSpPr/>
          <p:nvPr/>
        </p:nvSpPr>
        <p:spPr bwMode="auto">
          <a:xfrm>
            <a:off x="4057602" y="2070468"/>
            <a:ext cx="636615" cy="3483328"/>
          </a:xfrm>
          <a:custGeom>
            <a:avLst/>
            <a:gdLst>
              <a:gd name="T0" fmla="*/ 27 w 35"/>
              <a:gd name="T1" fmla="*/ 159 h 191"/>
              <a:gd name="T2" fmla="*/ 27 w 35"/>
              <a:gd name="T3" fmla="*/ 9 h 191"/>
              <a:gd name="T4" fmla="*/ 18 w 35"/>
              <a:gd name="T5" fmla="*/ 0 h 191"/>
              <a:gd name="T6" fmla="*/ 8 w 35"/>
              <a:gd name="T7" fmla="*/ 9 h 191"/>
              <a:gd name="T8" fmla="*/ 8 w 35"/>
              <a:gd name="T9" fmla="*/ 159 h 191"/>
              <a:gd name="T10" fmla="*/ 0 w 35"/>
              <a:gd name="T11" fmla="*/ 174 h 191"/>
              <a:gd name="T12" fmla="*/ 18 w 35"/>
              <a:gd name="T13" fmla="*/ 191 h 191"/>
              <a:gd name="T14" fmla="*/ 35 w 35"/>
              <a:gd name="T15" fmla="*/ 174 h 191"/>
              <a:gd name="T16" fmla="*/ 27 w 35"/>
              <a:gd name="T17" fmla="*/ 159 h 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5" h="191">
                <a:moveTo>
                  <a:pt x="27" y="159"/>
                </a:moveTo>
                <a:cubicBezTo>
                  <a:pt x="27" y="9"/>
                  <a:pt x="27" y="9"/>
                  <a:pt x="27" y="9"/>
                </a:cubicBezTo>
                <a:cubicBezTo>
                  <a:pt x="27" y="4"/>
                  <a:pt x="23" y="0"/>
                  <a:pt x="18" y="0"/>
                </a:cubicBezTo>
                <a:cubicBezTo>
                  <a:pt x="12" y="0"/>
                  <a:pt x="8" y="4"/>
                  <a:pt x="8" y="9"/>
                </a:cubicBezTo>
                <a:cubicBezTo>
                  <a:pt x="8" y="159"/>
                  <a:pt x="8" y="159"/>
                  <a:pt x="8" y="159"/>
                </a:cubicBezTo>
                <a:cubicBezTo>
                  <a:pt x="3" y="162"/>
                  <a:pt x="0" y="167"/>
                  <a:pt x="0" y="174"/>
                </a:cubicBezTo>
                <a:cubicBezTo>
                  <a:pt x="0" y="183"/>
                  <a:pt x="8" y="191"/>
                  <a:pt x="18" y="191"/>
                </a:cubicBezTo>
                <a:cubicBezTo>
                  <a:pt x="27" y="191"/>
                  <a:pt x="35" y="183"/>
                  <a:pt x="35" y="174"/>
                </a:cubicBezTo>
                <a:cubicBezTo>
                  <a:pt x="35" y="167"/>
                  <a:pt x="32" y="162"/>
                  <a:pt x="27" y="159"/>
                </a:cubicBezTo>
                <a:close/>
              </a:path>
            </a:pathLst>
          </a:cu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4" name="椭圆 23"/>
          <p:cNvSpPr/>
          <p:nvPr/>
        </p:nvSpPr>
        <p:spPr>
          <a:xfrm>
            <a:off x="1036680" y="4938709"/>
            <a:ext cx="615087" cy="615087"/>
          </a:xfrm>
          <a:prstGeom prst="ellipse">
            <a:avLst/>
          </a:prstGeom>
          <a:solidFill>
            <a:srgbClr val="EB5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2038161" y="4938708"/>
            <a:ext cx="615087" cy="615087"/>
          </a:xfrm>
          <a:prstGeom prst="ellipse">
            <a:avLst/>
          </a:prstGeom>
          <a:solidFill>
            <a:srgbClr val="EB5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3058646" y="4938702"/>
            <a:ext cx="615087" cy="615087"/>
          </a:xfrm>
          <a:prstGeom prst="ellipse">
            <a:avLst/>
          </a:prstGeom>
          <a:solidFill>
            <a:srgbClr val="EB5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4068383" y="4938702"/>
            <a:ext cx="615087" cy="615087"/>
          </a:xfrm>
          <a:prstGeom prst="ellipse">
            <a:avLst/>
          </a:prstGeom>
          <a:solidFill>
            <a:srgbClr val="EB5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1155562" y="3236681"/>
            <a:ext cx="344015" cy="1845178"/>
          </a:xfrm>
          <a:prstGeom prst="rect">
            <a:avLst/>
          </a:prstGeom>
          <a:solidFill>
            <a:srgbClr val="EB5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2181937" y="3799615"/>
            <a:ext cx="344015" cy="1282243"/>
          </a:xfrm>
          <a:prstGeom prst="rect">
            <a:avLst/>
          </a:prstGeom>
          <a:solidFill>
            <a:srgbClr val="EB5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3194181" y="3403478"/>
            <a:ext cx="330867" cy="1678381"/>
          </a:xfrm>
          <a:prstGeom prst="rect">
            <a:avLst/>
          </a:prstGeom>
          <a:solidFill>
            <a:srgbClr val="EB5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4200171" y="3980587"/>
            <a:ext cx="347707" cy="1114021"/>
          </a:xfrm>
          <a:prstGeom prst="rect">
            <a:avLst/>
          </a:prstGeom>
          <a:solidFill>
            <a:srgbClr val="EB5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>
                <a:solidFill>
                  <a:schemeClr val="lt1"/>
                </a:solidFill>
              </a:defRPr>
            </a:defPPr>
            <a:lvl1pPr marL="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32" name="文本框 6"/>
          <p:cNvSpPr txBox="1">
            <a:spLocks noChangeArrowheads="1"/>
          </p:cNvSpPr>
          <p:nvPr/>
        </p:nvSpPr>
        <p:spPr bwMode="auto">
          <a:xfrm>
            <a:off x="1060998" y="5104755"/>
            <a:ext cx="587568" cy="331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>
                <a:solidFill>
                  <a:schemeClr val="bg1"/>
                </a:solidFill>
                <a:latin typeface="+mj-lt"/>
                <a:ea typeface="方正兰亭黑_GBK"/>
              </a:rPr>
              <a:t>85%</a:t>
            </a:r>
          </a:p>
        </p:txBody>
      </p:sp>
      <p:sp>
        <p:nvSpPr>
          <p:cNvPr id="33" name="文本框 6"/>
          <p:cNvSpPr txBox="1">
            <a:spLocks noChangeArrowheads="1"/>
          </p:cNvSpPr>
          <p:nvPr/>
        </p:nvSpPr>
        <p:spPr bwMode="auto">
          <a:xfrm>
            <a:off x="2076461" y="5094607"/>
            <a:ext cx="587568" cy="331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>
                <a:solidFill>
                  <a:schemeClr val="bg1"/>
                </a:solidFill>
                <a:latin typeface="+mj-lt"/>
                <a:ea typeface="方正兰亭黑_GBK"/>
              </a:rPr>
              <a:t>60%</a:t>
            </a:r>
          </a:p>
        </p:txBody>
      </p:sp>
      <p:sp>
        <p:nvSpPr>
          <p:cNvPr id="34" name="文本框 6"/>
          <p:cNvSpPr txBox="1">
            <a:spLocks noChangeArrowheads="1"/>
          </p:cNvSpPr>
          <p:nvPr/>
        </p:nvSpPr>
        <p:spPr bwMode="auto">
          <a:xfrm>
            <a:off x="3090316" y="5101116"/>
            <a:ext cx="587568" cy="331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>
                <a:solidFill>
                  <a:schemeClr val="bg1"/>
                </a:solidFill>
                <a:latin typeface="+mj-lt"/>
                <a:ea typeface="方正兰亭黑_GBK"/>
              </a:rPr>
              <a:t>80%</a:t>
            </a:r>
          </a:p>
        </p:txBody>
      </p:sp>
      <p:sp>
        <p:nvSpPr>
          <p:cNvPr id="35" name="文本框 6"/>
          <p:cNvSpPr txBox="1">
            <a:spLocks noChangeArrowheads="1"/>
          </p:cNvSpPr>
          <p:nvPr/>
        </p:nvSpPr>
        <p:spPr bwMode="auto">
          <a:xfrm>
            <a:off x="4112023" y="5093069"/>
            <a:ext cx="587568" cy="331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 Light" panose="020F0302020204030204" pitchFamily="34" charset="0"/>
                <a:ea typeface="方正宋刻本秀楷简体" panose="02000000000000000000" pitchFamily="2" charset="-122"/>
              </a:defRPr>
            </a:lvl9pPr>
          </a:lstStyle>
          <a:p>
            <a:pPr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200">
                <a:solidFill>
                  <a:schemeClr val="bg1"/>
                </a:solidFill>
                <a:latin typeface="+mj-lt"/>
                <a:ea typeface="方正兰亭黑_GBK"/>
              </a:rPr>
              <a:t>55%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965931" y="5751407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项目一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1984066" y="5751406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项目二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3002201" y="5758166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项目三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4012386" y="5758165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4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项目四</a:t>
            </a:r>
          </a:p>
        </p:txBody>
      </p:sp>
      <p:grpSp>
        <p:nvGrpSpPr>
          <p:cNvPr id="40" name="组合 31"/>
          <p:cNvGrpSpPr/>
          <p:nvPr/>
        </p:nvGrpSpPr>
        <p:grpSpPr bwMode="auto">
          <a:xfrm>
            <a:off x="6043702" y="2336464"/>
            <a:ext cx="418533" cy="418533"/>
            <a:chOff x="0" y="0"/>
            <a:chExt cx="812800" cy="812800"/>
          </a:xfrm>
          <a:solidFill>
            <a:srgbClr val="EB5312"/>
          </a:solidFill>
        </p:grpSpPr>
        <p:sp>
          <p:nvSpPr>
            <p:cNvPr id="41" name="椭圆 32"/>
            <p:cNvSpPr>
              <a:spLocks noChangeArrowheads="1"/>
            </p:cNvSpPr>
            <p:nvPr/>
          </p:nvSpPr>
          <p:spPr bwMode="auto">
            <a:xfrm>
              <a:off x="0" y="0"/>
              <a:ext cx="812800" cy="8128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buFont typeface="Arial" panose="020B0604020202020204" pitchFamily="34" charset="0"/>
                <a:buNone/>
              </a:pPr>
              <a:endParaRPr lang="zh-CN" altLang="en-US" sz="16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任意多边形 33"/>
            <p:cNvSpPr/>
            <p:nvPr/>
          </p:nvSpPr>
          <p:spPr bwMode="auto">
            <a:xfrm rot="5400000">
              <a:off x="120456" y="120456"/>
              <a:ext cx="571888" cy="571888"/>
            </a:xfrm>
            <a:custGeom>
              <a:avLst/>
              <a:gdLst>
                <a:gd name="T0" fmla="*/ 0 w 692642"/>
                <a:gd name="T1" fmla="*/ 194932 h 692642"/>
                <a:gd name="T2" fmla="*/ 38476 w 692642"/>
                <a:gd name="T3" fmla="*/ 156456 h 692642"/>
                <a:gd name="T4" fmla="*/ 156457 w 692642"/>
                <a:gd name="T5" fmla="*/ 156456 h 692642"/>
                <a:gd name="T6" fmla="*/ 156457 w 692642"/>
                <a:gd name="T7" fmla="*/ 38476 h 692642"/>
                <a:gd name="T8" fmla="*/ 194933 w 692642"/>
                <a:gd name="T9" fmla="*/ 0 h 692642"/>
                <a:gd name="T10" fmla="*/ 233409 w 692642"/>
                <a:gd name="T11" fmla="*/ 38476 h 692642"/>
                <a:gd name="T12" fmla="*/ 233409 w 692642"/>
                <a:gd name="T13" fmla="*/ 156457 h 692642"/>
                <a:gd name="T14" fmla="*/ 351390 w 692642"/>
                <a:gd name="T15" fmla="*/ 156457 h 692642"/>
                <a:gd name="T16" fmla="*/ 389866 w 692642"/>
                <a:gd name="T17" fmla="*/ 194933 h 692642"/>
                <a:gd name="T18" fmla="*/ 389865 w 692642"/>
                <a:gd name="T19" fmla="*/ 194932 h 692642"/>
                <a:gd name="T20" fmla="*/ 351389 w 692642"/>
                <a:gd name="T21" fmla="*/ 233409 h 692642"/>
                <a:gd name="T22" fmla="*/ 233409 w 692642"/>
                <a:gd name="T23" fmla="*/ 233409 h 692642"/>
                <a:gd name="T24" fmla="*/ 233409 w 692642"/>
                <a:gd name="T25" fmla="*/ 351390 h 692642"/>
                <a:gd name="T26" fmla="*/ 194932 w 692642"/>
                <a:gd name="T27" fmla="*/ 389866 h 692642"/>
                <a:gd name="T28" fmla="*/ 194933 w 692642"/>
                <a:gd name="T29" fmla="*/ 389865 h 692642"/>
                <a:gd name="T30" fmla="*/ 156457 w 692642"/>
                <a:gd name="T31" fmla="*/ 351389 h 692642"/>
                <a:gd name="T32" fmla="*/ 156457 w 692642"/>
                <a:gd name="T33" fmla="*/ 233409 h 692642"/>
                <a:gd name="T34" fmla="*/ 38476 w 692642"/>
                <a:gd name="T35" fmla="*/ 233409 h 692642"/>
                <a:gd name="T36" fmla="*/ 0 w 692642"/>
                <a:gd name="T37" fmla="*/ 194932 h 6926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92642"/>
                <a:gd name="T58" fmla="*/ 0 h 692642"/>
                <a:gd name="T59" fmla="*/ 692642 w 692642"/>
                <a:gd name="T60" fmla="*/ 692642 h 69264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92642" h="692642">
                  <a:moveTo>
                    <a:pt x="0" y="346320"/>
                  </a:moveTo>
                  <a:cubicBezTo>
                    <a:pt x="0" y="308567"/>
                    <a:pt x="30604" y="277963"/>
                    <a:pt x="68357" y="277963"/>
                  </a:cubicBezTo>
                  <a:lnTo>
                    <a:pt x="277964" y="277963"/>
                  </a:lnTo>
                  <a:lnTo>
                    <a:pt x="277964" y="68357"/>
                  </a:lnTo>
                  <a:cubicBezTo>
                    <a:pt x="277964" y="30604"/>
                    <a:pt x="308568" y="0"/>
                    <a:pt x="346321" y="0"/>
                  </a:cubicBezTo>
                  <a:cubicBezTo>
                    <a:pt x="384074" y="0"/>
                    <a:pt x="414678" y="30604"/>
                    <a:pt x="414678" y="68357"/>
                  </a:cubicBezTo>
                  <a:lnTo>
                    <a:pt x="414678" y="277964"/>
                  </a:lnTo>
                  <a:lnTo>
                    <a:pt x="624285" y="277964"/>
                  </a:lnTo>
                  <a:cubicBezTo>
                    <a:pt x="662038" y="277964"/>
                    <a:pt x="692642" y="308568"/>
                    <a:pt x="692642" y="346321"/>
                  </a:cubicBezTo>
                  <a:lnTo>
                    <a:pt x="692641" y="346320"/>
                  </a:lnTo>
                  <a:cubicBezTo>
                    <a:pt x="692641" y="384073"/>
                    <a:pt x="662037" y="414677"/>
                    <a:pt x="624284" y="414677"/>
                  </a:cubicBezTo>
                  <a:lnTo>
                    <a:pt x="414677" y="414677"/>
                  </a:lnTo>
                  <a:lnTo>
                    <a:pt x="414677" y="624285"/>
                  </a:lnTo>
                  <a:cubicBezTo>
                    <a:pt x="414677" y="662038"/>
                    <a:pt x="384073" y="692642"/>
                    <a:pt x="346320" y="692642"/>
                  </a:cubicBezTo>
                  <a:lnTo>
                    <a:pt x="346321" y="692641"/>
                  </a:lnTo>
                  <a:cubicBezTo>
                    <a:pt x="308568" y="692641"/>
                    <a:pt x="277964" y="662037"/>
                    <a:pt x="277964" y="624284"/>
                  </a:cubicBezTo>
                  <a:lnTo>
                    <a:pt x="277964" y="414677"/>
                  </a:lnTo>
                  <a:lnTo>
                    <a:pt x="68357" y="414677"/>
                  </a:lnTo>
                  <a:cubicBezTo>
                    <a:pt x="30604" y="414677"/>
                    <a:pt x="0" y="384073"/>
                    <a:pt x="0" y="3463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>
                <a:lnSpc>
                  <a:spcPct val="120000"/>
                </a:lnSpc>
              </a:pPr>
              <a:endParaRPr lang="zh-CN" altLang="en-US" sz="16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3" name="组合 42"/>
          <p:cNvGrpSpPr/>
          <p:nvPr/>
        </p:nvGrpSpPr>
        <p:grpSpPr bwMode="auto">
          <a:xfrm>
            <a:off x="6043702" y="3122584"/>
            <a:ext cx="418533" cy="418533"/>
            <a:chOff x="0" y="0"/>
            <a:chExt cx="812800" cy="812800"/>
          </a:xfrm>
          <a:solidFill>
            <a:srgbClr val="EB5312"/>
          </a:solidFill>
        </p:grpSpPr>
        <p:sp>
          <p:nvSpPr>
            <p:cNvPr id="44" name="椭圆 43"/>
            <p:cNvSpPr>
              <a:spLocks noChangeArrowheads="1"/>
            </p:cNvSpPr>
            <p:nvPr/>
          </p:nvSpPr>
          <p:spPr bwMode="auto">
            <a:xfrm>
              <a:off x="0" y="0"/>
              <a:ext cx="812800" cy="8128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buFont typeface="Arial" panose="020B0604020202020204" pitchFamily="34" charset="0"/>
                <a:buNone/>
              </a:pPr>
              <a:endParaRPr lang="zh-CN" altLang="en-US" sz="16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5" name="任意多边形 44"/>
            <p:cNvSpPr/>
            <p:nvPr/>
          </p:nvSpPr>
          <p:spPr bwMode="auto">
            <a:xfrm rot="5400000">
              <a:off x="120456" y="120456"/>
              <a:ext cx="571888" cy="571888"/>
            </a:xfrm>
            <a:custGeom>
              <a:avLst/>
              <a:gdLst>
                <a:gd name="T0" fmla="*/ 0 w 692642"/>
                <a:gd name="T1" fmla="*/ 194932 h 692642"/>
                <a:gd name="T2" fmla="*/ 38476 w 692642"/>
                <a:gd name="T3" fmla="*/ 156456 h 692642"/>
                <a:gd name="T4" fmla="*/ 156457 w 692642"/>
                <a:gd name="T5" fmla="*/ 156456 h 692642"/>
                <a:gd name="T6" fmla="*/ 156457 w 692642"/>
                <a:gd name="T7" fmla="*/ 38476 h 692642"/>
                <a:gd name="T8" fmla="*/ 194933 w 692642"/>
                <a:gd name="T9" fmla="*/ 0 h 692642"/>
                <a:gd name="T10" fmla="*/ 233409 w 692642"/>
                <a:gd name="T11" fmla="*/ 38476 h 692642"/>
                <a:gd name="T12" fmla="*/ 233409 w 692642"/>
                <a:gd name="T13" fmla="*/ 156457 h 692642"/>
                <a:gd name="T14" fmla="*/ 351390 w 692642"/>
                <a:gd name="T15" fmla="*/ 156457 h 692642"/>
                <a:gd name="T16" fmla="*/ 389866 w 692642"/>
                <a:gd name="T17" fmla="*/ 194933 h 692642"/>
                <a:gd name="T18" fmla="*/ 389865 w 692642"/>
                <a:gd name="T19" fmla="*/ 194932 h 692642"/>
                <a:gd name="T20" fmla="*/ 351389 w 692642"/>
                <a:gd name="T21" fmla="*/ 233409 h 692642"/>
                <a:gd name="T22" fmla="*/ 233409 w 692642"/>
                <a:gd name="T23" fmla="*/ 233409 h 692642"/>
                <a:gd name="T24" fmla="*/ 233409 w 692642"/>
                <a:gd name="T25" fmla="*/ 351390 h 692642"/>
                <a:gd name="T26" fmla="*/ 194932 w 692642"/>
                <a:gd name="T27" fmla="*/ 389866 h 692642"/>
                <a:gd name="T28" fmla="*/ 194933 w 692642"/>
                <a:gd name="T29" fmla="*/ 389865 h 692642"/>
                <a:gd name="T30" fmla="*/ 156457 w 692642"/>
                <a:gd name="T31" fmla="*/ 351389 h 692642"/>
                <a:gd name="T32" fmla="*/ 156457 w 692642"/>
                <a:gd name="T33" fmla="*/ 233409 h 692642"/>
                <a:gd name="T34" fmla="*/ 38476 w 692642"/>
                <a:gd name="T35" fmla="*/ 233409 h 692642"/>
                <a:gd name="T36" fmla="*/ 0 w 692642"/>
                <a:gd name="T37" fmla="*/ 194932 h 6926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92642"/>
                <a:gd name="T58" fmla="*/ 0 h 692642"/>
                <a:gd name="T59" fmla="*/ 692642 w 692642"/>
                <a:gd name="T60" fmla="*/ 692642 h 69264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92642" h="692642">
                  <a:moveTo>
                    <a:pt x="0" y="346320"/>
                  </a:moveTo>
                  <a:cubicBezTo>
                    <a:pt x="0" y="308567"/>
                    <a:pt x="30604" y="277963"/>
                    <a:pt x="68357" y="277963"/>
                  </a:cubicBezTo>
                  <a:lnTo>
                    <a:pt x="277964" y="277963"/>
                  </a:lnTo>
                  <a:lnTo>
                    <a:pt x="277964" y="68357"/>
                  </a:lnTo>
                  <a:cubicBezTo>
                    <a:pt x="277964" y="30604"/>
                    <a:pt x="308568" y="0"/>
                    <a:pt x="346321" y="0"/>
                  </a:cubicBezTo>
                  <a:cubicBezTo>
                    <a:pt x="384074" y="0"/>
                    <a:pt x="414678" y="30604"/>
                    <a:pt x="414678" y="68357"/>
                  </a:cubicBezTo>
                  <a:lnTo>
                    <a:pt x="414678" y="277964"/>
                  </a:lnTo>
                  <a:lnTo>
                    <a:pt x="624285" y="277964"/>
                  </a:lnTo>
                  <a:cubicBezTo>
                    <a:pt x="662038" y="277964"/>
                    <a:pt x="692642" y="308568"/>
                    <a:pt x="692642" y="346321"/>
                  </a:cubicBezTo>
                  <a:lnTo>
                    <a:pt x="692641" y="346320"/>
                  </a:lnTo>
                  <a:cubicBezTo>
                    <a:pt x="692641" y="384073"/>
                    <a:pt x="662037" y="414677"/>
                    <a:pt x="624284" y="414677"/>
                  </a:cubicBezTo>
                  <a:lnTo>
                    <a:pt x="414677" y="414677"/>
                  </a:lnTo>
                  <a:lnTo>
                    <a:pt x="414677" y="624285"/>
                  </a:lnTo>
                  <a:cubicBezTo>
                    <a:pt x="414677" y="662038"/>
                    <a:pt x="384073" y="692642"/>
                    <a:pt x="346320" y="692642"/>
                  </a:cubicBezTo>
                  <a:lnTo>
                    <a:pt x="346321" y="692641"/>
                  </a:lnTo>
                  <a:cubicBezTo>
                    <a:pt x="308568" y="692641"/>
                    <a:pt x="277964" y="662037"/>
                    <a:pt x="277964" y="624284"/>
                  </a:cubicBezTo>
                  <a:lnTo>
                    <a:pt x="277964" y="414677"/>
                  </a:lnTo>
                  <a:lnTo>
                    <a:pt x="68357" y="414677"/>
                  </a:lnTo>
                  <a:cubicBezTo>
                    <a:pt x="30604" y="414677"/>
                    <a:pt x="0" y="384073"/>
                    <a:pt x="0" y="3463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>
                <a:lnSpc>
                  <a:spcPct val="120000"/>
                </a:lnSpc>
              </a:pPr>
              <a:endParaRPr lang="zh-CN" altLang="en-US" sz="16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6" name="组合 31"/>
          <p:cNvGrpSpPr/>
          <p:nvPr/>
        </p:nvGrpSpPr>
        <p:grpSpPr bwMode="auto">
          <a:xfrm>
            <a:off x="6043702" y="3890525"/>
            <a:ext cx="418533" cy="418533"/>
            <a:chOff x="0" y="0"/>
            <a:chExt cx="812800" cy="812800"/>
          </a:xfrm>
          <a:solidFill>
            <a:srgbClr val="EB5312"/>
          </a:solidFill>
        </p:grpSpPr>
        <p:sp>
          <p:nvSpPr>
            <p:cNvPr id="47" name="椭圆 32"/>
            <p:cNvSpPr>
              <a:spLocks noChangeArrowheads="1"/>
            </p:cNvSpPr>
            <p:nvPr/>
          </p:nvSpPr>
          <p:spPr bwMode="auto">
            <a:xfrm>
              <a:off x="0" y="0"/>
              <a:ext cx="812800" cy="8128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buFont typeface="Arial" panose="020B0604020202020204" pitchFamily="34" charset="0"/>
                <a:buNone/>
              </a:pPr>
              <a:endParaRPr lang="zh-CN" altLang="en-US" sz="16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8" name="任意多边形 33"/>
            <p:cNvSpPr/>
            <p:nvPr/>
          </p:nvSpPr>
          <p:spPr bwMode="auto">
            <a:xfrm rot="5400000">
              <a:off x="120456" y="120456"/>
              <a:ext cx="571888" cy="571888"/>
            </a:xfrm>
            <a:custGeom>
              <a:avLst/>
              <a:gdLst>
                <a:gd name="T0" fmla="*/ 0 w 692642"/>
                <a:gd name="T1" fmla="*/ 194932 h 692642"/>
                <a:gd name="T2" fmla="*/ 38476 w 692642"/>
                <a:gd name="T3" fmla="*/ 156456 h 692642"/>
                <a:gd name="T4" fmla="*/ 156457 w 692642"/>
                <a:gd name="T5" fmla="*/ 156456 h 692642"/>
                <a:gd name="T6" fmla="*/ 156457 w 692642"/>
                <a:gd name="T7" fmla="*/ 38476 h 692642"/>
                <a:gd name="T8" fmla="*/ 194933 w 692642"/>
                <a:gd name="T9" fmla="*/ 0 h 692642"/>
                <a:gd name="T10" fmla="*/ 233409 w 692642"/>
                <a:gd name="T11" fmla="*/ 38476 h 692642"/>
                <a:gd name="T12" fmla="*/ 233409 w 692642"/>
                <a:gd name="T13" fmla="*/ 156457 h 692642"/>
                <a:gd name="T14" fmla="*/ 351390 w 692642"/>
                <a:gd name="T15" fmla="*/ 156457 h 692642"/>
                <a:gd name="T16" fmla="*/ 389866 w 692642"/>
                <a:gd name="T17" fmla="*/ 194933 h 692642"/>
                <a:gd name="T18" fmla="*/ 389865 w 692642"/>
                <a:gd name="T19" fmla="*/ 194932 h 692642"/>
                <a:gd name="T20" fmla="*/ 351389 w 692642"/>
                <a:gd name="T21" fmla="*/ 233409 h 692642"/>
                <a:gd name="T22" fmla="*/ 233409 w 692642"/>
                <a:gd name="T23" fmla="*/ 233409 h 692642"/>
                <a:gd name="T24" fmla="*/ 233409 w 692642"/>
                <a:gd name="T25" fmla="*/ 351390 h 692642"/>
                <a:gd name="T26" fmla="*/ 194932 w 692642"/>
                <a:gd name="T27" fmla="*/ 389866 h 692642"/>
                <a:gd name="T28" fmla="*/ 194933 w 692642"/>
                <a:gd name="T29" fmla="*/ 389865 h 692642"/>
                <a:gd name="T30" fmla="*/ 156457 w 692642"/>
                <a:gd name="T31" fmla="*/ 351389 h 692642"/>
                <a:gd name="T32" fmla="*/ 156457 w 692642"/>
                <a:gd name="T33" fmla="*/ 233409 h 692642"/>
                <a:gd name="T34" fmla="*/ 38476 w 692642"/>
                <a:gd name="T35" fmla="*/ 233409 h 692642"/>
                <a:gd name="T36" fmla="*/ 0 w 692642"/>
                <a:gd name="T37" fmla="*/ 194932 h 6926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92642"/>
                <a:gd name="T58" fmla="*/ 0 h 692642"/>
                <a:gd name="T59" fmla="*/ 692642 w 692642"/>
                <a:gd name="T60" fmla="*/ 692642 h 69264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92642" h="692642">
                  <a:moveTo>
                    <a:pt x="0" y="346320"/>
                  </a:moveTo>
                  <a:cubicBezTo>
                    <a:pt x="0" y="308567"/>
                    <a:pt x="30604" y="277963"/>
                    <a:pt x="68357" y="277963"/>
                  </a:cubicBezTo>
                  <a:lnTo>
                    <a:pt x="277964" y="277963"/>
                  </a:lnTo>
                  <a:lnTo>
                    <a:pt x="277964" y="68357"/>
                  </a:lnTo>
                  <a:cubicBezTo>
                    <a:pt x="277964" y="30604"/>
                    <a:pt x="308568" y="0"/>
                    <a:pt x="346321" y="0"/>
                  </a:cubicBezTo>
                  <a:cubicBezTo>
                    <a:pt x="384074" y="0"/>
                    <a:pt x="414678" y="30604"/>
                    <a:pt x="414678" y="68357"/>
                  </a:cubicBezTo>
                  <a:lnTo>
                    <a:pt x="414678" y="277964"/>
                  </a:lnTo>
                  <a:lnTo>
                    <a:pt x="624285" y="277964"/>
                  </a:lnTo>
                  <a:cubicBezTo>
                    <a:pt x="662038" y="277964"/>
                    <a:pt x="692642" y="308568"/>
                    <a:pt x="692642" y="346321"/>
                  </a:cubicBezTo>
                  <a:lnTo>
                    <a:pt x="692641" y="346320"/>
                  </a:lnTo>
                  <a:cubicBezTo>
                    <a:pt x="692641" y="384073"/>
                    <a:pt x="662037" y="414677"/>
                    <a:pt x="624284" y="414677"/>
                  </a:cubicBezTo>
                  <a:lnTo>
                    <a:pt x="414677" y="414677"/>
                  </a:lnTo>
                  <a:lnTo>
                    <a:pt x="414677" y="624285"/>
                  </a:lnTo>
                  <a:cubicBezTo>
                    <a:pt x="414677" y="662038"/>
                    <a:pt x="384073" y="692642"/>
                    <a:pt x="346320" y="692642"/>
                  </a:cubicBezTo>
                  <a:lnTo>
                    <a:pt x="346321" y="692641"/>
                  </a:lnTo>
                  <a:cubicBezTo>
                    <a:pt x="308568" y="692641"/>
                    <a:pt x="277964" y="662037"/>
                    <a:pt x="277964" y="624284"/>
                  </a:cubicBezTo>
                  <a:lnTo>
                    <a:pt x="277964" y="414677"/>
                  </a:lnTo>
                  <a:lnTo>
                    <a:pt x="68357" y="414677"/>
                  </a:lnTo>
                  <a:cubicBezTo>
                    <a:pt x="30604" y="414677"/>
                    <a:pt x="0" y="384073"/>
                    <a:pt x="0" y="3463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>
                <a:lnSpc>
                  <a:spcPct val="120000"/>
                </a:lnSpc>
              </a:pPr>
              <a:endParaRPr lang="zh-CN" altLang="en-US" sz="16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9" name="组合 31"/>
          <p:cNvGrpSpPr/>
          <p:nvPr/>
        </p:nvGrpSpPr>
        <p:grpSpPr bwMode="auto">
          <a:xfrm>
            <a:off x="6043702" y="4618434"/>
            <a:ext cx="418533" cy="418533"/>
            <a:chOff x="0" y="0"/>
            <a:chExt cx="812800" cy="812800"/>
          </a:xfrm>
          <a:solidFill>
            <a:srgbClr val="EB5312"/>
          </a:solidFill>
        </p:grpSpPr>
        <p:sp>
          <p:nvSpPr>
            <p:cNvPr id="50" name="椭圆 32"/>
            <p:cNvSpPr>
              <a:spLocks noChangeArrowheads="1"/>
            </p:cNvSpPr>
            <p:nvPr/>
          </p:nvSpPr>
          <p:spPr bwMode="auto">
            <a:xfrm>
              <a:off x="0" y="0"/>
              <a:ext cx="812800" cy="8128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微软雅黑 Light" panose="020B0502040204020203" charset="-122"/>
                  <a:cs typeface="微软雅黑 Light" panose="020B0502040204020203" charset="-122"/>
                </a:defRPr>
              </a:lvl9pPr>
            </a:lstStyle>
            <a:p>
              <a:pPr algn="ctr" eaLnBrk="1" hangingPunct="1">
                <a:lnSpc>
                  <a:spcPct val="120000"/>
                </a:lnSpc>
                <a:buFont typeface="Arial" panose="020B0604020202020204" pitchFamily="34" charset="0"/>
                <a:buNone/>
              </a:pPr>
              <a:endParaRPr lang="zh-CN" altLang="en-US" sz="16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1" name="任意多边形 33"/>
            <p:cNvSpPr/>
            <p:nvPr/>
          </p:nvSpPr>
          <p:spPr bwMode="auto">
            <a:xfrm rot="5400000">
              <a:off x="120456" y="120456"/>
              <a:ext cx="571888" cy="571888"/>
            </a:xfrm>
            <a:custGeom>
              <a:avLst/>
              <a:gdLst>
                <a:gd name="T0" fmla="*/ 0 w 692642"/>
                <a:gd name="T1" fmla="*/ 194932 h 692642"/>
                <a:gd name="T2" fmla="*/ 38476 w 692642"/>
                <a:gd name="T3" fmla="*/ 156456 h 692642"/>
                <a:gd name="T4" fmla="*/ 156457 w 692642"/>
                <a:gd name="T5" fmla="*/ 156456 h 692642"/>
                <a:gd name="T6" fmla="*/ 156457 w 692642"/>
                <a:gd name="T7" fmla="*/ 38476 h 692642"/>
                <a:gd name="T8" fmla="*/ 194933 w 692642"/>
                <a:gd name="T9" fmla="*/ 0 h 692642"/>
                <a:gd name="T10" fmla="*/ 233409 w 692642"/>
                <a:gd name="T11" fmla="*/ 38476 h 692642"/>
                <a:gd name="T12" fmla="*/ 233409 w 692642"/>
                <a:gd name="T13" fmla="*/ 156457 h 692642"/>
                <a:gd name="T14" fmla="*/ 351390 w 692642"/>
                <a:gd name="T15" fmla="*/ 156457 h 692642"/>
                <a:gd name="T16" fmla="*/ 389866 w 692642"/>
                <a:gd name="T17" fmla="*/ 194933 h 692642"/>
                <a:gd name="T18" fmla="*/ 389865 w 692642"/>
                <a:gd name="T19" fmla="*/ 194932 h 692642"/>
                <a:gd name="T20" fmla="*/ 351389 w 692642"/>
                <a:gd name="T21" fmla="*/ 233409 h 692642"/>
                <a:gd name="T22" fmla="*/ 233409 w 692642"/>
                <a:gd name="T23" fmla="*/ 233409 h 692642"/>
                <a:gd name="T24" fmla="*/ 233409 w 692642"/>
                <a:gd name="T25" fmla="*/ 351390 h 692642"/>
                <a:gd name="T26" fmla="*/ 194932 w 692642"/>
                <a:gd name="T27" fmla="*/ 389866 h 692642"/>
                <a:gd name="T28" fmla="*/ 194933 w 692642"/>
                <a:gd name="T29" fmla="*/ 389865 h 692642"/>
                <a:gd name="T30" fmla="*/ 156457 w 692642"/>
                <a:gd name="T31" fmla="*/ 351389 h 692642"/>
                <a:gd name="T32" fmla="*/ 156457 w 692642"/>
                <a:gd name="T33" fmla="*/ 233409 h 692642"/>
                <a:gd name="T34" fmla="*/ 38476 w 692642"/>
                <a:gd name="T35" fmla="*/ 233409 h 692642"/>
                <a:gd name="T36" fmla="*/ 0 w 692642"/>
                <a:gd name="T37" fmla="*/ 194932 h 69264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92642"/>
                <a:gd name="T58" fmla="*/ 0 h 692642"/>
                <a:gd name="T59" fmla="*/ 692642 w 692642"/>
                <a:gd name="T60" fmla="*/ 692642 h 69264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92642" h="692642">
                  <a:moveTo>
                    <a:pt x="0" y="346320"/>
                  </a:moveTo>
                  <a:cubicBezTo>
                    <a:pt x="0" y="308567"/>
                    <a:pt x="30604" y="277963"/>
                    <a:pt x="68357" y="277963"/>
                  </a:cubicBezTo>
                  <a:lnTo>
                    <a:pt x="277964" y="277963"/>
                  </a:lnTo>
                  <a:lnTo>
                    <a:pt x="277964" y="68357"/>
                  </a:lnTo>
                  <a:cubicBezTo>
                    <a:pt x="277964" y="30604"/>
                    <a:pt x="308568" y="0"/>
                    <a:pt x="346321" y="0"/>
                  </a:cubicBezTo>
                  <a:cubicBezTo>
                    <a:pt x="384074" y="0"/>
                    <a:pt x="414678" y="30604"/>
                    <a:pt x="414678" y="68357"/>
                  </a:cubicBezTo>
                  <a:lnTo>
                    <a:pt x="414678" y="277964"/>
                  </a:lnTo>
                  <a:lnTo>
                    <a:pt x="624285" y="277964"/>
                  </a:lnTo>
                  <a:cubicBezTo>
                    <a:pt x="662038" y="277964"/>
                    <a:pt x="692642" y="308568"/>
                    <a:pt x="692642" y="346321"/>
                  </a:cubicBezTo>
                  <a:lnTo>
                    <a:pt x="692641" y="346320"/>
                  </a:lnTo>
                  <a:cubicBezTo>
                    <a:pt x="692641" y="384073"/>
                    <a:pt x="662037" y="414677"/>
                    <a:pt x="624284" y="414677"/>
                  </a:cubicBezTo>
                  <a:lnTo>
                    <a:pt x="414677" y="414677"/>
                  </a:lnTo>
                  <a:lnTo>
                    <a:pt x="414677" y="624285"/>
                  </a:lnTo>
                  <a:cubicBezTo>
                    <a:pt x="414677" y="662038"/>
                    <a:pt x="384073" y="692642"/>
                    <a:pt x="346320" y="692642"/>
                  </a:cubicBezTo>
                  <a:lnTo>
                    <a:pt x="346321" y="692641"/>
                  </a:lnTo>
                  <a:cubicBezTo>
                    <a:pt x="308568" y="692641"/>
                    <a:pt x="277964" y="662037"/>
                    <a:pt x="277964" y="624284"/>
                  </a:cubicBezTo>
                  <a:lnTo>
                    <a:pt x="277964" y="414677"/>
                  </a:lnTo>
                  <a:lnTo>
                    <a:pt x="68357" y="414677"/>
                  </a:lnTo>
                  <a:cubicBezTo>
                    <a:pt x="30604" y="414677"/>
                    <a:pt x="0" y="384073"/>
                    <a:pt x="0" y="34632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>
                <a:lnSpc>
                  <a:spcPct val="120000"/>
                </a:lnSpc>
              </a:pPr>
              <a:endParaRPr lang="zh-CN" altLang="en-US" sz="16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52" name="矩形 51"/>
          <p:cNvSpPr/>
          <p:nvPr/>
        </p:nvSpPr>
        <p:spPr>
          <a:xfrm>
            <a:off x="6752335" y="2344703"/>
            <a:ext cx="435151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200" dirty="0">
                <a:solidFill>
                  <a:srgbClr val="EA3D1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单击此处编辑您要的内容。</a:t>
            </a:r>
            <a:r>
              <a:rPr lang="zh-CN" altLang="en-US" sz="12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更多作品请在稻壳儿搜索：青鸟演示</a:t>
            </a:r>
            <a:endParaRPr lang="en-US" altLang="zh-CN" sz="1200" dirty="0">
              <a:solidFill>
                <a:srgbClr val="EA3D1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6752335" y="4618434"/>
            <a:ext cx="435151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200" dirty="0">
                <a:solidFill>
                  <a:srgbClr val="EA3D1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单击此处编辑您要的内容。</a:t>
            </a:r>
            <a:r>
              <a:rPr lang="zh-CN" altLang="en-US" sz="12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更多作品请在稻壳儿搜索：青鸟演示</a:t>
            </a:r>
            <a:endParaRPr lang="en-US" altLang="zh-CN" sz="1200" dirty="0">
              <a:solidFill>
                <a:srgbClr val="EA3D1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6763688" y="3890525"/>
            <a:ext cx="435151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200" dirty="0">
                <a:solidFill>
                  <a:srgbClr val="EA3D1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单击此处编辑您要的内容。</a:t>
            </a:r>
            <a:r>
              <a:rPr lang="zh-CN" altLang="en-US" sz="12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更多作品请在稻壳儿搜索：青鸟演示</a:t>
            </a:r>
            <a:endParaRPr lang="en-US" altLang="zh-CN" sz="1200" dirty="0">
              <a:solidFill>
                <a:srgbClr val="EA3D1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6763688" y="3101017"/>
            <a:ext cx="435151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6660">
              <a:lnSpc>
                <a:spcPct val="120000"/>
              </a:lnSpc>
              <a:spcBef>
                <a:spcPct val="20000"/>
              </a:spcBef>
            </a:pPr>
            <a:r>
              <a:rPr lang="zh-CN" altLang="en-US" sz="1200" dirty="0">
                <a:solidFill>
                  <a:srgbClr val="EA3D1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单击此处编辑您要的内容。</a:t>
            </a:r>
            <a:r>
              <a:rPr lang="zh-CN" altLang="en-US" sz="12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更多作品请在稻壳儿搜索：青鸟演示</a:t>
            </a:r>
            <a:endParaRPr lang="en-US" altLang="zh-CN" sz="1200" dirty="0">
              <a:solidFill>
                <a:srgbClr val="EA3D1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4960419" y="285345"/>
            <a:ext cx="22711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000" dirty="0">
                <a:solidFill>
                  <a:srgbClr val="EA3D1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在此处添加标题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1023</Words>
  <Application>Microsoft Office PowerPoint</Application>
  <PresentationFormat>宽屏</PresentationFormat>
  <Paragraphs>156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6" baseType="lpstr">
      <vt:lpstr>微软雅黑</vt:lpstr>
      <vt:lpstr>Arial</vt:lpstr>
      <vt:lpstr>Calibri</vt:lpstr>
      <vt:lpstr>Calibri Light</vt:lpstr>
      <vt:lpstr>Impact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</dc:creator>
  <cp:lastModifiedBy>天 下</cp:lastModifiedBy>
  <cp:revision>14</cp:revision>
  <dcterms:created xsi:type="dcterms:W3CDTF">2018-06-20T01:55:00Z</dcterms:created>
  <dcterms:modified xsi:type="dcterms:W3CDTF">2021-01-04T15:17:14Z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