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68" r:id="rId3"/>
    <p:sldId id="269" r:id="rId4"/>
    <p:sldId id="262" r:id="rId5"/>
    <p:sldId id="260" r:id="rId6"/>
    <p:sldId id="265" r:id="rId7"/>
    <p:sldId id="270" r:id="rId8"/>
    <p:sldId id="264" r:id="rId9"/>
    <p:sldId id="261" r:id="rId10"/>
    <p:sldId id="257" r:id="rId11"/>
    <p:sldId id="271" r:id="rId12"/>
    <p:sldId id="267" r:id="rId13"/>
    <p:sldId id="272" r:id="rId14"/>
    <p:sldId id="259" r:id="rId15"/>
    <p:sldId id="273" r:id="rId16"/>
    <p:sldId id="274"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60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D7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32" autoAdjust="0"/>
    <p:restoredTop sz="94660"/>
  </p:normalViewPr>
  <p:slideViewPr>
    <p:cSldViewPr snapToGrid="0" showGuides="1">
      <p:cViewPr varScale="1">
        <p:scale>
          <a:sx n="71" d="100"/>
          <a:sy n="71" d="100"/>
        </p:scale>
        <p:origin x="240" y="60"/>
      </p:cViewPr>
      <p:guideLst>
        <p:guide orient="horz" pos="2160"/>
        <p:guide pos="60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13139B-7F82-49F7-9C9C-50863DE9703D}"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2EC9F3-2D42-4563-A4C3-DF42D8924EF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42888" y="1431925"/>
            <a:ext cx="6872287" cy="3865563"/>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AB5B5ED-2178-47B9-9EEB-31B1C7A937D5}"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779B83-7BA0-4A65-A40D-CBBF963C2F85}" type="slidenum">
              <a:rPr lang="zh-CN" altLang="en-US" smtClean="0"/>
              <a:t>‹#›</a:t>
            </a:fld>
            <a:endParaRPr lang="zh-CN" altLang="en-US"/>
          </a:p>
        </p:txBody>
      </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409912" y="-2153444"/>
            <a:ext cx="7228114" cy="11273744"/>
          </a:xfrm>
          <a:prstGeom prst="rect">
            <a:avLst/>
          </a:prstGeom>
        </p:spPr>
      </p:pic>
      <p:pic>
        <p:nvPicPr>
          <p:cNvPr id="8" name="图片 7"/>
          <p:cNvPicPr>
            <a:picLocks noChangeAspect="1"/>
          </p:cNvPicPr>
          <p:nvPr userDrawn="1"/>
        </p:nvPicPr>
        <p:blipFill rotWithShape="1">
          <a:blip r:embed="rId2">
            <a:extLst>
              <a:ext uri="{28A0092B-C50C-407E-A947-70E740481C1C}">
                <a14:useLocalDpi xmlns:a14="http://schemas.microsoft.com/office/drawing/2010/main" val="0"/>
              </a:ext>
            </a:extLst>
          </a:blip>
          <a:srcRect b="94743"/>
          <a:stretch>
            <a:fillRect/>
          </a:stretch>
        </p:blipFill>
        <p:spPr>
          <a:xfrm rot="16200000">
            <a:off x="-3317748" y="3201633"/>
            <a:ext cx="7228114" cy="592618"/>
          </a:xfrm>
          <a:prstGeom prst="rect">
            <a:avLst/>
          </a:prstGeom>
        </p:spPr>
      </p:pic>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b="94743"/>
          <a:stretch>
            <a:fillRect/>
          </a:stretch>
        </p:blipFill>
        <p:spPr>
          <a:xfrm rot="16200000">
            <a:off x="-3483356" y="3194376"/>
            <a:ext cx="7228114" cy="592618"/>
          </a:xfrm>
          <a:prstGeom prst="rect">
            <a:avLst/>
          </a:prstGeom>
        </p:spPr>
      </p:pic>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b="94743"/>
          <a:stretch>
            <a:fillRect/>
          </a:stretch>
        </p:blipFill>
        <p:spPr>
          <a:xfrm rot="16200000">
            <a:off x="8281634" y="3201633"/>
            <a:ext cx="7228114" cy="592618"/>
          </a:xfrm>
          <a:prstGeom prst="rect">
            <a:avLst/>
          </a:prstGeom>
        </p:spPr>
      </p:pic>
      <p:pic>
        <p:nvPicPr>
          <p:cNvPr id="11" name="图片 10"/>
          <p:cNvPicPr>
            <a:picLocks noChangeAspect="1"/>
          </p:cNvPicPr>
          <p:nvPr userDrawn="1"/>
        </p:nvPicPr>
        <p:blipFill rotWithShape="1">
          <a:blip r:embed="rId2">
            <a:extLst>
              <a:ext uri="{28A0092B-C50C-407E-A947-70E740481C1C}">
                <a14:useLocalDpi xmlns:a14="http://schemas.microsoft.com/office/drawing/2010/main" val="0"/>
              </a:ext>
            </a:extLst>
          </a:blip>
          <a:srcRect b="94743"/>
          <a:stretch>
            <a:fillRect/>
          </a:stretch>
        </p:blipFill>
        <p:spPr>
          <a:xfrm rot="16200000">
            <a:off x="8012539" y="3201633"/>
            <a:ext cx="7228114" cy="59261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AB5B5ED-2178-47B9-9EEB-31B1C7A937D5}"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779B83-7BA0-4A65-A40D-CBBF963C2F85}"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AB5B5ED-2178-47B9-9EEB-31B1C7A937D5}"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779B83-7BA0-4A65-A40D-CBBF963C2F85}"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511053" y="2393525"/>
            <a:ext cx="3852280" cy="2792002"/>
          </a:xfrm>
          <a:custGeom>
            <a:avLst/>
            <a:gdLst>
              <a:gd name="connsiteX0" fmla="*/ 0 w 3852280"/>
              <a:gd name="connsiteY0" fmla="*/ 0 h 2792002"/>
              <a:gd name="connsiteX1" fmla="*/ 3852280 w 3852280"/>
              <a:gd name="connsiteY1" fmla="*/ 0 h 2792002"/>
              <a:gd name="connsiteX2" fmla="*/ 3852280 w 3852280"/>
              <a:gd name="connsiteY2" fmla="*/ 2792002 h 2792002"/>
              <a:gd name="connsiteX3" fmla="*/ 0 w 3852280"/>
              <a:gd name="connsiteY3" fmla="*/ 2792002 h 2792002"/>
            </a:gdLst>
            <a:ahLst/>
            <a:cxnLst>
              <a:cxn ang="0">
                <a:pos x="connsiteX0" y="connsiteY0"/>
              </a:cxn>
              <a:cxn ang="0">
                <a:pos x="connsiteX1" y="connsiteY1"/>
              </a:cxn>
              <a:cxn ang="0">
                <a:pos x="connsiteX2" y="connsiteY2"/>
              </a:cxn>
              <a:cxn ang="0">
                <a:pos x="connsiteX3" y="connsiteY3"/>
              </a:cxn>
            </a:cxnLst>
            <a:rect l="l" t="t" r="r" b="b"/>
            <a:pathLst>
              <a:path w="3852280" h="2792002">
                <a:moveTo>
                  <a:pt x="0" y="0"/>
                </a:moveTo>
                <a:lnTo>
                  <a:pt x="3852280" y="0"/>
                </a:lnTo>
                <a:lnTo>
                  <a:pt x="3852280" y="2792002"/>
                </a:lnTo>
                <a:lnTo>
                  <a:pt x="0" y="2792002"/>
                </a:lnTo>
                <a:close/>
              </a:path>
            </a:pathLst>
          </a:custGeom>
          <a:ln w="28575">
            <a:solidFill>
              <a:schemeClr val="accent5"/>
            </a:solidFill>
          </a:ln>
        </p:spPr>
        <p:txBody>
          <a:bodyPr wrap="square">
            <a:noAutofit/>
          </a:bodyPr>
          <a:lstStyle/>
          <a:p>
            <a:endParaRPr lang="zh-CN" altLang="en-US" dirty="0"/>
          </a:p>
        </p:txBody>
      </p:sp>
      <p:sp>
        <p:nvSpPr>
          <p:cNvPr id="13" name="图片占位符 12"/>
          <p:cNvSpPr>
            <a:spLocks noGrp="1"/>
          </p:cNvSpPr>
          <p:nvPr>
            <p:ph type="pic" sz="quarter" idx="11"/>
          </p:nvPr>
        </p:nvSpPr>
        <p:spPr>
          <a:xfrm>
            <a:off x="5716499" y="4133861"/>
            <a:ext cx="1451041" cy="1051665"/>
          </a:xfrm>
          <a:custGeom>
            <a:avLst/>
            <a:gdLst>
              <a:gd name="connsiteX0" fmla="*/ 0 w 1451041"/>
              <a:gd name="connsiteY0" fmla="*/ 0 h 1051665"/>
              <a:gd name="connsiteX1" fmla="*/ 1451041 w 1451041"/>
              <a:gd name="connsiteY1" fmla="*/ 0 h 1051665"/>
              <a:gd name="connsiteX2" fmla="*/ 1451041 w 1451041"/>
              <a:gd name="connsiteY2" fmla="*/ 1051665 h 1051665"/>
              <a:gd name="connsiteX3" fmla="*/ 0 w 1451041"/>
              <a:gd name="connsiteY3" fmla="*/ 1051665 h 1051665"/>
            </a:gdLst>
            <a:ahLst/>
            <a:cxnLst>
              <a:cxn ang="0">
                <a:pos x="connsiteX0" y="connsiteY0"/>
              </a:cxn>
              <a:cxn ang="0">
                <a:pos x="connsiteX1" y="connsiteY1"/>
              </a:cxn>
              <a:cxn ang="0">
                <a:pos x="connsiteX2" y="connsiteY2"/>
              </a:cxn>
              <a:cxn ang="0">
                <a:pos x="connsiteX3" y="connsiteY3"/>
              </a:cxn>
            </a:cxnLst>
            <a:rect l="l" t="t" r="r" b="b"/>
            <a:pathLst>
              <a:path w="1451041" h="1051665">
                <a:moveTo>
                  <a:pt x="0" y="0"/>
                </a:moveTo>
                <a:lnTo>
                  <a:pt x="1451041" y="0"/>
                </a:lnTo>
                <a:lnTo>
                  <a:pt x="1451041" y="1051665"/>
                </a:lnTo>
                <a:lnTo>
                  <a:pt x="0" y="1051665"/>
                </a:lnTo>
                <a:close/>
              </a:path>
            </a:pathLst>
          </a:custGeom>
          <a:ln w="28575">
            <a:solidFill>
              <a:schemeClr val="accent5"/>
            </a:solidFill>
          </a:ln>
        </p:spPr>
        <p:txBody>
          <a:bodyPr wrap="square">
            <a:noAutofit/>
          </a:bodyPr>
          <a:lstStyle/>
          <a:p>
            <a:endParaRPr lang="zh-CN" altLang="en-US" dirty="0"/>
          </a:p>
        </p:txBody>
      </p:sp>
      <p:sp>
        <p:nvSpPr>
          <p:cNvPr id="14" name="图片占位符 13"/>
          <p:cNvSpPr>
            <a:spLocks noGrp="1"/>
          </p:cNvSpPr>
          <p:nvPr>
            <p:ph type="pic" sz="quarter" idx="12"/>
          </p:nvPr>
        </p:nvSpPr>
        <p:spPr>
          <a:xfrm>
            <a:off x="7520705" y="4133861"/>
            <a:ext cx="1451041" cy="1051665"/>
          </a:xfrm>
          <a:custGeom>
            <a:avLst/>
            <a:gdLst>
              <a:gd name="connsiteX0" fmla="*/ 0 w 1451041"/>
              <a:gd name="connsiteY0" fmla="*/ 0 h 1051665"/>
              <a:gd name="connsiteX1" fmla="*/ 1451041 w 1451041"/>
              <a:gd name="connsiteY1" fmla="*/ 0 h 1051665"/>
              <a:gd name="connsiteX2" fmla="*/ 1451041 w 1451041"/>
              <a:gd name="connsiteY2" fmla="*/ 1051665 h 1051665"/>
              <a:gd name="connsiteX3" fmla="*/ 0 w 1451041"/>
              <a:gd name="connsiteY3" fmla="*/ 1051665 h 1051665"/>
            </a:gdLst>
            <a:ahLst/>
            <a:cxnLst>
              <a:cxn ang="0">
                <a:pos x="connsiteX0" y="connsiteY0"/>
              </a:cxn>
              <a:cxn ang="0">
                <a:pos x="connsiteX1" y="connsiteY1"/>
              </a:cxn>
              <a:cxn ang="0">
                <a:pos x="connsiteX2" y="connsiteY2"/>
              </a:cxn>
              <a:cxn ang="0">
                <a:pos x="connsiteX3" y="connsiteY3"/>
              </a:cxn>
            </a:cxnLst>
            <a:rect l="l" t="t" r="r" b="b"/>
            <a:pathLst>
              <a:path w="1451041" h="1051665">
                <a:moveTo>
                  <a:pt x="0" y="0"/>
                </a:moveTo>
                <a:lnTo>
                  <a:pt x="1451041" y="0"/>
                </a:lnTo>
                <a:lnTo>
                  <a:pt x="1451041" y="1051665"/>
                </a:lnTo>
                <a:lnTo>
                  <a:pt x="0" y="1051665"/>
                </a:lnTo>
                <a:close/>
              </a:path>
            </a:pathLst>
          </a:custGeom>
          <a:ln w="28575">
            <a:solidFill>
              <a:schemeClr val="accent5"/>
            </a:solidFill>
          </a:ln>
        </p:spPr>
        <p:txBody>
          <a:bodyPr wrap="square">
            <a:noAutofit/>
          </a:bodyPr>
          <a:lstStyle/>
          <a:p>
            <a:endParaRPr lang="zh-CN" altLang="en-US" dirty="0"/>
          </a:p>
        </p:txBody>
      </p:sp>
      <p:sp>
        <p:nvSpPr>
          <p:cNvPr id="15" name="图片占位符 14"/>
          <p:cNvSpPr>
            <a:spLocks noGrp="1"/>
          </p:cNvSpPr>
          <p:nvPr>
            <p:ph type="pic" sz="quarter" idx="13"/>
          </p:nvPr>
        </p:nvSpPr>
        <p:spPr>
          <a:xfrm>
            <a:off x="9324910" y="4133861"/>
            <a:ext cx="1451041" cy="1051665"/>
          </a:xfrm>
          <a:custGeom>
            <a:avLst/>
            <a:gdLst>
              <a:gd name="connsiteX0" fmla="*/ 0 w 1451041"/>
              <a:gd name="connsiteY0" fmla="*/ 0 h 1051665"/>
              <a:gd name="connsiteX1" fmla="*/ 1451041 w 1451041"/>
              <a:gd name="connsiteY1" fmla="*/ 0 h 1051665"/>
              <a:gd name="connsiteX2" fmla="*/ 1451041 w 1451041"/>
              <a:gd name="connsiteY2" fmla="*/ 1051665 h 1051665"/>
              <a:gd name="connsiteX3" fmla="*/ 0 w 1451041"/>
              <a:gd name="connsiteY3" fmla="*/ 1051665 h 1051665"/>
            </a:gdLst>
            <a:ahLst/>
            <a:cxnLst>
              <a:cxn ang="0">
                <a:pos x="connsiteX0" y="connsiteY0"/>
              </a:cxn>
              <a:cxn ang="0">
                <a:pos x="connsiteX1" y="connsiteY1"/>
              </a:cxn>
              <a:cxn ang="0">
                <a:pos x="connsiteX2" y="connsiteY2"/>
              </a:cxn>
              <a:cxn ang="0">
                <a:pos x="connsiteX3" y="connsiteY3"/>
              </a:cxn>
            </a:cxnLst>
            <a:rect l="l" t="t" r="r" b="b"/>
            <a:pathLst>
              <a:path w="1451041" h="1051665">
                <a:moveTo>
                  <a:pt x="0" y="0"/>
                </a:moveTo>
                <a:lnTo>
                  <a:pt x="1451041" y="0"/>
                </a:lnTo>
                <a:lnTo>
                  <a:pt x="1451041" y="1051665"/>
                </a:lnTo>
                <a:lnTo>
                  <a:pt x="0" y="1051665"/>
                </a:lnTo>
                <a:close/>
              </a:path>
            </a:pathLst>
          </a:custGeom>
          <a:ln w="28575">
            <a:solidFill>
              <a:schemeClr val="accent5"/>
            </a:solidFill>
          </a:ln>
        </p:spPr>
        <p:txBody>
          <a:bodyPr wrap="square">
            <a:noAutofit/>
          </a:bodyPr>
          <a:lstStyle/>
          <a:p>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AB5B5ED-2178-47B9-9EEB-31B1C7A937D5}"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779B83-7BA0-4A65-A40D-CBBF963C2F85}"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AB5B5ED-2178-47B9-9EEB-31B1C7A937D5}"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779B83-7BA0-4A65-A40D-CBBF963C2F85}"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AB5B5ED-2178-47B9-9EEB-31B1C7A937D5}"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2779B83-7BA0-4A65-A40D-CBBF963C2F8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AB5B5ED-2178-47B9-9EEB-31B1C7A937D5}"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2779B83-7BA0-4A65-A40D-CBBF963C2F85}"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AB5B5ED-2178-47B9-9EEB-31B1C7A937D5}"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2779B83-7BA0-4A65-A40D-CBBF963C2F85}"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AB5B5ED-2178-47B9-9EEB-31B1C7A937D5}"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2779B83-7BA0-4A65-A40D-CBBF963C2F85}"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AB5B5ED-2178-47B9-9EEB-31B1C7A937D5}"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2779B83-7BA0-4A65-A40D-CBBF963C2F85}"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AB5B5ED-2178-47B9-9EEB-31B1C7A937D5}"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2779B83-7BA0-4A65-A40D-CBBF963C2F85}"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5B5ED-2178-47B9-9EEB-31B1C7A937D5}"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779B83-7BA0-4A65-A40D-CBBF963C2F8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22"/>
          <p:cNvSpPr>
            <a:spLocks noChangeArrowheads="1"/>
          </p:cNvSpPr>
          <p:nvPr/>
        </p:nvSpPr>
        <p:spPr bwMode="auto">
          <a:xfrm>
            <a:off x="4964919" y="3696242"/>
            <a:ext cx="226215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a:spAutoFit/>
          </a:bodyPr>
          <a:lstStyle/>
          <a:p>
            <a:pPr algn="ctr"/>
            <a:r>
              <a:rPr lang="zh-CN" altLang="en-US" sz="5400">
                <a:latin typeface="华康娃娃体W5(P)" panose="040B0500000000000000" pitchFamily="82" charset="-122"/>
                <a:ea typeface="华康娃娃体W5(P)" panose="040B0500000000000000" pitchFamily="82" charset="-122"/>
                <a:cs typeface="全字库正楷体" panose="02010604000101010101" pitchFamily="2" charset="-122"/>
                <a:sym typeface="微软雅黑" panose="020B0503020204020204" pitchFamily="34" charset="-122"/>
              </a:rPr>
              <a:t>简约风</a:t>
            </a:r>
            <a:endParaRPr lang="zh-CN" altLang="en-US" sz="5400" dirty="0">
              <a:latin typeface="华康娃娃体W5(P)" panose="040B0500000000000000" pitchFamily="82" charset="-122"/>
              <a:ea typeface="华康娃娃体W5(P)" panose="040B0500000000000000" pitchFamily="82" charset="-122"/>
              <a:cs typeface="全字库正楷体" panose="02010604000101010101" pitchFamily="2" charset="-122"/>
              <a:sym typeface="微软雅黑" panose="020B0503020204020204" pitchFamily="34" charset="-122"/>
            </a:endParaRPr>
          </a:p>
        </p:txBody>
      </p:sp>
      <p:sp>
        <p:nvSpPr>
          <p:cNvPr id="10" name="矩形 39"/>
          <p:cNvSpPr>
            <a:spLocks noChangeArrowheads="1"/>
          </p:cNvSpPr>
          <p:nvPr/>
        </p:nvSpPr>
        <p:spPr bwMode="auto">
          <a:xfrm>
            <a:off x="4276924" y="4692451"/>
            <a:ext cx="36381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ctr">
              <a:lnSpc>
                <a:spcPct val="150000"/>
              </a:lnSpc>
              <a:buNone/>
            </a:pPr>
            <a:r>
              <a:rPr lang="zh-CN" altLang="en-US" sz="12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 </a:t>
            </a:r>
          </a:p>
        </p:txBody>
      </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9946" y="1300581"/>
            <a:ext cx="2892108" cy="24836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624" y="2062595"/>
            <a:ext cx="4236995" cy="3638549"/>
          </a:xfrm>
          <a:prstGeom prst="rect">
            <a:avLst/>
          </a:prstGeom>
        </p:spPr>
      </p:pic>
      <p:grpSp>
        <p:nvGrpSpPr>
          <p:cNvPr id="5" name="组合 4"/>
          <p:cNvGrpSpPr/>
          <p:nvPr/>
        </p:nvGrpSpPr>
        <p:grpSpPr>
          <a:xfrm>
            <a:off x="5537877" y="4412418"/>
            <a:ext cx="2390361" cy="1431559"/>
            <a:chOff x="1158691" y="4269216"/>
            <a:chExt cx="2390361" cy="1431559"/>
          </a:xfrm>
        </p:grpSpPr>
        <p:sp>
          <p:nvSpPr>
            <p:cNvPr id="6" name="矩形 5"/>
            <p:cNvSpPr/>
            <p:nvPr/>
          </p:nvSpPr>
          <p:spPr>
            <a:xfrm>
              <a:off x="1372796" y="4296604"/>
              <a:ext cx="1962150" cy="494058"/>
            </a:xfrm>
            <a:prstGeom prst="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158691" y="4269216"/>
              <a:ext cx="2390361" cy="481863"/>
            </a:xfrm>
            <a:prstGeom prst="rect">
              <a:avLst/>
            </a:prstGeom>
            <a:noFill/>
          </p:spPr>
          <p:txBody>
            <a:bodyPr wrap="square" rtlCol="0">
              <a:spAutoFit/>
            </a:bodyPr>
            <a:lstStyle/>
            <a:p>
              <a:pPr lvl="1">
                <a:lnSpc>
                  <a:spcPct val="150000"/>
                </a:lnSpc>
              </a:pPr>
              <a:r>
                <a:rPr lang="zh-CN" altLang="en-US" sz="2000" dirty="0">
                  <a:latin typeface="隶书" panose="02010509060101010101" pitchFamily="49" charset="-122"/>
                  <a:ea typeface="隶书" panose="02010509060101010101" pitchFamily="49" charset="-122"/>
                </a:rPr>
                <a:t>添加标题</a:t>
              </a:r>
              <a:endParaRPr lang="en-US" altLang="zh-CN" sz="2000" dirty="0">
                <a:latin typeface="隶书" panose="02010509060101010101" pitchFamily="49" charset="-122"/>
                <a:ea typeface="隶书" panose="02010509060101010101" pitchFamily="49" charset="-122"/>
              </a:endParaRPr>
            </a:p>
          </p:txBody>
        </p:sp>
        <p:sp>
          <p:nvSpPr>
            <p:cNvPr id="8" name="TextBox 37"/>
            <p:cNvSpPr txBox="1"/>
            <p:nvPr/>
          </p:nvSpPr>
          <p:spPr>
            <a:xfrm>
              <a:off x="1158691" y="4962111"/>
              <a:ext cx="2338106" cy="738664"/>
            </a:xfrm>
            <a:prstGeom prst="rect">
              <a:avLst/>
            </a:prstGeom>
            <a:noFill/>
          </p:spPr>
          <p:txBody>
            <a:bodyPr wrap="square">
              <a:spAutoFit/>
            </a:bodyPr>
            <a:lstStyle>
              <a:lvl1pPr eaLnBrk="0" hangingPunct="0">
                <a:defRPr sz="1300">
                  <a:solidFill>
                    <a:schemeClr val="tx1"/>
                  </a:solidFill>
                  <a:latin typeface="Tw Cen MT" panose="020B0602020104020603" pitchFamily="34" charset="0"/>
                  <a:ea typeface="MS PGothic" panose="020B0600070205080204" pitchFamily="34" charset="-128"/>
                </a:defRPr>
              </a:lvl1pPr>
              <a:lvl2pPr marL="742950" indent="-285750" eaLnBrk="0" hangingPunct="0">
                <a:defRPr sz="1300">
                  <a:solidFill>
                    <a:schemeClr val="tx1"/>
                  </a:solidFill>
                  <a:latin typeface="Tw Cen MT" panose="020B0602020104020603" pitchFamily="34" charset="0"/>
                  <a:ea typeface="MS PGothic" panose="020B0600070205080204" pitchFamily="34" charset="-128"/>
                </a:defRPr>
              </a:lvl2pPr>
              <a:lvl3pPr marL="1143000" indent="-228600" eaLnBrk="0" hangingPunct="0">
                <a:defRPr sz="1300">
                  <a:solidFill>
                    <a:schemeClr val="tx1"/>
                  </a:solidFill>
                  <a:latin typeface="Tw Cen MT" panose="020B0602020104020603" pitchFamily="34" charset="0"/>
                  <a:ea typeface="MS PGothic" panose="020B0600070205080204" pitchFamily="34" charset="-128"/>
                </a:defRPr>
              </a:lvl3pPr>
              <a:lvl4pPr marL="1600200" indent="-228600" eaLnBrk="0" hangingPunct="0">
                <a:defRPr sz="1300">
                  <a:solidFill>
                    <a:schemeClr val="tx1"/>
                  </a:solidFill>
                  <a:latin typeface="Tw Cen MT" panose="020B0602020104020603" pitchFamily="34" charset="0"/>
                  <a:ea typeface="MS PGothic" panose="020B0600070205080204" pitchFamily="34" charset="-128"/>
                </a:defRPr>
              </a:lvl4pPr>
              <a:lvl5pPr marL="2057400" indent="-228600" eaLnBrk="0" hangingPunct="0">
                <a:defRPr sz="1300">
                  <a:solidFill>
                    <a:schemeClr val="tx1"/>
                  </a:solidFill>
                  <a:latin typeface="Tw Cen MT" panose="020B0602020104020603" pitchFamily="34" charset="0"/>
                  <a:ea typeface="MS PGothic" panose="020B0600070205080204" pitchFamily="34" charset="-128"/>
                </a:defRPr>
              </a:lvl5pPr>
              <a:lvl6pPr marL="25146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6pPr>
              <a:lvl7pPr marL="29718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7pPr>
              <a:lvl8pPr marL="34290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8pPr>
              <a:lvl9pPr marL="38862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9pPr>
            </a:lstStyle>
            <a:p>
              <a:pPr algn="ctr" fontAlgn="auto">
                <a:lnSpc>
                  <a:spcPct val="150000"/>
                </a:lnSpc>
              </a:pPr>
              <a:r>
                <a:rPr lang="zh-CN" altLang="en-US" sz="1400" dirty="0">
                  <a:latin typeface="隶书" panose="02010509060101010101" pitchFamily="49" charset="-122"/>
                  <a:ea typeface="隶书" panose="02010509060101010101" pitchFamily="49" charset="-122"/>
                  <a:sym typeface="+mn-ea"/>
                </a:rPr>
                <a:t>单击此处添加段落文本单击此处添加段落文本 </a:t>
              </a:r>
              <a:endParaRPr lang="en-US" altLang="zh-CN" sz="1400" dirty="0">
                <a:latin typeface="隶书" panose="02010509060101010101" pitchFamily="49" charset="-122"/>
                <a:ea typeface="隶书" panose="02010509060101010101" pitchFamily="49" charset="-122"/>
                <a:sym typeface="+mn-ea"/>
              </a:endParaRPr>
            </a:p>
          </p:txBody>
        </p:sp>
      </p:grpSp>
      <p:grpSp>
        <p:nvGrpSpPr>
          <p:cNvPr id="9" name="组合 8"/>
          <p:cNvGrpSpPr/>
          <p:nvPr/>
        </p:nvGrpSpPr>
        <p:grpSpPr>
          <a:xfrm>
            <a:off x="5508850" y="2124523"/>
            <a:ext cx="2367133" cy="1431559"/>
            <a:chOff x="1129664" y="4269216"/>
            <a:chExt cx="2367133" cy="1431559"/>
          </a:xfrm>
        </p:grpSpPr>
        <p:sp>
          <p:nvSpPr>
            <p:cNvPr id="10" name="矩形 9"/>
            <p:cNvSpPr/>
            <p:nvPr/>
          </p:nvSpPr>
          <p:spPr>
            <a:xfrm>
              <a:off x="1372796" y="4296604"/>
              <a:ext cx="1962150" cy="494058"/>
            </a:xfrm>
            <a:prstGeom prst="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129664" y="4269216"/>
              <a:ext cx="1962150" cy="553998"/>
            </a:xfrm>
            <a:prstGeom prst="rect">
              <a:avLst/>
            </a:prstGeom>
            <a:noFill/>
          </p:spPr>
          <p:txBody>
            <a:bodyPr wrap="square" rtlCol="0">
              <a:spAutoFit/>
            </a:bodyPr>
            <a:lstStyle/>
            <a:p>
              <a:pPr lvl="1" algn="ctr">
                <a:lnSpc>
                  <a:spcPct val="150000"/>
                </a:lnSpc>
              </a:pPr>
              <a:r>
                <a:rPr lang="zh-CN" altLang="en-US" sz="2000" dirty="0">
                  <a:latin typeface="隶书" panose="02010509060101010101" pitchFamily="49" charset="-122"/>
                  <a:ea typeface="隶书" panose="02010509060101010101" pitchFamily="49" charset="-122"/>
                </a:rPr>
                <a:t>添加标题</a:t>
              </a:r>
              <a:endParaRPr lang="en-US" altLang="zh-CN" sz="2000" dirty="0">
                <a:latin typeface="隶书" panose="02010509060101010101" pitchFamily="49" charset="-122"/>
                <a:ea typeface="隶书" panose="02010509060101010101" pitchFamily="49" charset="-122"/>
              </a:endParaRPr>
            </a:p>
          </p:txBody>
        </p:sp>
        <p:sp>
          <p:nvSpPr>
            <p:cNvPr id="12" name="TextBox 37"/>
            <p:cNvSpPr txBox="1"/>
            <p:nvPr/>
          </p:nvSpPr>
          <p:spPr>
            <a:xfrm>
              <a:off x="1158691" y="4962111"/>
              <a:ext cx="2338106" cy="738664"/>
            </a:xfrm>
            <a:prstGeom prst="rect">
              <a:avLst/>
            </a:prstGeom>
            <a:noFill/>
          </p:spPr>
          <p:txBody>
            <a:bodyPr wrap="square">
              <a:spAutoFit/>
            </a:bodyPr>
            <a:lstStyle>
              <a:lvl1pPr eaLnBrk="0" hangingPunct="0">
                <a:defRPr sz="1300">
                  <a:solidFill>
                    <a:schemeClr val="tx1"/>
                  </a:solidFill>
                  <a:latin typeface="Tw Cen MT" panose="020B0602020104020603" pitchFamily="34" charset="0"/>
                  <a:ea typeface="MS PGothic" panose="020B0600070205080204" pitchFamily="34" charset="-128"/>
                </a:defRPr>
              </a:lvl1pPr>
              <a:lvl2pPr marL="742950" indent="-285750" eaLnBrk="0" hangingPunct="0">
                <a:defRPr sz="1300">
                  <a:solidFill>
                    <a:schemeClr val="tx1"/>
                  </a:solidFill>
                  <a:latin typeface="Tw Cen MT" panose="020B0602020104020603" pitchFamily="34" charset="0"/>
                  <a:ea typeface="MS PGothic" panose="020B0600070205080204" pitchFamily="34" charset="-128"/>
                </a:defRPr>
              </a:lvl2pPr>
              <a:lvl3pPr marL="1143000" indent="-228600" eaLnBrk="0" hangingPunct="0">
                <a:defRPr sz="1300">
                  <a:solidFill>
                    <a:schemeClr val="tx1"/>
                  </a:solidFill>
                  <a:latin typeface="Tw Cen MT" panose="020B0602020104020603" pitchFamily="34" charset="0"/>
                  <a:ea typeface="MS PGothic" panose="020B0600070205080204" pitchFamily="34" charset="-128"/>
                </a:defRPr>
              </a:lvl3pPr>
              <a:lvl4pPr marL="1600200" indent="-228600" eaLnBrk="0" hangingPunct="0">
                <a:defRPr sz="1300">
                  <a:solidFill>
                    <a:schemeClr val="tx1"/>
                  </a:solidFill>
                  <a:latin typeface="Tw Cen MT" panose="020B0602020104020603" pitchFamily="34" charset="0"/>
                  <a:ea typeface="MS PGothic" panose="020B0600070205080204" pitchFamily="34" charset="-128"/>
                </a:defRPr>
              </a:lvl4pPr>
              <a:lvl5pPr marL="2057400" indent="-228600" eaLnBrk="0" hangingPunct="0">
                <a:defRPr sz="1300">
                  <a:solidFill>
                    <a:schemeClr val="tx1"/>
                  </a:solidFill>
                  <a:latin typeface="Tw Cen MT" panose="020B0602020104020603" pitchFamily="34" charset="0"/>
                  <a:ea typeface="MS PGothic" panose="020B0600070205080204" pitchFamily="34" charset="-128"/>
                </a:defRPr>
              </a:lvl5pPr>
              <a:lvl6pPr marL="25146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6pPr>
              <a:lvl7pPr marL="29718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7pPr>
              <a:lvl8pPr marL="34290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8pPr>
              <a:lvl9pPr marL="38862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9pPr>
            </a:lstStyle>
            <a:p>
              <a:pPr algn="ctr" fontAlgn="auto">
                <a:lnSpc>
                  <a:spcPct val="150000"/>
                </a:lnSpc>
              </a:pPr>
              <a:r>
                <a:rPr lang="zh-CN" altLang="en-US" sz="1400" dirty="0">
                  <a:latin typeface="隶书" panose="02010509060101010101" pitchFamily="49" charset="-122"/>
                  <a:ea typeface="隶书" panose="02010509060101010101" pitchFamily="49" charset="-122"/>
                  <a:sym typeface="+mn-ea"/>
                </a:rPr>
                <a:t>单击此处添加段落文本单击此处添加段落文本 </a:t>
              </a:r>
              <a:endParaRPr lang="en-US" altLang="zh-CN" sz="1400" dirty="0">
                <a:latin typeface="隶书" panose="02010509060101010101" pitchFamily="49" charset="-122"/>
                <a:ea typeface="隶书" panose="02010509060101010101" pitchFamily="49" charset="-122"/>
                <a:sym typeface="+mn-ea"/>
              </a:endParaRPr>
            </a:p>
          </p:txBody>
        </p:sp>
      </p:grpSp>
      <p:grpSp>
        <p:nvGrpSpPr>
          <p:cNvPr id="13" name="组合 12"/>
          <p:cNvGrpSpPr/>
          <p:nvPr/>
        </p:nvGrpSpPr>
        <p:grpSpPr>
          <a:xfrm>
            <a:off x="8622163" y="4407640"/>
            <a:ext cx="2390361" cy="1431559"/>
            <a:chOff x="1158691" y="4269216"/>
            <a:chExt cx="2390361" cy="1431559"/>
          </a:xfrm>
        </p:grpSpPr>
        <p:sp>
          <p:nvSpPr>
            <p:cNvPr id="14" name="矩形 13"/>
            <p:cNvSpPr/>
            <p:nvPr/>
          </p:nvSpPr>
          <p:spPr>
            <a:xfrm>
              <a:off x="1372796" y="4296604"/>
              <a:ext cx="1962150" cy="494058"/>
            </a:xfrm>
            <a:prstGeom prst="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158691" y="4269216"/>
              <a:ext cx="2390361" cy="481863"/>
            </a:xfrm>
            <a:prstGeom prst="rect">
              <a:avLst/>
            </a:prstGeom>
            <a:noFill/>
          </p:spPr>
          <p:txBody>
            <a:bodyPr wrap="square" rtlCol="0">
              <a:spAutoFit/>
            </a:bodyPr>
            <a:lstStyle/>
            <a:p>
              <a:pPr lvl="1">
                <a:lnSpc>
                  <a:spcPct val="150000"/>
                </a:lnSpc>
              </a:pPr>
              <a:r>
                <a:rPr lang="zh-CN" altLang="en-US" sz="2000" dirty="0">
                  <a:latin typeface="隶书" panose="02010509060101010101" pitchFamily="49" charset="-122"/>
                  <a:ea typeface="隶书" panose="02010509060101010101" pitchFamily="49" charset="-122"/>
                </a:rPr>
                <a:t>添加标题</a:t>
              </a:r>
              <a:endParaRPr lang="en-US" altLang="zh-CN" sz="2000" dirty="0">
                <a:latin typeface="隶书" panose="02010509060101010101" pitchFamily="49" charset="-122"/>
                <a:ea typeface="隶书" panose="02010509060101010101" pitchFamily="49" charset="-122"/>
              </a:endParaRPr>
            </a:p>
          </p:txBody>
        </p:sp>
        <p:sp>
          <p:nvSpPr>
            <p:cNvPr id="16" name="TextBox 37"/>
            <p:cNvSpPr txBox="1"/>
            <p:nvPr/>
          </p:nvSpPr>
          <p:spPr>
            <a:xfrm>
              <a:off x="1158691" y="4962111"/>
              <a:ext cx="2338106" cy="738664"/>
            </a:xfrm>
            <a:prstGeom prst="rect">
              <a:avLst/>
            </a:prstGeom>
            <a:noFill/>
          </p:spPr>
          <p:txBody>
            <a:bodyPr wrap="square">
              <a:spAutoFit/>
            </a:bodyPr>
            <a:lstStyle>
              <a:lvl1pPr eaLnBrk="0" hangingPunct="0">
                <a:defRPr sz="1300">
                  <a:solidFill>
                    <a:schemeClr val="tx1"/>
                  </a:solidFill>
                  <a:latin typeface="Tw Cen MT" panose="020B0602020104020603" pitchFamily="34" charset="0"/>
                  <a:ea typeface="MS PGothic" panose="020B0600070205080204" pitchFamily="34" charset="-128"/>
                </a:defRPr>
              </a:lvl1pPr>
              <a:lvl2pPr marL="742950" indent="-285750" eaLnBrk="0" hangingPunct="0">
                <a:defRPr sz="1300">
                  <a:solidFill>
                    <a:schemeClr val="tx1"/>
                  </a:solidFill>
                  <a:latin typeface="Tw Cen MT" panose="020B0602020104020603" pitchFamily="34" charset="0"/>
                  <a:ea typeface="MS PGothic" panose="020B0600070205080204" pitchFamily="34" charset="-128"/>
                </a:defRPr>
              </a:lvl2pPr>
              <a:lvl3pPr marL="1143000" indent="-228600" eaLnBrk="0" hangingPunct="0">
                <a:defRPr sz="1300">
                  <a:solidFill>
                    <a:schemeClr val="tx1"/>
                  </a:solidFill>
                  <a:latin typeface="Tw Cen MT" panose="020B0602020104020603" pitchFamily="34" charset="0"/>
                  <a:ea typeface="MS PGothic" panose="020B0600070205080204" pitchFamily="34" charset="-128"/>
                </a:defRPr>
              </a:lvl3pPr>
              <a:lvl4pPr marL="1600200" indent="-228600" eaLnBrk="0" hangingPunct="0">
                <a:defRPr sz="1300">
                  <a:solidFill>
                    <a:schemeClr val="tx1"/>
                  </a:solidFill>
                  <a:latin typeface="Tw Cen MT" panose="020B0602020104020603" pitchFamily="34" charset="0"/>
                  <a:ea typeface="MS PGothic" panose="020B0600070205080204" pitchFamily="34" charset="-128"/>
                </a:defRPr>
              </a:lvl4pPr>
              <a:lvl5pPr marL="2057400" indent="-228600" eaLnBrk="0" hangingPunct="0">
                <a:defRPr sz="1300">
                  <a:solidFill>
                    <a:schemeClr val="tx1"/>
                  </a:solidFill>
                  <a:latin typeface="Tw Cen MT" panose="020B0602020104020603" pitchFamily="34" charset="0"/>
                  <a:ea typeface="MS PGothic" panose="020B0600070205080204" pitchFamily="34" charset="-128"/>
                </a:defRPr>
              </a:lvl5pPr>
              <a:lvl6pPr marL="25146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6pPr>
              <a:lvl7pPr marL="29718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7pPr>
              <a:lvl8pPr marL="34290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8pPr>
              <a:lvl9pPr marL="38862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9pPr>
            </a:lstStyle>
            <a:p>
              <a:pPr algn="ctr" fontAlgn="auto">
                <a:lnSpc>
                  <a:spcPct val="150000"/>
                </a:lnSpc>
              </a:pPr>
              <a:r>
                <a:rPr lang="zh-CN" altLang="en-US" sz="1400" dirty="0">
                  <a:latin typeface="隶书" panose="02010509060101010101" pitchFamily="49" charset="-122"/>
                  <a:ea typeface="隶书" panose="02010509060101010101" pitchFamily="49" charset="-122"/>
                  <a:sym typeface="+mn-ea"/>
                </a:rPr>
                <a:t>单击此处添加段落文本单击此处添加段落文本 </a:t>
              </a:r>
              <a:endParaRPr lang="en-US" altLang="zh-CN" sz="1400" dirty="0">
                <a:latin typeface="隶书" panose="02010509060101010101" pitchFamily="49" charset="-122"/>
                <a:ea typeface="隶书" panose="02010509060101010101" pitchFamily="49" charset="-122"/>
                <a:sym typeface="+mn-ea"/>
              </a:endParaRPr>
            </a:p>
          </p:txBody>
        </p:sp>
      </p:grpSp>
      <p:grpSp>
        <p:nvGrpSpPr>
          <p:cNvPr id="17" name="组合 16"/>
          <p:cNvGrpSpPr/>
          <p:nvPr/>
        </p:nvGrpSpPr>
        <p:grpSpPr>
          <a:xfrm>
            <a:off x="8593136" y="2119745"/>
            <a:ext cx="2367133" cy="1431559"/>
            <a:chOff x="1129664" y="4269216"/>
            <a:chExt cx="2367133" cy="1431559"/>
          </a:xfrm>
        </p:grpSpPr>
        <p:sp>
          <p:nvSpPr>
            <p:cNvPr id="18" name="矩形 17"/>
            <p:cNvSpPr/>
            <p:nvPr/>
          </p:nvSpPr>
          <p:spPr>
            <a:xfrm>
              <a:off x="1372796" y="4296604"/>
              <a:ext cx="1962150" cy="494058"/>
            </a:xfrm>
            <a:prstGeom prst="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1129664" y="4269216"/>
              <a:ext cx="1962150" cy="553998"/>
            </a:xfrm>
            <a:prstGeom prst="rect">
              <a:avLst/>
            </a:prstGeom>
            <a:noFill/>
          </p:spPr>
          <p:txBody>
            <a:bodyPr wrap="square" rtlCol="0">
              <a:spAutoFit/>
            </a:bodyPr>
            <a:lstStyle/>
            <a:p>
              <a:pPr lvl="1" algn="ctr">
                <a:lnSpc>
                  <a:spcPct val="150000"/>
                </a:lnSpc>
              </a:pPr>
              <a:r>
                <a:rPr lang="zh-CN" altLang="en-US" sz="2000" dirty="0">
                  <a:latin typeface="隶书" panose="02010509060101010101" pitchFamily="49" charset="-122"/>
                  <a:ea typeface="隶书" panose="02010509060101010101" pitchFamily="49" charset="-122"/>
                </a:rPr>
                <a:t>添加标题</a:t>
              </a:r>
              <a:endParaRPr lang="en-US" altLang="zh-CN" sz="2000" dirty="0">
                <a:latin typeface="隶书" panose="02010509060101010101" pitchFamily="49" charset="-122"/>
                <a:ea typeface="隶书" panose="02010509060101010101" pitchFamily="49" charset="-122"/>
              </a:endParaRPr>
            </a:p>
          </p:txBody>
        </p:sp>
        <p:sp>
          <p:nvSpPr>
            <p:cNvPr id="20" name="TextBox 37"/>
            <p:cNvSpPr txBox="1"/>
            <p:nvPr/>
          </p:nvSpPr>
          <p:spPr>
            <a:xfrm>
              <a:off x="1158691" y="4962111"/>
              <a:ext cx="2338106" cy="738664"/>
            </a:xfrm>
            <a:prstGeom prst="rect">
              <a:avLst/>
            </a:prstGeom>
            <a:noFill/>
          </p:spPr>
          <p:txBody>
            <a:bodyPr wrap="square">
              <a:spAutoFit/>
            </a:bodyPr>
            <a:lstStyle>
              <a:lvl1pPr eaLnBrk="0" hangingPunct="0">
                <a:defRPr sz="1300">
                  <a:solidFill>
                    <a:schemeClr val="tx1"/>
                  </a:solidFill>
                  <a:latin typeface="Tw Cen MT" panose="020B0602020104020603" pitchFamily="34" charset="0"/>
                  <a:ea typeface="MS PGothic" panose="020B0600070205080204" pitchFamily="34" charset="-128"/>
                </a:defRPr>
              </a:lvl1pPr>
              <a:lvl2pPr marL="742950" indent="-285750" eaLnBrk="0" hangingPunct="0">
                <a:defRPr sz="1300">
                  <a:solidFill>
                    <a:schemeClr val="tx1"/>
                  </a:solidFill>
                  <a:latin typeface="Tw Cen MT" panose="020B0602020104020603" pitchFamily="34" charset="0"/>
                  <a:ea typeface="MS PGothic" panose="020B0600070205080204" pitchFamily="34" charset="-128"/>
                </a:defRPr>
              </a:lvl2pPr>
              <a:lvl3pPr marL="1143000" indent="-228600" eaLnBrk="0" hangingPunct="0">
                <a:defRPr sz="1300">
                  <a:solidFill>
                    <a:schemeClr val="tx1"/>
                  </a:solidFill>
                  <a:latin typeface="Tw Cen MT" panose="020B0602020104020603" pitchFamily="34" charset="0"/>
                  <a:ea typeface="MS PGothic" panose="020B0600070205080204" pitchFamily="34" charset="-128"/>
                </a:defRPr>
              </a:lvl3pPr>
              <a:lvl4pPr marL="1600200" indent="-228600" eaLnBrk="0" hangingPunct="0">
                <a:defRPr sz="1300">
                  <a:solidFill>
                    <a:schemeClr val="tx1"/>
                  </a:solidFill>
                  <a:latin typeface="Tw Cen MT" panose="020B0602020104020603" pitchFamily="34" charset="0"/>
                  <a:ea typeface="MS PGothic" panose="020B0600070205080204" pitchFamily="34" charset="-128"/>
                </a:defRPr>
              </a:lvl4pPr>
              <a:lvl5pPr marL="2057400" indent="-228600" eaLnBrk="0" hangingPunct="0">
                <a:defRPr sz="1300">
                  <a:solidFill>
                    <a:schemeClr val="tx1"/>
                  </a:solidFill>
                  <a:latin typeface="Tw Cen MT" panose="020B0602020104020603" pitchFamily="34" charset="0"/>
                  <a:ea typeface="MS PGothic" panose="020B0600070205080204" pitchFamily="34" charset="-128"/>
                </a:defRPr>
              </a:lvl5pPr>
              <a:lvl6pPr marL="25146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6pPr>
              <a:lvl7pPr marL="29718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7pPr>
              <a:lvl8pPr marL="34290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8pPr>
              <a:lvl9pPr marL="38862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9pPr>
            </a:lstStyle>
            <a:p>
              <a:pPr algn="ctr" fontAlgn="auto">
                <a:lnSpc>
                  <a:spcPct val="150000"/>
                </a:lnSpc>
              </a:pPr>
              <a:r>
                <a:rPr lang="zh-CN" altLang="en-US" sz="1400" dirty="0">
                  <a:latin typeface="隶书" panose="02010509060101010101" pitchFamily="49" charset="-122"/>
                  <a:ea typeface="隶书" panose="02010509060101010101" pitchFamily="49" charset="-122"/>
                  <a:sym typeface="+mn-ea"/>
                </a:rPr>
                <a:t>单击此处添加段落文本单击此处添加段落文本 </a:t>
              </a:r>
              <a:endParaRPr lang="en-US" altLang="zh-CN" sz="1400" dirty="0">
                <a:latin typeface="隶书" panose="02010509060101010101" pitchFamily="49" charset="-122"/>
                <a:ea typeface="隶书" panose="02010509060101010101" pitchFamily="49" charset="-122"/>
                <a:sym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22"/>
          <p:cNvSpPr>
            <a:spLocks noChangeArrowheads="1"/>
          </p:cNvSpPr>
          <p:nvPr/>
        </p:nvSpPr>
        <p:spPr bwMode="auto">
          <a:xfrm>
            <a:off x="4618672" y="3696242"/>
            <a:ext cx="295465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a:spAutoFit/>
          </a:bodyPr>
          <a:lstStyle/>
          <a:p>
            <a:pPr algn="ctr"/>
            <a:r>
              <a:rPr lang="zh-CN" altLang="en-US" sz="5400">
                <a:latin typeface="华康娃娃体W5(P)" panose="040B0500000000000000" pitchFamily="82" charset="-122"/>
                <a:ea typeface="华康娃娃体W5(P)" panose="040B0500000000000000" pitchFamily="82" charset="-122"/>
                <a:cs typeface="全字库正楷体" panose="02010604000101010101" pitchFamily="2" charset="-122"/>
                <a:sym typeface="微软雅黑" panose="020B0503020204020204" pitchFamily="34" charset="-122"/>
              </a:rPr>
              <a:t>添加标题</a:t>
            </a:r>
            <a:endParaRPr lang="zh-CN" altLang="en-US" sz="5400" dirty="0">
              <a:latin typeface="华康娃娃体W5(P)" panose="040B0500000000000000" pitchFamily="82" charset="-122"/>
              <a:ea typeface="华康娃娃体W5(P)" panose="040B0500000000000000" pitchFamily="82" charset="-122"/>
              <a:cs typeface="全字库正楷体" panose="02010604000101010101" pitchFamily="2" charset="-122"/>
              <a:sym typeface="微软雅黑" panose="020B0503020204020204" pitchFamily="34" charset="-122"/>
            </a:endParaRPr>
          </a:p>
        </p:txBody>
      </p:sp>
      <p:sp>
        <p:nvSpPr>
          <p:cNvPr id="10" name="矩形 39"/>
          <p:cNvSpPr>
            <a:spLocks noChangeArrowheads="1"/>
          </p:cNvSpPr>
          <p:nvPr/>
        </p:nvSpPr>
        <p:spPr bwMode="auto">
          <a:xfrm>
            <a:off x="4276924" y="4692451"/>
            <a:ext cx="36381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ctr">
              <a:lnSpc>
                <a:spcPct val="150000"/>
              </a:lnSpc>
              <a:buNone/>
            </a:pPr>
            <a:r>
              <a:rPr lang="zh-CN" altLang="en-US" sz="12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 </a:t>
            </a:r>
          </a:p>
        </p:txBody>
      </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9946" y="1300581"/>
            <a:ext cx="2892108" cy="24836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904999"/>
            <a:ext cx="12192000" cy="3566887"/>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t="5249" b="26084"/>
          <a:stretch>
            <a:fillRect/>
          </a:stretch>
        </p:blipFill>
        <p:spPr>
          <a:xfrm>
            <a:off x="3328096" y="926517"/>
            <a:ext cx="5338233" cy="5523850"/>
          </a:xfrm>
          <a:prstGeom prst="rect">
            <a:avLst/>
          </a:prstGeom>
        </p:spPr>
      </p:pic>
      <p:sp>
        <p:nvSpPr>
          <p:cNvPr id="6" name="矩形 5"/>
          <p:cNvSpPr/>
          <p:nvPr/>
        </p:nvSpPr>
        <p:spPr>
          <a:xfrm>
            <a:off x="9056413" y="2225507"/>
            <a:ext cx="2339102" cy="3246379"/>
          </a:xfrm>
          <a:prstGeom prst="rect">
            <a:avLst/>
          </a:prstGeom>
        </p:spPr>
        <p:txBody>
          <a:bodyPr vert="eaVert" wrap="square">
            <a:spAutoFit/>
          </a:bodyPr>
          <a:lstStyle/>
          <a:p>
            <a:pPr>
              <a:lnSpc>
                <a:spcPct val="200000"/>
              </a:lnSpc>
            </a:pPr>
            <a:r>
              <a:rPr lang="zh-CN" altLang="en-US" sz="1400">
                <a:latin typeface="隶书" panose="02010509060101010101" pitchFamily="49" charset="-122"/>
                <a:ea typeface="隶书" panose="02010509060101010101" pitchFamily="49" charset="-122"/>
              </a:rPr>
              <a:t>点</a:t>
            </a:r>
            <a:r>
              <a:rPr lang="zh-CN" altLang="en-US" sz="1400" dirty="0">
                <a:latin typeface="隶书" panose="02010509060101010101" pitchFamily="49" charset="-122"/>
                <a:ea typeface="隶书" panose="02010509060101010101" pitchFamily="49" charset="-122"/>
              </a:rPr>
              <a:t>击此处添加内容点击此处添此处添加标题内容点击此处添加内容点击此处添此处添加标题内容点击此处添加内容点击此处添加内容点击此处添此处添加标题内容点击此处添加</a:t>
            </a:r>
            <a:r>
              <a:rPr lang="zh-CN" altLang="en-US" sz="1400">
                <a:latin typeface="隶书" panose="02010509060101010101" pitchFamily="49" charset="-122"/>
                <a:ea typeface="隶书" panose="02010509060101010101" pitchFamily="49" charset="-122"/>
              </a:rPr>
              <a:t>内容</a:t>
            </a:r>
            <a:endParaRPr lang="zh-CN" altLang="zh-CN" sz="1400" dirty="0">
              <a:latin typeface="隶书" panose="02010509060101010101" pitchFamily="49" charset="-122"/>
              <a:ea typeface="隶书" panose="02010509060101010101" pitchFamily="49" charset="-122"/>
            </a:endParaRPr>
          </a:p>
        </p:txBody>
      </p:sp>
      <p:sp>
        <p:nvSpPr>
          <p:cNvPr id="7" name="矩形 6"/>
          <p:cNvSpPr/>
          <p:nvPr/>
        </p:nvSpPr>
        <p:spPr>
          <a:xfrm>
            <a:off x="988994" y="2225507"/>
            <a:ext cx="2339102" cy="3246379"/>
          </a:xfrm>
          <a:prstGeom prst="rect">
            <a:avLst/>
          </a:prstGeom>
        </p:spPr>
        <p:txBody>
          <a:bodyPr vert="eaVert" wrap="square">
            <a:spAutoFit/>
          </a:bodyPr>
          <a:lstStyle/>
          <a:p>
            <a:pPr>
              <a:lnSpc>
                <a:spcPct val="200000"/>
              </a:lnSpc>
            </a:pPr>
            <a:r>
              <a:rPr lang="zh-CN" altLang="en-US" sz="1400">
                <a:latin typeface="隶书" panose="02010509060101010101" pitchFamily="49" charset="-122"/>
                <a:ea typeface="隶书" panose="02010509060101010101" pitchFamily="49" charset="-122"/>
              </a:rPr>
              <a:t>点</a:t>
            </a:r>
            <a:r>
              <a:rPr lang="zh-CN" altLang="en-US" sz="1400" dirty="0">
                <a:latin typeface="隶书" panose="02010509060101010101" pitchFamily="49" charset="-122"/>
                <a:ea typeface="隶书" panose="02010509060101010101" pitchFamily="49" charset="-122"/>
              </a:rPr>
              <a:t>击此处添加内容点击此处添此处添加标题内容点击此处添加内容点击此处添此处添加标题内容点击此处添加内容点击此处添加内容点击此处添此处添加标题内容点击此处添加</a:t>
            </a:r>
            <a:r>
              <a:rPr lang="zh-CN" altLang="en-US" sz="1400">
                <a:latin typeface="隶书" panose="02010509060101010101" pitchFamily="49" charset="-122"/>
                <a:ea typeface="隶书" panose="02010509060101010101" pitchFamily="49" charset="-122"/>
              </a:rPr>
              <a:t>内容</a:t>
            </a:r>
            <a:endParaRPr lang="zh-CN" altLang="zh-CN" sz="1400" dirty="0">
              <a:latin typeface="隶书" panose="02010509060101010101" pitchFamily="49" charset="-122"/>
              <a:ea typeface="隶书" panose="020105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22"/>
          <p:cNvSpPr>
            <a:spLocks noChangeArrowheads="1"/>
          </p:cNvSpPr>
          <p:nvPr/>
        </p:nvSpPr>
        <p:spPr bwMode="auto">
          <a:xfrm>
            <a:off x="4618672" y="3696242"/>
            <a:ext cx="295465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a:spAutoFit/>
          </a:bodyPr>
          <a:lstStyle/>
          <a:p>
            <a:pPr algn="ctr"/>
            <a:r>
              <a:rPr lang="zh-CN" altLang="en-US" sz="5400">
                <a:latin typeface="华康娃娃体W5(P)" panose="040B0500000000000000" pitchFamily="82" charset="-122"/>
                <a:ea typeface="华康娃娃体W5(P)" panose="040B0500000000000000" pitchFamily="82" charset="-122"/>
                <a:cs typeface="全字库正楷体" panose="02010604000101010101" pitchFamily="2" charset="-122"/>
                <a:sym typeface="微软雅黑" panose="020B0503020204020204" pitchFamily="34" charset="-122"/>
              </a:rPr>
              <a:t>添加标题</a:t>
            </a:r>
            <a:endParaRPr lang="zh-CN" altLang="en-US" sz="5400" dirty="0">
              <a:latin typeface="华康娃娃体W5(P)" panose="040B0500000000000000" pitchFamily="82" charset="-122"/>
              <a:ea typeface="华康娃娃体W5(P)" panose="040B0500000000000000" pitchFamily="82" charset="-122"/>
              <a:cs typeface="全字库正楷体" panose="02010604000101010101" pitchFamily="2" charset="-122"/>
              <a:sym typeface="微软雅黑" panose="020B0503020204020204" pitchFamily="34" charset="-122"/>
            </a:endParaRPr>
          </a:p>
        </p:txBody>
      </p:sp>
      <p:sp>
        <p:nvSpPr>
          <p:cNvPr id="10" name="矩形 39"/>
          <p:cNvSpPr>
            <a:spLocks noChangeArrowheads="1"/>
          </p:cNvSpPr>
          <p:nvPr/>
        </p:nvSpPr>
        <p:spPr bwMode="auto">
          <a:xfrm>
            <a:off x="4276924" y="4692451"/>
            <a:ext cx="36381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ctr">
              <a:lnSpc>
                <a:spcPct val="150000"/>
              </a:lnSpc>
              <a:buNone/>
            </a:pPr>
            <a:r>
              <a:rPr lang="zh-CN" altLang="en-US" sz="12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 </a:t>
            </a:r>
          </a:p>
        </p:txBody>
      </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9946" y="1300581"/>
            <a:ext cx="2892108" cy="24836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597024" y="1480943"/>
            <a:ext cx="2553608" cy="2024632"/>
            <a:chOff x="1597024" y="1813615"/>
            <a:chExt cx="2553608" cy="2024632"/>
          </a:xfrm>
        </p:grpSpPr>
        <p:sp>
          <p:nvSpPr>
            <p:cNvPr id="2" name="椭圆 14"/>
            <p:cNvSpPr>
              <a:spLocks noChangeAspect="1"/>
            </p:cNvSpPr>
            <p:nvPr/>
          </p:nvSpPr>
          <p:spPr bwMode="auto">
            <a:xfrm>
              <a:off x="2496457" y="1813615"/>
              <a:ext cx="754742" cy="964924"/>
            </a:xfrm>
            <a:custGeom>
              <a:avLst/>
              <a:gdLst/>
              <a:ahLst/>
              <a:cxnLst/>
              <a:rect l="l" t="t" r="r" b="b"/>
              <a:pathLst>
                <a:path w="2232248" h="2853888">
                  <a:moveTo>
                    <a:pt x="1116124" y="218579"/>
                  </a:moveTo>
                  <a:cubicBezTo>
                    <a:pt x="661639" y="218579"/>
                    <a:pt x="293207" y="587011"/>
                    <a:pt x="293207" y="1041496"/>
                  </a:cubicBezTo>
                  <a:cubicBezTo>
                    <a:pt x="293207" y="1495981"/>
                    <a:pt x="661639" y="1864413"/>
                    <a:pt x="1116124" y="1864413"/>
                  </a:cubicBezTo>
                  <a:cubicBezTo>
                    <a:pt x="1570609" y="1864413"/>
                    <a:pt x="1939041" y="1495981"/>
                    <a:pt x="1939041" y="1041496"/>
                  </a:cubicBezTo>
                  <a:cubicBezTo>
                    <a:pt x="1939041" y="587011"/>
                    <a:pt x="1570609" y="218579"/>
                    <a:pt x="1116124" y="218579"/>
                  </a:cubicBezTo>
                  <a:close/>
                  <a:moveTo>
                    <a:pt x="1116124" y="0"/>
                  </a:moveTo>
                  <a:cubicBezTo>
                    <a:pt x="1732542" y="0"/>
                    <a:pt x="2232248" y="505394"/>
                    <a:pt x="2232248" y="1128828"/>
                  </a:cubicBezTo>
                  <a:cubicBezTo>
                    <a:pt x="2232248" y="1450189"/>
                    <a:pt x="2099473" y="1740187"/>
                    <a:pt x="1884839" y="1944139"/>
                  </a:cubicBezTo>
                  <a:lnTo>
                    <a:pt x="1115514" y="2853888"/>
                  </a:lnTo>
                  <a:lnTo>
                    <a:pt x="343249" y="1940667"/>
                  </a:lnTo>
                  <a:cubicBezTo>
                    <a:pt x="287293" y="1888725"/>
                    <a:pt x="237960" y="1829860"/>
                    <a:pt x="195468" y="1765912"/>
                  </a:cubicBezTo>
                  <a:lnTo>
                    <a:pt x="193669" y="1763785"/>
                  </a:lnTo>
                  <a:lnTo>
                    <a:pt x="193731" y="1763785"/>
                  </a:lnTo>
                  <a:cubicBezTo>
                    <a:pt x="71337" y="1583088"/>
                    <a:pt x="0" y="1364383"/>
                    <a:pt x="0" y="1128828"/>
                  </a:cubicBezTo>
                  <a:cubicBezTo>
                    <a:pt x="0" y="505394"/>
                    <a:pt x="499706" y="0"/>
                    <a:pt x="1116124" y="0"/>
                  </a:cubicBezTo>
                  <a:close/>
                </a:path>
              </a:pathLst>
            </a:custGeom>
            <a:solidFill>
              <a:srgbClr val="FBD7E3"/>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ea typeface="隶书" panose="02010509060101010101" pitchFamily="49" charset="-122"/>
              </a:endParaRPr>
            </a:p>
          </p:txBody>
        </p:sp>
        <p:grpSp>
          <p:nvGrpSpPr>
            <p:cNvPr id="14" name="组合 13"/>
            <p:cNvGrpSpPr/>
            <p:nvPr/>
          </p:nvGrpSpPr>
          <p:grpSpPr>
            <a:xfrm>
              <a:off x="1597024" y="2902695"/>
              <a:ext cx="2553608" cy="935552"/>
              <a:chOff x="7266460" y="2077593"/>
              <a:chExt cx="2553608" cy="935552"/>
            </a:xfrm>
          </p:grpSpPr>
          <p:sp>
            <p:nvSpPr>
              <p:cNvPr id="15" name="文本框 14"/>
              <p:cNvSpPr txBox="1"/>
              <p:nvPr/>
            </p:nvSpPr>
            <p:spPr>
              <a:xfrm>
                <a:off x="7266460" y="2077593"/>
                <a:ext cx="2553608" cy="400110"/>
              </a:xfrm>
              <a:prstGeom prst="rect">
                <a:avLst/>
              </a:prstGeom>
              <a:noFill/>
            </p:spPr>
            <p:txBody>
              <a:bodyPr wrap="square" rtlCol="0">
                <a:spAutoFit/>
                <a:scene3d>
                  <a:camera prst="orthographicFront"/>
                  <a:lightRig rig="threePt" dir="t"/>
                </a:scene3d>
                <a:sp3d contourW="12700"/>
              </a:bodyPr>
              <a:lstStyle/>
              <a:p>
                <a:pPr algn="ctr"/>
                <a:r>
                  <a:rPr lang="zh-CN" altLang="en-US" sz="2000" b="1" dirty="0">
                    <a:ea typeface="隶书" panose="02010509060101010101" pitchFamily="49" charset="-122"/>
                  </a:rPr>
                  <a:t>点击添加标题</a:t>
                </a:r>
              </a:p>
            </p:txBody>
          </p:sp>
          <p:sp>
            <p:nvSpPr>
              <p:cNvPr id="16" name="文本框 15"/>
              <p:cNvSpPr txBox="1"/>
              <p:nvPr/>
            </p:nvSpPr>
            <p:spPr>
              <a:xfrm>
                <a:off x="7398819" y="2463058"/>
                <a:ext cx="2288891" cy="550087"/>
              </a:xfrm>
              <a:prstGeom prst="rect">
                <a:avLst/>
              </a:prstGeom>
              <a:noFill/>
            </p:spPr>
            <p:txBody>
              <a:bodyPr wrap="square" rtlCol="0">
                <a:spAutoFit/>
                <a:scene3d>
                  <a:camera prst="orthographicFront"/>
                  <a:lightRig rig="threePt" dir="t"/>
                </a:scene3d>
                <a:sp3d contourW="12700"/>
              </a:bodyPr>
              <a:lstStyle/>
              <a:p>
                <a:pPr algn="ctr">
                  <a:lnSpc>
                    <a:spcPct val="130000"/>
                  </a:lnSpc>
                </a:pPr>
                <a:r>
                  <a:rPr lang="zh-CN" altLang="en-US" sz="1200" dirty="0">
                    <a:ea typeface="隶书" panose="02010509060101010101" pitchFamily="49" charset="-122"/>
                  </a:rPr>
                  <a:t>单击此处添加段落文本单击此处添加段落文本 </a:t>
                </a:r>
              </a:p>
            </p:txBody>
          </p:sp>
        </p:grpSp>
        <p:sp>
          <p:nvSpPr>
            <p:cNvPr id="32" name="矩形 31"/>
            <p:cNvSpPr/>
            <p:nvPr/>
          </p:nvSpPr>
          <p:spPr>
            <a:xfrm>
              <a:off x="2608965" y="2001590"/>
              <a:ext cx="529726" cy="369332"/>
            </a:xfrm>
            <a:prstGeom prst="rect">
              <a:avLst/>
            </a:prstGeom>
          </p:spPr>
          <p:txBody>
            <a:bodyPr wrap="square">
              <a:spAutoFit/>
              <a:scene3d>
                <a:camera prst="orthographicFront"/>
                <a:lightRig rig="threePt" dir="t"/>
              </a:scene3d>
              <a:sp3d contourW="12700"/>
            </a:bodyPr>
            <a:lstStyle/>
            <a:p>
              <a:pPr marL="0" marR="0" lvl="0" indent="0" algn="ctr" defTabSz="914400" eaLnBrk="1" fontAlgn="auto" latinLnBrk="0" hangingPunct="1">
                <a:spcBef>
                  <a:spcPts val="0"/>
                </a:spcBef>
                <a:spcAft>
                  <a:spcPts val="0"/>
                </a:spcAft>
                <a:buClrTx/>
                <a:buSzTx/>
                <a:buFontTx/>
                <a:buNone/>
                <a:defRPr/>
              </a:pPr>
              <a:r>
                <a:rPr kumimoji="0" lang="en-US" altLang="zh-CN" i="0" u="none" strike="noStrike" kern="1200" cap="none" spc="0" normalizeH="0" baseline="0" noProof="0" dirty="0">
                  <a:ln>
                    <a:noFill/>
                  </a:ln>
                  <a:effectLst/>
                  <a:uLnTx/>
                  <a:uFillTx/>
                  <a:latin typeface="Century Gothic" panose="020B0502020202020204" pitchFamily="34" charset="0"/>
                  <a:ea typeface="微软雅黑" panose="020B0503020204020204" pitchFamily="34" charset="-122"/>
                </a:rPr>
                <a:t>01</a:t>
              </a:r>
              <a:endParaRPr kumimoji="0" lang="zh-CN" altLang="en-US" sz="1200" i="0" u="none" strike="noStrike" kern="0" cap="none" spc="0" normalizeH="0" baseline="0" noProof="0" dirty="0">
                <a:ln>
                  <a:noFill/>
                </a:ln>
                <a:effectLst/>
                <a:uLnTx/>
                <a:uFillTx/>
                <a:latin typeface="Century Gothic" panose="020B0502020202020204" pitchFamily="34" charset="0"/>
                <a:ea typeface="隶书" panose="02010509060101010101" pitchFamily="49" charset="-122"/>
              </a:endParaRPr>
            </a:p>
          </p:txBody>
        </p:sp>
      </p:grpSp>
      <p:grpSp>
        <p:nvGrpSpPr>
          <p:cNvPr id="39" name="组合 38"/>
          <p:cNvGrpSpPr/>
          <p:nvPr/>
        </p:nvGrpSpPr>
        <p:grpSpPr>
          <a:xfrm>
            <a:off x="4818951" y="1480943"/>
            <a:ext cx="2553608" cy="2024632"/>
            <a:chOff x="4818951" y="1813615"/>
            <a:chExt cx="2553608" cy="2024632"/>
          </a:xfrm>
        </p:grpSpPr>
        <p:sp>
          <p:nvSpPr>
            <p:cNvPr id="3" name="椭圆 14"/>
            <p:cNvSpPr>
              <a:spLocks noChangeAspect="1"/>
            </p:cNvSpPr>
            <p:nvPr/>
          </p:nvSpPr>
          <p:spPr bwMode="auto">
            <a:xfrm>
              <a:off x="5718629" y="1813615"/>
              <a:ext cx="754742" cy="964924"/>
            </a:xfrm>
            <a:custGeom>
              <a:avLst/>
              <a:gdLst/>
              <a:ahLst/>
              <a:cxnLst/>
              <a:rect l="l" t="t" r="r" b="b"/>
              <a:pathLst>
                <a:path w="2232248" h="2853888">
                  <a:moveTo>
                    <a:pt x="1116124" y="218579"/>
                  </a:moveTo>
                  <a:cubicBezTo>
                    <a:pt x="661639" y="218579"/>
                    <a:pt x="293207" y="587011"/>
                    <a:pt x="293207" y="1041496"/>
                  </a:cubicBezTo>
                  <a:cubicBezTo>
                    <a:pt x="293207" y="1495981"/>
                    <a:pt x="661639" y="1864413"/>
                    <a:pt x="1116124" y="1864413"/>
                  </a:cubicBezTo>
                  <a:cubicBezTo>
                    <a:pt x="1570609" y="1864413"/>
                    <a:pt x="1939041" y="1495981"/>
                    <a:pt x="1939041" y="1041496"/>
                  </a:cubicBezTo>
                  <a:cubicBezTo>
                    <a:pt x="1939041" y="587011"/>
                    <a:pt x="1570609" y="218579"/>
                    <a:pt x="1116124" y="218579"/>
                  </a:cubicBezTo>
                  <a:close/>
                  <a:moveTo>
                    <a:pt x="1116124" y="0"/>
                  </a:moveTo>
                  <a:cubicBezTo>
                    <a:pt x="1732542" y="0"/>
                    <a:pt x="2232248" y="505394"/>
                    <a:pt x="2232248" y="1128828"/>
                  </a:cubicBezTo>
                  <a:cubicBezTo>
                    <a:pt x="2232248" y="1450189"/>
                    <a:pt x="2099473" y="1740187"/>
                    <a:pt x="1884839" y="1944139"/>
                  </a:cubicBezTo>
                  <a:lnTo>
                    <a:pt x="1115514" y="2853888"/>
                  </a:lnTo>
                  <a:lnTo>
                    <a:pt x="343249" y="1940667"/>
                  </a:lnTo>
                  <a:cubicBezTo>
                    <a:pt x="287293" y="1888725"/>
                    <a:pt x="237960" y="1829860"/>
                    <a:pt x="195468" y="1765912"/>
                  </a:cubicBezTo>
                  <a:lnTo>
                    <a:pt x="193669" y="1763785"/>
                  </a:lnTo>
                  <a:lnTo>
                    <a:pt x="193731" y="1763785"/>
                  </a:lnTo>
                  <a:cubicBezTo>
                    <a:pt x="71337" y="1583088"/>
                    <a:pt x="0" y="1364383"/>
                    <a:pt x="0" y="1128828"/>
                  </a:cubicBezTo>
                  <a:cubicBezTo>
                    <a:pt x="0" y="505394"/>
                    <a:pt x="499706" y="0"/>
                    <a:pt x="1116124" y="0"/>
                  </a:cubicBezTo>
                  <a:close/>
                </a:path>
              </a:pathLst>
            </a:custGeom>
            <a:solidFill>
              <a:srgbClr val="FBD7E3"/>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ea typeface="隶书" panose="02010509060101010101" pitchFamily="49" charset="-122"/>
              </a:endParaRPr>
            </a:p>
          </p:txBody>
        </p:sp>
        <p:grpSp>
          <p:nvGrpSpPr>
            <p:cNvPr id="17" name="组合 16"/>
            <p:cNvGrpSpPr/>
            <p:nvPr/>
          </p:nvGrpSpPr>
          <p:grpSpPr>
            <a:xfrm>
              <a:off x="4818951" y="2902695"/>
              <a:ext cx="2553608" cy="935552"/>
              <a:chOff x="7266460" y="2077593"/>
              <a:chExt cx="2553608" cy="935552"/>
            </a:xfrm>
          </p:grpSpPr>
          <p:sp>
            <p:nvSpPr>
              <p:cNvPr id="18" name="文本框 17"/>
              <p:cNvSpPr txBox="1"/>
              <p:nvPr/>
            </p:nvSpPr>
            <p:spPr>
              <a:xfrm>
                <a:off x="7266460" y="2077593"/>
                <a:ext cx="2553608" cy="400110"/>
              </a:xfrm>
              <a:prstGeom prst="rect">
                <a:avLst/>
              </a:prstGeom>
              <a:noFill/>
            </p:spPr>
            <p:txBody>
              <a:bodyPr wrap="square" rtlCol="0">
                <a:spAutoFit/>
                <a:scene3d>
                  <a:camera prst="orthographicFront"/>
                  <a:lightRig rig="threePt" dir="t"/>
                </a:scene3d>
                <a:sp3d contourW="12700"/>
              </a:bodyPr>
              <a:lstStyle/>
              <a:p>
                <a:pPr algn="ctr"/>
                <a:r>
                  <a:rPr lang="zh-CN" altLang="en-US" sz="2000" b="1" dirty="0">
                    <a:ea typeface="隶书" panose="02010509060101010101" pitchFamily="49" charset="-122"/>
                  </a:rPr>
                  <a:t>点击添加标题</a:t>
                </a:r>
              </a:p>
            </p:txBody>
          </p:sp>
          <p:sp>
            <p:nvSpPr>
              <p:cNvPr id="19" name="文本框 18"/>
              <p:cNvSpPr txBox="1"/>
              <p:nvPr/>
            </p:nvSpPr>
            <p:spPr>
              <a:xfrm>
                <a:off x="7398819" y="2463058"/>
                <a:ext cx="2288891" cy="550087"/>
              </a:xfrm>
              <a:prstGeom prst="rect">
                <a:avLst/>
              </a:prstGeom>
              <a:noFill/>
            </p:spPr>
            <p:txBody>
              <a:bodyPr wrap="square" rtlCol="0">
                <a:spAutoFit/>
                <a:scene3d>
                  <a:camera prst="orthographicFront"/>
                  <a:lightRig rig="threePt" dir="t"/>
                </a:scene3d>
                <a:sp3d contourW="12700"/>
              </a:bodyPr>
              <a:lstStyle/>
              <a:p>
                <a:pPr algn="ctr">
                  <a:lnSpc>
                    <a:spcPct val="130000"/>
                  </a:lnSpc>
                </a:pPr>
                <a:r>
                  <a:rPr lang="zh-CN" altLang="en-US" sz="1200" dirty="0">
                    <a:ea typeface="隶书" panose="02010509060101010101" pitchFamily="49" charset="-122"/>
                  </a:rPr>
                  <a:t>单击此处添加段落文本单击此处添加段落文本 </a:t>
                </a:r>
              </a:p>
            </p:txBody>
          </p:sp>
        </p:grpSp>
        <p:sp>
          <p:nvSpPr>
            <p:cNvPr id="33" name="矩形 32"/>
            <p:cNvSpPr/>
            <p:nvPr/>
          </p:nvSpPr>
          <p:spPr>
            <a:xfrm>
              <a:off x="5831137" y="2001590"/>
              <a:ext cx="529726" cy="369332"/>
            </a:xfrm>
            <a:prstGeom prst="rect">
              <a:avLst/>
            </a:prstGeom>
          </p:spPr>
          <p:txBody>
            <a:bodyPr wrap="square">
              <a:spAutoFit/>
              <a:scene3d>
                <a:camera prst="orthographicFront"/>
                <a:lightRig rig="threePt" dir="t"/>
              </a:scene3d>
              <a:sp3d contourW="12700"/>
            </a:bodyPr>
            <a:lstStyle/>
            <a:p>
              <a:pPr marL="0" marR="0" lvl="0" indent="0" algn="ctr" defTabSz="914400" eaLnBrk="1" fontAlgn="auto" latinLnBrk="0" hangingPunct="1">
                <a:spcBef>
                  <a:spcPts val="0"/>
                </a:spcBef>
                <a:spcAft>
                  <a:spcPts val="0"/>
                </a:spcAft>
                <a:buClrTx/>
                <a:buSzTx/>
                <a:buFontTx/>
                <a:buNone/>
                <a:defRPr/>
              </a:pPr>
              <a:r>
                <a:rPr kumimoji="0" lang="en-US" altLang="zh-CN" i="0" u="none" strike="noStrike" kern="1200" cap="none" spc="0" normalizeH="0" baseline="0" noProof="0" dirty="0">
                  <a:ln>
                    <a:noFill/>
                  </a:ln>
                  <a:effectLst/>
                  <a:uLnTx/>
                  <a:uFillTx/>
                  <a:latin typeface="Century Gothic" panose="020B0502020202020204" pitchFamily="34" charset="0"/>
                  <a:ea typeface="微软雅黑" panose="020B0503020204020204" pitchFamily="34" charset="-122"/>
                </a:rPr>
                <a:t>02</a:t>
              </a:r>
              <a:endParaRPr kumimoji="0" lang="zh-CN" altLang="en-US" sz="1200" i="0" u="none" strike="noStrike" kern="0" cap="none" spc="0" normalizeH="0" baseline="0" noProof="0" dirty="0">
                <a:ln>
                  <a:noFill/>
                </a:ln>
                <a:effectLst/>
                <a:uLnTx/>
                <a:uFillTx/>
                <a:latin typeface="Century Gothic" panose="020B0502020202020204" pitchFamily="34" charset="0"/>
                <a:ea typeface="隶书" panose="02010509060101010101" pitchFamily="49" charset="-122"/>
              </a:endParaRPr>
            </a:p>
          </p:txBody>
        </p:sp>
      </p:grpSp>
      <p:grpSp>
        <p:nvGrpSpPr>
          <p:cNvPr id="40" name="组合 39"/>
          <p:cNvGrpSpPr/>
          <p:nvPr/>
        </p:nvGrpSpPr>
        <p:grpSpPr>
          <a:xfrm>
            <a:off x="8041370" y="1480943"/>
            <a:ext cx="2553608" cy="2024632"/>
            <a:chOff x="8041370" y="1813615"/>
            <a:chExt cx="2553608" cy="2024632"/>
          </a:xfrm>
        </p:grpSpPr>
        <p:sp>
          <p:nvSpPr>
            <p:cNvPr id="4" name="椭圆 14"/>
            <p:cNvSpPr>
              <a:spLocks noChangeAspect="1"/>
            </p:cNvSpPr>
            <p:nvPr/>
          </p:nvSpPr>
          <p:spPr bwMode="auto">
            <a:xfrm>
              <a:off x="8940801" y="1813615"/>
              <a:ext cx="754742" cy="964924"/>
            </a:xfrm>
            <a:custGeom>
              <a:avLst/>
              <a:gdLst/>
              <a:ahLst/>
              <a:cxnLst/>
              <a:rect l="l" t="t" r="r" b="b"/>
              <a:pathLst>
                <a:path w="2232248" h="2853888">
                  <a:moveTo>
                    <a:pt x="1116124" y="218579"/>
                  </a:moveTo>
                  <a:cubicBezTo>
                    <a:pt x="661639" y="218579"/>
                    <a:pt x="293207" y="587011"/>
                    <a:pt x="293207" y="1041496"/>
                  </a:cubicBezTo>
                  <a:cubicBezTo>
                    <a:pt x="293207" y="1495981"/>
                    <a:pt x="661639" y="1864413"/>
                    <a:pt x="1116124" y="1864413"/>
                  </a:cubicBezTo>
                  <a:cubicBezTo>
                    <a:pt x="1570609" y="1864413"/>
                    <a:pt x="1939041" y="1495981"/>
                    <a:pt x="1939041" y="1041496"/>
                  </a:cubicBezTo>
                  <a:cubicBezTo>
                    <a:pt x="1939041" y="587011"/>
                    <a:pt x="1570609" y="218579"/>
                    <a:pt x="1116124" y="218579"/>
                  </a:cubicBezTo>
                  <a:close/>
                  <a:moveTo>
                    <a:pt x="1116124" y="0"/>
                  </a:moveTo>
                  <a:cubicBezTo>
                    <a:pt x="1732542" y="0"/>
                    <a:pt x="2232248" y="505394"/>
                    <a:pt x="2232248" y="1128828"/>
                  </a:cubicBezTo>
                  <a:cubicBezTo>
                    <a:pt x="2232248" y="1450189"/>
                    <a:pt x="2099473" y="1740187"/>
                    <a:pt x="1884839" y="1944139"/>
                  </a:cubicBezTo>
                  <a:lnTo>
                    <a:pt x="1115514" y="2853888"/>
                  </a:lnTo>
                  <a:lnTo>
                    <a:pt x="343249" y="1940667"/>
                  </a:lnTo>
                  <a:cubicBezTo>
                    <a:pt x="287293" y="1888725"/>
                    <a:pt x="237960" y="1829860"/>
                    <a:pt x="195468" y="1765912"/>
                  </a:cubicBezTo>
                  <a:lnTo>
                    <a:pt x="193669" y="1763785"/>
                  </a:lnTo>
                  <a:lnTo>
                    <a:pt x="193731" y="1763785"/>
                  </a:lnTo>
                  <a:cubicBezTo>
                    <a:pt x="71337" y="1583088"/>
                    <a:pt x="0" y="1364383"/>
                    <a:pt x="0" y="1128828"/>
                  </a:cubicBezTo>
                  <a:cubicBezTo>
                    <a:pt x="0" y="505394"/>
                    <a:pt x="499706" y="0"/>
                    <a:pt x="1116124" y="0"/>
                  </a:cubicBezTo>
                  <a:close/>
                </a:path>
              </a:pathLst>
            </a:custGeom>
            <a:solidFill>
              <a:srgbClr val="FBD7E3"/>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ea typeface="隶书" panose="02010509060101010101" pitchFamily="49" charset="-122"/>
              </a:endParaRPr>
            </a:p>
          </p:txBody>
        </p:sp>
        <p:grpSp>
          <p:nvGrpSpPr>
            <p:cNvPr id="20" name="组合 19"/>
            <p:cNvGrpSpPr/>
            <p:nvPr/>
          </p:nvGrpSpPr>
          <p:grpSpPr>
            <a:xfrm>
              <a:off x="8041370" y="2902695"/>
              <a:ext cx="2553608" cy="935552"/>
              <a:chOff x="7266460" y="2077593"/>
              <a:chExt cx="2553608" cy="935552"/>
            </a:xfrm>
          </p:grpSpPr>
          <p:sp>
            <p:nvSpPr>
              <p:cNvPr id="21" name="文本框 20"/>
              <p:cNvSpPr txBox="1"/>
              <p:nvPr/>
            </p:nvSpPr>
            <p:spPr>
              <a:xfrm>
                <a:off x="7266460" y="2077593"/>
                <a:ext cx="2553608" cy="400110"/>
              </a:xfrm>
              <a:prstGeom prst="rect">
                <a:avLst/>
              </a:prstGeom>
              <a:noFill/>
            </p:spPr>
            <p:txBody>
              <a:bodyPr wrap="square" rtlCol="0">
                <a:spAutoFit/>
                <a:scene3d>
                  <a:camera prst="orthographicFront"/>
                  <a:lightRig rig="threePt" dir="t"/>
                </a:scene3d>
                <a:sp3d contourW="12700"/>
              </a:bodyPr>
              <a:lstStyle/>
              <a:p>
                <a:pPr algn="ctr"/>
                <a:r>
                  <a:rPr lang="zh-CN" altLang="en-US" sz="2000" b="1" dirty="0">
                    <a:ea typeface="隶书" panose="02010509060101010101" pitchFamily="49" charset="-122"/>
                  </a:rPr>
                  <a:t>点击添加标题</a:t>
                </a:r>
              </a:p>
            </p:txBody>
          </p:sp>
          <p:sp>
            <p:nvSpPr>
              <p:cNvPr id="22" name="文本框 21"/>
              <p:cNvSpPr txBox="1"/>
              <p:nvPr/>
            </p:nvSpPr>
            <p:spPr>
              <a:xfrm>
                <a:off x="7398819" y="2463058"/>
                <a:ext cx="2288891" cy="550087"/>
              </a:xfrm>
              <a:prstGeom prst="rect">
                <a:avLst/>
              </a:prstGeom>
              <a:noFill/>
            </p:spPr>
            <p:txBody>
              <a:bodyPr wrap="square" rtlCol="0">
                <a:spAutoFit/>
                <a:scene3d>
                  <a:camera prst="orthographicFront"/>
                  <a:lightRig rig="threePt" dir="t"/>
                </a:scene3d>
                <a:sp3d contourW="12700"/>
              </a:bodyPr>
              <a:lstStyle/>
              <a:p>
                <a:pPr algn="ctr">
                  <a:lnSpc>
                    <a:spcPct val="130000"/>
                  </a:lnSpc>
                </a:pPr>
                <a:r>
                  <a:rPr lang="zh-CN" altLang="en-US" sz="1200" dirty="0">
                    <a:ea typeface="隶书" panose="02010509060101010101" pitchFamily="49" charset="-122"/>
                  </a:rPr>
                  <a:t>单击此处添加段落文本单击此处添加段落文本 </a:t>
                </a:r>
              </a:p>
            </p:txBody>
          </p:sp>
        </p:grpSp>
        <p:sp>
          <p:nvSpPr>
            <p:cNvPr id="34" name="矩形 33"/>
            <p:cNvSpPr/>
            <p:nvPr/>
          </p:nvSpPr>
          <p:spPr>
            <a:xfrm>
              <a:off x="9053309" y="2001590"/>
              <a:ext cx="529726" cy="369332"/>
            </a:xfrm>
            <a:prstGeom prst="rect">
              <a:avLst/>
            </a:prstGeom>
          </p:spPr>
          <p:txBody>
            <a:bodyPr wrap="square">
              <a:spAutoFit/>
              <a:scene3d>
                <a:camera prst="orthographicFront"/>
                <a:lightRig rig="threePt" dir="t"/>
              </a:scene3d>
              <a:sp3d contourW="12700"/>
            </a:bodyPr>
            <a:lstStyle/>
            <a:p>
              <a:pPr marL="0" marR="0" lvl="0" indent="0" algn="ctr" defTabSz="914400" eaLnBrk="1" fontAlgn="auto" latinLnBrk="0" hangingPunct="1">
                <a:spcBef>
                  <a:spcPts val="0"/>
                </a:spcBef>
                <a:spcAft>
                  <a:spcPts val="0"/>
                </a:spcAft>
                <a:buClrTx/>
                <a:buSzTx/>
                <a:buFontTx/>
                <a:buNone/>
                <a:defRPr/>
              </a:pPr>
              <a:r>
                <a:rPr kumimoji="0" lang="en-US" altLang="zh-CN" i="0" u="none" strike="noStrike" kern="1200" cap="none" spc="0" normalizeH="0" baseline="0" noProof="0" dirty="0">
                  <a:ln>
                    <a:noFill/>
                  </a:ln>
                  <a:effectLst/>
                  <a:uLnTx/>
                  <a:uFillTx/>
                  <a:latin typeface="Century Gothic" panose="020B0502020202020204" pitchFamily="34" charset="0"/>
                  <a:ea typeface="微软雅黑" panose="020B0503020204020204" pitchFamily="34" charset="-122"/>
                </a:rPr>
                <a:t>03</a:t>
              </a:r>
              <a:endParaRPr kumimoji="0" lang="zh-CN" altLang="en-US" sz="1200" i="0" u="none" strike="noStrike" kern="0" cap="none" spc="0" normalizeH="0" baseline="0" noProof="0" dirty="0">
                <a:ln>
                  <a:noFill/>
                </a:ln>
                <a:effectLst/>
                <a:uLnTx/>
                <a:uFillTx/>
                <a:latin typeface="Century Gothic" panose="020B0502020202020204" pitchFamily="34" charset="0"/>
                <a:ea typeface="隶书" panose="02010509060101010101" pitchFamily="49" charset="-122"/>
              </a:endParaRPr>
            </a:p>
          </p:txBody>
        </p:sp>
      </p:grpSp>
      <p:grpSp>
        <p:nvGrpSpPr>
          <p:cNvPr id="44" name="组合 43"/>
          <p:cNvGrpSpPr/>
          <p:nvPr/>
        </p:nvGrpSpPr>
        <p:grpSpPr>
          <a:xfrm>
            <a:off x="1597024" y="3867664"/>
            <a:ext cx="2553608" cy="1971726"/>
            <a:chOff x="1597024" y="3981964"/>
            <a:chExt cx="2553608" cy="1971726"/>
          </a:xfrm>
        </p:grpSpPr>
        <p:sp>
          <p:nvSpPr>
            <p:cNvPr id="5" name="椭圆 14"/>
            <p:cNvSpPr>
              <a:spLocks noChangeAspect="1"/>
            </p:cNvSpPr>
            <p:nvPr/>
          </p:nvSpPr>
          <p:spPr bwMode="auto">
            <a:xfrm>
              <a:off x="2496457" y="3981964"/>
              <a:ext cx="754742" cy="964924"/>
            </a:xfrm>
            <a:custGeom>
              <a:avLst/>
              <a:gdLst/>
              <a:ahLst/>
              <a:cxnLst/>
              <a:rect l="l" t="t" r="r" b="b"/>
              <a:pathLst>
                <a:path w="2232248" h="2853888">
                  <a:moveTo>
                    <a:pt x="1116124" y="218579"/>
                  </a:moveTo>
                  <a:cubicBezTo>
                    <a:pt x="661639" y="218579"/>
                    <a:pt x="293207" y="587011"/>
                    <a:pt x="293207" y="1041496"/>
                  </a:cubicBezTo>
                  <a:cubicBezTo>
                    <a:pt x="293207" y="1495981"/>
                    <a:pt x="661639" y="1864413"/>
                    <a:pt x="1116124" y="1864413"/>
                  </a:cubicBezTo>
                  <a:cubicBezTo>
                    <a:pt x="1570609" y="1864413"/>
                    <a:pt x="1939041" y="1495981"/>
                    <a:pt x="1939041" y="1041496"/>
                  </a:cubicBezTo>
                  <a:cubicBezTo>
                    <a:pt x="1939041" y="587011"/>
                    <a:pt x="1570609" y="218579"/>
                    <a:pt x="1116124" y="218579"/>
                  </a:cubicBezTo>
                  <a:close/>
                  <a:moveTo>
                    <a:pt x="1116124" y="0"/>
                  </a:moveTo>
                  <a:cubicBezTo>
                    <a:pt x="1732542" y="0"/>
                    <a:pt x="2232248" y="505394"/>
                    <a:pt x="2232248" y="1128828"/>
                  </a:cubicBezTo>
                  <a:cubicBezTo>
                    <a:pt x="2232248" y="1450189"/>
                    <a:pt x="2099473" y="1740187"/>
                    <a:pt x="1884839" y="1944139"/>
                  </a:cubicBezTo>
                  <a:lnTo>
                    <a:pt x="1115514" y="2853888"/>
                  </a:lnTo>
                  <a:lnTo>
                    <a:pt x="343249" y="1940667"/>
                  </a:lnTo>
                  <a:cubicBezTo>
                    <a:pt x="287293" y="1888725"/>
                    <a:pt x="237960" y="1829860"/>
                    <a:pt x="195468" y="1765912"/>
                  </a:cubicBezTo>
                  <a:lnTo>
                    <a:pt x="193669" y="1763785"/>
                  </a:lnTo>
                  <a:lnTo>
                    <a:pt x="193731" y="1763785"/>
                  </a:lnTo>
                  <a:cubicBezTo>
                    <a:pt x="71337" y="1583088"/>
                    <a:pt x="0" y="1364383"/>
                    <a:pt x="0" y="1128828"/>
                  </a:cubicBezTo>
                  <a:cubicBezTo>
                    <a:pt x="0" y="505394"/>
                    <a:pt x="499706" y="0"/>
                    <a:pt x="1116124" y="0"/>
                  </a:cubicBezTo>
                  <a:close/>
                </a:path>
              </a:pathLst>
            </a:custGeom>
            <a:solidFill>
              <a:srgbClr val="FBD7E3"/>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ea typeface="隶书" panose="02010509060101010101" pitchFamily="49" charset="-122"/>
              </a:endParaRPr>
            </a:p>
          </p:txBody>
        </p:sp>
        <p:grpSp>
          <p:nvGrpSpPr>
            <p:cNvPr id="23" name="组合 22"/>
            <p:cNvGrpSpPr/>
            <p:nvPr/>
          </p:nvGrpSpPr>
          <p:grpSpPr>
            <a:xfrm>
              <a:off x="1597024" y="5018138"/>
              <a:ext cx="2553608" cy="935552"/>
              <a:chOff x="7266460" y="2077593"/>
              <a:chExt cx="2553608" cy="935552"/>
            </a:xfrm>
          </p:grpSpPr>
          <p:sp>
            <p:nvSpPr>
              <p:cNvPr id="24" name="文本框 23"/>
              <p:cNvSpPr txBox="1"/>
              <p:nvPr/>
            </p:nvSpPr>
            <p:spPr>
              <a:xfrm>
                <a:off x="7266460" y="2077593"/>
                <a:ext cx="2553608" cy="400110"/>
              </a:xfrm>
              <a:prstGeom prst="rect">
                <a:avLst/>
              </a:prstGeom>
              <a:noFill/>
            </p:spPr>
            <p:txBody>
              <a:bodyPr wrap="square" rtlCol="0">
                <a:spAutoFit/>
                <a:scene3d>
                  <a:camera prst="orthographicFront"/>
                  <a:lightRig rig="threePt" dir="t"/>
                </a:scene3d>
                <a:sp3d contourW="12700"/>
              </a:bodyPr>
              <a:lstStyle/>
              <a:p>
                <a:pPr algn="ctr"/>
                <a:r>
                  <a:rPr lang="zh-CN" altLang="en-US" sz="2000" b="1" dirty="0">
                    <a:ea typeface="隶书" panose="02010509060101010101" pitchFamily="49" charset="-122"/>
                  </a:rPr>
                  <a:t>点击添加标题</a:t>
                </a:r>
              </a:p>
            </p:txBody>
          </p:sp>
          <p:sp>
            <p:nvSpPr>
              <p:cNvPr id="25" name="文本框 24"/>
              <p:cNvSpPr txBox="1"/>
              <p:nvPr/>
            </p:nvSpPr>
            <p:spPr>
              <a:xfrm>
                <a:off x="7398819" y="2463058"/>
                <a:ext cx="2288891" cy="550087"/>
              </a:xfrm>
              <a:prstGeom prst="rect">
                <a:avLst/>
              </a:prstGeom>
              <a:noFill/>
            </p:spPr>
            <p:txBody>
              <a:bodyPr wrap="square" rtlCol="0">
                <a:spAutoFit/>
                <a:scene3d>
                  <a:camera prst="orthographicFront"/>
                  <a:lightRig rig="threePt" dir="t"/>
                </a:scene3d>
                <a:sp3d contourW="12700"/>
              </a:bodyPr>
              <a:lstStyle/>
              <a:p>
                <a:pPr algn="ctr">
                  <a:lnSpc>
                    <a:spcPct val="130000"/>
                  </a:lnSpc>
                </a:pPr>
                <a:r>
                  <a:rPr lang="zh-CN" altLang="en-US" sz="1200" dirty="0">
                    <a:ea typeface="隶书" panose="02010509060101010101" pitchFamily="49" charset="-122"/>
                  </a:rPr>
                  <a:t>单击此处添加段落文本单击此处添加段落文本 </a:t>
                </a:r>
              </a:p>
            </p:txBody>
          </p:sp>
        </p:grpSp>
        <p:sp>
          <p:nvSpPr>
            <p:cNvPr id="35" name="矩形 34"/>
            <p:cNvSpPr/>
            <p:nvPr/>
          </p:nvSpPr>
          <p:spPr>
            <a:xfrm>
              <a:off x="2608965" y="4155317"/>
              <a:ext cx="529726" cy="369332"/>
            </a:xfrm>
            <a:prstGeom prst="rect">
              <a:avLst/>
            </a:prstGeom>
          </p:spPr>
          <p:txBody>
            <a:bodyPr wrap="square">
              <a:spAutoFit/>
              <a:scene3d>
                <a:camera prst="orthographicFront"/>
                <a:lightRig rig="threePt" dir="t"/>
              </a:scene3d>
              <a:sp3d contourW="12700"/>
            </a:bodyPr>
            <a:lstStyle/>
            <a:p>
              <a:pPr marL="0" marR="0" lvl="0" indent="0" algn="ctr" defTabSz="914400" eaLnBrk="1" fontAlgn="auto" latinLnBrk="0" hangingPunct="1">
                <a:spcBef>
                  <a:spcPts val="0"/>
                </a:spcBef>
                <a:spcAft>
                  <a:spcPts val="0"/>
                </a:spcAft>
                <a:buClrTx/>
                <a:buSzTx/>
                <a:buFontTx/>
                <a:buNone/>
                <a:defRPr/>
              </a:pPr>
              <a:r>
                <a:rPr kumimoji="0" lang="en-US" altLang="zh-CN" i="0" u="none" strike="noStrike" kern="1200" cap="none" spc="0" normalizeH="0" baseline="0" noProof="0">
                  <a:ln>
                    <a:noFill/>
                  </a:ln>
                  <a:effectLst/>
                  <a:uLnTx/>
                  <a:uFillTx/>
                  <a:latin typeface="Century Gothic" panose="020B0502020202020204" pitchFamily="34" charset="0"/>
                  <a:ea typeface="微软雅黑" panose="020B0503020204020204" pitchFamily="34" charset="-122"/>
                </a:rPr>
                <a:t>04</a:t>
              </a:r>
              <a:endParaRPr kumimoji="0" lang="zh-CN" altLang="en-US" sz="1200" i="0" u="none" strike="noStrike" kern="0" cap="none" spc="0" normalizeH="0" baseline="0" noProof="0" dirty="0">
                <a:ln>
                  <a:noFill/>
                </a:ln>
                <a:effectLst/>
                <a:uLnTx/>
                <a:uFillTx/>
                <a:latin typeface="Century Gothic" panose="020B0502020202020204" pitchFamily="34" charset="0"/>
                <a:ea typeface="隶书" panose="02010509060101010101" pitchFamily="49" charset="-122"/>
              </a:endParaRPr>
            </a:p>
          </p:txBody>
        </p:sp>
      </p:grpSp>
      <p:grpSp>
        <p:nvGrpSpPr>
          <p:cNvPr id="43" name="组合 42"/>
          <p:cNvGrpSpPr/>
          <p:nvPr/>
        </p:nvGrpSpPr>
        <p:grpSpPr>
          <a:xfrm>
            <a:off x="4818951" y="3867664"/>
            <a:ext cx="2553608" cy="1971726"/>
            <a:chOff x="4818951" y="3981964"/>
            <a:chExt cx="2553608" cy="1971726"/>
          </a:xfrm>
        </p:grpSpPr>
        <p:grpSp>
          <p:nvGrpSpPr>
            <p:cNvPr id="26" name="组合 25"/>
            <p:cNvGrpSpPr/>
            <p:nvPr/>
          </p:nvGrpSpPr>
          <p:grpSpPr>
            <a:xfrm>
              <a:off x="4818951" y="5018138"/>
              <a:ext cx="2553608" cy="935552"/>
              <a:chOff x="7266460" y="2077593"/>
              <a:chExt cx="2553608" cy="935552"/>
            </a:xfrm>
          </p:grpSpPr>
          <p:sp>
            <p:nvSpPr>
              <p:cNvPr id="27" name="文本框 26"/>
              <p:cNvSpPr txBox="1"/>
              <p:nvPr/>
            </p:nvSpPr>
            <p:spPr>
              <a:xfrm>
                <a:off x="7266460" y="2077593"/>
                <a:ext cx="2553608" cy="400110"/>
              </a:xfrm>
              <a:prstGeom prst="rect">
                <a:avLst/>
              </a:prstGeom>
              <a:noFill/>
            </p:spPr>
            <p:txBody>
              <a:bodyPr wrap="square" rtlCol="0">
                <a:spAutoFit/>
                <a:scene3d>
                  <a:camera prst="orthographicFront"/>
                  <a:lightRig rig="threePt" dir="t"/>
                </a:scene3d>
                <a:sp3d contourW="12700"/>
              </a:bodyPr>
              <a:lstStyle/>
              <a:p>
                <a:pPr algn="ctr"/>
                <a:r>
                  <a:rPr lang="zh-CN" altLang="en-US" sz="2000" b="1" dirty="0">
                    <a:ea typeface="隶书" panose="02010509060101010101" pitchFamily="49" charset="-122"/>
                  </a:rPr>
                  <a:t>点击添加标题</a:t>
                </a:r>
              </a:p>
            </p:txBody>
          </p:sp>
          <p:sp>
            <p:nvSpPr>
              <p:cNvPr id="28" name="文本框 27"/>
              <p:cNvSpPr txBox="1"/>
              <p:nvPr/>
            </p:nvSpPr>
            <p:spPr>
              <a:xfrm>
                <a:off x="7398819" y="2463058"/>
                <a:ext cx="2288891" cy="550087"/>
              </a:xfrm>
              <a:prstGeom prst="rect">
                <a:avLst/>
              </a:prstGeom>
              <a:noFill/>
            </p:spPr>
            <p:txBody>
              <a:bodyPr wrap="square" rtlCol="0">
                <a:spAutoFit/>
                <a:scene3d>
                  <a:camera prst="orthographicFront"/>
                  <a:lightRig rig="threePt" dir="t"/>
                </a:scene3d>
                <a:sp3d contourW="12700"/>
              </a:bodyPr>
              <a:lstStyle/>
              <a:p>
                <a:pPr algn="ctr">
                  <a:lnSpc>
                    <a:spcPct val="130000"/>
                  </a:lnSpc>
                </a:pPr>
                <a:r>
                  <a:rPr lang="zh-CN" altLang="en-US" sz="1200" dirty="0">
                    <a:ea typeface="隶书" panose="02010509060101010101" pitchFamily="49" charset="-122"/>
                  </a:rPr>
                  <a:t>单击此处添加段落文本单击此处添加段落文本 </a:t>
                </a:r>
              </a:p>
            </p:txBody>
          </p:sp>
        </p:grpSp>
        <p:grpSp>
          <p:nvGrpSpPr>
            <p:cNvPr id="42" name="组合 41"/>
            <p:cNvGrpSpPr/>
            <p:nvPr/>
          </p:nvGrpSpPr>
          <p:grpSpPr>
            <a:xfrm>
              <a:off x="5718629" y="3981964"/>
              <a:ext cx="754742" cy="964924"/>
              <a:chOff x="5718629" y="3981964"/>
              <a:chExt cx="754742" cy="964924"/>
            </a:xfrm>
          </p:grpSpPr>
          <p:sp>
            <p:nvSpPr>
              <p:cNvPr id="6" name="椭圆 14"/>
              <p:cNvSpPr>
                <a:spLocks noChangeAspect="1"/>
              </p:cNvSpPr>
              <p:nvPr/>
            </p:nvSpPr>
            <p:spPr bwMode="auto">
              <a:xfrm>
                <a:off x="5718629" y="3981964"/>
                <a:ext cx="754742" cy="964924"/>
              </a:xfrm>
              <a:custGeom>
                <a:avLst/>
                <a:gdLst/>
                <a:ahLst/>
                <a:cxnLst/>
                <a:rect l="l" t="t" r="r" b="b"/>
                <a:pathLst>
                  <a:path w="2232248" h="2853888">
                    <a:moveTo>
                      <a:pt x="1116124" y="218579"/>
                    </a:moveTo>
                    <a:cubicBezTo>
                      <a:pt x="661639" y="218579"/>
                      <a:pt x="293207" y="587011"/>
                      <a:pt x="293207" y="1041496"/>
                    </a:cubicBezTo>
                    <a:cubicBezTo>
                      <a:pt x="293207" y="1495981"/>
                      <a:pt x="661639" y="1864413"/>
                      <a:pt x="1116124" y="1864413"/>
                    </a:cubicBezTo>
                    <a:cubicBezTo>
                      <a:pt x="1570609" y="1864413"/>
                      <a:pt x="1939041" y="1495981"/>
                      <a:pt x="1939041" y="1041496"/>
                    </a:cubicBezTo>
                    <a:cubicBezTo>
                      <a:pt x="1939041" y="587011"/>
                      <a:pt x="1570609" y="218579"/>
                      <a:pt x="1116124" y="218579"/>
                    </a:cubicBezTo>
                    <a:close/>
                    <a:moveTo>
                      <a:pt x="1116124" y="0"/>
                    </a:moveTo>
                    <a:cubicBezTo>
                      <a:pt x="1732542" y="0"/>
                      <a:pt x="2232248" y="505394"/>
                      <a:pt x="2232248" y="1128828"/>
                    </a:cubicBezTo>
                    <a:cubicBezTo>
                      <a:pt x="2232248" y="1450189"/>
                      <a:pt x="2099473" y="1740187"/>
                      <a:pt x="1884839" y="1944139"/>
                    </a:cubicBezTo>
                    <a:lnTo>
                      <a:pt x="1115514" y="2853888"/>
                    </a:lnTo>
                    <a:lnTo>
                      <a:pt x="343249" y="1940667"/>
                    </a:lnTo>
                    <a:cubicBezTo>
                      <a:pt x="287293" y="1888725"/>
                      <a:pt x="237960" y="1829860"/>
                      <a:pt x="195468" y="1765912"/>
                    </a:cubicBezTo>
                    <a:lnTo>
                      <a:pt x="193669" y="1763785"/>
                    </a:lnTo>
                    <a:lnTo>
                      <a:pt x="193731" y="1763785"/>
                    </a:lnTo>
                    <a:cubicBezTo>
                      <a:pt x="71337" y="1583088"/>
                      <a:pt x="0" y="1364383"/>
                      <a:pt x="0" y="1128828"/>
                    </a:cubicBezTo>
                    <a:cubicBezTo>
                      <a:pt x="0" y="505394"/>
                      <a:pt x="499706" y="0"/>
                      <a:pt x="1116124" y="0"/>
                    </a:cubicBezTo>
                    <a:close/>
                  </a:path>
                </a:pathLst>
              </a:custGeom>
              <a:solidFill>
                <a:srgbClr val="FBD7E3"/>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ea typeface="隶书" panose="02010509060101010101" pitchFamily="49" charset="-122"/>
                </a:endParaRPr>
              </a:p>
            </p:txBody>
          </p:sp>
          <p:sp>
            <p:nvSpPr>
              <p:cNvPr id="36" name="矩形 35"/>
              <p:cNvSpPr/>
              <p:nvPr/>
            </p:nvSpPr>
            <p:spPr>
              <a:xfrm>
                <a:off x="5831137" y="4155317"/>
                <a:ext cx="529726" cy="369332"/>
              </a:xfrm>
              <a:prstGeom prst="rect">
                <a:avLst/>
              </a:prstGeom>
            </p:spPr>
            <p:txBody>
              <a:bodyPr wrap="square">
                <a:spAutoFit/>
                <a:scene3d>
                  <a:camera prst="orthographicFront"/>
                  <a:lightRig rig="threePt" dir="t"/>
                </a:scene3d>
                <a:sp3d contourW="12700"/>
              </a:bodyPr>
              <a:lstStyle/>
              <a:p>
                <a:pPr marL="0" marR="0" lvl="0" indent="0" algn="ctr" defTabSz="914400" eaLnBrk="1" fontAlgn="auto" latinLnBrk="0" hangingPunct="1">
                  <a:spcBef>
                    <a:spcPts val="0"/>
                  </a:spcBef>
                  <a:spcAft>
                    <a:spcPts val="0"/>
                  </a:spcAft>
                  <a:buClrTx/>
                  <a:buSzTx/>
                  <a:buFontTx/>
                  <a:buNone/>
                  <a:defRPr/>
                </a:pPr>
                <a:r>
                  <a:rPr kumimoji="0" lang="en-US" altLang="zh-CN" i="0" u="none" strike="noStrike" kern="1200" cap="none" spc="0" normalizeH="0" baseline="0" noProof="0" dirty="0">
                    <a:ln>
                      <a:noFill/>
                    </a:ln>
                    <a:effectLst/>
                    <a:uLnTx/>
                    <a:uFillTx/>
                    <a:latin typeface="Century Gothic" panose="020B0502020202020204" pitchFamily="34" charset="0"/>
                    <a:ea typeface="微软雅黑" panose="020B0503020204020204" pitchFamily="34" charset="-122"/>
                  </a:rPr>
                  <a:t>05</a:t>
                </a:r>
                <a:endParaRPr kumimoji="0" lang="zh-CN" altLang="en-US" sz="1200" i="0" u="none" strike="noStrike" kern="0" cap="none" spc="0" normalizeH="0" baseline="0" noProof="0" dirty="0">
                  <a:ln>
                    <a:noFill/>
                  </a:ln>
                  <a:effectLst/>
                  <a:uLnTx/>
                  <a:uFillTx/>
                  <a:latin typeface="Century Gothic" panose="020B0502020202020204" pitchFamily="34" charset="0"/>
                  <a:ea typeface="隶书" panose="02010509060101010101" pitchFamily="49" charset="-122"/>
                </a:endParaRPr>
              </a:p>
            </p:txBody>
          </p:sp>
        </p:grpSp>
      </p:grpSp>
      <p:grpSp>
        <p:nvGrpSpPr>
          <p:cNvPr id="41" name="组合 40"/>
          <p:cNvGrpSpPr/>
          <p:nvPr/>
        </p:nvGrpSpPr>
        <p:grpSpPr>
          <a:xfrm>
            <a:off x="8041370" y="3867664"/>
            <a:ext cx="2553608" cy="1971726"/>
            <a:chOff x="8041370" y="3981964"/>
            <a:chExt cx="2553608" cy="1971726"/>
          </a:xfrm>
        </p:grpSpPr>
        <p:sp>
          <p:nvSpPr>
            <p:cNvPr id="7" name="椭圆 14"/>
            <p:cNvSpPr>
              <a:spLocks noChangeAspect="1"/>
            </p:cNvSpPr>
            <p:nvPr/>
          </p:nvSpPr>
          <p:spPr bwMode="auto">
            <a:xfrm>
              <a:off x="8940801" y="3981964"/>
              <a:ext cx="754742" cy="964924"/>
            </a:xfrm>
            <a:custGeom>
              <a:avLst/>
              <a:gdLst/>
              <a:ahLst/>
              <a:cxnLst/>
              <a:rect l="l" t="t" r="r" b="b"/>
              <a:pathLst>
                <a:path w="2232248" h="2853888">
                  <a:moveTo>
                    <a:pt x="1116124" y="218579"/>
                  </a:moveTo>
                  <a:cubicBezTo>
                    <a:pt x="661639" y="218579"/>
                    <a:pt x="293207" y="587011"/>
                    <a:pt x="293207" y="1041496"/>
                  </a:cubicBezTo>
                  <a:cubicBezTo>
                    <a:pt x="293207" y="1495981"/>
                    <a:pt x="661639" y="1864413"/>
                    <a:pt x="1116124" y="1864413"/>
                  </a:cubicBezTo>
                  <a:cubicBezTo>
                    <a:pt x="1570609" y="1864413"/>
                    <a:pt x="1939041" y="1495981"/>
                    <a:pt x="1939041" y="1041496"/>
                  </a:cubicBezTo>
                  <a:cubicBezTo>
                    <a:pt x="1939041" y="587011"/>
                    <a:pt x="1570609" y="218579"/>
                    <a:pt x="1116124" y="218579"/>
                  </a:cubicBezTo>
                  <a:close/>
                  <a:moveTo>
                    <a:pt x="1116124" y="0"/>
                  </a:moveTo>
                  <a:cubicBezTo>
                    <a:pt x="1732542" y="0"/>
                    <a:pt x="2232248" y="505394"/>
                    <a:pt x="2232248" y="1128828"/>
                  </a:cubicBezTo>
                  <a:cubicBezTo>
                    <a:pt x="2232248" y="1450189"/>
                    <a:pt x="2099473" y="1740187"/>
                    <a:pt x="1884839" y="1944139"/>
                  </a:cubicBezTo>
                  <a:lnTo>
                    <a:pt x="1115514" y="2853888"/>
                  </a:lnTo>
                  <a:lnTo>
                    <a:pt x="343249" y="1940667"/>
                  </a:lnTo>
                  <a:cubicBezTo>
                    <a:pt x="287293" y="1888725"/>
                    <a:pt x="237960" y="1829860"/>
                    <a:pt x="195468" y="1765912"/>
                  </a:cubicBezTo>
                  <a:lnTo>
                    <a:pt x="193669" y="1763785"/>
                  </a:lnTo>
                  <a:lnTo>
                    <a:pt x="193731" y="1763785"/>
                  </a:lnTo>
                  <a:cubicBezTo>
                    <a:pt x="71337" y="1583088"/>
                    <a:pt x="0" y="1364383"/>
                    <a:pt x="0" y="1128828"/>
                  </a:cubicBezTo>
                  <a:cubicBezTo>
                    <a:pt x="0" y="505394"/>
                    <a:pt x="499706" y="0"/>
                    <a:pt x="1116124" y="0"/>
                  </a:cubicBezTo>
                  <a:close/>
                </a:path>
              </a:pathLst>
            </a:custGeom>
            <a:solidFill>
              <a:srgbClr val="FBD7E3"/>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ea typeface="隶书" panose="02010509060101010101" pitchFamily="49" charset="-122"/>
              </a:endParaRPr>
            </a:p>
          </p:txBody>
        </p:sp>
        <p:grpSp>
          <p:nvGrpSpPr>
            <p:cNvPr id="29" name="组合 28"/>
            <p:cNvGrpSpPr/>
            <p:nvPr/>
          </p:nvGrpSpPr>
          <p:grpSpPr>
            <a:xfrm>
              <a:off x="8041370" y="5018138"/>
              <a:ext cx="2553608" cy="935552"/>
              <a:chOff x="7266460" y="2077593"/>
              <a:chExt cx="2553608" cy="935552"/>
            </a:xfrm>
          </p:grpSpPr>
          <p:sp>
            <p:nvSpPr>
              <p:cNvPr id="30" name="文本框 29"/>
              <p:cNvSpPr txBox="1"/>
              <p:nvPr/>
            </p:nvSpPr>
            <p:spPr>
              <a:xfrm>
                <a:off x="7266460" y="2077593"/>
                <a:ext cx="2553608" cy="400110"/>
              </a:xfrm>
              <a:prstGeom prst="rect">
                <a:avLst/>
              </a:prstGeom>
              <a:noFill/>
            </p:spPr>
            <p:txBody>
              <a:bodyPr wrap="square" rtlCol="0">
                <a:spAutoFit/>
                <a:scene3d>
                  <a:camera prst="orthographicFront"/>
                  <a:lightRig rig="threePt" dir="t"/>
                </a:scene3d>
                <a:sp3d contourW="12700"/>
              </a:bodyPr>
              <a:lstStyle/>
              <a:p>
                <a:pPr algn="ctr"/>
                <a:r>
                  <a:rPr lang="zh-CN" altLang="en-US" sz="2000" b="1" dirty="0">
                    <a:ea typeface="隶书" panose="02010509060101010101" pitchFamily="49" charset="-122"/>
                  </a:rPr>
                  <a:t>点击添加标题</a:t>
                </a:r>
              </a:p>
            </p:txBody>
          </p:sp>
          <p:sp>
            <p:nvSpPr>
              <p:cNvPr id="31" name="文本框 30"/>
              <p:cNvSpPr txBox="1"/>
              <p:nvPr/>
            </p:nvSpPr>
            <p:spPr>
              <a:xfrm>
                <a:off x="7398819" y="2463058"/>
                <a:ext cx="2288891" cy="550087"/>
              </a:xfrm>
              <a:prstGeom prst="rect">
                <a:avLst/>
              </a:prstGeom>
              <a:noFill/>
            </p:spPr>
            <p:txBody>
              <a:bodyPr wrap="square" rtlCol="0">
                <a:spAutoFit/>
                <a:scene3d>
                  <a:camera prst="orthographicFront"/>
                  <a:lightRig rig="threePt" dir="t"/>
                </a:scene3d>
                <a:sp3d contourW="12700"/>
              </a:bodyPr>
              <a:lstStyle/>
              <a:p>
                <a:pPr algn="ctr">
                  <a:lnSpc>
                    <a:spcPct val="130000"/>
                  </a:lnSpc>
                </a:pPr>
                <a:r>
                  <a:rPr lang="zh-CN" altLang="en-US" sz="1200" dirty="0">
                    <a:ea typeface="隶书" panose="02010509060101010101" pitchFamily="49" charset="-122"/>
                  </a:rPr>
                  <a:t>单击此处添加段落文本单击此处添加段落文本 </a:t>
                </a:r>
              </a:p>
            </p:txBody>
          </p:sp>
        </p:grpSp>
        <p:sp>
          <p:nvSpPr>
            <p:cNvPr id="37" name="矩形 36"/>
            <p:cNvSpPr/>
            <p:nvPr/>
          </p:nvSpPr>
          <p:spPr>
            <a:xfrm>
              <a:off x="9053309" y="4155317"/>
              <a:ext cx="529726" cy="369332"/>
            </a:xfrm>
            <a:prstGeom prst="rect">
              <a:avLst/>
            </a:prstGeom>
          </p:spPr>
          <p:txBody>
            <a:bodyPr wrap="square">
              <a:spAutoFit/>
              <a:scene3d>
                <a:camera prst="orthographicFront"/>
                <a:lightRig rig="threePt" dir="t"/>
              </a:scene3d>
              <a:sp3d contourW="12700"/>
            </a:bodyPr>
            <a:lstStyle/>
            <a:p>
              <a:pPr marL="0" marR="0" lvl="0" indent="0" algn="ctr" defTabSz="914400" eaLnBrk="1" fontAlgn="auto" latinLnBrk="0" hangingPunct="1">
                <a:spcBef>
                  <a:spcPts val="0"/>
                </a:spcBef>
                <a:spcAft>
                  <a:spcPts val="0"/>
                </a:spcAft>
                <a:buClrTx/>
                <a:buSzTx/>
                <a:buFontTx/>
                <a:buNone/>
                <a:defRPr/>
              </a:pPr>
              <a:r>
                <a:rPr kumimoji="0" lang="en-US" altLang="zh-CN" i="0" u="none" strike="noStrike" kern="1200" cap="none" spc="0" normalizeH="0" baseline="0" noProof="0" dirty="0">
                  <a:ln>
                    <a:noFill/>
                  </a:ln>
                  <a:effectLst/>
                  <a:uLnTx/>
                  <a:uFillTx/>
                  <a:latin typeface="Century Gothic" panose="020B0502020202020204" pitchFamily="34" charset="0"/>
                  <a:ea typeface="微软雅黑" panose="020B0503020204020204" pitchFamily="34" charset="-122"/>
                </a:rPr>
                <a:t>06</a:t>
              </a:r>
              <a:endParaRPr kumimoji="0" lang="zh-CN" altLang="en-US" sz="1200" i="0" u="none" strike="noStrike" kern="0" cap="none" spc="0" normalizeH="0" baseline="0" noProof="0" dirty="0">
                <a:ln>
                  <a:noFill/>
                </a:ln>
                <a:effectLst/>
                <a:uLnTx/>
                <a:uFillTx/>
                <a:latin typeface="Century Gothic" panose="020B0502020202020204" pitchFamily="34" charset="0"/>
                <a:ea typeface="隶书" panose="02010509060101010101" pitchFamily="49"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1000"/>
                                        <p:tgtEl>
                                          <p:spTgt spid="39"/>
                                        </p:tgtEl>
                                      </p:cBhvr>
                                    </p:animEffect>
                                    <p:anim calcmode="lin" valueType="num">
                                      <p:cBhvr>
                                        <p:cTn id="14" dur="1000" fill="hold"/>
                                        <p:tgtEl>
                                          <p:spTgt spid="39"/>
                                        </p:tgtEl>
                                        <p:attrNameLst>
                                          <p:attrName>ppt_x</p:attrName>
                                        </p:attrNameLst>
                                      </p:cBhvr>
                                      <p:tavLst>
                                        <p:tav tm="0">
                                          <p:val>
                                            <p:strVal val="#ppt_x"/>
                                          </p:val>
                                        </p:tav>
                                        <p:tav tm="100000">
                                          <p:val>
                                            <p:strVal val="#ppt_x"/>
                                          </p:val>
                                        </p:tav>
                                      </p:tavLst>
                                    </p:anim>
                                    <p:anim calcmode="lin" valueType="num">
                                      <p:cBhvr>
                                        <p:cTn id="15" dur="1000" fill="hold"/>
                                        <p:tgtEl>
                                          <p:spTgt spid="3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1000"/>
                                        <p:tgtEl>
                                          <p:spTgt spid="40"/>
                                        </p:tgtEl>
                                      </p:cBhvr>
                                    </p:animEffect>
                                    <p:anim calcmode="lin" valueType="num">
                                      <p:cBhvr>
                                        <p:cTn id="20" dur="1000" fill="hold"/>
                                        <p:tgtEl>
                                          <p:spTgt spid="40"/>
                                        </p:tgtEl>
                                        <p:attrNameLst>
                                          <p:attrName>ppt_x</p:attrName>
                                        </p:attrNameLst>
                                      </p:cBhvr>
                                      <p:tavLst>
                                        <p:tav tm="0">
                                          <p:val>
                                            <p:strVal val="#ppt_x"/>
                                          </p:val>
                                        </p:tav>
                                        <p:tav tm="100000">
                                          <p:val>
                                            <p:strVal val="#ppt_x"/>
                                          </p:val>
                                        </p:tav>
                                      </p:tavLst>
                                    </p:anim>
                                    <p:anim calcmode="lin" valueType="num">
                                      <p:cBhvr>
                                        <p:cTn id="21" dur="1000" fill="hold"/>
                                        <p:tgtEl>
                                          <p:spTgt spid="4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1000"/>
                                        <p:tgtEl>
                                          <p:spTgt spid="44"/>
                                        </p:tgtEl>
                                      </p:cBhvr>
                                    </p:animEffect>
                                    <p:anim calcmode="lin" valueType="num">
                                      <p:cBhvr>
                                        <p:cTn id="26" dur="1000" fill="hold"/>
                                        <p:tgtEl>
                                          <p:spTgt spid="44"/>
                                        </p:tgtEl>
                                        <p:attrNameLst>
                                          <p:attrName>ppt_x</p:attrName>
                                        </p:attrNameLst>
                                      </p:cBhvr>
                                      <p:tavLst>
                                        <p:tav tm="0">
                                          <p:val>
                                            <p:strVal val="#ppt_x"/>
                                          </p:val>
                                        </p:tav>
                                        <p:tav tm="100000">
                                          <p:val>
                                            <p:strVal val="#ppt_x"/>
                                          </p:val>
                                        </p:tav>
                                      </p:tavLst>
                                    </p:anim>
                                    <p:anim calcmode="lin" valueType="num">
                                      <p:cBhvr>
                                        <p:cTn id="27" dur="1000" fill="hold"/>
                                        <p:tgtEl>
                                          <p:spTgt spid="44"/>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1000"/>
                                        <p:tgtEl>
                                          <p:spTgt spid="43"/>
                                        </p:tgtEl>
                                      </p:cBhvr>
                                    </p:animEffect>
                                    <p:anim calcmode="lin" valueType="num">
                                      <p:cBhvr>
                                        <p:cTn id="32" dur="1000" fill="hold"/>
                                        <p:tgtEl>
                                          <p:spTgt spid="43"/>
                                        </p:tgtEl>
                                        <p:attrNameLst>
                                          <p:attrName>ppt_x</p:attrName>
                                        </p:attrNameLst>
                                      </p:cBhvr>
                                      <p:tavLst>
                                        <p:tav tm="0">
                                          <p:val>
                                            <p:strVal val="#ppt_x"/>
                                          </p:val>
                                        </p:tav>
                                        <p:tav tm="100000">
                                          <p:val>
                                            <p:strVal val="#ppt_x"/>
                                          </p:val>
                                        </p:tav>
                                      </p:tavLst>
                                    </p:anim>
                                    <p:anim calcmode="lin" valueType="num">
                                      <p:cBhvr>
                                        <p:cTn id="33" dur="1000" fill="hold"/>
                                        <p:tgtEl>
                                          <p:spTgt spid="43"/>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1000"/>
                                        <p:tgtEl>
                                          <p:spTgt spid="41"/>
                                        </p:tgtEl>
                                      </p:cBhvr>
                                    </p:animEffect>
                                    <p:anim calcmode="lin" valueType="num">
                                      <p:cBhvr>
                                        <p:cTn id="38" dur="1000" fill="hold"/>
                                        <p:tgtEl>
                                          <p:spTgt spid="41"/>
                                        </p:tgtEl>
                                        <p:attrNameLst>
                                          <p:attrName>ppt_x</p:attrName>
                                        </p:attrNameLst>
                                      </p:cBhvr>
                                      <p:tavLst>
                                        <p:tav tm="0">
                                          <p:val>
                                            <p:strVal val="#ppt_x"/>
                                          </p:val>
                                        </p:tav>
                                        <p:tav tm="100000">
                                          <p:val>
                                            <p:strVal val="#ppt_x"/>
                                          </p:val>
                                        </p:tav>
                                      </p:tavLst>
                                    </p:anim>
                                    <p:anim calcmode="lin" valueType="num">
                                      <p:cBhvr>
                                        <p:cTn id="3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b="94743"/>
          <a:stretch>
            <a:fillRect/>
          </a:stretch>
        </p:blipFill>
        <p:spPr>
          <a:xfrm rot="16200000">
            <a:off x="-3483356" y="3194376"/>
            <a:ext cx="7228114" cy="592618"/>
          </a:xfrm>
          <a:prstGeom prst="rect">
            <a:avLst/>
          </a:prstGeom>
        </p:spPr>
      </p:pic>
      <p:sp>
        <p:nvSpPr>
          <p:cNvPr id="9" name="文本框 22"/>
          <p:cNvSpPr>
            <a:spLocks noChangeArrowheads="1"/>
          </p:cNvSpPr>
          <p:nvPr/>
        </p:nvSpPr>
        <p:spPr bwMode="auto">
          <a:xfrm>
            <a:off x="4964919" y="3696242"/>
            <a:ext cx="226215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a:spAutoFit/>
          </a:bodyPr>
          <a:lstStyle/>
          <a:p>
            <a:pPr algn="ctr"/>
            <a:r>
              <a:rPr lang="zh-CN" altLang="en-US" sz="5400">
                <a:latin typeface="华康娃娃体W5(P)" panose="040B0500000000000000" pitchFamily="82" charset="-122"/>
                <a:ea typeface="华康娃娃体W5(P)" panose="040B0500000000000000" pitchFamily="82" charset="-122"/>
                <a:cs typeface="全字库正楷体" panose="02010604000101010101" pitchFamily="2" charset="-122"/>
                <a:sym typeface="微软雅黑" panose="020B0503020204020204" pitchFamily="34" charset="-122"/>
              </a:rPr>
              <a:t>简约风</a:t>
            </a:r>
            <a:endParaRPr lang="zh-CN" altLang="en-US" sz="5400" dirty="0">
              <a:latin typeface="华康娃娃体W5(P)" panose="040B0500000000000000" pitchFamily="82" charset="-122"/>
              <a:ea typeface="华康娃娃体W5(P)" panose="040B0500000000000000" pitchFamily="82" charset="-122"/>
              <a:cs typeface="全字库正楷体" panose="02010604000101010101" pitchFamily="2" charset="-122"/>
              <a:sym typeface="微软雅黑" panose="020B0503020204020204" pitchFamily="34" charset="-122"/>
            </a:endParaRPr>
          </a:p>
        </p:txBody>
      </p:sp>
      <p:sp>
        <p:nvSpPr>
          <p:cNvPr id="10" name="矩形 39"/>
          <p:cNvSpPr>
            <a:spLocks noChangeArrowheads="1"/>
          </p:cNvSpPr>
          <p:nvPr/>
        </p:nvSpPr>
        <p:spPr bwMode="auto">
          <a:xfrm>
            <a:off x="4276924" y="4692451"/>
            <a:ext cx="36381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ctr">
              <a:lnSpc>
                <a:spcPct val="150000"/>
              </a:lnSpc>
              <a:buNone/>
            </a:pPr>
            <a:r>
              <a:rPr lang="zh-CN" altLang="en-US" sz="12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 </a:t>
            </a: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9946" y="1300581"/>
            <a:ext cx="2892108" cy="24836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b="94743"/>
          <a:stretch>
            <a:fillRect/>
          </a:stretch>
        </p:blipFill>
        <p:spPr>
          <a:xfrm rot="16200000">
            <a:off x="-3483356" y="3194376"/>
            <a:ext cx="7228114" cy="592618"/>
          </a:xfrm>
          <a:prstGeom prst="rect">
            <a:avLst/>
          </a:prstGeom>
        </p:spPr>
      </p:pic>
      <p:sp>
        <p:nvSpPr>
          <p:cNvPr id="9" name="文本框 22"/>
          <p:cNvSpPr>
            <a:spLocks noChangeArrowheads="1"/>
          </p:cNvSpPr>
          <p:nvPr/>
        </p:nvSpPr>
        <p:spPr bwMode="auto">
          <a:xfrm>
            <a:off x="4618671" y="3696242"/>
            <a:ext cx="295465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a:spAutoFit/>
          </a:bodyPr>
          <a:lstStyle/>
          <a:p>
            <a:pPr algn="ctr"/>
            <a:r>
              <a:rPr lang="zh-CN" altLang="en-US" sz="5400">
                <a:latin typeface="华康娃娃体W5(P)" panose="040B0500000000000000" pitchFamily="82" charset="-122"/>
                <a:ea typeface="华康娃娃体W5(P)" panose="040B0500000000000000" pitchFamily="82" charset="-122"/>
                <a:cs typeface="全字库正楷体" panose="02010604000101010101" pitchFamily="2" charset="-122"/>
                <a:sym typeface="微软雅黑" panose="020B0503020204020204" pitchFamily="34" charset="-122"/>
              </a:rPr>
              <a:t>使用说明</a:t>
            </a:r>
            <a:endParaRPr lang="zh-CN" altLang="en-US" sz="5400" dirty="0">
              <a:latin typeface="华康娃娃体W5(P)" panose="040B0500000000000000" pitchFamily="82" charset="-122"/>
              <a:ea typeface="华康娃娃体W5(P)" panose="040B0500000000000000" pitchFamily="82" charset="-122"/>
              <a:cs typeface="全字库正楷体" panose="02010604000101010101" pitchFamily="2" charset="-122"/>
              <a:sym typeface="微软雅黑" panose="020B0503020204020204" pitchFamily="34" charset="-122"/>
            </a:endParaRPr>
          </a:p>
        </p:txBody>
      </p:sp>
      <p:sp>
        <p:nvSpPr>
          <p:cNvPr id="10" name="矩形 39"/>
          <p:cNvSpPr>
            <a:spLocks noChangeArrowheads="1"/>
          </p:cNvSpPr>
          <p:nvPr/>
        </p:nvSpPr>
        <p:spPr bwMode="auto">
          <a:xfrm>
            <a:off x="3646581" y="4643458"/>
            <a:ext cx="5941919" cy="1143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ct val="100000"/>
              </a:lnSpc>
            </a:pPr>
            <a:r>
              <a:rPr lang="zh-CN" altLang="en-US" sz="700">
                <a:latin typeface="隶书" panose="02010509060101010101" pitchFamily="49" charset="-122"/>
                <a:ea typeface="隶书" panose="02010509060101010101" pitchFamily="49" charset="-122"/>
                <a:cs typeface="Open Sans" panose="020B0606030504020204" pitchFamily="34" charset="0"/>
              </a:rPr>
              <a:t>本模板字体为：微软雅黑，隶书，如需批量替换，点击替换</a:t>
            </a:r>
            <a:r>
              <a:rPr lang="en-US" altLang="zh-CN" sz="700">
                <a:latin typeface="隶书" panose="02010509060101010101" pitchFamily="49" charset="-122"/>
                <a:ea typeface="隶书" panose="02010509060101010101" pitchFamily="49" charset="-122"/>
                <a:cs typeface="Open Sans" panose="020B0606030504020204" pitchFamily="34" charset="0"/>
              </a:rPr>
              <a:t>——</a:t>
            </a:r>
            <a:r>
              <a:rPr lang="zh-CN" altLang="en-US" sz="700">
                <a:latin typeface="隶书" panose="02010509060101010101" pitchFamily="49" charset="-122"/>
                <a:ea typeface="隶书" panose="02010509060101010101" pitchFamily="49" charset="-122"/>
                <a:cs typeface="Open Sans" panose="020B0606030504020204" pitchFamily="34" charset="0"/>
              </a:rPr>
              <a:t>替换字体即可，</a:t>
            </a:r>
            <a:endParaRPr lang="en-US" altLang="zh-CN" sz="700">
              <a:latin typeface="隶书" panose="02010509060101010101" pitchFamily="49" charset="-122"/>
              <a:ea typeface="隶书" panose="02010509060101010101" pitchFamily="49" charset="-122"/>
              <a:cs typeface="Open Sans" panose="020B0606030504020204" pitchFamily="34" charset="0"/>
            </a:endParaRPr>
          </a:p>
          <a:p>
            <a:pPr>
              <a:lnSpc>
                <a:spcPct val="100000"/>
              </a:lnSpc>
            </a:pPr>
            <a:r>
              <a:rPr lang="zh-CN" altLang="en-US" sz="700">
                <a:latin typeface="隶书" panose="02010509060101010101" pitchFamily="49" charset="-122"/>
                <a:ea typeface="隶书" panose="02010509060101010101" pitchFamily="49" charset="-122"/>
                <a:cs typeface="Open Sans" panose="020B0606030504020204" pitchFamily="34" charset="0"/>
              </a:rPr>
              <a:t>安装字体：点击控制面板</a:t>
            </a:r>
            <a:r>
              <a:rPr lang="en-US" altLang="zh-CN" sz="700">
                <a:latin typeface="隶书" panose="02010509060101010101" pitchFamily="49" charset="-122"/>
                <a:ea typeface="隶书" panose="02010509060101010101" pitchFamily="49" charset="-122"/>
                <a:cs typeface="Open Sans" panose="020B0606030504020204" pitchFamily="34" charset="0"/>
              </a:rPr>
              <a:t>——</a:t>
            </a:r>
            <a:r>
              <a:rPr lang="zh-CN" altLang="en-US" sz="700">
                <a:latin typeface="隶书" panose="02010509060101010101" pitchFamily="49" charset="-122"/>
                <a:ea typeface="隶书" panose="02010509060101010101" pitchFamily="49" charset="-122"/>
                <a:cs typeface="Open Sans" panose="020B0606030504020204" pitchFamily="34" charset="0"/>
              </a:rPr>
              <a:t>字体，将字体复制到文件夹中，或者右击安装即可，重启</a:t>
            </a:r>
            <a:r>
              <a:rPr lang="en-US" altLang="zh-CN" sz="700">
                <a:latin typeface="隶书" panose="02010509060101010101" pitchFamily="49" charset="-122"/>
                <a:ea typeface="隶书" panose="02010509060101010101" pitchFamily="49" charset="-122"/>
                <a:cs typeface="Open Sans" panose="020B0606030504020204" pitchFamily="34" charset="0"/>
              </a:rPr>
              <a:t>PPT</a:t>
            </a:r>
            <a:r>
              <a:rPr lang="zh-CN" altLang="en-US" sz="700">
                <a:latin typeface="隶书" panose="02010509060101010101" pitchFamily="49" charset="-122"/>
                <a:ea typeface="隶书" panose="02010509060101010101" pitchFamily="49" charset="-122"/>
                <a:cs typeface="Open Sans" panose="020B0606030504020204" pitchFamily="34" charset="0"/>
              </a:rPr>
              <a:t>后就可以使用字体；</a:t>
            </a:r>
            <a:endParaRPr lang="en-US" altLang="zh-CN" sz="700">
              <a:latin typeface="隶书" panose="02010509060101010101" pitchFamily="49" charset="-122"/>
              <a:ea typeface="隶书" panose="02010509060101010101" pitchFamily="49" charset="-122"/>
              <a:cs typeface="Open Sans" panose="020B0606030504020204" pitchFamily="34" charset="0"/>
            </a:endParaRPr>
          </a:p>
          <a:p>
            <a:pPr>
              <a:lnSpc>
                <a:spcPct val="100000"/>
              </a:lnSpc>
            </a:pPr>
            <a:r>
              <a:rPr lang="zh-CN" altLang="en-US" sz="700">
                <a:latin typeface="隶书" panose="02010509060101010101" pitchFamily="49" charset="-122"/>
                <a:ea typeface="隶书" panose="02010509060101010101" pitchFamily="49" charset="-122"/>
                <a:cs typeface="Open Sans" panose="020B0606030504020204" pitchFamily="34" charset="0"/>
              </a:rPr>
              <a:t>插入音乐：下载好音频文件，点击插入</a:t>
            </a:r>
            <a:r>
              <a:rPr lang="en-US" altLang="zh-CN" sz="700">
                <a:latin typeface="隶书" panose="02010509060101010101" pitchFamily="49" charset="-122"/>
                <a:ea typeface="隶书" panose="02010509060101010101" pitchFamily="49" charset="-122"/>
                <a:cs typeface="Open Sans" panose="020B0606030504020204" pitchFamily="34" charset="0"/>
              </a:rPr>
              <a:t>——PC</a:t>
            </a:r>
            <a:r>
              <a:rPr lang="zh-CN" altLang="en-US" sz="700">
                <a:latin typeface="隶书" panose="02010509060101010101" pitchFamily="49" charset="-122"/>
                <a:ea typeface="隶书" panose="02010509060101010101" pitchFamily="49" charset="-122"/>
                <a:cs typeface="Open Sans" panose="020B0606030504020204" pitchFamily="34" charset="0"/>
              </a:rPr>
              <a:t>上的音频即可插入并设置，删除</a:t>
            </a:r>
            <a:r>
              <a:rPr lang="en-US" altLang="zh-CN" sz="700">
                <a:latin typeface="隶书" panose="02010509060101010101" pitchFamily="49" charset="-122"/>
                <a:ea typeface="隶书" panose="02010509060101010101" pitchFamily="49" charset="-122"/>
                <a:cs typeface="Open Sans" panose="020B0606030504020204" pitchFamily="34" charset="0"/>
              </a:rPr>
              <a:t>PPT</a:t>
            </a:r>
            <a:r>
              <a:rPr lang="zh-CN" altLang="en-US" sz="700">
                <a:latin typeface="隶书" panose="02010509060101010101" pitchFamily="49" charset="-122"/>
                <a:ea typeface="隶书" panose="02010509060101010101" pitchFamily="49" charset="-122"/>
                <a:cs typeface="Open Sans" panose="020B0606030504020204" pitchFamily="34" charset="0"/>
              </a:rPr>
              <a:t>背景音乐在</a:t>
            </a:r>
            <a:r>
              <a:rPr lang="en-US" altLang="zh-CN" sz="700">
                <a:latin typeface="隶书" panose="02010509060101010101" pitchFamily="49" charset="-122"/>
                <a:ea typeface="隶书" panose="02010509060101010101" pitchFamily="49" charset="-122"/>
                <a:cs typeface="Open Sans" panose="020B0606030504020204" pitchFamily="34" charset="0"/>
              </a:rPr>
              <a:t>PPT</a:t>
            </a:r>
            <a:r>
              <a:rPr lang="zh-CN" altLang="en-US" sz="700">
                <a:latin typeface="隶书" panose="02010509060101010101" pitchFamily="49" charset="-122"/>
                <a:ea typeface="隶书" panose="02010509060101010101" pitchFamily="49" charset="-122"/>
                <a:cs typeface="Open Sans" panose="020B0606030504020204" pitchFamily="34" charset="0"/>
              </a:rPr>
              <a:t>首页选择喇叭符号删除即可；</a:t>
            </a:r>
            <a:endParaRPr lang="en-US" altLang="zh-CN" sz="700">
              <a:latin typeface="隶书" panose="02010509060101010101" pitchFamily="49" charset="-122"/>
              <a:ea typeface="隶书" panose="02010509060101010101" pitchFamily="49" charset="-122"/>
              <a:cs typeface="Open Sans" panose="020B0606030504020204" pitchFamily="34" charset="0"/>
            </a:endParaRPr>
          </a:p>
          <a:p>
            <a:pPr>
              <a:lnSpc>
                <a:spcPct val="100000"/>
              </a:lnSpc>
            </a:pPr>
            <a:r>
              <a:rPr lang="zh-CN" altLang="en-US" sz="700">
                <a:latin typeface="隶书" panose="02010509060101010101" pitchFamily="49" charset="-122"/>
                <a:ea typeface="隶书" panose="02010509060101010101" pitchFamily="49" charset="-122"/>
                <a:cs typeface="Open Sans" panose="020B0606030504020204" pitchFamily="34" charset="0"/>
              </a:rPr>
              <a:t>关于替换图片：选择图片后右击进入更换图片进行更改；</a:t>
            </a:r>
            <a:endParaRPr lang="en-US" altLang="zh-CN" sz="700">
              <a:latin typeface="隶书" panose="02010509060101010101" pitchFamily="49" charset="-122"/>
              <a:ea typeface="隶书" panose="02010509060101010101" pitchFamily="49" charset="-122"/>
              <a:cs typeface="Open Sans" panose="020B0606030504020204" pitchFamily="34" charset="0"/>
            </a:endParaRPr>
          </a:p>
          <a:p>
            <a:pPr>
              <a:lnSpc>
                <a:spcPct val="100000"/>
              </a:lnSpc>
            </a:pPr>
            <a:r>
              <a:rPr lang="zh-CN" altLang="en-US" sz="700">
                <a:latin typeface="隶书" panose="02010509060101010101" pitchFamily="49" charset="-122"/>
                <a:ea typeface="隶书" panose="02010509060101010101" pitchFamily="49" charset="-122"/>
                <a:cs typeface="Open Sans" panose="020B0606030504020204" pitchFamily="34" charset="0"/>
              </a:rPr>
              <a:t>本模板所有字体和图片仅供参考，版权归原作者所有。</a:t>
            </a:r>
            <a:endParaRPr lang="en-US" altLang="zh-CN" sz="700">
              <a:latin typeface="隶书" panose="02010509060101010101" pitchFamily="49" charset="-122"/>
              <a:ea typeface="隶书" panose="02010509060101010101" pitchFamily="49" charset="-122"/>
              <a:cs typeface="Open Sans" panose="020B0606030504020204" pitchFamily="34" charset="0"/>
            </a:endParaRP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9946" y="1300581"/>
            <a:ext cx="2892108" cy="24836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82516" y="2622550"/>
            <a:ext cx="2370449" cy="2804358"/>
            <a:chOff x="1442916" y="2508250"/>
            <a:chExt cx="2370449" cy="2804358"/>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5184" y="2508250"/>
              <a:ext cx="1145913" cy="1145913"/>
            </a:xfrm>
            <a:prstGeom prst="rect">
              <a:avLst/>
            </a:prstGeom>
          </p:spPr>
        </p:pic>
        <p:sp>
          <p:nvSpPr>
            <p:cNvPr id="5" name="TextBox 174"/>
            <p:cNvSpPr txBox="1"/>
            <p:nvPr/>
          </p:nvSpPr>
          <p:spPr>
            <a:xfrm>
              <a:off x="1442916" y="4301241"/>
              <a:ext cx="2370449" cy="1011367"/>
            </a:xfrm>
            <a:prstGeom prst="rect">
              <a:avLst/>
            </a:prstGeom>
            <a:noFill/>
          </p:spPr>
          <p:txBody>
            <a:bodyPr wrap="square" rtlCol="0">
              <a:spAutoFit/>
            </a:bodyPr>
            <a:lstStyle/>
            <a:p>
              <a:pPr lvl="0" defTabSz="685800">
                <a:lnSpc>
                  <a:spcPct val="150000"/>
                </a:lnSpc>
                <a:spcBef>
                  <a:spcPct val="0"/>
                </a:spcBef>
                <a:defRPr/>
              </a:pPr>
              <a:r>
                <a:rPr lang="zh-CN" altLang="en-US" sz="1400">
                  <a:solidFill>
                    <a:schemeClr val="tx1">
                      <a:lumMod val="95000"/>
                      <a:lumOff val="5000"/>
                    </a:schemeClr>
                  </a:solidFill>
                  <a:latin typeface="隶书" panose="02010509060101010101" pitchFamily="49" charset="-122"/>
                  <a:ea typeface="隶书" panose="02010509060101010101" pitchFamily="49" charset="-122"/>
                  <a:sym typeface="微软雅黑" panose="020B0503020204020204" pitchFamily="34" charset="-122"/>
                </a:rPr>
                <a:t>单击此处添加段落文本单击此处添加段落文单击此处添加段落文本</a:t>
              </a:r>
              <a:endParaRPr lang="zh-CN" altLang="en-US" sz="1400" dirty="0">
                <a:solidFill>
                  <a:schemeClr val="tx1">
                    <a:lumMod val="95000"/>
                    <a:lumOff val="5000"/>
                  </a:schemeClr>
                </a:solidFill>
                <a:latin typeface="隶书" panose="02010509060101010101" pitchFamily="49" charset="-122"/>
                <a:ea typeface="隶书" panose="02010509060101010101" pitchFamily="49" charset="-122"/>
                <a:sym typeface="微软雅黑" panose="020B0503020204020204" pitchFamily="34" charset="-122"/>
              </a:endParaRPr>
            </a:p>
          </p:txBody>
        </p:sp>
        <p:sp>
          <p:nvSpPr>
            <p:cNvPr id="6" name="TextBox 175"/>
            <p:cNvSpPr txBox="1"/>
            <p:nvPr/>
          </p:nvSpPr>
          <p:spPr>
            <a:xfrm>
              <a:off x="1468299" y="3858926"/>
              <a:ext cx="2319683" cy="461665"/>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lumMod val="95000"/>
                      <a:lumOff val="5000"/>
                    </a:schemeClr>
                  </a:solidFill>
                  <a:effectLst/>
                  <a:uLnTx/>
                  <a:uFillTx/>
                  <a:latin typeface="隶书" panose="02010509060101010101" pitchFamily="49" charset="-122"/>
                  <a:ea typeface="隶书" panose="02010509060101010101" pitchFamily="49" charset="-122"/>
                </a:rPr>
                <a:t>单击添</a:t>
              </a:r>
              <a:r>
                <a:rPr kumimoji="0" lang="zh-CN" altLang="en-US" sz="2400" b="1" i="0" u="none" strike="noStrike" kern="1200" cap="none" spc="0" normalizeH="0" baseline="0" noProof="0" dirty="0">
                  <a:ln>
                    <a:noFill/>
                  </a:ln>
                  <a:solidFill>
                    <a:schemeClr val="tx1">
                      <a:lumMod val="95000"/>
                      <a:lumOff val="5000"/>
                    </a:schemeClr>
                  </a:solidFill>
                  <a:effectLst/>
                  <a:uLnTx/>
                  <a:uFillTx/>
                  <a:latin typeface="隶书" panose="02010509060101010101" pitchFamily="49" charset="-122"/>
                  <a:ea typeface="隶书" panose="02010509060101010101" pitchFamily="49" charset="-122"/>
                </a:rPr>
                <a:t>加标题</a:t>
              </a:r>
            </a:p>
          </p:txBody>
        </p:sp>
        <p:sp>
          <p:nvSpPr>
            <p:cNvPr id="7" name="矩形 6"/>
            <p:cNvSpPr/>
            <p:nvPr/>
          </p:nvSpPr>
          <p:spPr>
            <a:xfrm>
              <a:off x="2393140" y="2896540"/>
              <a:ext cx="470000" cy="369332"/>
            </a:xfrm>
            <a:prstGeom prst="rect">
              <a:avLst/>
            </a:prstGeom>
          </p:spPr>
          <p:txBody>
            <a:bodyPr wrap="none">
              <a:spAutoFit/>
            </a:bodyPr>
            <a:lstStyle/>
            <a:p>
              <a:r>
                <a:rPr lang="en-US" altLang="zh-CN" b="1">
                  <a:solidFill>
                    <a:schemeClr val="tx1">
                      <a:lumMod val="95000"/>
                      <a:lumOff val="5000"/>
                    </a:schemeClr>
                  </a:solidFill>
                  <a:latin typeface="微软雅黑" panose="020B0503020204020204" pitchFamily="34" charset="-122"/>
                  <a:ea typeface="微软雅黑" panose="020B0503020204020204" pitchFamily="34" charset="-122"/>
                </a:rPr>
                <a:t>01</a:t>
              </a:r>
              <a:endParaRPr lang="zh-CN" altLang="en-US">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3537294" y="2622550"/>
            <a:ext cx="2370449" cy="2804358"/>
            <a:chOff x="1442916" y="2508250"/>
            <a:chExt cx="2370449" cy="2804358"/>
          </a:xfrm>
        </p:grpSpPr>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5184" y="2508250"/>
              <a:ext cx="1145913" cy="1145913"/>
            </a:xfrm>
            <a:prstGeom prst="rect">
              <a:avLst/>
            </a:prstGeom>
          </p:spPr>
        </p:pic>
        <p:sp>
          <p:nvSpPr>
            <p:cNvPr id="11" name="TextBox 174"/>
            <p:cNvSpPr txBox="1"/>
            <p:nvPr/>
          </p:nvSpPr>
          <p:spPr>
            <a:xfrm>
              <a:off x="1442916" y="4301241"/>
              <a:ext cx="2370449" cy="1011367"/>
            </a:xfrm>
            <a:prstGeom prst="rect">
              <a:avLst/>
            </a:prstGeom>
            <a:noFill/>
          </p:spPr>
          <p:txBody>
            <a:bodyPr wrap="square" rtlCol="0">
              <a:spAutoFit/>
            </a:bodyPr>
            <a:lstStyle/>
            <a:p>
              <a:pPr lvl="0" defTabSz="685800">
                <a:lnSpc>
                  <a:spcPct val="150000"/>
                </a:lnSpc>
                <a:spcBef>
                  <a:spcPct val="0"/>
                </a:spcBef>
                <a:defRPr/>
              </a:pPr>
              <a:r>
                <a:rPr lang="zh-CN" altLang="en-US" sz="1400">
                  <a:solidFill>
                    <a:schemeClr val="tx1">
                      <a:lumMod val="95000"/>
                      <a:lumOff val="5000"/>
                    </a:schemeClr>
                  </a:solidFill>
                  <a:latin typeface="隶书" panose="02010509060101010101" pitchFamily="49" charset="-122"/>
                  <a:ea typeface="隶书" panose="02010509060101010101" pitchFamily="49" charset="-122"/>
                  <a:sym typeface="微软雅黑" panose="020B0503020204020204" pitchFamily="34" charset="-122"/>
                </a:rPr>
                <a:t>单击此处添加段落文本单击此处添加段落文单击此处添加段落文本</a:t>
              </a:r>
              <a:endParaRPr lang="zh-CN" altLang="en-US" sz="1400" dirty="0">
                <a:solidFill>
                  <a:schemeClr val="tx1">
                    <a:lumMod val="95000"/>
                    <a:lumOff val="5000"/>
                  </a:schemeClr>
                </a:solidFill>
                <a:latin typeface="隶书" panose="02010509060101010101" pitchFamily="49" charset="-122"/>
                <a:ea typeface="隶书" panose="02010509060101010101" pitchFamily="49" charset="-122"/>
                <a:sym typeface="微软雅黑" panose="020B0503020204020204" pitchFamily="34" charset="-122"/>
              </a:endParaRPr>
            </a:p>
          </p:txBody>
        </p:sp>
        <p:sp>
          <p:nvSpPr>
            <p:cNvPr id="12" name="TextBox 175"/>
            <p:cNvSpPr txBox="1"/>
            <p:nvPr/>
          </p:nvSpPr>
          <p:spPr>
            <a:xfrm>
              <a:off x="1468299" y="3858926"/>
              <a:ext cx="2319683" cy="461665"/>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lumMod val="95000"/>
                      <a:lumOff val="5000"/>
                    </a:schemeClr>
                  </a:solidFill>
                  <a:effectLst/>
                  <a:uLnTx/>
                  <a:uFillTx/>
                  <a:latin typeface="隶书" panose="02010509060101010101" pitchFamily="49" charset="-122"/>
                  <a:ea typeface="隶书" panose="02010509060101010101" pitchFamily="49" charset="-122"/>
                </a:rPr>
                <a:t>单击添</a:t>
              </a:r>
              <a:r>
                <a:rPr kumimoji="0" lang="zh-CN" altLang="en-US" sz="2400" b="1" i="0" u="none" strike="noStrike" kern="1200" cap="none" spc="0" normalizeH="0" baseline="0" noProof="0" dirty="0">
                  <a:ln>
                    <a:noFill/>
                  </a:ln>
                  <a:solidFill>
                    <a:schemeClr val="tx1">
                      <a:lumMod val="95000"/>
                      <a:lumOff val="5000"/>
                    </a:schemeClr>
                  </a:solidFill>
                  <a:effectLst/>
                  <a:uLnTx/>
                  <a:uFillTx/>
                  <a:latin typeface="隶书" panose="02010509060101010101" pitchFamily="49" charset="-122"/>
                  <a:ea typeface="隶书" panose="02010509060101010101" pitchFamily="49" charset="-122"/>
                </a:rPr>
                <a:t>加标题</a:t>
              </a:r>
            </a:p>
          </p:txBody>
        </p:sp>
        <p:sp>
          <p:nvSpPr>
            <p:cNvPr id="13" name="矩形 12"/>
            <p:cNvSpPr/>
            <p:nvPr/>
          </p:nvSpPr>
          <p:spPr>
            <a:xfrm>
              <a:off x="2393140" y="2896540"/>
              <a:ext cx="470000" cy="369332"/>
            </a:xfrm>
            <a:prstGeom prst="rect">
              <a:avLst/>
            </a:prstGeom>
          </p:spPr>
          <p:txBody>
            <a:bodyPr wrap="none">
              <a:spAutoFit/>
            </a:bodyPr>
            <a:lstStyle/>
            <a:p>
              <a:r>
                <a:rPr lang="en-US" altLang="zh-CN" b="1">
                  <a:solidFill>
                    <a:schemeClr val="tx1">
                      <a:lumMod val="95000"/>
                      <a:lumOff val="5000"/>
                    </a:schemeClr>
                  </a:solidFill>
                  <a:latin typeface="微软雅黑" panose="020B0503020204020204" pitchFamily="34" charset="-122"/>
                  <a:ea typeface="微软雅黑" panose="020B0503020204020204" pitchFamily="34" charset="-122"/>
                </a:rPr>
                <a:t>02</a:t>
              </a:r>
              <a:endParaRPr lang="zh-CN" altLang="en-US">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6292072" y="2622550"/>
            <a:ext cx="2370449" cy="2804358"/>
            <a:chOff x="1442916" y="2508250"/>
            <a:chExt cx="2370449" cy="2804358"/>
          </a:xfrm>
        </p:grpSpPr>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5184" y="2508250"/>
              <a:ext cx="1145913" cy="1145913"/>
            </a:xfrm>
            <a:prstGeom prst="rect">
              <a:avLst/>
            </a:prstGeom>
          </p:spPr>
        </p:pic>
        <p:sp>
          <p:nvSpPr>
            <p:cNvPr id="16" name="TextBox 174"/>
            <p:cNvSpPr txBox="1"/>
            <p:nvPr/>
          </p:nvSpPr>
          <p:spPr>
            <a:xfrm>
              <a:off x="1442916" y="4301241"/>
              <a:ext cx="2370449" cy="1011367"/>
            </a:xfrm>
            <a:prstGeom prst="rect">
              <a:avLst/>
            </a:prstGeom>
            <a:noFill/>
          </p:spPr>
          <p:txBody>
            <a:bodyPr wrap="square" rtlCol="0">
              <a:spAutoFit/>
            </a:bodyPr>
            <a:lstStyle/>
            <a:p>
              <a:pPr lvl="0" defTabSz="685800">
                <a:lnSpc>
                  <a:spcPct val="150000"/>
                </a:lnSpc>
                <a:spcBef>
                  <a:spcPct val="0"/>
                </a:spcBef>
                <a:defRPr/>
              </a:pPr>
              <a:r>
                <a:rPr lang="zh-CN" altLang="en-US" sz="1400">
                  <a:solidFill>
                    <a:schemeClr val="tx1">
                      <a:lumMod val="95000"/>
                      <a:lumOff val="5000"/>
                    </a:schemeClr>
                  </a:solidFill>
                  <a:latin typeface="隶书" panose="02010509060101010101" pitchFamily="49" charset="-122"/>
                  <a:ea typeface="隶书" panose="02010509060101010101" pitchFamily="49" charset="-122"/>
                  <a:sym typeface="微软雅黑" panose="020B0503020204020204" pitchFamily="34" charset="-122"/>
                </a:rPr>
                <a:t>单击此处添加段落文本单击此处添加段落文单击此处添加段落文本</a:t>
              </a:r>
              <a:endParaRPr lang="zh-CN" altLang="en-US" sz="1400" dirty="0">
                <a:solidFill>
                  <a:schemeClr val="tx1">
                    <a:lumMod val="95000"/>
                    <a:lumOff val="5000"/>
                  </a:schemeClr>
                </a:solidFill>
                <a:latin typeface="隶书" panose="02010509060101010101" pitchFamily="49" charset="-122"/>
                <a:ea typeface="隶书" panose="02010509060101010101" pitchFamily="49" charset="-122"/>
                <a:sym typeface="微软雅黑" panose="020B0503020204020204" pitchFamily="34" charset="-122"/>
              </a:endParaRPr>
            </a:p>
          </p:txBody>
        </p:sp>
        <p:sp>
          <p:nvSpPr>
            <p:cNvPr id="17" name="TextBox 175"/>
            <p:cNvSpPr txBox="1"/>
            <p:nvPr/>
          </p:nvSpPr>
          <p:spPr>
            <a:xfrm>
              <a:off x="1468299" y="3858926"/>
              <a:ext cx="2319683" cy="461665"/>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lumMod val="95000"/>
                      <a:lumOff val="5000"/>
                    </a:schemeClr>
                  </a:solidFill>
                  <a:effectLst/>
                  <a:uLnTx/>
                  <a:uFillTx/>
                  <a:latin typeface="隶书" panose="02010509060101010101" pitchFamily="49" charset="-122"/>
                  <a:ea typeface="隶书" panose="02010509060101010101" pitchFamily="49" charset="-122"/>
                </a:rPr>
                <a:t>单击添</a:t>
              </a:r>
              <a:r>
                <a:rPr kumimoji="0" lang="zh-CN" altLang="en-US" sz="2400" b="1" i="0" u="none" strike="noStrike" kern="1200" cap="none" spc="0" normalizeH="0" baseline="0" noProof="0" dirty="0">
                  <a:ln>
                    <a:noFill/>
                  </a:ln>
                  <a:solidFill>
                    <a:schemeClr val="tx1">
                      <a:lumMod val="95000"/>
                      <a:lumOff val="5000"/>
                    </a:schemeClr>
                  </a:solidFill>
                  <a:effectLst/>
                  <a:uLnTx/>
                  <a:uFillTx/>
                  <a:latin typeface="隶书" panose="02010509060101010101" pitchFamily="49" charset="-122"/>
                  <a:ea typeface="隶书" panose="02010509060101010101" pitchFamily="49" charset="-122"/>
                </a:rPr>
                <a:t>加标题</a:t>
              </a:r>
            </a:p>
          </p:txBody>
        </p:sp>
        <p:sp>
          <p:nvSpPr>
            <p:cNvPr id="18" name="矩形 17"/>
            <p:cNvSpPr/>
            <p:nvPr/>
          </p:nvSpPr>
          <p:spPr>
            <a:xfrm>
              <a:off x="2393140" y="2896540"/>
              <a:ext cx="470000" cy="369332"/>
            </a:xfrm>
            <a:prstGeom prst="rect">
              <a:avLst/>
            </a:prstGeom>
          </p:spPr>
          <p:txBody>
            <a:bodyPr wrap="none">
              <a:spAutoFit/>
            </a:bodyPr>
            <a:lstStyle/>
            <a:p>
              <a:r>
                <a:rPr lang="en-US" altLang="zh-CN" b="1">
                  <a:solidFill>
                    <a:schemeClr val="tx1">
                      <a:lumMod val="95000"/>
                      <a:lumOff val="5000"/>
                    </a:schemeClr>
                  </a:solidFill>
                  <a:latin typeface="微软雅黑" panose="020B0503020204020204" pitchFamily="34" charset="-122"/>
                  <a:ea typeface="微软雅黑" panose="020B0503020204020204" pitchFamily="34" charset="-122"/>
                </a:rPr>
                <a:t>03</a:t>
              </a:r>
              <a:endParaRPr lang="zh-CN" altLang="en-US">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9046851" y="2622550"/>
            <a:ext cx="2370449" cy="2804358"/>
            <a:chOff x="1442916" y="2508250"/>
            <a:chExt cx="2370449" cy="2804358"/>
          </a:xfrm>
        </p:grpSpPr>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5184" y="2508250"/>
              <a:ext cx="1145913" cy="1145913"/>
            </a:xfrm>
            <a:prstGeom prst="rect">
              <a:avLst/>
            </a:prstGeom>
          </p:spPr>
        </p:pic>
        <p:sp>
          <p:nvSpPr>
            <p:cNvPr id="21" name="TextBox 174"/>
            <p:cNvSpPr txBox="1"/>
            <p:nvPr/>
          </p:nvSpPr>
          <p:spPr>
            <a:xfrm>
              <a:off x="1442916" y="4301241"/>
              <a:ext cx="2370449" cy="1011367"/>
            </a:xfrm>
            <a:prstGeom prst="rect">
              <a:avLst/>
            </a:prstGeom>
            <a:noFill/>
          </p:spPr>
          <p:txBody>
            <a:bodyPr wrap="square" rtlCol="0">
              <a:spAutoFit/>
            </a:bodyPr>
            <a:lstStyle/>
            <a:p>
              <a:pPr lvl="0" defTabSz="685800">
                <a:lnSpc>
                  <a:spcPct val="150000"/>
                </a:lnSpc>
                <a:spcBef>
                  <a:spcPct val="0"/>
                </a:spcBef>
                <a:defRPr/>
              </a:pPr>
              <a:r>
                <a:rPr lang="zh-CN" altLang="en-US" sz="1400">
                  <a:solidFill>
                    <a:schemeClr val="tx1">
                      <a:lumMod val="95000"/>
                      <a:lumOff val="5000"/>
                    </a:schemeClr>
                  </a:solidFill>
                  <a:latin typeface="隶书" panose="02010509060101010101" pitchFamily="49" charset="-122"/>
                  <a:ea typeface="隶书" panose="02010509060101010101" pitchFamily="49" charset="-122"/>
                  <a:sym typeface="微软雅黑" panose="020B0503020204020204" pitchFamily="34" charset="-122"/>
                </a:rPr>
                <a:t>单击此处添加段落文本单击此处添加段落文单击此处添加段落文本</a:t>
              </a:r>
              <a:endParaRPr lang="zh-CN" altLang="en-US" sz="1400" dirty="0">
                <a:solidFill>
                  <a:schemeClr val="tx1">
                    <a:lumMod val="95000"/>
                    <a:lumOff val="5000"/>
                  </a:schemeClr>
                </a:solidFill>
                <a:latin typeface="隶书" panose="02010509060101010101" pitchFamily="49" charset="-122"/>
                <a:ea typeface="隶书" panose="02010509060101010101" pitchFamily="49" charset="-122"/>
                <a:sym typeface="微软雅黑" panose="020B0503020204020204" pitchFamily="34" charset="-122"/>
              </a:endParaRPr>
            </a:p>
          </p:txBody>
        </p:sp>
        <p:sp>
          <p:nvSpPr>
            <p:cNvPr id="22" name="TextBox 175"/>
            <p:cNvSpPr txBox="1"/>
            <p:nvPr/>
          </p:nvSpPr>
          <p:spPr>
            <a:xfrm>
              <a:off x="1468299" y="3858926"/>
              <a:ext cx="2319683" cy="461665"/>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lumMod val="95000"/>
                      <a:lumOff val="5000"/>
                    </a:schemeClr>
                  </a:solidFill>
                  <a:effectLst/>
                  <a:uLnTx/>
                  <a:uFillTx/>
                  <a:latin typeface="隶书" panose="02010509060101010101" pitchFamily="49" charset="-122"/>
                  <a:ea typeface="隶书" panose="02010509060101010101" pitchFamily="49" charset="-122"/>
                </a:rPr>
                <a:t>单击添</a:t>
              </a:r>
              <a:r>
                <a:rPr kumimoji="0" lang="zh-CN" altLang="en-US" sz="2400" b="1" i="0" u="none" strike="noStrike" kern="1200" cap="none" spc="0" normalizeH="0" baseline="0" noProof="0" dirty="0">
                  <a:ln>
                    <a:noFill/>
                  </a:ln>
                  <a:solidFill>
                    <a:schemeClr val="tx1">
                      <a:lumMod val="95000"/>
                      <a:lumOff val="5000"/>
                    </a:schemeClr>
                  </a:solidFill>
                  <a:effectLst/>
                  <a:uLnTx/>
                  <a:uFillTx/>
                  <a:latin typeface="隶书" panose="02010509060101010101" pitchFamily="49" charset="-122"/>
                  <a:ea typeface="隶书" panose="02010509060101010101" pitchFamily="49" charset="-122"/>
                </a:rPr>
                <a:t>加标题</a:t>
              </a:r>
            </a:p>
          </p:txBody>
        </p:sp>
        <p:sp>
          <p:nvSpPr>
            <p:cNvPr id="23" name="矩形 22"/>
            <p:cNvSpPr/>
            <p:nvPr/>
          </p:nvSpPr>
          <p:spPr>
            <a:xfrm>
              <a:off x="2393140" y="2896540"/>
              <a:ext cx="470000" cy="369332"/>
            </a:xfrm>
            <a:prstGeom prst="rect">
              <a:avLst/>
            </a:prstGeom>
          </p:spPr>
          <p:txBody>
            <a:bodyPr wrap="none">
              <a:spAutoFit/>
            </a:bodyPr>
            <a:lstStyle/>
            <a:p>
              <a:r>
                <a:rPr lang="en-US" altLang="zh-CN" b="1">
                  <a:solidFill>
                    <a:schemeClr val="tx1">
                      <a:lumMod val="95000"/>
                      <a:lumOff val="5000"/>
                    </a:schemeClr>
                  </a:solidFill>
                  <a:latin typeface="微软雅黑" panose="020B0503020204020204" pitchFamily="34" charset="-122"/>
                  <a:ea typeface="微软雅黑" panose="020B0503020204020204" pitchFamily="34" charset="-122"/>
                </a:rPr>
                <a:t>04</a:t>
              </a:r>
              <a:endParaRPr lang="zh-CN" altLang="en-US">
                <a:latin typeface="微软雅黑" panose="020B0503020204020204" pitchFamily="34" charset="-122"/>
                <a:ea typeface="微软雅黑" panose="020B0503020204020204" pitchFamily="34" charset="-122"/>
              </a:endParaRPr>
            </a:p>
          </p:txBody>
        </p:sp>
      </p:grpSp>
      <p:sp>
        <p:nvSpPr>
          <p:cNvPr id="24" name="矩形 23"/>
          <p:cNvSpPr/>
          <p:nvPr/>
        </p:nvSpPr>
        <p:spPr>
          <a:xfrm>
            <a:off x="0" y="0"/>
            <a:ext cx="12192000" cy="1768034"/>
          </a:xfrm>
          <a:prstGeom prst="rect">
            <a:avLst/>
          </a:prstGeom>
          <a:solidFill>
            <a:srgbClr val="FF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a:spLocks noChangeArrowheads="1"/>
          </p:cNvSpPr>
          <p:nvPr/>
        </p:nvSpPr>
        <p:spPr bwMode="auto">
          <a:xfrm>
            <a:off x="5174841" y="716254"/>
            <a:ext cx="184231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dist" eaLnBrk="1" hangingPunct="1">
              <a:lnSpc>
                <a:spcPct val="100000"/>
              </a:lnSpc>
              <a:spcBef>
                <a:spcPct val="0"/>
              </a:spcBef>
              <a:buFontTx/>
              <a:buNone/>
            </a:pPr>
            <a:r>
              <a:rPr lang="zh-CN" altLang="en-US" sz="4400" b="1">
                <a:latin typeface="隶书" panose="02010509060101010101" pitchFamily="49" charset="-122"/>
                <a:ea typeface="隶书" panose="02010509060101010101" pitchFamily="49" charset="-122"/>
                <a:sym typeface="宋体" panose="02010600030101010101" pitchFamily="2" charset="-122"/>
              </a:rPr>
              <a:t>目录</a:t>
            </a:r>
            <a:endParaRPr lang="zh-CN" altLang="en-US" sz="4400" b="1" dirty="0">
              <a:latin typeface="隶书" panose="02010509060101010101" pitchFamily="49" charset="-122"/>
              <a:ea typeface="隶书" panose="02010509060101010101" pitchFamily="49" charset="-122"/>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22"/>
          <p:cNvSpPr>
            <a:spLocks noChangeArrowheads="1"/>
          </p:cNvSpPr>
          <p:nvPr/>
        </p:nvSpPr>
        <p:spPr bwMode="auto">
          <a:xfrm>
            <a:off x="4618672" y="3696242"/>
            <a:ext cx="295465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a:spAutoFit/>
          </a:bodyPr>
          <a:lstStyle/>
          <a:p>
            <a:pPr algn="ctr"/>
            <a:r>
              <a:rPr lang="zh-CN" altLang="en-US" sz="5400">
                <a:latin typeface="华康娃娃体W5(P)" panose="040B0500000000000000" pitchFamily="82" charset="-122"/>
                <a:ea typeface="华康娃娃体W5(P)" panose="040B0500000000000000" pitchFamily="82" charset="-122"/>
                <a:cs typeface="全字库正楷体" panose="02010604000101010101" pitchFamily="2" charset="-122"/>
                <a:sym typeface="微软雅黑" panose="020B0503020204020204" pitchFamily="34" charset="-122"/>
              </a:rPr>
              <a:t>添加标题</a:t>
            </a:r>
            <a:endParaRPr lang="zh-CN" altLang="en-US" sz="5400" dirty="0">
              <a:latin typeface="华康娃娃体W5(P)" panose="040B0500000000000000" pitchFamily="82" charset="-122"/>
              <a:ea typeface="华康娃娃体W5(P)" panose="040B0500000000000000" pitchFamily="82" charset="-122"/>
              <a:cs typeface="全字库正楷体" panose="02010604000101010101" pitchFamily="2" charset="-122"/>
              <a:sym typeface="微软雅黑" panose="020B0503020204020204" pitchFamily="34" charset="-122"/>
            </a:endParaRPr>
          </a:p>
        </p:txBody>
      </p:sp>
      <p:sp>
        <p:nvSpPr>
          <p:cNvPr id="10" name="矩形 39"/>
          <p:cNvSpPr>
            <a:spLocks noChangeArrowheads="1"/>
          </p:cNvSpPr>
          <p:nvPr/>
        </p:nvSpPr>
        <p:spPr bwMode="auto">
          <a:xfrm>
            <a:off x="4276924" y="4692451"/>
            <a:ext cx="36381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ctr">
              <a:lnSpc>
                <a:spcPct val="150000"/>
              </a:lnSpc>
              <a:buNone/>
            </a:pPr>
            <a:r>
              <a:rPr lang="zh-CN" altLang="en-US" sz="12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 </a:t>
            </a:r>
          </a:p>
        </p:txBody>
      </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9946" y="1300581"/>
            <a:ext cx="2892108" cy="24836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23"/>
          <p:cNvSpPr>
            <a:spLocks noChangeArrowheads="1"/>
          </p:cNvSpPr>
          <p:nvPr/>
        </p:nvSpPr>
        <p:spPr bwMode="auto">
          <a:xfrm>
            <a:off x="6017895" y="2083030"/>
            <a:ext cx="4941570" cy="1387880"/>
          </a:xfrm>
          <a:prstGeom prst="rect">
            <a:avLst/>
          </a:prstGeom>
          <a:noFill/>
          <a:ln>
            <a:noFill/>
          </a:ln>
        </p:spPr>
        <p:txBody>
          <a:bodyPr wrap="square">
            <a:spAutoFit/>
          </a:bodyPr>
          <a:lstStyle/>
          <a:p>
            <a:pPr>
              <a:lnSpc>
                <a:spcPct val="250000"/>
              </a:lnSpc>
            </a:pPr>
            <a:r>
              <a:rPr lang="zh-CN" altLang="en-US" sz="1200">
                <a:latin typeface="隶书" panose="02010509060101010101" pitchFamily="49" charset="-122"/>
                <a:ea typeface="隶书" panose="02010509060101010101" pitchFamily="49" charset="-122"/>
                <a:sym typeface="+mn-ea"/>
              </a:rPr>
              <a:t>单击此处添加段落文本单击此处添加段落文本单击此处添加段落文本单击此处添加段落文本单击此处添加段落文本单击此处添加段落文本单击此处添加段落文本</a:t>
            </a:r>
            <a:endParaRPr lang="en-US" altLang="zh-CN" sz="1200">
              <a:latin typeface="隶书" panose="02010509060101010101" pitchFamily="49" charset="-122"/>
              <a:ea typeface="隶书" panose="02010509060101010101" pitchFamily="49" charset="-122"/>
              <a:sym typeface="+mn-ea"/>
            </a:endParaRPr>
          </a:p>
        </p:txBody>
      </p:sp>
      <p:sp>
        <p:nvSpPr>
          <p:cNvPr id="23" name="矩形 22"/>
          <p:cNvSpPr/>
          <p:nvPr/>
        </p:nvSpPr>
        <p:spPr>
          <a:xfrm>
            <a:off x="6164580" y="3726180"/>
            <a:ext cx="1295400" cy="1295400"/>
          </a:xfrm>
          <a:prstGeom prst="rect">
            <a:avLst/>
          </a:prstGeom>
          <a:solidFill>
            <a:srgbClr val="FBD7E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400" b="1">
                <a:solidFill>
                  <a:schemeClr val="tx1"/>
                </a:solidFill>
                <a:latin typeface="隶书" panose="02010509060101010101" pitchFamily="49" charset="-122"/>
                <a:ea typeface="隶书" panose="02010509060101010101" pitchFamily="49" charset="-122"/>
              </a:rPr>
              <a:t>点击添</a:t>
            </a:r>
            <a:endParaRPr lang="en-US" altLang="zh-CN" sz="2400" b="1">
              <a:solidFill>
                <a:schemeClr val="tx1"/>
              </a:solidFill>
              <a:latin typeface="隶书" panose="02010509060101010101" pitchFamily="49" charset="-122"/>
              <a:ea typeface="隶书" panose="02010509060101010101" pitchFamily="49" charset="-122"/>
            </a:endParaRPr>
          </a:p>
          <a:p>
            <a:pPr algn="ctr">
              <a:lnSpc>
                <a:spcPct val="130000"/>
              </a:lnSpc>
            </a:pPr>
            <a:r>
              <a:rPr lang="zh-CN" altLang="en-US" sz="2400" b="1">
                <a:solidFill>
                  <a:schemeClr val="tx1"/>
                </a:solidFill>
                <a:latin typeface="隶书" panose="02010509060101010101" pitchFamily="49" charset="-122"/>
                <a:ea typeface="隶书" panose="02010509060101010101" pitchFamily="49" charset="-122"/>
              </a:rPr>
              <a:t>加标题</a:t>
            </a:r>
          </a:p>
        </p:txBody>
      </p:sp>
      <p:sp>
        <p:nvSpPr>
          <p:cNvPr id="24" name="矩形 23"/>
          <p:cNvSpPr>
            <a:spLocks noChangeArrowheads="1"/>
          </p:cNvSpPr>
          <p:nvPr/>
        </p:nvSpPr>
        <p:spPr bwMode="auto">
          <a:xfrm>
            <a:off x="7699375" y="3598545"/>
            <a:ext cx="3260090" cy="1477328"/>
          </a:xfrm>
          <a:prstGeom prst="rect">
            <a:avLst/>
          </a:prstGeom>
          <a:noFill/>
          <a:ln>
            <a:noFill/>
          </a:ln>
        </p:spPr>
        <p:txBody>
          <a:bodyPr wrap="square">
            <a:spAutoFit/>
          </a:bodyPr>
          <a:lstStyle/>
          <a:p>
            <a:pPr algn="ctr">
              <a:lnSpc>
                <a:spcPct val="250000"/>
              </a:lnSpc>
            </a:pPr>
            <a:r>
              <a:rPr lang="zh-CN" altLang="en-US" sz="1200">
                <a:latin typeface="隶书" panose="02010509060101010101" pitchFamily="49" charset="-122"/>
                <a:ea typeface="隶书" panose="02010509060101010101" pitchFamily="49" charset="-122"/>
                <a:sym typeface="+mn-ea"/>
              </a:rPr>
              <a:t>单击此处添加段落文本单击此处添加段落文本单击此处添加段落文本单击此处添加段落文本单击此处添加段落文本单击此处添加段落文本</a:t>
            </a:r>
            <a:endParaRPr lang="en-US" altLang="zh-CN" sz="1200">
              <a:latin typeface="隶书" panose="02010509060101010101" pitchFamily="49" charset="-122"/>
              <a:ea typeface="隶书" panose="02010509060101010101" pitchFamily="49" charset="-122"/>
              <a:sym typeface="+mn-ea"/>
            </a:endParaRPr>
          </a:p>
        </p:txBody>
      </p:sp>
      <p:sp>
        <p:nvSpPr>
          <p:cNvPr id="11" name="文本框 10"/>
          <p:cNvSpPr txBox="1"/>
          <p:nvPr/>
        </p:nvSpPr>
        <p:spPr>
          <a:xfrm>
            <a:off x="5582818" y="1526917"/>
            <a:ext cx="3513482" cy="584775"/>
          </a:xfrm>
          <a:prstGeom prst="rect">
            <a:avLst/>
          </a:prstGeom>
        </p:spPr>
        <p:txBody>
          <a:bodyPr vert="horz" wrap="square">
            <a:spAutoFit/>
          </a:bodyPr>
          <a:lstStyle>
            <a:defPPr>
              <a:defRPr lang="zh-CN"/>
            </a:defPPr>
            <a:lvl1pPr algn="ctr">
              <a:defRPr sz="2000">
                <a:solidFill>
                  <a:srgbClr val="494848"/>
                </a:solidFill>
                <a:latin typeface="汉仪清雅体繁" panose="00020600040101010101" pitchFamily="18" charset="-122"/>
                <a:ea typeface="汉仪清雅体繁" panose="00020600040101010101" pitchFamily="18" charset="-122"/>
              </a:defRPr>
            </a:lvl1pPr>
          </a:lstStyle>
          <a:p>
            <a:r>
              <a:rPr lang="zh-CN" altLang="en-US" sz="3200" b="1">
                <a:solidFill>
                  <a:schemeClr val="tx1"/>
                </a:solidFill>
                <a:latin typeface="隶书" panose="02010509060101010101" pitchFamily="49" charset="-122"/>
                <a:ea typeface="隶书" panose="02010509060101010101" pitchFamily="49" charset="-122"/>
              </a:rPr>
              <a:t>点击添加标题</a:t>
            </a:r>
            <a:endParaRPr lang="zh-CN" altLang="en-US" sz="3200" b="1" dirty="0">
              <a:solidFill>
                <a:schemeClr val="tx1"/>
              </a:solidFill>
              <a:latin typeface="隶书" panose="02010509060101010101" pitchFamily="49" charset="-122"/>
              <a:ea typeface="隶书" panose="02010509060101010101" pitchFamily="49" charset="-122"/>
            </a:endParaRPr>
          </a:p>
        </p:txBody>
      </p:sp>
      <p:pic>
        <p:nvPicPr>
          <p:cNvPr id="12" name="Picture 8" descr="https://timgsa.baidu.com/timg?image&amp;quality=80&amp;size=b9999_10000&amp;sec=1525342730355&amp;di=b3c26609719d3ccd6850d33b87ec012f&amp;imgtype=0&amp;src=http%3A%2F%2Fimg.alicdn.com%2Fimgextra%2Fi3%2F276390017%2FTB2A2ludkfb_uJkSmLyXXcxoXXa_%2521%2521276390017-0-beehive-scenes.jpg"/>
          <p:cNvPicPr>
            <a:picLocks noChangeAspect="1" noChangeArrowheads="1"/>
          </p:cNvPicPr>
          <p:nvPr/>
        </p:nvPicPr>
        <p:blipFill rotWithShape="1">
          <a:blip r:embed="rId3">
            <a:extLst>
              <a:ext uri="{28A0092B-C50C-407E-A947-70E740481C1C}">
                <a14:useLocalDpi xmlns:a14="http://schemas.microsoft.com/office/drawing/2010/main" val="0"/>
              </a:ext>
            </a:extLst>
          </a:blip>
          <a:srcRect l="19811" t="15782" r="8851" b="9544"/>
          <a:stretch>
            <a:fillRect/>
          </a:stretch>
        </p:blipFill>
        <p:spPr bwMode="auto">
          <a:xfrm>
            <a:off x="1240429" y="1578769"/>
            <a:ext cx="4102994" cy="42948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0" presetClass="entr" presetSubtype="0"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edge">
                                      <p:cBhvr>
                                        <p:cTn id="20" dur="500"/>
                                        <p:tgtEl>
                                          <p:spTgt spid="23"/>
                                        </p:tgtEl>
                                      </p:cBhvr>
                                    </p:animEffect>
                                  </p:childTnLst>
                                </p:cTn>
                              </p:par>
                            </p:childTnLst>
                          </p:cTn>
                        </p:par>
                        <p:par>
                          <p:cTn id="21" fill="hold">
                            <p:stCondLst>
                              <p:cond delay="2000"/>
                            </p:stCondLst>
                            <p:childTnLst>
                              <p:par>
                                <p:cTn id="22" presetID="2" presetClass="entr" presetSubtype="2"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1+#ppt_w/2"/>
                                          </p:val>
                                        </p:tav>
                                        <p:tav tm="100000">
                                          <p:val>
                                            <p:strVal val="#ppt_x"/>
                                          </p:val>
                                        </p:tav>
                                      </p:tavLst>
                                    </p:anim>
                                    <p:anim calcmode="lin" valueType="num">
                                      <p:cBhvr additive="base">
                                        <p:cTn id="25"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3" grpId="0" bldLvl="0" animBg="1"/>
      <p:bldP spid="24"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9967" y="1837105"/>
            <a:ext cx="3015984" cy="1591895"/>
          </a:xfrm>
          <a:prstGeom prst="rect">
            <a:avLst/>
          </a:prstGeom>
        </p:spPr>
      </p:pic>
      <p:sp>
        <p:nvSpPr>
          <p:cNvPr id="5" name="文本框 4"/>
          <p:cNvSpPr txBox="1"/>
          <p:nvPr/>
        </p:nvSpPr>
        <p:spPr>
          <a:xfrm>
            <a:off x="4211218" y="3476358"/>
            <a:ext cx="3513482" cy="584775"/>
          </a:xfrm>
          <a:prstGeom prst="rect">
            <a:avLst/>
          </a:prstGeom>
        </p:spPr>
        <p:txBody>
          <a:bodyPr vert="horz" wrap="square">
            <a:spAutoFit/>
          </a:bodyPr>
          <a:lstStyle>
            <a:defPPr>
              <a:defRPr lang="zh-CN"/>
            </a:defPPr>
            <a:lvl1pPr algn="ctr">
              <a:defRPr sz="2000">
                <a:solidFill>
                  <a:srgbClr val="494848"/>
                </a:solidFill>
                <a:latin typeface="汉仪清雅体繁" panose="00020600040101010101" pitchFamily="18" charset="-122"/>
                <a:ea typeface="汉仪清雅体繁" panose="00020600040101010101" pitchFamily="18" charset="-122"/>
              </a:defRPr>
            </a:lvl1pPr>
          </a:lstStyle>
          <a:p>
            <a:r>
              <a:rPr lang="zh-CN" altLang="en-US" sz="3200" b="1">
                <a:solidFill>
                  <a:schemeClr val="tx1"/>
                </a:solidFill>
                <a:latin typeface="隶书" panose="02010509060101010101" pitchFamily="49" charset="-122"/>
                <a:ea typeface="隶书" panose="02010509060101010101" pitchFamily="49" charset="-122"/>
              </a:rPr>
              <a:t>点击添加标题</a:t>
            </a:r>
            <a:endParaRPr lang="zh-CN" altLang="en-US" sz="3200" b="1" dirty="0">
              <a:solidFill>
                <a:schemeClr val="tx1"/>
              </a:solidFill>
              <a:latin typeface="隶书" panose="02010509060101010101" pitchFamily="49" charset="-122"/>
              <a:ea typeface="隶书" panose="02010509060101010101" pitchFamily="49" charset="-122"/>
            </a:endParaRPr>
          </a:p>
        </p:txBody>
      </p:sp>
      <p:sp>
        <p:nvSpPr>
          <p:cNvPr id="7" name="矩形 6"/>
          <p:cNvSpPr/>
          <p:nvPr/>
        </p:nvSpPr>
        <p:spPr>
          <a:xfrm>
            <a:off x="0" y="4229100"/>
            <a:ext cx="12192000" cy="2628900"/>
          </a:xfrm>
          <a:prstGeom prst="rect">
            <a:avLst/>
          </a:prstGeom>
          <a:solidFill>
            <a:srgbClr val="FBD7E3">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247900" y="4366124"/>
            <a:ext cx="7440118" cy="1387880"/>
          </a:xfrm>
          <a:prstGeom prst="rect">
            <a:avLst/>
          </a:prstGeom>
        </p:spPr>
        <p:txBody>
          <a:bodyPr wrap="square">
            <a:spAutoFit/>
          </a:bodyPr>
          <a:lstStyle/>
          <a:p>
            <a:pPr algn="ctr">
              <a:lnSpc>
                <a:spcPct val="250000"/>
              </a:lnSpc>
            </a:pPr>
            <a:r>
              <a:rPr lang="zh-CN" altLang="en-US" sz="1200">
                <a:latin typeface="隶书" panose="02010509060101010101" pitchFamily="49" charset="-122"/>
                <a:ea typeface="隶书" panose="02010509060101010101" pitchFamily="49" charset="-122"/>
                <a:sym typeface="+mn-ea"/>
              </a:rPr>
              <a:t>单击此处添加段落文本单击此处添加段落文本单击此处添加段落文本单击此处添加段落文本单击此处添加段落文本单击此处添加段落文本单击此处添加段落文本单击此处添加段落文本单击此处添加段落文本单击此处添加段落文本单击此处添加段落文本单击此处添加段落文本 </a:t>
            </a:r>
            <a:endParaRPr lang="en-US" altLang="zh-CN" sz="1200">
              <a:latin typeface="隶书" panose="02010509060101010101" pitchFamily="49" charset="-122"/>
              <a:ea typeface="隶书" panose="02010509060101010101" pitchFamily="49"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t="10885"/>
          <a:stretch>
            <a:fillRect/>
          </a:stretch>
        </p:blipFill>
        <p:spPr>
          <a:xfrm>
            <a:off x="4810044" y="1417998"/>
            <a:ext cx="2545486" cy="4022004"/>
          </a:xfrm>
          <a:prstGeom prst="rect">
            <a:avLst/>
          </a:prstGeom>
          <a:ln>
            <a:solidFill>
              <a:schemeClr val="bg1">
                <a:lumMod val="85000"/>
              </a:schemeClr>
            </a:solidFill>
          </a:ln>
        </p:spPr>
      </p:pic>
      <p:grpSp>
        <p:nvGrpSpPr>
          <p:cNvPr id="10" name="组合 9"/>
          <p:cNvGrpSpPr/>
          <p:nvPr/>
        </p:nvGrpSpPr>
        <p:grpSpPr>
          <a:xfrm>
            <a:off x="7822603" y="1417997"/>
            <a:ext cx="2830285" cy="4022005"/>
            <a:chOff x="1553028" y="1417998"/>
            <a:chExt cx="2830285" cy="4022005"/>
          </a:xfrm>
        </p:grpSpPr>
        <p:sp>
          <p:nvSpPr>
            <p:cNvPr id="11" name="矩形 10"/>
            <p:cNvSpPr/>
            <p:nvPr/>
          </p:nvSpPr>
          <p:spPr>
            <a:xfrm>
              <a:off x="1553028" y="1417998"/>
              <a:ext cx="2830285" cy="4022005"/>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878497" y="1691801"/>
              <a:ext cx="1477328" cy="3474398"/>
            </a:xfrm>
            <a:prstGeom prst="rect">
              <a:avLst/>
            </a:prstGeom>
            <a:noFill/>
          </p:spPr>
          <p:txBody>
            <a:bodyPr vert="eaVert" wrap="square" rtlCol="0">
              <a:spAutoFit/>
            </a:bodyPr>
            <a:lstStyle/>
            <a:p>
              <a:pPr>
                <a:lnSpc>
                  <a:spcPct val="200000"/>
                </a:lnSpc>
              </a:pPr>
              <a:r>
                <a:rPr lang="zh-CN" altLang="en-US" sz="1400">
                  <a:solidFill>
                    <a:schemeClr val="tx1">
                      <a:lumMod val="85000"/>
                      <a:lumOff val="15000"/>
                    </a:schemeClr>
                  </a:solidFill>
                  <a:latin typeface="隶书" panose="02010509060101010101" pitchFamily="49" charset="-122"/>
                  <a:ea typeface="隶书" panose="02010509060101010101" pitchFamily="49" charset="-122"/>
                  <a:cs typeface="Segoe UI" panose="020B0502040204020203" pitchFamily="34" charset="0"/>
                </a:rPr>
                <a:t>点击添加文本信息点击添加文本信息点击添加文本信息点击添加文本信息点击添加文本信息点击添加文本信息点击添加文本信息 </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531015" y="1691801"/>
              <a:ext cx="677108" cy="2724940"/>
            </a:xfrm>
            <a:prstGeom prst="rect">
              <a:avLst/>
            </a:prstGeom>
            <a:solidFill>
              <a:srgbClr val="F9E8E4"/>
            </a:solidFill>
          </p:spPr>
          <p:txBody>
            <a:bodyPr vert="eaVert" wrap="square" rtlCol="0">
              <a:spAutoFit/>
            </a:bodyPr>
            <a:lstStyle/>
            <a:p>
              <a:pPr algn="ctr"/>
              <a:r>
                <a:rPr lang="zh-CN" altLang="en-US" sz="3200" b="1">
                  <a:solidFill>
                    <a:schemeClr val="tx1">
                      <a:lumMod val="85000"/>
                      <a:lumOff val="15000"/>
                    </a:schemeClr>
                  </a:solidFill>
                  <a:latin typeface="隶书" panose="02010509060101010101" pitchFamily="49" charset="-122"/>
                  <a:ea typeface="隶书" panose="02010509060101010101" pitchFamily="49" charset="-122"/>
                </a:rPr>
                <a:t>点击添加标题</a:t>
              </a:r>
              <a:endParaRPr lang="zh-CN" altLang="en-US" sz="3200" b="1" dirty="0">
                <a:solidFill>
                  <a:schemeClr val="tx1">
                    <a:lumMod val="85000"/>
                    <a:lumOff val="15000"/>
                  </a:schemeClr>
                </a:solidFill>
                <a:latin typeface="隶书" panose="02010509060101010101" pitchFamily="49" charset="-122"/>
                <a:ea typeface="隶书" panose="02010509060101010101" pitchFamily="49" charset="-122"/>
              </a:endParaRPr>
            </a:p>
          </p:txBody>
        </p:sp>
      </p:grpSp>
      <p:pic>
        <p:nvPicPr>
          <p:cNvPr id="14" name="Picture 2" descr="http://img.hb.aicdn.com/c8b4081e0957f314f08a81ffa40d0cdf8cab99e18f2a-8wsqa9"/>
          <p:cNvPicPr>
            <a:picLocks noChangeAspect="1" noChangeArrowheads="1"/>
          </p:cNvPicPr>
          <p:nvPr/>
        </p:nvPicPr>
        <p:blipFill rotWithShape="1">
          <a:blip r:embed="rId3">
            <a:extLst>
              <a:ext uri="{28A0092B-C50C-407E-A947-70E740481C1C}">
                <a14:useLocalDpi xmlns:a14="http://schemas.microsoft.com/office/drawing/2010/main" val="0"/>
              </a:ext>
            </a:extLst>
          </a:blip>
          <a:srcRect l="13964" r="15992"/>
          <a:stretch>
            <a:fillRect/>
          </a:stretch>
        </p:blipFill>
        <p:spPr bwMode="auto">
          <a:xfrm>
            <a:off x="1524000" y="1417997"/>
            <a:ext cx="2818971" cy="40245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22"/>
          <p:cNvSpPr>
            <a:spLocks noChangeArrowheads="1"/>
          </p:cNvSpPr>
          <p:nvPr/>
        </p:nvSpPr>
        <p:spPr bwMode="auto">
          <a:xfrm>
            <a:off x="4618672" y="3696242"/>
            <a:ext cx="295465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a:spAutoFit/>
          </a:bodyPr>
          <a:lstStyle/>
          <a:p>
            <a:pPr algn="ctr"/>
            <a:r>
              <a:rPr lang="zh-CN" altLang="en-US" sz="5400">
                <a:latin typeface="华康娃娃体W5(P)" panose="040B0500000000000000" pitchFamily="82" charset="-122"/>
                <a:ea typeface="华康娃娃体W5(P)" panose="040B0500000000000000" pitchFamily="82" charset="-122"/>
                <a:cs typeface="全字库正楷体" panose="02010604000101010101" pitchFamily="2" charset="-122"/>
                <a:sym typeface="微软雅黑" panose="020B0503020204020204" pitchFamily="34" charset="-122"/>
              </a:rPr>
              <a:t>添加标题</a:t>
            </a:r>
            <a:endParaRPr lang="zh-CN" altLang="en-US" sz="5400" dirty="0">
              <a:latin typeface="华康娃娃体W5(P)" panose="040B0500000000000000" pitchFamily="82" charset="-122"/>
              <a:ea typeface="华康娃娃体W5(P)" panose="040B0500000000000000" pitchFamily="82" charset="-122"/>
              <a:cs typeface="全字库正楷体" panose="02010604000101010101" pitchFamily="2" charset="-122"/>
              <a:sym typeface="微软雅黑" panose="020B0503020204020204" pitchFamily="34" charset="-122"/>
            </a:endParaRPr>
          </a:p>
        </p:txBody>
      </p:sp>
      <p:sp>
        <p:nvSpPr>
          <p:cNvPr id="10" name="矩形 39"/>
          <p:cNvSpPr>
            <a:spLocks noChangeArrowheads="1"/>
          </p:cNvSpPr>
          <p:nvPr/>
        </p:nvSpPr>
        <p:spPr bwMode="auto">
          <a:xfrm>
            <a:off x="4276924" y="4692451"/>
            <a:ext cx="36381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ctr">
              <a:lnSpc>
                <a:spcPct val="150000"/>
              </a:lnSpc>
              <a:buNone/>
            </a:pPr>
            <a:r>
              <a:rPr lang="zh-CN" altLang="en-US" sz="12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 </a:t>
            </a:r>
          </a:p>
        </p:txBody>
      </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9946" y="1300581"/>
            <a:ext cx="2892108" cy="24836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5021956" cy="6858000"/>
          </a:xfrm>
          <a:prstGeom prst="rect">
            <a:avLst/>
          </a:prstGeom>
          <a:solidFill>
            <a:srgbClr val="FF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Picture 4" descr="http://img.hb.aicdn.com/8b020ffef1f17caadb11e770a2c6934ac40dc54c7186-Nr6zWm"/>
          <p:cNvPicPr>
            <a:picLocks noChangeAspect="1" noChangeArrowheads="1"/>
          </p:cNvPicPr>
          <p:nvPr/>
        </p:nvPicPr>
        <p:blipFill rotWithShape="1">
          <a:blip r:embed="rId2">
            <a:extLst>
              <a:ext uri="{28A0092B-C50C-407E-A947-70E740481C1C}">
                <a14:useLocalDpi xmlns:a14="http://schemas.microsoft.com/office/drawing/2010/main" val="0"/>
              </a:ext>
            </a:extLst>
          </a:blip>
          <a:srcRect l="13401" r="16554"/>
          <a:stretch>
            <a:fillRect/>
          </a:stretch>
        </p:blipFill>
        <p:spPr bwMode="auto">
          <a:xfrm>
            <a:off x="4188025" y="1820982"/>
            <a:ext cx="3036541" cy="3897021"/>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组合 26"/>
          <p:cNvGrpSpPr/>
          <p:nvPr/>
        </p:nvGrpSpPr>
        <p:grpSpPr>
          <a:xfrm>
            <a:off x="6915383" y="4585979"/>
            <a:ext cx="4484914" cy="691902"/>
            <a:chOff x="6836229" y="2278268"/>
            <a:chExt cx="4484914" cy="691902"/>
          </a:xfrm>
        </p:grpSpPr>
        <p:sp>
          <p:nvSpPr>
            <p:cNvPr id="8" name="íšḻiḑé"/>
            <p:cNvSpPr/>
            <p:nvPr/>
          </p:nvSpPr>
          <p:spPr>
            <a:xfrm>
              <a:off x="6836229" y="2377440"/>
              <a:ext cx="733400" cy="51900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2000" b="1" dirty="0">
                  <a:solidFill>
                    <a:schemeClr val="tx1">
                      <a:lumMod val="65000"/>
                      <a:lumOff val="35000"/>
                    </a:schemeClr>
                  </a:solidFill>
                </a:rPr>
                <a:t>03</a:t>
              </a:r>
            </a:p>
          </p:txBody>
        </p:sp>
        <p:sp>
          <p:nvSpPr>
            <p:cNvPr id="25" name="矩形 24"/>
            <p:cNvSpPr/>
            <p:nvPr/>
          </p:nvSpPr>
          <p:spPr>
            <a:xfrm>
              <a:off x="7715491" y="2600838"/>
              <a:ext cx="3605652" cy="369332"/>
            </a:xfrm>
            <a:prstGeom prst="rect">
              <a:avLst/>
            </a:prstGeom>
          </p:spPr>
          <p:txBody>
            <a:bodyPr wrap="square">
              <a:spAutoFit/>
            </a:bodyPr>
            <a:lstStyle/>
            <a:p>
              <a:pPr>
                <a:lnSpc>
                  <a:spcPct val="150000"/>
                </a:lnSpc>
              </a:pPr>
              <a:r>
                <a:rPr lang="zh-CN" altLang="en-US" sz="1200" dirty="0">
                  <a:latin typeface="隶书" panose="02010509060101010101" pitchFamily="49" charset="-122"/>
                  <a:ea typeface="隶书" panose="02010509060101010101" pitchFamily="49" charset="-122"/>
                </a:rPr>
                <a:t>点击此处添加内容点击此处添此处添加标题内容 </a:t>
              </a:r>
              <a:endParaRPr lang="zh-CN" altLang="zh-CN" sz="1200" dirty="0">
                <a:latin typeface="隶书" panose="02010509060101010101" pitchFamily="49" charset="-122"/>
                <a:ea typeface="隶书" panose="02010509060101010101" pitchFamily="49" charset="-122"/>
              </a:endParaRPr>
            </a:p>
          </p:txBody>
        </p:sp>
        <p:sp>
          <p:nvSpPr>
            <p:cNvPr id="26" name="文本框 5"/>
            <p:cNvSpPr txBox="1">
              <a:spLocks noChangeArrowheads="1"/>
            </p:cNvSpPr>
            <p:nvPr/>
          </p:nvSpPr>
          <p:spPr bwMode="auto">
            <a:xfrm>
              <a:off x="7694549" y="2278268"/>
              <a:ext cx="17331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r>
                <a:rPr lang="zh-CN" altLang="en-US" sz="2000" b="1" dirty="0">
                  <a:latin typeface="隶书" panose="02010509060101010101" pitchFamily="49" charset="-122"/>
                  <a:ea typeface="隶书" panose="02010509060101010101" pitchFamily="49" charset="-122"/>
                  <a:sym typeface="宋体" panose="02010600030101010101" pitchFamily="2" charset="-122"/>
                </a:rPr>
                <a:t>单击输入标题</a:t>
              </a:r>
            </a:p>
          </p:txBody>
        </p:sp>
      </p:grpSp>
      <p:grpSp>
        <p:nvGrpSpPr>
          <p:cNvPr id="28" name="组合 27"/>
          <p:cNvGrpSpPr/>
          <p:nvPr/>
        </p:nvGrpSpPr>
        <p:grpSpPr>
          <a:xfrm>
            <a:off x="6915383" y="2152788"/>
            <a:ext cx="4484914" cy="691902"/>
            <a:chOff x="6836229" y="2278268"/>
            <a:chExt cx="4484914" cy="691902"/>
          </a:xfrm>
        </p:grpSpPr>
        <p:sp>
          <p:nvSpPr>
            <p:cNvPr id="29" name="íšḻiḑé"/>
            <p:cNvSpPr/>
            <p:nvPr/>
          </p:nvSpPr>
          <p:spPr>
            <a:xfrm>
              <a:off x="6836229" y="2377440"/>
              <a:ext cx="733400" cy="51900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2000" b="1" dirty="0">
                  <a:solidFill>
                    <a:schemeClr val="tx1">
                      <a:lumMod val="65000"/>
                      <a:lumOff val="35000"/>
                    </a:schemeClr>
                  </a:solidFill>
                </a:rPr>
                <a:t>01</a:t>
              </a:r>
            </a:p>
          </p:txBody>
        </p:sp>
        <p:sp>
          <p:nvSpPr>
            <p:cNvPr id="30" name="矩形 29"/>
            <p:cNvSpPr/>
            <p:nvPr/>
          </p:nvSpPr>
          <p:spPr>
            <a:xfrm>
              <a:off x="7715491" y="2600838"/>
              <a:ext cx="3605652" cy="369332"/>
            </a:xfrm>
            <a:prstGeom prst="rect">
              <a:avLst/>
            </a:prstGeom>
          </p:spPr>
          <p:txBody>
            <a:bodyPr wrap="square">
              <a:spAutoFit/>
            </a:bodyPr>
            <a:lstStyle/>
            <a:p>
              <a:pPr>
                <a:lnSpc>
                  <a:spcPct val="150000"/>
                </a:lnSpc>
              </a:pPr>
              <a:r>
                <a:rPr lang="zh-CN" altLang="en-US" sz="1200" dirty="0">
                  <a:latin typeface="隶书" panose="02010509060101010101" pitchFamily="49" charset="-122"/>
                  <a:ea typeface="隶书" panose="02010509060101010101" pitchFamily="49" charset="-122"/>
                </a:rPr>
                <a:t>点击此处添加内容点击此处添此处添加标题内容 </a:t>
              </a:r>
              <a:endParaRPr lang="zh-CN" altLang="zh-CN" sz="1200" dirty="0">
                <a:latin typeface="隶书" panose="02010509060101010101" pitchFamily="49" charset="-122"/>
                <a:ea typeface="隶书" panose="02010509060101010101" pitchFamily="49" charset="-122"/>
              </a:endParaRPr>
            </a:p>
          </p:txBody>
        </p:sp>
        <p:sp>
          <p:nvSpPr>
            <p:cNvPr id="31" name="文本框 5"/>
            <p:cNvSpPr txBox="1">
              <a:spLocks noChangeArrowheads="1"/>
            </p:cNvSpPr>
            <p:nvPr/>
          </p:nvSpPr>
          <p:spPr bwMode="auto">
            <a:xfrm>
              <a:off x="7694549" y="2278268"/>
              <a:ext cx="17331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r>
                <a:rPr lang="zh-CN" altLang="en-US" sz="2000" b="1" dirty="0">
                  <a:latin typeface="隶书" panose="02010509060101010101" pitchFamily="49" charset="-122"/>
                  <a:ea typeface="隶书" panose="02010509060101010101" pitchFamily="49" charset="-122"/>
                  <a:sym typeface="宋体" panose="02010600030101010101" pitchFamily="2" charset="-122"/>
                </a:rPr>
                <a:t>单击输入标题</a:t>
              </a:r>
            </a:p>
          </p:txBody>
        </p:sp>
      </p:grpSp>
      <p:grpSp>
        <p:nvGrpSpPr>
          <p:cNvPr id="32" name="组合 31"/>
          <p:cNvGrpSpPr/>
          <p:nvPr/>
        </p:nvGrpSpPr>
        <p:grpSpPr>
          <a:xfrm>
            <a:off x="6915383" y="3369383"/>
            <a:ext cx="4484914" cy="691902"/>
            <a:chOff x="6836229" y="2278268"/>
            <a:chExt cx="4484914" cy="691902"/>
          </a:xfrm>
        </p:grpSpPr>
        <p:sp>
          <p:nvSpPr>
            <p:cNvPr id="33" name="íšḻiḑé"/>
            <p:cNvSpPr/>
            <p:nvPr/>
          </p:nvSpPr>
          <p:spPr>
            <a:xfrm>
              <a:off x="6836229" y="2377440"/>
              <a:ext cx="733400" cy="51900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2000" b="1" dirty="0">
                  <a:solidFill>
                    <a:schemeClr val="tx1">
                      <a:lumMod val="65000"/>
                      <a:lumOff val="35000"/>
                    </a:schemeClr>
                  </a:solidFill>
                </a:rPr>
                <a:t>02</a:t>
              </a:r>
            </a:p>
          </p:txBody>
        </p:sp>
        <p:sp>
          <p:nvSpPr>
            <p:cNvPr id="34" name="矩形 33"/>
            <p:cNvSpPr/>
            <p:nvPr/>
          </p:nvSpPr>
          <p:spPr>
            <a:xfrm>
              <a:off x="7715491" y="2600838"/>
              <a:ext cx="3605652" cy="369332"/>
            </a:xfrm>
            <a:prstGeom prst="rect">
              <a:avLst/>
            </a:prstGeom>
          </p:spPr>
          <p:txBody>
            <a:bodyPr wrap="square">
              <a:spAutoFit/>
            </a:bodyPr>
            <a:lstStyle/>
            <a:p>
              <a:pPr>
                <a:lnSpc>
                  <a:spcPct val="150000"/>
                </a:lnSpc>
              </a:pPr>
              <a:r>
                <a:rPr lang="zh-CN" altLang="en-US" sz="1200" dirty="0">
                  <a:latin typeface="隶书" panose="02010509060101010101" pitchFamily="49" charset="-122"/>
                  <a:ea typeface="隶书" panose="02010509060101010101" pitchFamily="49" charset="-122"/>
                </a:rPr>
                <a:t>点击此处添加内容点击此处添此处添加标题内容 </a:t>
              </a:r>
              <a:endParaRPr lang="zh-CN" altLang="zh-CN" sz="1200" dirty="0">
                <a:latin typeface="隶书" panose="02010509060101010101" pitchFamily="49" charset="-122"/>
                <a:ea typeface="隶书" panose="02010509060101010101" pitchFamily="49" charset="-122"/>
              </a:endParaRPr>
            </a:p>
          </p:txBody>
        </p:sp>
        <p:sp>
          <p:nvSpPr>
            <p:cNvPr id="35" name="文本框 5"/>
            <p:cNvSpPr txBox="1">
              <a:spLocks noChangeArrowheads="1"/>
            </p:cNvSpPr>
            <p:nvPr/>
          </p:nvSpPr>
          <p:spPr bwMode="auto">
            <a:xfrm>
              <a:off x="7694549" y="2278268"/>
              <a:ext cx="17331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r>
                <a:rPr lang="zh-CN" altLang="en-US" sz="2000" b="1" dirty="0">
                  <a:latin typeface="隶书" panose="02010509060101010101" pitchFamily="49" charset="-122"/>
                  <a:ea typeface="隶书" panose="02010509060101010101" pitchFamily="49" charset="-122"/>
                  <a:sym typeface="宋体" panose="02010600030101010101" pitchFamily="2" charset="-122"/>
                </a:rPr>
                <a:t>单击输入标题</a:t>
              </a:r>
            </a:p>
          </p:txBody>
        </p:sp>
      </p:grpSp>
      <p:sp>
        <p:nvSpPr>
          <p:cNvPr id="18" name="TextBox 24"/>
          <p:cNvSpPr txBox="1">
            <a:spLocks noChangeArrowheads="1"/>
          </p:cNvSpPr>
          <p:nvPr/>
        </p:nvSpPr>
        <p:spPr bwMode="auto">
          <a:xfrm>
            <a:off x="913990" y="1972797"/>
            <a:ext cx="738664" cy="2874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3600" b="1" dirty="0">
                <a:latin typeface="隶书" panose="02010509060101010101" pitchFamily="49" charset="-122"/>
                <a:ea typeface="隶书" panose="02010509060101010101" pitchFamily="49" charset="-122"/>
                <a:sym typeface="宋体" panose="02010600030101010101" pitchFamily="2" charset="-122"/>
              </a:rPr>
              <a:t>点击添加标题</a:t>
            </a:r>
          </a:p>
        </p:txBody>
      </p:sp>
      <p:sp>
        <p:nvSpPr>
          <p:cNvPr id="19" name="TextBox 174"/>
          <p:cNvSpPr txBox="1"/>
          <p:nvPr/>
        </p:nvSpPr>
        <p:spPr>
          <a:xfrm>
            <a:off x="1915538" y="1820982"/>
            <a:ext cx="1875220" cy="3477875"/>
          </a:xfrm>
          <a:prstGeom prst="rect">
            <a:avLst/>
          </a:prstGeom>
          <a:noFill/>
        </p:spPr>
        <p:txBody>
          <a:bodyPr wrap="square" rtlCol="0">
            <a:spAutoFit/>
          </a:bodyPr>
          <a:lstStyle/>
          <a:p>
            <a:pPr defTabSz="685800">
              <a:lnSpc>
                <a:spcPct val="250000"/>
              </a:lnSpc>
              <a:spcBef>
                <a:spcPct val="0"/>
              </a:spcBef>
              <a:defRPr/>
            </a:pPr>
            <a:r>
              <a:rPr lang="zh-CN" altLang="en-US" sz="1100">
                <a:latin typeface="隶书" panose="02010509060101010101" pitchFamily="49" charset="-122"/>
                <a:ea typeface="隶书" panose="02010509060101010101" pitchFamily="49" charset="-122"/>
                <a:sym typeface="微软雅黑" panose="020B0503020204020204" pitchFamily="34" charset="-122"/>
              </a:rPr>
              <a:t>单击此处添加段落文本单击此处添加段落文单击此处添加段落文本单击此处添加段落文本单击此处添加段落文单击此处添加段落文本单击此处添加段落文本单击此处添加段落文单击此处添加段落文本</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down)">
                                      <p:cBhvr>
                                        <p:cTn id="27" dur="500"/>
                                        <p:tgtEl>
                                          <p:spTgt spid="32"/>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down)">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reeform 13"/>
          <p:cNvSpPr>
            <a:spLocks noEditPoints="1"/>
          </p:cNvSpPr>
          <p:nvPr/>
        </p:nvSpPr>
        <p:spPr bwMode="auto">
          <a:xfrm>
            <a:off x="4121150" y="2600325"/>
            <a:ext cx="2413000" cy="2413000"/>
          </a:xfrm>
          <a:custGeom>
            <a:avLst/>
            <a:gdLst/>
            <a:ahLst/>
            <a:cxnLst>
              <a:cxn ang="0">
                <a:pos x="208" y="331"/>
              </a:cxn>
              <a:cxn ang="0">
                <a:pos x="239" y="322"/>
              </a:cxn>
              <a:cxn ang="0">
                <a:pos x="286" y="326"/>
              </a:cxn>
              <a:cxn ang="0">
                <a:pos x="307" y="267"/>
              </a:cxn>
              <a:cxn ang="0">
                <a:pos x="328" y="223"/>
              </a:cxn>
              <a:cxn ang="0">
                <a:pos x="359" y="150"/>
              </a:cxn>
              <a:cxn ang="0">
                <a:pos x="328" y="136"/>
              </a:cxn>
              <a:cxn ang="0">
                <a:pos x="307" y="91"/>
              </a:cxn>
              <a:cxn ang="0">
                <a:pos x="267" y="51"/>
              </a:cxn>
              <a:cxn ang="0">
                <a:pos x="239" y="37"/>
              </a:cxn>
              <a:cxn ang="0">
                <a:pos x="208" y="0"/>
              </a:cxn>
              <a:cxn ang="0">
                <a:pos x="179" y="65"/>
              </a:cxn>
              <a:cxn ang="0">
                <a:pos x="213" y="70"/>
              </a:cxn>
              <a:cxn ang="0">
                <a:pos x="244" y="85"/>
              </a:cxn>
              <a:cxn ang="0">
                <a:pos x="267" y="106"/>
              </a:cxn>
              <a:cxn ang="0">
                <a:pos x="284" y="134"/>
              </a:cxn>
              <a:cxn ang="0">
                <a:pos x="293" y="168"/>
              </a:cxn>
              <a:cxn ang="0">
                <a:pos x="293" y="191"/>
              </a:cxn>
              <a:cxn ang="0">
                <a:pos x="284" y="223"/>
              </a:cxn>
              <a:cxn ang="0">
                <a:pos x="267" y="252"/>
              </a:cxn>
              <a:cxn ang="0">
                <a:pos x="244" y="274"/>
              </a:cxn>
              <a:cxn ang="0">
                <a:pos x="213" y="289"/>
              </a:cxn>
              <a:cxn ang="0">
                <a:pos x="179" y="294"/>
              </a:cxn>
              <a:cxn ang="0">
                <a:pos x="32" y="286"/>
              </a:cxn>
              <a:cxn ang="0">
                <a:pos x="92" y="307"/>
              </a:cxn>
              <a:cxn ang="0">
                <a:pos x="135" y="327"/>
              </a:cxn>
              <a:cxn ang="0">
                <a:pos x="179" y="358"/>
              </a:cxn>
              <a:cxn ang="0">
                <a:pos x="179" y="294"/>
              </a:cxn>
              <a:cxn ang="0">
                <a:pos x="145" y="289"/>
              </a:cxn>
              <a:cxn ang="0">
                <a:pos x="115" y="274"/>
              </a:cxn>
              <a:cxn ang="0">
                <a:pos x="92" y="252"/>
              </a:cxn>
              <a:cxn ang="0">
                <a:pos x="74" y="223"/>
              </a:cxn>
              <a:cxn ang="0">
                <a:pos x="66" y="191"/>
              </a:cxn>
              <a:cxn ang="0">
                <a:pos x="66" y="168"/>
              </a:cxn>
              <a:cxn ang="0">
                <a:pos x="74" y="134"/>
              </a:cxn>
              <a:cxn ang="0">
                <a:pos x="92" y="106"/>
              </a:cxn>
              <a:cxn ang="0">
                <a:pos x="115" y="85"/>
              </a:cxn>
              <a:cxn ang="0">
                <a:pos x="145" y="70"/>
              </a:cxn>
              <a:cxn ang="0">
                <a:pos x="179" y="65"/>
              </a:cxn>
              <a:cxn ang="0">
                <a:pos x="179" y="0"/>
              </a:cxn>
              <a:cxn ang="0">
                <a:pos x="151" y="27"/>
              </a:cxn>
              <a:cxn ang="0">
                <a:pos x="105" y="43"/>
              </a:cxn>
              <a:cxn ang="0">
                <a:pos x="32" y="72"/>
              </a:cxn>
              <a:cxn ang="0">
                <a:pos x="43" y="105"/>
              </a:cxn>
              <a:cxn ang="0">
                <a:pos x="27" y="150"/>
              </a:cxn>
              <a:cxn ang="0">
                <a:pos x="27" y="207"/>
              </a:cxn>
              <a:cxn ang="0">
                <a:pos x="36" y="238"/>
              </a:cxn>
              <a:cxn ang="0">
                <a:pos x="52" y="267"/>
              </a:cxn>
            </a:cxnLst>
            <a:rect l="0" t="0" r="r" b="b"/>
            <a:pathLst>
              <a:path w="359" h="358">
                <a:moveTo>
                  <a:pt x="179" y="358"/>
                </a:moveTo>
                <a:lnTo>
                  <a:pt x="208" y="358"/>
                </a:lnTo>
                <a:lnTo>
                  <a:pt x="208" y="331"/>
                </a:lnTo>
                <a:lnTo>
                  <a:pt x="208" y="331"/>
                </a:lnTo>
                <a:lnTo>
                  <a:pt x="224" y="327"/>
                </a:lnTo>
                <a:lnTo>
                  <a:pt x="239" y="322"/>
                </a:lnTo>
                <a:lnTo>
                  <a:pt x="254" y="315"/>
                </a:lnTo>
                <a:lnTo>
                  <a:pt x="267" y="307"/>
                </a:lnTo>
                <a:lnTo>
                  <a:pt x="286" y="326"/>
                </a:lnTo>
                <a:lnTo>
                  <a:pt x="326" y="286"/>
                </a:lnTo>
                <a:lnTo>
                  <a:pt x="307" y="267"/>
                </a:lnTo>
                <a:lnTo>
                  <a:pt x="307" y="267"/>
                </a:lnTo>
                <a:lnTo>
                  <a:pt x="315" y="253"/>
                </a:lnTo>
                <a:lnTo>
                  <a:pt x="323" y="238"/>
                </a:lnTo>
                <a:lnTo>
                  <a:pt x="328" y="223"/>
                </a:lnTo>
                <a:lnTo>
                  <a:pt x="331" y="207"/>
                </a:lnTo>
                <a:lnTo>
                  <a:pt x="359" y="207"/>
                </a:lnTo>
                <a:lnTo>
                  <a:pt x="359" y="150"/>
                </a:lnTo>
                <a:lnTo>
                  <a:pt x="331" y="150"/>
                </a:lnTo>
                <a:lnTo>
                  <a:pt x="331" y="150"/>
                </a:lnTo>
                <a:lnTo>
                  <a:pt x="328" y="136"/>
                </a:lnTo>
                <a:lnTo>
                  <a:pt x="323" y="119"/>
                </a:lnTo>
                <a:lnTo>
                  <a:pt x="315" y="105"/>
                </a:lnTo>
                <a:lnTo>
                  <a:pt x="307" y="91"/>
                </a:lnTo>
                <a:lnTo>
                  <a:pt x="326" y="72"/>
                </a:lnTo>
                <a:lnTo>
                  <a:pt x="286" y="33"/>
                </a:lnTo>
                <a:lnTo>
                  <a:pt x="267" y="51"/>
                </a:lnTo>
                <a:lnTo>
                  <a:pt x="267" y="51"/>
                </a:lnTo>
                <a:lnTo>
                  <a:pt x="254" y="43"/>
                </a:lnTo>
                <a:lnTo>
                  <a:pt x="239" y="37"/>
                </a:lnTo>
                <a:lnTo>
                  <a:pt x="224" y="30"/>
                </a:lnTo>
                <a:lnTo>
                  <a:pt x="208" y="27"/>
                </a:lnTo>
                <a:lnTo>
                  <a:pt x="208" y="0"/>
                </a:lnTo>
                <a:lnTo>
                  <a:pt x="179" y="0"/>
                </a:lnTo>
                <a:lnTo>
                  <a:pt x="179" y="65"/>
                </a:lnTo>
                <a:lnTo>
                  <a:pt x="179" y="65"/>
                </a:lnTo>
                <a:lnTo>
                  <a:pt x="190" y="65"/>
                </a:lnTo>
                <a:lnTo>
                  <a:pt x="203" y="68"/>
                </a:lnTo>
                <a:lnTo>
                  <a:pt x="213" y="70"/>
                </a:lnTo>
                <a:lnTo>
                  <a:pt x="224" y="74"/>
                </a:lnTo>
                <a:lnTo>
                  <a:pt x="234" y="79"/>
                </a:lnTo>
                <a:lnTo>
                  <a:pt x="244" y="85"/>
                </a:lnTo>
                <a:lnTo>
                  <a:pt x="252" y="91"/>
                </a:lnTo>
                <a:lnTo>
                  <a:pt x="260" y="98"/>
                </a:lnTo>
                <a:lnTo>
                  <a:pt x="267" y="106"/>
                </a:lnTo>
                <a:lnTo>
                  <a:pt x="275" y="116"/>
                </a:lnTo>
                <a:lnTo>
                  <a:pt x="279" y="124"/>
                </a:lnTo>
                <a:lnTo>
                  <a:pt x="284" y="134"/>
                </a:lnTo>
                <a:lnTo>
                  <a:pt x="288" y="145"/>
                </a:lnTo>
                <a:lnTo>
                  <a:pt x="292" y="157"/>
                </a:lnTo>
                <a:lnTo>
                  <a:pt x="293" y="168"/>
                </a:lnTo>
                <a:lnTo>
                  <a:pt x="293" y="179"/>
                </a:lnTo>
                <a:lnTo>
                  <a:pt x="293" y="179"/>
                </a:lnTo>
                <a:lnTo>
                  <a:pt x="293" y="191"/>
                </a:lnTo>
                <a:lnTo>
                  <a:pt x="292" y="202"/>
                </a:lnTo>
                <a:lnTo>
                  <a:pt x="288" y="213"/>
                </a:lnTo>
                <a:lnTo>
                  <a:pt x="284" y="223"/>
                </a:lnTo>
                <a:lnTo>
                  <a:pt x="279" y="233"/>
                </a:lnTo>
                <a:lnTo>
                  <a:pt x="275" y="243"/>
                </a:lnTo>
                <a:lnTo>
                  <a:pt x="267" y="252"/>
                </a:lnTo>
                <a:lnTo>
                  <a:pt x="260" y="260"/>
                </a:lnTo>
                <a:lnTo>
                  <a:pt x="252" y="268"/>
                </a:lnTo>
                <a:lnTo>
                  <a:pt x="244" y="274"/>
                </a:lnTo>
                <a:lnTo>
                  <a:pt x="234" y="280"/>
                </a:lnTo>
                <a:lnTo>
                  <a:pt x="224" y="285"/>
                </a:lnTo>
                <a:lnTo>
                  <a:pt x="213" y="289"/>
                </a:lnTo>
                <a:lnTo>
                  <a:pt x="203" y="291"/>
                </a:lnTo>
                <a:lnTo>
                  <a:pt x="190" y="293"/>
                </a:lnTo>
                <a:lnTo>
                  <a:pt x="179" y="294"/>
                </a:lnTo>
                <a:lnTo>
                  <a:pt x="179" y="358"/>
                </a:lnTo>
                <a:close/>
                <a:moveTo>
                  <a:pt x="52" y="267"/>
                </a:moveTo>
                <a:lnTo>
                  <a:pt x="32" y="286"/>
                </a:lnTo>
                <a:lnTo>
                  <a:pt x="73" y="326"/>
                </a:lnTo>
                <a:lnTo>
                  <a:pt x="92" y="307"/>
                </a:lnTo>
                <a:lnTo>
                  <a:pt x="92" y="307"/>
                </a:lnTo>
                <a:lnTo>
                  <a:pt x="105" y="315"/>
                </a:lnTo>
                <a:lnTo>
                  <a:pt x="120" y="322"/>
                </a:lnTo>
                <a:lnTo>
                  <a:pt x="135" y="327"/>
                </a:lnTo>
                <a:lnTo>
                  <a:pt x="151" y="331"/>
                </a:lnTo>
                <a:lnTo>
                  <a:pt x="151" y="358"/>
                </a:lnTo>
                <a:lnTo>
                  <a:pt x="179" y="358"/>
                </a:lnTo>
                <a:lnTo>
                  <a:pt x="179" y="294"/>
                </a:lnTo>
                <a:lnTo>
                  <a:pt x="179" y="294"/>
                </a:lnTo>
                <a:lnTo>
                  <a:pt x="179" y="294"/>
                </a:lnTo>
                <a:lnTo>
                  <a:pt x="168" y="293"/>
                </a:lnTo>
                <a:lnTo>
                  <a:pt x="156" y="291"/>
                </a:lnTo>
                <a:lnTo>
                  <a:pt x="145" y="289"/>
                </a:lnTo>
                <a:lnTo>
                  <a:pt x="135" y="285"/>
                </a:lnTo>
                <a:lnTo>
                  <a:pt x="125" y="280"/>
                </a:lnTo>
                <a:lnTo>
                  <a:pt x="115" y="274"/>
                </a:lnTo>
                <a:lnTo>
                  <a:pt x="106" y="268"/>
                </a:lnTo>
                <a:lnTo>
                  <a:pt x="99" y="260"/>
                </a:lnTo>
                <a:lnTo>
                  <a:pt x="92" y="252"/>
                </a:lnTo>
                <a:lnTo>
                  <a:pt x="84" y="243"/>
                </a:lnTo>
                <a:lnTo>
                  <a:pt x="79" y="233"/>
                </a:lnTo>
                <a:lnTo>
                  <a:pt x="74" y="223"/>
                </a:lnTo>
                <a:lnTo>
                  <a:pt x="71" y="213"/>
                </a:lnTo>
                <a:lnTo>
                  <a:pt x="67" y="202"/>
                </a:lnTo>
                <a:lnTo>
                  <a:pt x="66" y="191"/>
                </a:lnTo>
                <a:lnTo>
                  <a:pt x="64" y="179"/>
                </a:lnTo>
                <a:lnTo>
                  <a:pt x="64" y="179"/>
                </a:lnTo>
                <a:lnTo>
                  <a:pt x="66" y="168"/>
                </a:lnTo>
                <a:lnTo>
                  <a:pt x="67" y="157"/>
                </a:lnTo>
                <a:lnTo>
                  <a:pt x="71" y="145"/>
                </a:lnTo>
                <a:lnTo>
                  <a:pt x="74" y="134"/>
                </a:lnTo>
                <a:lnTo>
                  <a:pt x="79" y="124"/>
                </a:lnTo>
                <a:lnTo>
                  <a:pt x="84" y="116"/>
                </a:lnTo>
                <a:lnTo>
                  <a:pt x="92" y="106"/>
                </a:lnTo>
                <a:lnTo>
                  <a:pt x="99" y="98"/>
                </a:lnTo>
                <a:lnTo>
                  <a:pt x="106" y="91"/>
                </a:lnTo>
                <a:lnTo>
                  <a:pt x="115" y="85"/>
                </a:lnTo>
                <a:lnTo>
                  <a:pt x="125" y="79"/>
                </a:lnTo>
                <a:lnTo>
                  <a:pt x="135" y="74"/>
                </a:lnTo>
                <a:lnTo>
                  <a:pt x="145" y="70"/>
                </a:lnTo>
                <a:lnTo>
                  <a:pt x="156" y="68"/>
                </a:lnTo>
                <a:lnTo>
                  <a:pt x="168" y="65"/>
                </a:lnTo>
                <a:lnTo>
                  <a:pt x="179" y="65"/>
                </a:lnTo>
                <a:lnTo>
                  <a:pt x="179" y="65"/>
                </a:lnTo>
                <a:lnTo>
                  <a:pt x="179" y="65"/>
                </a:lnTo>
                <a:lnTo>
                  <a:pt x="179" y="0"/>
                </a:lnTo>
                <a:lnTo>
                  <a:pt x="151" y="0"/>
                </a:lnTo>
                <a:lnTo>
                  <a:pt x="151" y="27"/>
                </a:lnTo>
                <a:lnTo>
                  <a:pt x="151" y="27"/>
                </a:lnTo>
                <a:lnTo>
                  <a:pt x="135" y="30"/>
                </a:lnTo>
                <a:lnTo>
                  <a:pt x="120" y="37"/>
                </a:lnTo>
                <a:lnTo>
                  <a:pt x="105" y="43"/>
                </a:lnTo>
                <a:lnTo>
                  <a:pt x="92" y="51"/>
                </a:lnTo>
                <a:lnTo>
                  <a:pt x="73" y="33"/>
                </a:lnTo>
                <a:lnTo>
                  <a:pt x="32" y="72"/>
                </a:lnTo>
                <a:lnTo>
                  <a:pt x="52" y="91"/>
                </a:lnTo>
                <a:lnTo>
                  <a:pt x="52" y="91"/>
                </a:lnTo>
                <a:lnTo>
                  <a:pt x="43" y="105"/>
                </a:lnTo>
                <a:lnTo>
                  <a:pt x="36" y="119"/>
                </a:lnTo>
                <a:lnTo>
                  <a:pt x="31" y="136"/>
                </a:lnTo>
                <a:lnTo>
                  <a:pt x="27" y="150"/>
                </a:lnTo>
                <a:lnTo>
                  <a:pt x="0" y="150"/>
                </a:lnTo>
                <a:lnTo>
                  <a:pt x="0" y="207"/>
                </a:lnTo>
                <a:lnTo>
                  <a:pt x="27" y="207"/>
                </a:lnTo>
                <a:lnTo>
                  <a:pt x="27" y="207"/>
                </a:lnTo>
                <a:lnTo>
                  <a:pt x="31" y="223"/>
                </a:lnTo>
                <a:lnTo>
                  <a:pt x="36" y="238"/>
                </a:lnTo>
                <a:lnTo>
                  <a:pt x="43" y="253"/>
                </a:lnTo>
                <a:lnTo>
                  <a:pt x="52" y="267"/>
                </a:lnTo>
                <a:lnTo>
                  <a:pt x="52" y="267"/>
                </a:lnTo>
                <a:close/>
              </a:path>
            </a:pathLst>
          </a:custGeom>
          <a:solidFill>
            <a:srgbClr val="FBD7E3"/>
          </a:solidFill>
          <a:ln w="9525">
            <a:noFill/>
            <a:round/>
          </a:ln>
        </p:spPr>
        <p:txBody>
          <a:bodyPr lIns="121920" tIns="60960" rIns="121920" bIns="60960"/>
          <a:lstStyle/>
          <a:p>
            <a:pPr algn="ctr" eaLnBrk="1" fontAlgn="auto" hangingPunct="1">
              <a:spcBef>
                <a:spcPts val="0"/>
              </a:spcBef>
              <a:spcAft>
                <a:spcPts val="0"/>
              </a:spcAft>
              <a:defRPr/>
            </a:pPr>
            <a:endParaRPr lang="zh-CN" altLang="en-US" sz="1500" b="1">
              <a:latin typeface="隶书" panose="02010509060101010101" pitchFamily="49" charset="-122"/>
              <a:ea typeface="隶书" panose="02010509060101010101" pitchFamily="49" charset="-122"/>
            </a:endParaRPr>
          </a:p>
          <a:p>
            <a:pPr algn="ctr" eaLnBrk="1" fontAlgn="auto" hangingPunct="1">
              <a:spcBef>
                <a:spcPts val="0"/>
              </a:spcBef>
              <a:spcAft>
                <a:spcPts val="0"/>
              </a:spcAft>
              <a:defRPr/>
            </a:pPr>
            <a:endParaRPr lang="zh-CN" altLang="en-US" sz="1500" b="1">
              <a:latin typeface="隶书" panose="02010509060101010101" pitchFamily="49" charset="-122"/>
              <a:ea typeface="隶书" panose="02010509060101010101" pitchFamily="49" charset="-122"/>
            </a:endParaRPr>
          </a:p>
          <a:p>
            <a:pPr algn="ctr" eaLnBrk="1" fontAlgn="auto" hangingPunct="1">
              <a:spcBef>
                <a:spcPts val="0"/>
              </a:spcBef>
              <a:spcAft>
                <a:spcPts val="0"/>
              </a:spcAft>
              <a:defRPr/>
            </a:pPr>
            <a:endParaRPr lang="zh-CN" altLang="en-US" sz="1500" b="1">
              <a:latin typeface="隶书" panose="02010509060101010101" pitchFamily="49" charset="-122"/>
              <a:ea typeface="隶书" panose="02010509060101010101" pitchFamily="49" charset="-122"/>
            </a:endParaRPr>
          </a:p>
          <a:p>
            <a:pPr algn="ctr" eaLnBrk="1" fontAlgn="auto" hangingPunct="1">
              <a:spcBef>
                <a:spcPts val="0"/>
              </a:spcBef>
              <a:spcAft>
                <a:spcPts val="0"/>
              </a:spcAft>
              <a:defRPr/>
            </a:pPr>
            <a:endParaRPr lang="zh-CN" altLang="en-US" sz="1500" b="1">
              <a:latin typeface="隶书" panose="02010509060101010101" pitchFamily="49" charset="-122"/>
              <a:ea typeface="隶书" panose="02010509060101010101" pitchFamily="49" charset="-122"/>
            </a:endParaRPr>
          </a:p>
          <a:p>
            <a:pPr algn="ctr" eaLnBrk="1" fontAlgn="auto" hangingPunct="1">
              <a:spcBef>
                <a:spcPts val="0"/>
              </a:spcBef>
              <a:spcAft>
                <a:spcPts val="0"/>
              </a:spcAft>
              <a:defRPr/>
            </a:pPr>
            <a:r>
              <a:rPr lang="zh-CN" altLang="en-US" sz="1600" b="1">
                <a:latin typeface="隶书" panose="02010509060101010101" pitchFamily="49" charset="-122"/>
                <a:ea typeface="隶书" panose="02010509060101010101" pitchFamily="49" charset="-122"/>
              </a:rPr>
              <a:t>单击此处</a:t>
            </a:r>
          </a:p>
          <a:p>
            <a:pPr algn="ctr" eaLnBrk="1" fontAlgn="auto" hangingPunct="1">
              <a:spcBef>
                <a:spcPts val="0"/>
              </a:spcBef>
              <a:spcAft>
                <a:spcPts val="0"/>
              </a:spcAft>
              <a:defRPr/>
            </a:pPr>
            <a:r>
              <a:rPr lang="zh-CN" altLang="en-US" sz="1600" b="1">
                <a:latin typeface="隶书" panose="02010509060101010101" pitchFamily="49" charset="-122"/>
                <a:ea typeface="隶书" panose="02010509060101010101" pitchFamily="49" charset="-122"/>
              </a:rPr>
              <a:t>添加文本</a:t>
            </a:r>
          </a:p>
        </p:txBody>
      </p:sp>
      <p:sp>
        <p:nvSpPr>
          <p:cNvPr id="89" name="Freeform 15"/>
          <p:cNvSpPr>
            <a:spLocks noEditPoints="1"/>
          </p:cNvSpPr>
          <p:nvPr/>
        </p:nvSpPr>
        <p:spPr bwMode="auto">
          <a:xfrm>
            <a:off x="6480175" y="2115185"/>
            <a:ext cx="1617980" cy="1617345"/>
          </a:xfrm>
          <a:custGeom>
            <a:avLst/>
            <a:gdLst/>
            <a:ahLst/>
            <a:cxnLst>
              <a:cxn ang="0">
                <a:pos x="131" y="0"/>
              </a:cxn>
              <a:cxn ang="0">
                <a:pos x="170" y="10"/>
              </a:cxn>
              <a:cxn ang="0">
                <a:pos x="163" y="47"/>
              </a:cxn>
              <a:cxn ang="0">
                <a:pos x="186" y="65"/>
              </a:cxn>
              <a:cxn ang="0">
                <a:pos x="222" y="53"/>
              </a:cxn>
              <a:cxn ang="0">
                <a:pos x="234" y="76"/>
              </a:cxn>
              <a:cxn ang="0">
                <a:pos x="204" y="107"/>
              </a:cxn>
              <a:cxn ang="0">
                <a:pos x="205" y="127"/>
              </a:cxn>
              <a:cxn ang="0">
                <a:pos x="236" y="157"/>
              </a:cxn>
              <a:cxn ang="0">
                <a:pos x="225" y="180"/>
              </a:cxn>
              <a:cxn ang="0">
                <a:pos x="182" y="178"/>
              </a:cxn>
              <a:cxn ang="0">
                <a:pos x="168" y="190"/>
              </a:cxn>
              <a:cxn ang="0">
                <a:pos x="151" y="199"/>
              </a:cxn>
              <a:cxn ang="0">
                <a:pos x="154" y="236"/>
              </a:cxn>
              <a:cxn ang="0">
                <a:pos x="121" y="240"/>
              </a:cxn>
              <a:cxn ang="0">
                <a:pos x="134" y="189"/>
              </a:cxn>
              <a:cxn ang="0">
                <a:pos x="158" y="179"/>
              </a:cxn>
              <a:cxn ang="0">
                <a:pos x="184" y="148"/>
              </a:cxn>
              <a:cxn ang="0">
                <a:pos x="191" y="109"/>
              </a:cxn>
              <a:cxn ang="0">
                <a:pos x="182" y="85"/>
              </a:cxn>
              <a:cxn ang="0">
                <a:pos x="160" y="62"/>
              </a:cxn>
              <a:cxn ang="0">
                <a:pos x="131" y="50"/>
              </a:cxn>
              <a:cxn ang="0">
                <a:pos x="121" y="34"/>
              </a:cxn>
              <a:cxn ang="0">
                <a:pos x="121" y="240"/>
              </a:cxn>
              <a:cxn ang="0">
                <a:pos x="114" y="204"/>
              </a:cxn>
              <a:cxn ang="0">
                <a:pos x="95" y="200"/>
              </a:cxn>
              <a:cxn ang="0">
                <a:pos x="60" y="224"/>
              </a:cxn>
              <a:cxn ang="0">
                <a:pos x="39" y="208"/>
              </a:cxn>
              <a:cxn ang="0">
                <a:pos x="51" y="167"/>
              </a:cxn>
              <a:cxn ang="0">
                <a:pos x="42" y="149"/>
              </a:cxn>
              <a:cxn ang="0">
                <a:pos x="37" y="131"/>
              </a:cxn>
              <a:cxn ang="0">
                <a:pos x="0" y="122"/>
              </a:cxn>
              <a:cxn ang="0">
                <a:pos x="6" y="83"/>
              </a:cxn>
              <a:cxn ang="0">
                <a:pos x="43" y="85"/>
              </a:cxn>
              <a:cxn ang="0">
                <a:pos x="60" y="62"/>
              </a:cxn>
              <a:cxn ang="0">
                <a:pos x="42" y="27"/>
              </a:cxn>
              <a:cxn ang="0">
                <a:pos x="78" y="7"/>
              </a:cxn>
              <a:cxn ang="0">
                <a:pos x="105" y="37"/>
              </a:cxn>
              <a:cxn ang="0">
                <a:pos x="121" y="49"/>
              </a:cxn>
              <a:cxn ang="0">
                <a:pos x="95" y="54"/>
              </a:cxn>
              <a:cxn ang="0">
                <a:pos x="63" y="79"/>
              </a:cxn>
              <a:cxn ang="0">
                <a:pos x="51" y="117"/>
              </a:cxn>
              <a:cxn ang="0">
                <a:pos x="55" y="144"/>
              </a:cxn>
              <a:cxn ang="0">
                <a:pos x="73" y="172"/>
              </a:cxn>
              <a:cxn ang="0">
                <a:pos x="100" y="186"/>
              </a:cxn>
              <a:cxn ang="0">
                <a:pos x="121" y="240"/>
              </a:cxn>
            </a:cxnLst>
            <a:rect l="0" t="0" r="r" b="b"/>
            <a:pathLst>
              <a:path w="240" h="240">
                <a:moveTo>
                  <a:pt x="128" y="36"/>
                </a:moveTo>
                <a:lnTo>
                  <a:pt x="131" y="0"/>
                </a:lnTo>
                <a:lnTo>
                  <a:pt x="131" y="0"/>
                </a:lnTo>
                <a:lnTo>
                  <a:pt x="145" y="1"/>
                </a:lnTo>
                <a:lnTo>
                  <a:pt x="157" y="5"/>
                </a:lnTo>
                <a:lnTo>
                  <a:pt x="170" y="10"/>
                </a:lnTo>
                <a:lnTo>
                  <a:pt x="182" y="16"/>
                </a:lnTo>
                <a:lnTo>
                  <a:pt x="163" y="47"/>
                </a:lnTo>
                <a:lnTo>
                  <a:pt x="163" y="47"/>
                </a:lnTo>
                <a:lnTo>
                  <a:pt x="172" y="52"/>
                </a:lnTo>
                <a:lnTo>
                  <a:pt x="178" y="58"/>
                </a:lnTo>
                <a:lnTo>
                  <a:pt x="186" y="65"/>
                </a:lnTo>
                <a:lnTo>
                  <a:pt x="191" y="73"/>
                </a:lnTo>
                <a:lnTo>
                  <a:pt x="222" y="53"/>
                </a:lnTo>
                <a:lnTo>
                  <a:pt x="222" y="53"/>
                </a:lnTo>
                <a:lnTo>
                  <a:pt x="228" y="64"/>
                </a:lnTo>
                <a:lnTo>
                  <a:pt x="234" y="76"/>
                </a:lnTo>
                <a:lnTo>
                  <a:pt x="234" y="76"/>
                </a:lnTo>
                <a:lnTo>
                  <a:pt x="238" y="90"/>
                </a:lnTo>
                <a:lnTo>
                  <a:pt x="240" y="102"/>
                </a:lnTo>
                <a:lnTo>
                  <a:pt x="204" y="107"/>
                </a:lnTo>
                <a:lnTo>
                  <a:pt x="204" y="107"/>
                </a:lnTo>
                <a:lnTo>
                  <a:pt x="205" y="117"/>
                </a:lnTo>
                <a:lnTo>
                  <a:pt x="205" y="127"/>
                </a:lnTo>
                <a:lnTo>
                  <a:pt x="204" y="136"/>
                </a:lnTo>
                <a:lnTo>
                  <a:pt x="202" y="146"/>
                </a:lnTo>
                <a:lnTo>
                  <a:pt x="236" y="157"/>
                </a:lnTo>
                <a:lnTo>
                  <a:pt x="236" y="157"/>
                </a:lnTo>
                <a:lnTo>
                  <a:pt x="231" y="169"/>
                </a:lnTo>
                <a:lnTo>
                  <a:pt x="225" y="180"/>
                </a:lnTo>
                <a:lnTo>
                  <a:pt x="218" y="193"/>
                </a:lnTo>
                <a:lnTo>
                  <a:pt x="208" y="203"/>
                </a:lnTo>
                <a:lnTo>
                  <a:pt x="182" y="178"/>
                </a:lnTo>
                <a:lnTo>
                  <a:pt x="182" y="178"/>
                </a:lnTo>
                <a:lnTo>
                  <a:pt x="176" y="184"/>
                </a:lnTo>
                <a:lnTo>
                  <a:pt x="168" y="190"/>
                </a:lnTo>
                <a:lnTo>
                  <a:pt x="160" y="195"/>
                </a:lnTo>
                <a:lnTo>
                  <a:pt x="151" y="199"/>
                </a:lnTo>
                <a:lnTo>
                  <a:pt x="151" y="199"/>
                </a:lnTo>
                <a:lnTo>
                  <a:pt x="163" y="232"/>
                </a:lnTo>
                <a:lnTo>
                  <a:pt x="163" y="232"/>
                </a:lnTo>
                <a:lnTo>
                  <a:pt x="154" y="236"/>
                </a:lnTo>
                <a:lnTo>
                  <a:pt x="142" y="238"/>
                </a:lnTo>
                <a:lnTo>
                  <a:pt x="131" y="240"/>
                </a:lnTo>
                <a:lnTo>
                  <a:pt x="121" y="240"/>
                </a:lnTo>
                <a:lnTo>
                  <a:pt x="121" y="190"/>
                </a:lnTo>
                <a:lnTo>
                  <a:pt x="121" y="190"/>
                </a:lnTo>
                <a:lnTo>
                  <a:pt x="134" y="189"/>
                </a:lnTo>
                <a:lnTo>
                  <a:pt x="146" y="185"/>
                </a:lnTo>
                <a:lnTo>
                  <a:pt x="146" y="185"/>
                </a:lnTo>
                <a:lnTo>
                  <a:pt x="158" y="179"/>
                </a:lnTo>
                <a:lnTo>
                  <a:pt x="170" y="170"/>
                </a:lnTo>
                <a:lnTo>
                  <a:pt x="178" y="161"/>
                </a:lnTo>
                <a:lnTo>
                  <a:pt x="184" y="148"/>
                </a:lnTo>
                <a:lnTo>
                  <a:pt x="189" y="136"/>
                </a:lnTo>
                <a:lnTo>
                  <a:pt x="191" y="122"/>
                </a:lnTo>
                <a:lnTo>
                  <a:pt x="191" y="109"/>
                </a:lnTo>
                <a:lnTo>
                  <a:pt x="187" y="95"/>
                </a:lnTo>
                <a:lnTo>
                  <a:pt x="187" y="95"/>
                </a:lnTo>
                <a:lnTo>
                  <a:pt x="182" y="85"/>
                </a:lnTo>
                <a:lnTo>
                  <a:pt x="176" y="75"/>
                </a:lnTo>
                <a:lnTo>
                  <a:pt x="168" y="68"/>
                </a:lnTo>
                <a:lnTo>
                  <a:pt x="160" y="62"/>
                </a:lnTo>
                <a:lnTo>
                  <a:pt x="151" y="57"/>
                </a:lnTo>
                <a:lnTo>
                  <a:pt x="141" y="53"/>
                </a:lnTo>
                <a:lnTo>
                  <a:pt x="131" y="50"/>
                </a:lnTo>
                <a:lnTo>
                  <a:pt x="121" y="49"/>
                </a:lnTo>
                <a:lnTo>
                  <a:pt x="121" y="34"/>
                </a:lnTo>
                <a:lnTo>
                  <a:pt x="121" y="34"/>
                </a:lnTo>
                <a:lnTo>
                  <a:pt x="128" y="36"/>
                </a:lnTo>
                <a:lnTo>
                  <a:pt x="128" y="36"/>
                </a:lnTo>
                <a:close/>
                <a:moveTo>
                  <a:pt x="121" y="240"/>
                </a:moveTo>
                <a:lnTo>
                  <a:pt x="121" y="240"/>
                </a:lnTo>
                <a:lnTo>
                  <a:pt x="110" y="240"/>
                </a:lnTo>
                <a:lnTo>
                  <a:pt x="114" y="204"/>
                </a:lnTo>
                <a:lnTo>
                  <a:pt x="114" y="204"/>
                </a:lnTo>
                <a:lnTo>
                  <a:pt x="104" y="203"/>
                </a:lnTo>
                <a:lnTo>
                  <a:pt x="95" y="200"/>
                </a:lnTo>
                <a:lnTo>
                  <a:pt x="87" y="196"/>
                </a:lnTo>
                <a:lnTo>
                  <a:pt x="78" y="193"/>
                </a:lnTo>
                <a:lnTo>
                  <a:pt x="60" y="224"/>
                </a:lnTo>
                <a:lnTo>
                  <a:pt x="60" y="224"/>
                </a:lnTo>
                <a:lnTo>
                  <a:pt x="48" y="216"/>
                </a:lnTo>
                <a:lnTo>
                  <a:pt x="39" y="208"/>
                </a:lnTo>
                <a:lnTo>
                  <a:pt x="29" y="198"/>
                </a:lnTo>
                <a:lnTo>
                  <a:pt x="20" y="186"/>
                </a:lnTo>
                <a:lnTo>
                  <a:pt x="51" y="167"/>
                </a:lnTo>
                <a:lnTo>
                  <a:pt x="51" y="167"/>
                </a:lnTo>
                <a:lnTo>
                  <a:pt x="46" y="158"/>
                </a:lnTo>
                <a:lnTo>
                  <a:pt x="42" y="149"/>
                </a:lnTo>
                <a:lnTo>
                  <a:pt x="42" y="149"/>
                </a:lnTo>
                <a:lnTo>
                  <a:pt x="39" y="141"/>
                </a:lnTo>
                <a:lnTo>
                  <a:pt x="37" y="131"/>
                </a:lnTo>
                <a:lnTo>
                  <a:pt x="1" y="137"/>
                </a:lnTo>
                <a:lnTo>
                  <a:pt x="1" y="137"/>
                </a:lnTo>
                <a:lnTo>
                  <a:pt x="0" y="122"/>
                </a:lnTo>
                <a:lnTo>
                  <a:pt x="0" y="109"/>
                </a:lnTo>
                <a:lnTo>
                  <a:pt x="3" y="96"/>
                </a:lnTo>
                <a:lnTo>
                  <a:pt x="6" y="83"/>
                </a:lnTo>
                <a:lnTo>
                  <a:pt x="40" y="94"/>
                </a:lnTo>
                <a:lnTo>
                  <a:pt x="40" y="94"/>
                </a:lnTo>
                <a:lnTo>
                  <a:pt x="43" y="85"/>
                </a:lnTo>
                <a:lnTo>
                  <a:pt x="48" y="76"/>
                </a:lnTo>
                <a:lnTo>
                  <a:pt x="53" y="69"/>
                </a:lnTo>
                <a:lnTo>
                  <a:pt x="60" y="62"/>
                </a:lnTo>
                <a:lnTo>
                  <a:pt x="34" y="37"/>
                </a:lnTo>
                <a:lnTo>
                  <a:pt x="34" y="37"/>
                </a:lnTo>
                <a:lnTo>
                  <a:pt x="42" y="27"/>
                </a:lnTo>
                <a:lnTo>
                  <a:pt x="53" y="20"/>
                </a:lnTo>
                <a:lnTo>
                  <a:pt x="64" y="12"/>
                </a:lnTo>
                <a:lnTo>
                  <a:pt x="78" y="7"/>
                </a:lnTo>
                <a:lnTo>
                  <a:pt x="90" y="41"/>
                </a:lnTo>
                <a:lnTo>
                  <a:pt x="90" y="41"/>
                </a:lnTo>
                <a:lnTo>
                  <a:pt x="105" y="37"/>
                </a:lnTo>
                <a:lnTo>
                  <a:pt x="121" y="34"/>
                </a:lnTo>
                <a:lnTo>
                  <a:pt x="121" y="49"/>
                </a:lnTo>
                <a:lnTo>
                  <a:pt x="121" y="49"/>
                </a:lnTo>
                <a:lnTo>
                  <a:pt x="108" y="50"/>
                </a:lnTo>
                <a:lnTo>
                  <a:pt x="95" y="54"/>
                </a:lnTo>
                <a:lnTo>
                  <a:pt x="95" y="54"/>
                </a:lnTo>
                <a:lnTo>
                  <a:pt x="83" y="60"/>
                </a:lnTo>
                <a:lnTo>
                  <a:pt x="72" y="69"/>
                </a:lnTo>
                <a:lnTo>
                  <a:pt x="63" y="79"/>
                </a:lnTo>
                <a:lnTo>
                  <a:pt x="57" y="91"/>
                </a:lnTo>
                <a:lnTo>
                  <a:pt x="52" y="104"/>
                </a:lnTo>
                <a:lnTo>
                  <a:pt x="51" y="117"/>
                </a:lnTo>
                <a:lnTo>
                  <a:pt x="51" y="131"/>
                </a:lnTo>
                <a:lnTo>
                  <a:pt x="55" y="144"/>
                </a:lnTo>
                <a:lnTo>
                  <a:pt x="55" y="144"/>
                </a:lnTo>
                <a:lnTo>
                  <a:pt x="60" y="154"/>
                </a:lnTo>
                <a:lnTo>
                  <a:pt x="66" y="163"/>
                </a:lnTo>
                <a:lnTo>
                  <a:pt x="73" y="172"/>
                </a:lnTo>
                <a:lnTo>
                  <a:pt x="82" y="178"/>
                </a:lnTo>
                <a:lnTo>
                  <a:pt x="90" y="183"/>
                </a:lnTo>
                <a:lnTo>
                  <a:pt x="100" y="186"/>
                </a:lnTo>
                <a:lnTo>
                  <a:pt x="110" y="189"/>
                </a:lnTo>
                <a:lnTo>
                  <a:pt x="121" y="190"/>
                </a:lnTo>
                <a:lnTo>
                  <a:pt x="121" y="240"/>
                </a:lnTo>
                <a:close/>
              </a:path>
            </a:pathLst>
          </a:custGeom>
          <a:solidFill>
            <a:srgbClr val="FBD7E3"/>
          </a:solidFill>
          <a:ln w="9525">
            <a:noFill/>
            <a:round/>
          </a:ln>
        </p:spPr>
        <p:txBody>
          <a:bodyPr lIns="121920" tIns="60960" rIns="121920" bIns="60960"/>
          <a:lstStyle/>
          <a:p>
            <a:pPr algn="ctr" eaLnBrk="1" fontAlgn="auto" hangingPunct="1">
              <a:spcBef>
                <a:spcPts val="0"/>
              </a:spcBef>
              <a:spcAft>
                <a:spcPts val="0"/>
              </a:spcAft>
              <a:defRPr/>
            </a:pPr>
            <a:endParaRPr lang="zh-CN" altLang="en-US" sz="1600" b="1">
              <a:latin typeface="隶书" panose="02010509060101010101" pitchFamily="49" charset="-122"/>
              <a:ea typeface="隶书" panose="02010509060101010101" pitchFamily="49" charset="-122"/>
              <a:sym typeface="+mn-ea"/>
            </a:endParaRPr>
          </a:p>
          <a:p>
            <a:pPr algn="ctr" eaLnBrk="1" fontAlgn="auto" hangingPunct="1">
              <a:spcBef>
                <a:spcPts val="0"/>
              </a:spcBef>
              <a:spcAft>
                <a:spcPts val="0"/>
              </a:spcAft>
              <a:defRPr/>
            </a:pPr>
            <a:endParaRPr lang="zh-CN" altLang="en-US" sz="1600" b="1">
              <a:latin typeface="隶书" panose="02010509060101010101" pitchFamily="49" charset="-122"/>
              <a:ea typeface="隶书" panose="02010509060101010101" pitchFamily="49" charset="-122"/>
              <a:sym typeface="+mn-ea"/>
            </a:endParaRPr>
          </a:p>
          <a:p>
            <a:pPr algn="ctr" eaLnBrk="1" fontAlgn="auto" hangingPunct="1">
              <a:spcBef>
                <a:spcPts val="0"/>
              </a:spcBef>
              <a:spcAft>
                <a:spcPts val="0"/>
              </a:spcAft>
              <a:defRPr/>
            </a:pPr>
            <a:r>
              <a:rPr lang="zh-CN" altLang="en-US" sz="1600" b="1">
                <a:latin typeface="隶书" panose="02010509060101010101" pitchFamily="49" charset="-122"/>
                <a:ea typeface="隶书" panose="02010509060101010101" pitchFamily="49" charset="-122"/>
                <a:sym typeface="+mn-ea"/>
              </a:rPr>
              <a:t>单击此处</a:t>
            </a:r>
          </a:p>
          <a:p>
            <a:pPr algn="ctr" eaLnBrk="1" fontAlgn="auto" hangingPunct="1">
              <a:spcBef>
                <a:spcPts val="0"/>
              </a:spcBef>
              <a:spcAft>
                <a:spcPts val="0"/>
              </a:spcAft>
              <a:defRPr/>
            </a:pPr>
            <a:r>
              <a:rPr lang="zh-CN" altLang="en-US" sz="1600" b="1">
                <a:latin typeface="隶书" panose="02010509060101010101" pitchFamily="49" charset="-122"/>
                <a:ea typeface="隶书" panose="02010509060101010101" pitchFamily="49" charset="-122"/>
                <a:sym typeface="+mn-ea"/>
              </a:rPr>
              <a:t>添加文本</a:t>
            </a:r>
          </a:p>
        </p:txBody>
      </p:sp>
      <p:sp>
        <p:nvSpPr>
          <p:cNvPr id="8" name="Freeform 15"/>
          <p:cNvSpPr>
            <a:spLocks noEditPoints="1"/>
          </p:cNvSpPr>
          <p:nvPr/>
        </p:nvSpPr>
        <p:spPr bwMode="auto">
          <a:xfrm>
            <a:off x="6534150" y="3890645"/>
            <a:ext cx="1617980" cy="1617345"/>
          </a:xfrm>
          <a:custGeom>
            <a:avLst/>
            <a:gdLst/>
            <a:ahLst/>
            <a:cxnLst>
              <a:cxn ang="0">
                <a:pos x="131" y="0"/>
              </a:cxn>
              <a:cxn ang="0">
                <a:pos x="170" y="10"/>
              </a:cxn>
              <a:cxn ang="0">
                <a:pos x="163" y="47"/>
              </a:cxn>
              <a:cxn ang="0">
                <a:pos x="186" y="65"/>
              </a:cxn>
              <a:cxn ang="0">
                <a:pos x="222" y="53"/>
              </a:cxn>
              <a:cxn ang="0">
                <a:pos x="234" y="76"/>
              </a:cxn>
              <a:cxn ang="0">
                <a:pos x="204" y="107"/>
              </a:cxn>
              <a:cxn ang="0">
                <a:pos x="205" y="127"/>
              </a:cxn>
              <a:cxn ang="0">
                <a:pos x="236" y="157"/>
              </a:cxn>
              <a:cxn ang="0">
                <a:pos x="225" y="180"/>
              </a:cxn>
              <a:cxn ang="0">
                <a:pos x="182" y="178"/>
              </a:cxn>
              <a:cxn ang="0">
                <a:pos x="168" y="190"/>
              </a:cxn>
              <a:cxn ang="0">
                <a:pos x="151" y="199"/>
              </a:cxn>
              <a:cxn ang="0">
                <a:pos x="154" y="236"/>
              </a:cxn>
              <a:cxn ang="0">
                <a:pos x="121" y="240"/>
              </a:cxn>
              <a:cxn ang="0">
                <a:pos x="134" y="189"/>
              </a:cxn>
              <a:cxn ang="0">
                <a:pos x="158" y="179"/>
              </a:cxn>
              <a:cxn ang="0">
                <a:pos x="184" y="148"/>
              </a:cxn>
              <a:cxn ang="0">
                <a:pos x="191" y="109"/>
              </a:cxn>
              <a:cxn ang="0">
                <a:pos x="182" y="85"/>
              </a:cxn>
              <a:cxn ang="0">
                <a:pos x="160" y="62"/>
              </a:cxn>
              <a:cxn ang="0">
                <a:pos x="131" y="50"/>
              </a:cxn>
              <a:cxn ang="0">
                <a:pos x="121" y="34"/>
              </a:cxn>
              <a:cxn ang="0">
                <a:pos x="121" y="240"/>
              </a:cxn>
              <a:cxn ang="0">
                <a:pos x="114" y="204"/>
              </a:cxn>
              <a:cxn ang="0">
                <a:pos x="95" y="200"/>
              </a:cxn>
              <a:cxn ang="0">
                <a:pos x="60" y="224"/>
              </a:cxn>
              <a:cxn ang="0">
                <a:pos x="39" y="208"/>
              </a:cxn>
              <a:cxn ang="0">
                <a:pos x="51" y="167"/>
              </a:cxn>
              <a:cxn ang="0">
                <a:pos x="42" y="149"/>
              </a:cxn>
              <a:cxn ang="0">
                <a:pos x="37" y="131"/>
              </a:cxn>
              <a:cxn ang="0">
                <a:pos x="0" y="122"/>
              </a:cxn>
              <a:cxn ang="0">
                <a:pos x="6" y="83"/>
              </a:cxn>
              <a:cxn ang="0">
                <a:pos x="43" y="85"/>
              </a:cxn>
              <a:cxn ang="0">
                <a:pos x="60" y="62"/>
              </a:cxn>
              <a:cxn ang="0">
                <a:pos x="42" y="27"/>
              </a:cxn>
              <a:cxn ang="0">
                <a:pos x="78" y="7"/>
              </a:cxn>
              <a:cxn ang="0">
                <a:pos x="105" y="37"/>
              </a:cxn>
              <a:cxn ang="0">
                <a:pos x="121" y="49"/>
              </a:cxn>
              <a:cxn ang="0">
                <a:pos x="95" y="54"/>
              </a:cxn>
              <a:cxn ang="0">
                <a:pos x="63" y="79"/>
              </a:cxn>
              <a:cxn ang="0">
                <a:pos x="51" y="117"/>
              </a:cxn>
              <a:cxn ang="0">
                <a:pos x="55" y="144"/>
              </a:cxn>
              <a:cxn ang="0">
                <a:pos x="73" y="172"/>
              </a:cxn>
              <a:cxn ang="0">
                <a:pos x="100" y="186"/>
              </a:cxn>
              <a:cxn ang="0">
                <a:pos x="121" y="240"/>
              </a:cxn>
            </a:cxnLst>
            <a:rect l="0" t="0" r="r" b="b"/>
            <a:pathLst>
              <a:path w="240" h="240">
                <a:moveTo>
                  <a:pt x="128" y="36"/>
                </a:moveTo>
                <a:lnTo>
                  <a:pt x="131" y="0"/>
                </a:lnTo>
                <a:lnTo>
                  <a:pt x="131" y="0"/>
                </a:lnTo>
                <a:lnTo>
                  <a:pt x="145" y="1"/>
                </a:lnTo>
                <a:lnTo>
                  <a:pt x="157" y="5"/>
                </a:lnTo>
                <a:lnTo>
                  <a:pt x="170" y="10"/>
                </a:lnTo>
                <a:lnTo>
                  <a:pt x="182" y="16"/>
                </a:lnTo>
                <a:lnTo>
                  <a:pt x="163" y="47"/>
                </a:lnTo>
                <a:lnTo>
                  <a:pt x="163" y="47"/>
                </a:lnTo>
                <a:lnTo>
                  <a:pt x="172" y="52"/>
                </a:lnTo>
                <a:lnTo>
                  <a:pt x="178" y="58"/>
                </a:lnTo>
                <a:lnTo>
                  <a:pt x="186" y="65"/>
                </a:lnTo>
                <a:lnTo>
                  <a:pt x="191" y="73"/>
                </a:lnTo>
                <a:lnTo>
                  <a:pt x="222" y="53"/>
                </a:lnTo>
                <a:lnTo>
                  <a:pt x="222" y="53"/>
                </a:lnTo>
                <a:lnTo>
                  <a:pt x="228" y="64"/>
                </a:lnTo>
                <a:lnTo>
                  <a:pt x="234" y="76"/>
                </a:lnTo>
                <a:lnTo>
                  <a:pt x="234" y="76"/>
                </a:lnTo>
                <a:lnTo>
                  <a:pt x="238" y="90"/>
                </a:lnTo>
                <a:lnTo>
                  <a:pt x="240" y="102"/>
                </a:lnTo>
                <a:lnTo>
                  <a:pt x="204" y="107"/>
                </a:lnTo>
                <a:lnTo>
                  <a:pt x="204" y="107"/>
                </a:lnTo>
                <a:lnTo>
                  <a:pt x="205" y="117"/>
                </a:lnTo>
                <a:lnTo>
                  <a:pt x="205" y="127"/>
                </a:lnTo>
                <a:lnTo>
                  <a:pt x="204" y="136"/>
                </a:lnTo>
                <a:lnTo>
                  <a:pt x="202" y="146"/>
                </a:lnTo>
                <a:lnTo>
                  <a:pt x="236" y="157"/>
                </a:lnTo>
                <a:lnTo>
                  <a:pt x="236" y="157"/>
                </a:lnTo>
                <a:lnTo>
                  <a:pt x="231" y="169"/>
                </a:lnTo>
                <a:lnTo>
                  <a:pt x="225" y="180"/>
                </a:lnTo>
                <a:lnTo>
                  <a:pt x="218" y="193"/>
                </a:lnTo>
                <a:lnTo>
                  <a:pt x="208" y="203"/>
                </a:lnTo>
                <a:lnTo>
                  <a:pt x="182" y="178"/>
                </a:lnTo>
                <a:lnTo>
                  <a:pt x="182" y="178"/>
                </a:lnTo>
                <a:lnTo>
                  <a:pt x="176" y="184"/>
                </a:lnTo>
                <a:lnTo>
                  <a:pt x="168" y="190"/>
                </a:lnTo>
                <a:lnTo>
                  <a:pt x="160" y="195"/>
                </a:lnTo>
                <a:lnTo>
                  <a:pt x="151" y="199"/>
                </a:lnTo>
                <a:lnTo>
                  <a:pt x="151" y="199"/>
                </a:lnTo>
                <a:lnTo>
                  <a:pt x="163" y="232"/>
                </a:lnTo>
                <a:lnTo>
                  <a:pt x="163" y="232"/>
                </a:lnTo>
                <a:lnTo>
                  <a:pt x="154" y="236"/>
                </a:lnTo>
                <a:lnTo>
                  <a:pt x="142" y="238"/>
                </a:lnTo>
                <a:lnTo>
                  <a:pt x="131" y="240"/>
                </a:lnTo>
                <a:lnTo>
                  <a:pt x="121" y="240"/>
                </a:lnTo>
                <a:lnTo>
                  <a:pt x="121" y="190"/>
                </a:lnTo>
                <a:lnTo>
                  <a:pt x="121" y="190"/>
                </a:lnTo>
                <a:lnTo>
                  <a:pt x="134" y="189"/>
                </a:lnTo>
                <a:lnTo>
                  <a:pt x="146" y="185"/>
                </a:lnTo>
                <a:lnTo>
                  <a:pt x="146" y="185"/>
                </a:lnTo>
                <a:lnTo>
                  <a:pt x="158" y="179"/>
                </a:lnTo>
                <a:lnTo>
                  <a:pt x="170" y="170"/>
                </a:lnTo>
                <a:lnTo>
                  <a:pt x="178" y="161"/>
                </a:lnTo>
                <a:lnTo>
                  <a:pt x="184" y="148"/>
                </a:lnTo>
                <a:lnTo>
                  <a:pt x="189" y="136"/>
                </a:lnTo>
                <a:lnTo>
                  <a:pt x="191" y="122"/>
                </a:lnTo>
                <a:lnTo>
                  <a:pt x="191" y="109"/>
                </a:lnTo>
                <a:lnTo>
                  <a:pt x="187" y="95"/>
                </a:lnTo>
                <a:lnTo>
                  <a:pt x="187" y="95"/>
                </a:lnTo>
                <a:lnTo>
                  <a:pt x="182" y="85"/>
                </a:lnTo>
                <a:lnTo>
                  <a:pt x="176" y="75"/>
                </a:lnTo>
                <a:lnTo>
                  <a:pt x="168" y="68"/>
                </a:lnTo>
                <a:lnTo>
                  <a:pt x="160" y="62"/>
                </a:lnTo>
                <a:lnTo>
                  <a:pt x="151" y="57"/>
                </a:lnTo>
                <a:lnTo>
                  <a:pt x="141" y="53"/>
                </a:lnTo>
                <a:lnTo>
                  <a:pt x="131" y="50"/>
                </a:lnTo>
                <a:lnTo>
                  <a:pt x="121" y="49"/>
                </a:lnTo>
                <a:lnTo>
                  <a:pt x="121" y="34"/>
                </a:lnTo>
                <a:lnTo>
                  <a:pt x="121" y="34"/>
                </a:lnTo>
                <a:lnTo>
                  <a:pt x="128" y="36"/>
                </a:lnTo>
                <a:lnTo>
                  <a:pt x="128" y="36"/>
                </a:lnTo>
                <a:close/>
                <a:moveTo>
                  <a:pt x="121" y="240"/>
                </a:moveTo>
                <a:lnTo>
                  <a:pt x="121" y="240"/>
                </a:lnTo>
                <a:lnTo>
                  <a:pt x="110" y="240"/>
                </a:lnTo>
                <a:lnTo>
                  <a:pt x="114" y="204"/>
                </a:lnTo>
                <a:lnTo>
                  <a:pt x="114" y="204"/>
                </a:lnTo>
                <a:lnTo>
                  <a:pt x="104" y="203"/>
                </a:lnTo>
                <a:lnTo>
                  <a:pt x="95" y="200"/>
                </a:lnTo>
                <a:lnTo>
                  <a:pt x="87" y="196"/>
                </a:lnTo>
                <a:lnTo>
                  <a:pt x="78" y="193"/>
                </a:lnTo>
                <a:lnTo>
                  <a:pt x="60" y="224"/>
                </a:lnTo>
                <a:lnTo>
                  <a:pt x="60" y="224"/>
                </a:lnTo>
                <a:lnTo>
                  <a:pt x="48" y="216"/>
                </a:lnTo>
                <a:lnTo>
                  <a:pt x="39" y="208"/>
                </a:lnTo>
                <a:lnTo>
                  <a:pt x="29" y="198"/>
                </a:lnTo>
                <a:lnTo>
                  <a:pt x="20" y="186"/>
                </a:lnTo>
                <a:lnTo>
                  <a:pt x="51" y="167"/>
                </a:lnTo>
                <a:lnTo>
                  <a:pt x="51" y="167"/>
                </a:lnTo>
                <a:lnTo>
                  <a:pt x="46" y="158"/>
                </a:lnTo>
                <a:lnTo>
                  <a:pt x="42" y="149"/>
                </a:lnTo>
                <a:lnTo>
                  <a:pt x="42" y="149"/>
                </a:lnTo>
                <a:lnTo>
                  <a:pt x="39" y="141"/>
                </a:lnTo>
                <a:lnTo>
                  <a:pt x="37" y="131"/>
                </a:lnTo>
                <a:lnTo>
                  <a:pt x="1" y="137"/>
                </a:lnTo>
                <a:lnTo>
                  <a:pt x="1" y="137"/>
                </a:lnTo>
                <a:lnTo>
                  <a:pt x="0" y="122"/>
                </a:lnTo>
                <a:lnTo>
                  <a:pt x="0" y="109"/>
                </a:lnTo>
                <a:lnTo>
                  <a:pt x="3" y="96"/>
                </a:lnTo>
                <a:lnTo>
                  <a:pt x="6" y="83"/>
                </a:lnTo>
                <a:lnTo>
                  <a:pt x="40" y="94"/>
                </a:lnTo>
                <a:lnTo>
                  <a:pt x="40" y="94"/>
                </a:lnTo>
                <a:lnTo>
                  <a:pt x="43" y="85"/>
                </a:lnTo>
                <a:lnTo>
                  <a:pt x="48" y="76"/>
                </a:lnTo>
                <a:lnTo>
                  <a:pt x="53" y="69"/>
                </a:lnTo>
                <a:lnTo>
                  <a:pt x="60" y="62"/>
                </a:lnTo>
                <a:lnTo>
                  <a:pt x="34" y="37"/>
                </a:lnTo>
                <a:lnTo>
                  <a:pt x="34" y="37"/>
                </a:lnTo>
                <a:lnTo>
                  <a:pt x="42" y="27"/>
                </a:lnTo>
                <a:lnTo>
                  <a:pt x="53" y="20"/>
                </a:lnTo>
                <a:lnTo>
                  <a:pt x="64" y="12"/>
                </a:lnTo>
                <a:lnTo>
                  <a:pt x="78" y="7"/>
                </a:lnTo>
                <a:lnTo>
                  <a:pt x="90" y="41"/>
                </a:lnTo>
                <a:lnTo>
                  <a:pt x="90" y="41"/>
                </a:lnTo>
                <a:lnTo>
                  <a:pt x="105" y="37"/>
                </a:lnTo>
                <a:lnTo>
                  <a:pt x="121" y="34"/>
                </a:lnTo>
                <a:lnTo>
                  <a:pt x="121" y="49"/>
                </a:lnTo>
                <a:lnTo>
                  <a:pt x="121" y="49"/>
                </a:lnTo>
                <a:lnTo>
                  <a:pt x="108" y="50"/>
                </a:lnTo>
                <a:lnTo>
                  <a:pt x="95" y="54"/>
                </a:lnTo>
                <a:lnTo>
                  <a:pt x="95" y="54"/>
                </a:lnTo>
                <a:lnTo>
                  <a:pt x="83" y="60"/>
                </a:lnTo>
                <a:lnTo>
                  <a:pt x="72" y="69"/>
                </a:lnTo>
                <a:lnTo>
                  <a:pt x="63" y="79"/>
                </a:lnTo>
                <a:lnTo>
                  <a:pt x="57" y="91"/>
                </a:lnTo>
                <a:lnTo>
                  <a:pt x="52" y="104"/>
                </a:lnTo>
                <a:lnTo>
                  <a:pt x="51" y="117"/>
                </a:lnTo>
                <a:lnTo>
                  <a:pt x="51" y="131"/>
                </a:lnTo>
                <a:lnTo>
                  <a:pt x="55" y="144"/>
                </a:lnTo>
                <a:lnTo>
                  <a:pt x="55" y="144"/>
                </a:lnTo>
                <a:lnTo>
                  <a:pt x="60" y="154"/>
                </a:lnTo>
                <a:lnTo>
                  <a:pt x="66" y="163"/>
                </a:lnTo>
                <a:lnTo>
                  <a:pt x="73" y="172"/>
                </a:lnTo>
                <a:lnTo>
                  <a:pt x="82" y="178"/>
                </a:lnTo>
                <a:lnTo>
                  <a:pt x="90" y="183"/>
                </a:lnTo>
                <a:lnTo>
                  <a:pt x="100" y="186"/>
                </a:lnTo>
                <a:lnTo>
                  <a:pt x="110" y="189"/>
                </a:lnTo>
                <a:lnTo>
                  <a:pt x="121" y="190"/>
                </a:lnTo>
                <a:lnTo>
                  <a:pt x="121" y="240"/>
                </a:lnTo>
                <a:close/>
              </a:path>
            </a:pathLst>
          </a:custGeom>
          <a:solidFill>
            <a:srgbClr val="FBD7E3"/>
          </a:solidFill>
          <a:ln w="9525">
            <a:noFill/>
            <a:round/>
          </a:ln>
        </p:spPr>
        <p:txBody>
          <a:bodyPr lIns="121920" tIns="60960" rIns="121920" bIns="60960"/>
          <a:lstStyle/>
          <a:p>
            <a:pPr algn="ctr" eaLnBrk="1" fontAlgn="auto" hangingPunct="1">
              <a:spcBef>
                <a:spcPts val="0"/>
              </a:spcBef>
              <a:spcAft>
                <a:spcPts val="0"/>
              </a:spcAft>
              <a:defRPr/>
            </a:pPr>
            <a:endParaRPr lang="zh-CN" altLang="en-US" sz="1600" b="1">
              <a:latin typeface="隶书" panose="02010509060101010101" pitchFamily="49" charset="-122"/>
              <a:ea typeface="隶书" panose="02010509060101010101" pitchFamily="49" charset="-122"/>
              <a:sym typeface="+mn-ea"/>
            </a:endParaRPr>
          </a:p>
          <a:p>
            <a:pPr algn="ctr" eaLnBrk="1" fontAlgn="auto" hangingPunct="1">
              <a:spcBef>
                <a:spcPts val="0"/>
              </a:spcBef>
              <a:spcAft>
                <a:spcPts val="0"/>
              </a:spcAft>
              <a:defRPr/>
            </a:pPr>
            <a:endParaRPr lang="zh-CN" altLang="en-US" sz="1600" b="1">
              <a:latin typeface="隶书" panose="02010509060101010101" pitchFamily="49" charset="-122"/>
              <a:ea typeface="隶书" panose="02010509060101010101" pitchFamily="49" charset="-122"/>
              <a:sym typeface="+mn-ea"/>
            </a:endParaRPr>
          </a:p>
          <a:p>
            <a:pPr algn="ctr" eaLnBrk="1" fontAlgn="auto" hangingPunct="1">
              <a:spcBef>
                <a:spcPts val="0"/>
              </a:spcBef>
              <a:spcAft>
                <a:spcPts val="0"/>
              </a:spcAft>
              <a:defRPr/>
            </a:pPr>
            <a:r>
              <a:rPr lang="zh-CN" altLang="en-US" sz="1600" b="1">
                <a:latin typeface="隶书" panose="02010509060101010101" pitchFamily="49" charset="-122"/>
                <a:ea typeface="隶书" panose="02010509060101010101" pitchFamily="49" charset="-122"/>
                <a:sym typeface="+mn-ea"/>
              </a:rPr>
              <a:t>单击此处</a:t>
            </a:r>
          </a:p>
          <a:p>
            <a:pPr algn="ctr" eaLnBrk="1" fontAlgn="auto" hangingPunct="1">
              <a:spcBef>
                <a:spcPts val="0"/>
              </a:spcBef>
              <a:spcAft>
                <a:spcPts val="0"/>
              </a:spcAft>
              <a:defRPr/>
            </a:pPr>
            <a:r>
              <a:rPr lang="zh-CN" altLang="en-US" sz="1600" b="1">
                <a:latin typeface="隶书" panose="02010509060101010101" pitchFamily="49" charset="-122"/>
                <a:ea typeface="隶书" panose="02010509060101010101" pitchFamily="49" charset="-122"/>
                <a:sym typeface="+mn-ea"/>
              </a:rPr>
              <a:t>添加文本</a:t>
            </a:r>
          </a:p>
        </p:txBody>
      </p:sp>
      <p:sp>
        <p:nvSpPr>
          <p:cNvPr id="33" name="文本框 32"/>
          <p:cNvSpPr txBox="1"/>
          <p:nvPr/>
        </p:nvSpPr>
        <p:spPr>
          <a:xfrm>
            <a:off x="1600201" y="2455545"/>
            <a:ext cx="2332990" cy="523220"/>
          </a:xfrm>
          <a:prstGeom prst="rect">
            <a:avLst/>
          </a:prstGeom>
          <a:noFill/>
        </p:spPr>
        <p:txBody>
          <a:bodyPr wrap="square" rtlCol="0">
            <a:spAutoFit/>
          </a:bodyPr>
          <a:lstStyle/>
          <a:p>
            <a:pPr algn="r"/>
            <a:r>
              <a:rPr lang="zh-CN" altLang="en-US" sz="2800" b="1">
                <a:latin typeface="隶书" panose="02010509060101010101" pitchFamily="49" charset="-122"/>
                <a:ea typeface="隶书" panose="02010509060101010101" pitchFamily="49" charset="-122"/>
              </a:rPr>
              <a:t>单击添加标题</a:t>
            </a:r>
          </a:p>
        </p:txBody>
      </p:sp>
      <p:sp>
        <p:nvSpPr>
          <p:cNvPr id="34" name="文本框 33"/>
          <p:cNvSpPr txBox="1"/>
          <p:nvPr/>
        </p:nvSpPr>
        <p:spPr>
          <a:xfrm>
            <a:off x="1111885" y="2919730"/>
            <a:ext cx="2884805" cy="880049"/>
          </a:xfrm>
          <a:prstGeom prst="rect">
            <a:avLst/>
          </a:prstGeom>
          <a:noFill/>
        </p:spPr>
        <p:txBody>
          <a:bodyPr wrap="square" rtlCol="0">
            <a:spAutoFit/>
          </a:bodyPr>
          <a:lstStyle/>
          <a:p>
            <a:pPr algn="r">
              <a:lnSpc>
                <a:spcPct val="150000"/>
              </a:lnSpc>
            </a:pPr>
            <a:r>
              <a:rPr lang="zh-CN" altLang="en-US" sz="1200">
                <a:latin typeface="隶书" panose="02010509060101010101" pitchFamily="49" charset="-122"/>
                <a:ea typeface="隶书" panose="02010509060101010101" pitchFamily="49" charset="-122"/>
                <a:sym typeface="+mn-ea"/>
              </a:rPr>
              <a:t>单击此处添加段落文本单击此处添加段落文本单击此处添加段落文本单击此处添加段落文本 </a:t>
            </a:r>
            <a:endParaRPr lang="en-US" altLang="zh-CN" sz="1200">
              <a:latin typeface="隶书" panose="02010509060101010101" pitchFamily="49" charset="-122"/>
              <a:ea typeface="隶书" panose="02010509060101010101" pitchFamily="49" charset="-122"/>
              <a:sym typeface="+mn-ea"/>
            </a:endParaRPr>
          </a:p>
        </p:txBody>
      </p:sp>
      <p:sp>
        <p:nvSpPr>
          <p:cNvPr id="9" name="文本框 8"/>
          <p:cNvSpPr txBox="1"/>
          <p:nvPr/>
        </p:nvSpPr>
        <p:spPr>
          <a:xfrm>
            <a:off x="8307071" y="1651000"/>
            <a:ext cx="2332990" cy="523220"/>
          </a:xfrm>
          <a:prstGeom prst="rect">
            <a:avLst/>
          </a:prstGeom>
          <a:noFill/>
        </p:spPr>
        <p:txBody>
          <a:bodyPr wrap="square" rtlCol="0">
            <a:spAutoFit/>
          </a:bodyPr>
          <a:lstStyle/>
          <a:p>
            <a:r>
              <a:rPr lang="zh-CN" altLang="en-US" sz="2800" b="1">
                <a:latin typeface="隶书" panose="02010509060101010101" pitchFamily="49" charset="-122"/>
                <a:ea typeface="隶书" panose="02010509060101010101" pitchFamily="49" charset="-122"/>
              </a:rPr>
              <a:t>单击添加标题</a:t>
            </a:r>
          </a:p>
        </p:txBody>
      </p:sp>
      <p:sp>
        <p:nvSpPr>
          <p:cNvPr id="10" name="文本框 9"/>
          <p:cNvSpPr txBox="1"/>
          <p:nvPr/>
        </p:nvSpPr>
        <p:spPr>
          <a:xfrm>
            <a:off x="8248015" y="2115185"/>
            <a:ext cx="2898140" cy="923330"/>
          </a:xfrm>
          <a:prstGeom prst="rect">
            <a:avLst/>
          </a:prstGeom>
          <a:noFill/>
        </p:spPr>
        <p:txBody>
          <a:bodyPr wrap="square" rtlCol="0">
            <a:spAutoFit/>
          </a:bodyPr>
          <a:lstStyle/>
          <a:p>
            <a:pPr>
              <a:lnSpc>
                <a:spcPct val="150000"/>
              </a:lnSpc>
            </a:pPr>
            <a:r>
              <a:rPr lang="zh-CN" altLang="en-US" sz="1200">
                <a:latin typeface="隶书" panose="02010509060101010101" pitchFamily="49" charset="-122"/>
                <a:ea typeface="隶书" panose="02010509060101010101" pitchFamily="49" charset="-122"/>
                <a:sym typeface="+mn-ea"/>
              </a:rPr>
              <a:t>单击此处添加段落文本单击此处添加段落文本单击此处添加段落文本单击此处添加段落文本 </a:t>
            </a:r>
            <a:endParaRPr lang="en-US" altLang="zh-CN" sz="1200">
              <a:latin typeface="隶书" panose="02010509060101010101" pitchFamily="49" charset="-122"/>
              <a:ea typeface="隶书" panose="02010509060101010101" pitchFamily="49" charset="-122"/>
              <a:sym typeface="+mn-ea"/>
            </a:endParaRPr>
          </a:p>
        </p:txBody>
      </p:sp>
      <p:sp>
        <p:nvSpPr>
          <p:cNvPr id="2" name="文本框 1"/>
          <p:cNvSpPr txBox="1"/>
          <p:nvPr/>
        </p:nvSpPr>
        <p:spPr>
          <a:xfrm>
            <a:off x="8307071" y="3881120"/>
            <a:ext cx="2332990" cy="523220"/>
          </a:xfrm>
          <a:prstGeom prst="rect">
            <a:avLst/>
          </a:prstGeom>
          <a:noFill/>
        </p:spPr>
        <p:txBody>
          <a:bodyPr wrap="square" rtlCol="0">
            <a:spAutoFit/>
          </a:bodyPr>
          <a:lstStyle/>
          <a:p>
            <a:r>
              <a:rPr lang="zh-CN" altLang="en-US" sz="2800" b="1">
                <a:latin typeface="隶书" panose="02010509060101010101" pitchFamily="49" charset="-122"/>
                <a:ea typeface="隶书" panose="02010509060101010101" pitchFamily="49" charset="-122"/>
              </a:rPr>
              <a:t>单击添加标题</a:t>
            </a:r>
          </a:p>
        </p:txBody>
      </p:sp>
      <p:sp>
        <p:nvSpPr>
          <p:cNvPr id="20" name="文本框 19"/>
          <p:cNvSpPr txBox="1"/>
          <p:nvPr/>
        </p:nvSpPr>
        <p:spPr>
          <a:xfrm>
            <a:off x="8248015" y="4345305"/>
            <a:ext cx="2898140" cy="923330"/>
          </a:xfrm>
          <a:prstGeom prst="rect">
            <a:avLst/>
          </a:prstGeom>
          <a:noFill/>
        </p:spPr>
        <p:txBody>
          <a:bodyPr wrap="square" rtlCol="0">
            <a:spAutoFit/>
          </a:bodyPr>
          <a:lstStyle/>
          <a:p>
            <a:pPr>
              <a:lnSpc>
                <a:spcPct val="150000"/>
              </a:lnSpc>
            </a:pPr>
            <a:r>
              <a:rPr lang="zh-CN" altLang="en-US" sz="1200">
                <a:latin typeface="隶书" panose="02010509060101010101" pitchFamily="49" charset="-122"/>
                <a:ea typeface="隶书" panose="02010509060101010101" pitchFamily="49" charset="-122"/>
                <a:sym typeface="+mn-ea"/>
              </a:rPr>
              <a:t>单击此处添加段落文本单击此处添加段落文本单击此处添加段落文本单击此处添加段落文本 </a:t>
            </a:r>
            <a:endParaRPr lang="en-US" altLang="zh-CN" sz="1200">
              <a:latin typeface="隶书" panose="02010509060101010101" pitchFamily="49" charset="-122"/>
              <a:ea typeface="隶书" panose="02010509060101010101" pitchFamily="49"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anim calcmode="lin" valueType="num">
                                      <p:cBhvr>
                                        <p:cTn id="8" dur="500" fill="hold"/>
                                        <p:tgtEl>
                                          <p:spTgt spid="87"/>
                                        </p:tgtEl>
                                        <p:attrNameLst>
                                          <p:attrName>style.rotation</p:attrName>
                                        </p:attrNameLst>
                                      </p:cBhvr>
                                      <p:tavLst>
                                        <p:tav tm="0">
                                          <p:val>
                                            <p:fltVal val="720"/>
                                          </p:val>
                                        </p:tav>
                                        <p:tav tm="100000">
                                          <p:val>
                                            <p:fltVal val="0"/>
                                          </p:val>
                                        </p:tav>
                                      </p:tavLst>
                                    </p:anim>
                                    <p:anim calcmode="lin" valueType="num">
                                      <p:cBhvr>
                                        <p:cTn id="9" dur="500" fill="hold"/>
                                        <p:tgtEl>
                                          <p:spTgt spid="87"/>
                                        </p:tgtEl>
                                        <p:attrNameLst>
                                          <p:attrName>ppt_h</p:attrName>
                                        </p:attrNameLst>
                                      </p:cBhvr>
                                      <p:tavLst>
                                        <p:tav tm="0">
                                          <p:val>
                                            <p:fltVal val="0"/>
                                          </p:val>
                                        </p:tav>
                                        <p:tav tm="100000">
                                          <p:val>
                                            <p:strVal val="#ppt_h"/>
                                          </p:val>
                                        </p:tav>
                                      </p:tavLst>
                                    </p:anim>
                                    <p:anim calcmode="lin" valueType="num">
                                      <p:cBhvr>
                                        <p:cTn id="10" dur="500" fill="hold"/>
                                        <p:tgtEl>
                                          <p:spTgt spid="87"/>
                                        </p:tgtEl>
                                        <p:attrNameLst>
                                          <p:attrName>ppt_w</p:attrName>
                                        </p:attrNameLst>
                                      </p:cBhvr>
                                      <p:tavLst>
                                        <p:tav tm="0">
                                          <p:val>
                                            <p:fltVal val="0"/>
                                          </p:val>
                                        </p:tav>
                                        <p:tav tm="100000">
                                          <p:val>
                                            <p:strVal val="#ppt_w"/>
                                          </p:val>
                                        </p:tav>
                                      </p:tavLst>
                                    </p:anim>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animEffect transition="in" filter="fade">
                                      <p:cBhvr>
                                        <p:cTn id="16" dur="500"/>
                                        <p:tgtEl>
                                          <p:spTgt spid="33"/>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childTnLst>
                                </p:cTn>
                              </p:par>
                            </p:childTnLst>
                          </p:cTn>
                        </p:par>
                        <p:par>
                          <p:cTn id="22" fill="hold">
                            <p:stCondLst>
                              <p:cond delay="1000"/>
                            </p:stCondLst>
                            <p:childTnLst>
                              <p:par>
                                <p:cTn id="23" presetID="35" presetClass="entr" presetSubtype="0" fill="hold" grpId="0" nodeType="afterEffect">
                                  <p:stCondLst>
                                    <p:cond delay="0"/>
                                  </p:stCondLst>
                                  <p:childTnLst>
                                    <p:set>
                                      <p:cBhvr>
                                        <p:cTn id="24" dur="1" fill="hold">
                                          <p:stCondLst>
                                            <p:cond delay="0"/>
                                          </p:stCondLst>
                                        </p:cTn>
                                        <p:tgtEl>
                                          <p:spTgt spid="89"/>
                                        </p:tgtEl>
                                        <p:attrNameLst>
                                          <p:attrName>style.visibility</p:attrName>
                                        </p:attrNameLst>
                                      </p:cBhvr>
                                      <p:to>
                                        <p:strVal val="visible"/>
                                      </p:to>
                                    </p:set>
                                    <p:animEffect transition="in" filter="fade">
                                      <p:cBhvr>
                                        <p:cTn id="25" dur="500"/>
                                        <p:tgtEl>
                                          <p:spTgt spid="89"/>
                                        </p:tgtEl>
                                      </p:cBhvr>
                                    </p:animEffect>
                                    <p:anim calcmode="lin" valueType="num">
                                      <p:cBhvr>
                                        <p:cTn id="26" dur="500" fill="hold"/>
                                        <p:tgtEl>
                                          <p:spTgt spid="89"/>
                                        </p:tgtEl>
                                        <p:attrNameLst>
                                          <p:attrName>style.rotation</p:attrName>
                                        </p:attrNameLst>
                                      </p:cBhvr>
                                      <p:tavLst>
                                        <p:tav tm="0">
                                          <p:val>
                                            <p:fltVal val="720"/>
                                          </p:val>
                                        </p:tav>
                                        <p:tav tm="100000">
                                          <p:val>
                                            <p:fltVal val="0"/>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 calcmode="lin" valueType="num">
                                      <p:cBhvr>
                                        <p:cTn id="28" dur="500" fill="hold"/>
                                        <p:tgtEl>
                                          <p:spTgt spid="89"/>
                                        </p:tgtEl>
                                        <p:attrNameLst>
                                          <p:attrName>ppt_w</p:attrName>
                                        </p:attrNameLst>
                                      </p:cBhvr>
                                      <p:tavLst>
                                        <p:tav tm="0">
                                          <p:val>
                                            <p:fltVal val="0"/>
                                          </p:val>
                                        </p:tav>
                                        <p:tav tm="100000">
                                          <p:val>
                                            <p:strVal val="#ppt_w"/>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par>
                          <p:cTn id="40" fill="hold">
                            <p:stCondLst>
                              <p:cond delay="2000"/>
                            </p:stCondLst>
                            <p:childTnLst>
                              <p:par>
                                <p:cTn id="41" presetID="35"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anim calcmode="lin" valueType="num">
                                      <p:cBhvr>
                                        <p:cTn id="44" dur="500" fill="hold"/>
                                        <p:tgtEl>
                                          <p:spTgt spid="8"/>
                                        </p:tgtEl>
                                        <p:attrNameLst>
                                          <p:attrName>style.rotation</p:attrName>
                                        </p:attrNameLst>
                                      </p:cBhvr>
                                      <p:tavLst>
                                        <p:tav tm="0">
                                          <p:val>
                                            <p:fltVal val="720"/>
                                          </p:val>
                                        </p:tav>
                                        <p:tav tm="100000">
                                          <p:val>
                                            <p:fltVal val="0"/>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 calcmode="lin" valueType="num">
                                      <p:cBhvr>
                                        <p:cTn id="46" dur="500" fill="hold"/>
                                        <p:tgtEl>
                                          <p:spTgt spid="8"/>
                                        </p:tgtEl>
                                        <p:attrNameLst>
                                          <p:attrName>ppt_w</p:attrName>
                                        </p:attrNameLst>
                                      </p:cBhvr>
                                      <p:tavLst>
                                        <p:tav tm="0">
                                          <p:val>
                                            <p:fltVal val="0"/>
                                          </p:val>
                                        </p:tav>
                                        <p:tav tm="100000">
                                          <p:val>
                                            <p:strVal val="#ppt_w"/>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p:cTn id="50" dur="500" fill="hold"/>
                                        <p:tgtEl>
                                          <p:spTgt spid="2"/>
                                        </p:tgtEl>
                                        <p:attrNameLst>
                                          <p:attrName>ppt_w</p:attrName>
                                        </p:attrNameLst>
                                      </p:cBhvr>
                                      <p:tavLst>
                                        <p:tav tm="0">
                                          <p:val>
                                            <p:fltVal val="0"/>
                                          </p:val>
                                        </p:tav>
                                        <p:tav tm="100000">
                                          <p:val>
                                            <p:strVal val="#ppt_w"/>
                                          </p:val>
                                        </p:tav>
                                      </p:tavLst>
                                    </p:anim>
                                    <p:anim calcmode="lin" valueType="num">
                                      <p:cBhvr>
                                        <p:cTn id="51" dur="500" fill="hold"/>
                                        <p:tgtEl>
                                          <p:spTgt spid="2"/>
                                        </p:tgtEl>
                                        <p:attrNameLst>
                                          <p:attrName>ppt_h</p:attrName>
                                        </p:attrNameLst>
                                      </p:cBhvr>
                                      <p:tavLst>
                                        <p:tav tm="0">
                                          <p:val>
                                            <p:fltVal val="0"/>
                                          </p:val>
                                        </p:tav>
                                        <p:tav tm="100000">
                                          <p:val>
                                            <p:strVal val="#ppt_h"/>
                                          </p:val>
                                        </p:tav>
                                      </p:tavLst>
                                    </p:anim>
                                    <p:animEffect transition="in" filter="fade">
                                      <p:cBhvr>
                                        <p:cTn id="52" dur="500"/>
                                        <p:tgtEl>
                                          <p:spTgt spid="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bldLvl="0" animBg="1"/>
      <p:bldP spid="89" grpId="0" bldLvl="0" animBg="1"/>
      <p:bldP spid="8" grpId="0" bldLvl="0" animBg="1"/>
      <p:bldP spid="33" grpId="0"/>
      <p:bldP spid="34" grpId="0"/>
      <p:bldP spid="9" grpId="0"/>
      <p:bldP spid="10" grpId="0"/>
      <p:bldP spid="2" grpId="0"/>
      <p:bldP spid="20"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884</Words>
  <Application>Microsoft Office PowerPoint</Application>
  <PresentationFormat>宽屏</PresentationFormat>
  <Paragraphs>101</Paragraphs>
  <Slides>16</Slides>
  <Notes>3</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16</vt:i4>
      </vt:variant>
    </vt:vector>
  </HeadingPairs>
  <TitlesOfParts>
    <vt:vector size="24" baseType="lpstr">
      <vt:lpstr>华康娃娃体W5(P)</vt:lpstr>
      <vt:lpstr>隶书</vt:lpstr>
      <vt:lpstr>微软雅黑</vt:lpstr>
      <vt:lpstr>Arial</vt:lpstr>
      <vt:lpstr>Calibri</vt:lpstr>
      <vt:lpstr>Calibri Light</vt:lpstr>
      <vt:lpstr>Century 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天 下</cp:lastModifiedBy>
  <cp:revision>21</cp:revision>
  <dcterms:created xsi:type="dcterms:W3CDTF">2018-06-04T04:23:00Z</dcterms:created>
  <dcterms:modified xsi:type="dcterms:W3CDTF">2021-01-04T15:17:15Z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