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7" r:id="rId2"/>
    <p:sldId id="258" r:id="rId3"/>
    <p:sldId id="259" r:id="rId4"/>
    <p:sldId id="315" r:id="rId5"/>
    <p:sldId id="326" r:id="rId6"/>
    <p:sldId id="306" r:id="rId7"/>
    <p:sldId id="327" r:id="rId8"/>
    <p:sldId id="302" r:id="rId9"/>
    <p:sldId id="304" r:id="rId10"/>
    <p:sldId id="311" r:id="rId11"/>
    <p:sldId id="299" r:id="rId12"/>
    <p:sldId id="298" r:id="rId13"/>
    <p:sldId id="307" r:id="rId14"/>
    <p:sldId id="308" r:id="rId15"/>
    <p:sldId id="303" r:id="rId16"/>
    <p:sldId id="313" r:id="rId17"/>
    <p:sldId id="309" r:id="rId18"/>
    <p:sldId id="314" r:id="rId19"/>
    <p:sldId id="305" r:id="rId20"/>
    <p:sldId id="318" r:id="rId21"/>
    <p:sldId id="317" r:id="rId22"/>
    <p:sldId id="325" r:id="rId23"/>
    <p:sldId id="282" r:id="rId24"/>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9FE0"/>
    <a:srgbClr val="E7E6E4"/>
    <a:srgbClr val="EB8424"/>
    <a:srgbClr val="FFFFFF"/>
    <a:srgbClr val="914306"/>
    <a:srgbClr val="FF472E"/>
    <a:srgbClr val="D5A720"/>
    <a:srgbClr val="BDA515"/>
    <a:srgbClr val="FDE93B"/>
    <a:srgbClr val="FFF9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767E72-F0B9-48A2-BF4B-66876E74273F}" type="datetimeFigureOut">
              <a:rPr lang="zh-CN" altLang="en-US" smtClean="0"/>
              <a:t>2021/1/4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712880-4CE6-4E9A-8093-84C77429CE2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矩形 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Date Placeholder 3"/>
          <p:cNvSpPr>
            <a:spLocks noGrp="1"/>
          </p:cNvSpPr>
          <p:nvPr>
            <p:ph type="dt" sz="half" idx="10"/>
          </p:nvPr>
        </p:nvSpPr>
        <p:spPr/>
        <p:txBody>
          <a:bodyPr/>
          <a:lstStyle>
            <a:lvl1pPr>
              <a:defRPr/>
            </a:lvl1pPr>
          </a:lstStyle>
          <a:p>
            <a:fld id="{EEE407F6-43BC-4ED3-AE83-C5AE7025F527}" type="datetimeFigureOut">
              <a:rPr lang="zh-CN" altLang="en-US" smtClean="0"/>
              <a:t>2021/1/4</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
        <p:nvSpPr>
          <p:cNvPr id="2" name="Title 1"/>
          <p:cNvSpPr>
            <a:spLocks noGrp="1"/>
          </p:cNvSpPr>
          <p:nvPr>
            <p:ph type="ctrTitle"/>
          </p:nvPr>
        </p:nvSpPr>
        <p:spPr>
          <a:xfrm>
            <a:off x="838201" y="1537855"/>
            <a:ext cx="7315199" cy="2630849"/>
          </a:xfrm>
          <a:noFill/>
        </p:spPr>
        <p:txBody>
          <a:bodyPr anchor="ctr">
            <a:normAutofit/>
          </a:bodyPr>
          <a:lstStyle>
            <a:lvl1pPr algn="ctr">
              <a:lnSpc>
                <a:spcPct val="150000"/>
              </a:lnSpc>
              <a:defRPr sz="4400" b="1" i="0">
                <a:solidFill>
                  <a:schemeClr val="accent1">
                    <a:lumMod val="20000"/>
                    <a:lumOff val="80000"/>
                  </a:schemeClr>
                </a:solidFill>
                <a:effectLst/>
              </a:defRPr>
            </a:lvl1pPr>
          </a:lstStyle>
          <a:p>
            <a:r>
              <a:rPr lang="zh-CN" altLang="en-US" dirty="0"/>
              <a:t>单击此处编辑母版标题样式</a:t>
            </a:r>
            <a:endParaRPr lang="en-US" dirty="0"/>
          </a:p>
        </p:txBody>
      </p:sp>
      <p:sp>
        <p:nvSpPr>
          <p:cNvPr id="3" name="Subtitle 2"/>
          <p:cNvSpPr>
            <a:spLocks noGrp="1"/>
          </p:cNvSpPr>
          <p:nvPr>
            <p:ph type="subTitle" idx="1" hasCustomPrompt="1"/>
          </p:nvPr>
        </p:nvSpPr>
        <p:spPr>
          <a:xfrm>
            <a:off x="838201" y="4388797"/>
            <a:ext cx="7315199" cy="643396"/>
          </a:xfrm>
        </p:spPr>
        <p:txBody>
          <a:bodyPr>
            <a:normAutofit/>
          </a:bodyPr>
          <a:lstStyle>
            <a:lvl1pPr marL="0" indent="0" algn="ctr">
              <a:lnSpc>
                <a:spcPct val="150000"/>
              </a:lnSpc>
              <a:buNone/>
              <a:defRPr sz="2000">
                <a:solidFill>
                  <a:schemeClr val="accent1">
                    <a:lumMod val="20000"/>
                    <a:lumOff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2021/1/4</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2021/1/4</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2021/1/4</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0" name="矩形 9"/>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2" name="Title 1"/>
          <p:cNvSpPr>
            <a:spLocks noGrp="1"/>
          </p:cNvSpPr>
          <p:nvPr>
            <p:ph type="title"/>
          </p:nvPr>
        </p:nvSpPr>
        <p:spPr>
          <a:xfrm>
            <a:off x="623455" y="1524000"/>
            <a:ext cx="7529945" cy="2784763"/>
          </a:xfrm>
        </p:spPr>
        <p:txBody>
          <a:bodyPr anchor="ctr"/>
          <a:lstStyle>
            <a:lvl1pPr algn="ctr">
              <a:lnSpc>
                <a:spcPct val="150000"/>
              </a:lnSpc>
              <a:defRPr sz="4800">
                <a:solidFill>
                  <a:schemeClr val="accent1">
                    <a:lumMod val="20000"/>
                    <a:lumOff val="80000"/>
                  </a:schemeClr>
                </a:solidFill>
                <a:latin typeface="+mj-ea"/>
                <a:ea typeface="+mj-ea"/>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623455" y="4550514"/>
            <a:ext cx="7529945" cy="644071"/>
          </a:xfrm>
        </p:spPr>
        <p:txBody>
          <a:bodyPr/>
          <a:lstStyle>
            <a:lvl1pPr marL="0" indent="0" algn="ctr">
              <a:lnSpc>
                <a:spcPct val="150000"/>
              </a:lnSpc>
              <a:buNone/>
              <a:defRPr sz="2800">
                <a:solidFill>
                  <a:schemeClr val="accent1">
                    <a:lumMod val="20000"/>
                    <a:lumOff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p:ph type="dt" sz="half" idx="10"/>
          </p:nvPr>
        </p:nvSpPr>
        <p:spPr/>
        <p:txBody>
          <a:bodyPr/>
          <a:lstStyle>
            <a:lvl1pPr>
              <a:defRPr/>
            </a:lvl1pPr>
          </a:lstStyle>
          <a:p>
            <a:fld id="{EEE407F6-43BC-4ED3-AE83-C5AE7025F527}" type="datetimeFigureOut">
              <a:rPr lang="zh-CN" altLang="en-US" smtClean="0"/>
              <a:t>2021/1/4</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2021/1/4</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EEE407F6-43BC-4ED3-AE83-C5AE7025F527}" type="datetimeFigureOut">
              <a:rPr lang="zh-CN" altLang="en-US" smtClean="0"/>
              <a:t>2021/1/4</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754063" y="276859"/>
            <a:ext cx="8703252" cy="848454"/>
          </a:xfrm>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EEE407F6-43BC-4ED3-AE83-C5AE7025F527}" type="datetimeFigureOut">
              <a:rPr lang="zh-CN" altLang="en-US" smtClean="0"/>
              <a:t>2021/1/4</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rgbClr val="E7E6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Date Placeholder 1"/>
          <p:cNvSpPr>
            <a:spLocks noGrp="1"/>
          </p:cNvSpPr>
          <p:nvPr>
            <p:ph type="dt" sz="half" idx="10"/>
          </p:nvPr>
        </p:nvSpPr>
        <p:spPr/>
        <p:txBody>
          <a:bodyPr/>
          <a:lstStyle>
            <a:lvl1pPr>
              <a:defRPr/>
            </a:lvl1pPr>
          </a:lstStyle>
          <a:p>
            <a:fld id="{EEE407F6-43BC-4ED3-AE83-C5AE7025F527}" type="datetimeFigureOut">
              <a:rPr lang="zh-CN" altLang="en-US" smtClean="0"/>
              <a:t>2021/1/4</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2021/1/4</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2021/1/4</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solidFill>
            <a:srgbClr val="E7E6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704109"/>
            <a:ext cx="10680700" cy="4652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EEE407F6-43BC-4ED3-AE83-C5AE7025F527}" type="datetimeFigureOut">
              <a:rPr lang="zh-CN" altLang="en-US" smtClean="0"/>
              <a:t>2021/1/4</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DF0AED0E-59F6-4A46-B703-AE7EE0C4450E}" type="slidenum">
              <a:rPr lang="zh-CN" altLang="en-US" smtClean="0"/>
              <a:t>‹#›</a:t>
            </a:fld>
            <a:endParaRPr lang="zh-CN" altLang="en-US"/>
          </a:p>
        </p:txBody>
      </p:sp>
      <p:sp>
        <p:nvSpPr>
          <p:cNvPr id="1031" name="Title Placeholder 1"/>
          <p:cNvSpPr>
            <a:spLocks noGrp="1"/>
          </p:cNvSpPr>
          <p:nvPr>
            <p:ph type="title"/>
          </p:nvPr>
        </p:nvSpPr>
        <p:spPr bwMode="auto">
          <a:xfrm>
            <a:off x="754063" y="276859"/>
            <a:ext cx="10341768"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ln>
            <a:noFill/>
          </a:ln>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panose="05000000000000000000" pitchFamily="2" charset="2"/>
        <a:buChar char="ü"/>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panose="05000000000000000000" pitchFamily="2" charset="2"/>
        <a:buChar char="ü"/>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descr="#clear#"/>
          <p:cNvSpPr>
            <a:spLocks noGrp="1"/>
          </p:cNvSpPr>
          <p:nvPr>
            <p:ph type="ctrTitle"/>
          </p:nvPr>
        </p:nvSpPr>
        <p:spPr/>
        <p:txBody>
          <a:bodyPr>
            <a:normAutofit/>
          </a:bodyPr>
          <a:lstStyle/>
          <a:p>
            <a:r>
              <a:rPr lang="zh-CN" altLang="en-US" sz="4800" dirty="0"/>
              <a:t>小学教学课件</a:t>
            </a:r>
            <a:br>
              <a:rPr lang="en-US" altLang="zh-CN" sz="4800" dirty="0"/>
            </a:br>
            <a:r>
              <a:rPr lang="zh-CN" altLang="en-US" sz="4800" dirty="0"/>
              <a:t>可爱卡通叮当猫模板</a:t>
            </a:r>
          </a:p>
        </p:txBody>
      </p:sp>
      <p:sp>
        <p:nvSpPr>
          <p:cNvPr id="7" name="副标题 6" descr="#clear#"/>
          <p:cNvSpPr>
            <a:spLocks noGrp="1"/>
          </p:cNvSpPr>
          <p:nvPr>
            <p:ph type="subTitle" idx="1"/>
          </p:nvPr>
        </p:nvSpPr>
        <p:spPr/>
        <p:txBody>
          <a:bodyPr/>
          <a:lstStyle/>
          <a:p>
            <a:r>
              <a:rPr lang="zh-CN" altLang="en-US"/>
              <a:t>老师：</a:t>
            </a:r>
            <a:r>
              <a:rPr lang="en-US" altLang="zh-CN"/>
              <a:t>xiazaii    </a:t>
            </a:r>
            <a:r>
              <a:rPr lang="zh-CN" altLang="en-US"/>
              <a:t>学校：</a:t>
            </a:r>
            <a:r>
              <a:rPr lang="en-US" altLang="zh-CN"/>
              <a:t>XXXXXXX</a:t>
            </a:r>
            <a:r>
              <a:rPr lang="zh-CN" altLang="en-US"/>
              <a:t>学校</a:t>
            </a:r>
            <a:endParaRPr lang="en-US" altLang="zh-CN"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9" name="任意多边形 19"/>
          <p:cNvSpPr/>
          <p:nvPr/>
        </p:nvSpPr>
        <p:spPr>
          <a:xfrm>
            <a:off x="6654274" y="4834891"/>
            <a:ext cx="2223663" cy="1071760"/>
          </a:xfrm>
          <a:custGeom>
            <a:avLst/>
            <a:gdLst>
              <a:gd name="connsiteX0" fmla="*/ 178700 w 1926000"/>
              <a:gd name="connsiteY0" fmla="*/ 0 h 1071760"/>
              <a:gd name="connsiteX1" fmla="*/ 1747300 w 1926000"/>
              <a:gd name="connsiteY1" fmla="*/ 0 h 1071760"/>
              <a:gd name="connsiteX2" fmla="*/ 1921751 w 1926000"/>
              <a:gd name="connsiteY2" fmla="*/ 187424 h 1071760"/>
              <a:gd name="connsiteX3" fmla="*/ 1924051 w 1926000"/>
              <a:gd name="connsiteY3" fmla="*/ 187424 h 1071760"/>
              <a:gd name="connsiteX4" fmla="*/ 1924051 w 1926000"/>
              <a:gd name="connsiteY4" fmla="*/ 189895 h 1071760"/>
              <a:gd name="connsiteX5" fmla="*/ 1926000 w 1926000"/>
              <a:gd name="connsiteY5" fmla="*/ 191989 h 1071760"/>
              <a:gd name="connsiteX6" fmla="*/ 1924051 w 1926000"/>
              <a:gd name="connsiteY6" fmla="*/ 191989 h 1071760"/>
              <a:gd name="connsiteX7" fmla="*/ 1924051 w 1926000"/>
              <a:gd name="connsiteY7" fmla="*/ 1071760 h 1071760"/>
              <a:gd name="connsiteX8" fmla="*/ 1 w 1926000"/>
              <a:gd name="connsiteY8" fmla="*/ 1071760 h 1071760"/>
              <a:gd name="connsiteX9" fmla="*/ 1 w 1926000"/>
              <a:gd name="connsiteY9" fmla="*/ 191989 h 1071760"/>
              <a:gd name="connsiteX10" fmla="*/ 0 w 1926000"/>
              <a:gd name="connsiteY10" fmla="*/ 191989 h 1071760"/>
              <a:gd name="connsiteX11" fmla="*/ 1 w 1926000"/>
              <a:gd name="connsiteY11" fmla="*/ 191988 h 1071760"/>
              <a:gd name="connsiteX12" fmla="*/ 1 w 1926000"/>
              <a:gd name="connsiteY12" fmla="*/ 187424 h 1071760"/>
              <a:gd name="connsiteX13" fmla="*/ 4249 w 1926000"/>
              <a:gd name="connsiteY13" fmla="*/ 187424 h 107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26000" h="1071760">
                <a:moveTo>
                  <a:pt x="178700" y="0"/>
                </a:moveTo>
                <a:lnTo>
                  <a:pt x="1747300" y="0"/>
                </a:lnTo>
                <a:lnTo>
                  <a:pt x="1921751" y="187424"/>
                </a:lnTo>
                <a:lnTo>
                  <a:pt x="1924051" y="187424"/>
                </a:lnTo>
                <a:lnTo>
                  <a:pt x="1924051" y="189895"/>
                </a:lnTo>
                <a:lnTo>
                  <a:pt x="1926000" y="191989"/>
                </a:lnTo>
                <a:lnTo>
                  <a:pt x="1924051" y="191989"/>
                </a:lnTo>
                <a:lnTo>
                  <a:pt x="1924051" y="1071760"/>
                </a:lnTo>
                <a:lnTo>
                  <a:pt x="1" y="1071760"/>
                </a:lnTo>
                <a:lnTo>
                  <a:pt x="1" y="191989"/>
                </a:lnTo>
                <a:lnTo>
                  <a:pt x="0" y="191989"/>
                </a:lnTo>
                <a:lnTo>
                  <a:pt x="1" y="191988"/>
                </a:lnTo>
                <a:lnTo>
                  <a:pt x="1" y="187424"/>
                </a:lnTo>
                <a:lnTo>
                  <a:pt x="4249" y="1874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descr="#clear#"/>
          <p:cNvSpPr/>
          <p:nvPr/>
        </p:nvSpPr>
        <p:spPr>
          <a:xfrm>
            <a:off x="6851272" y="3977641"/>
            <a:ext cx="1829666" cy="1685925"/>
          </a:xfrm>
          <a:prstGeom prst="rect">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ormAutofit/>
          </a:bodyPr>
          <a:lstStyle/>
          <a:p>
            <a:pPr algn="ctr"/>
            <a:r>
              <a:rPr lang="zh-CN" altLang="en-US" sz="3200" dirty="0">
                <a:solidFill>
                  <a:schemeClr val="accent1"/>
                </a:solidFill>
              </a:rPr>
              <a:t>文本</a:t>
            </a:r>
          </a:p>
        </p:txBody>
      </p:sp>
      <p:sp>
        <p:nvSpPr>
          <p:cNvPr id="11" name="文本框 10" descr="#clear#"/>
          <p:cNvSpPr txBox="1"/>
          <p:nvPr/>
        </p:nvSpPr>
        <p:spPr>
          <a:xfrm>
            <a:off x="6851272" y="3587263"/>
            <a:ext cx="1829666" cy="400110"/>
          </a:xfrm>
          <a:prstGeom prst="rect">
            <a:avLst/>
          </a:prstGeom>
          <a:solidFill>
            <a:schemeClr val="accent1"/>
          </a:solidFill>
          <a:ln>
            <a:noFill/>
          </a:ln>
        </p:spPr>
        <p:txBody>
          <a:bodyPr wrap="square" rtlCol="0">
            <a:spAutoFit/>
          </a:bodyPr>
          <a:lstStyle/>
          <a:p>
            <a:pPr algn="ctr"/>
            <a:r>
              <a:rPr lang="zh-CN" altLang="en-US" sz="2000" dirty="0">
                <a:solidFill>
                  <a:srgbClr val="FFFFFE"/>
                </a:solidFill>
              </a:rPr>
              <a:t>五月</a:t>
            </a:r>
          </a:p>
        </p:txBody>
      </p:sp>
      <p:sp>
        <p:nvSpPr>
          <p:cNvPr id="18" name="任意多边形 19"/>
          <p:cNvSpPr/>
          <p:nvPr/>
        </p:nvSpPr>
        <p:spPr>
          <a:xfrm>
            <a:off x="9327136" y="4834891"/>
            <a:ext cx="2223663" cy="1071760"/>
          </a:xfrm>
          <a:custGeom>
            <a:avLst/>
            <a:gdLst>
              <a:gd name="connsiteX0" fmla="*/ 178700 w 1926000"/>
              <a:gd name="connsiteY0" fmla="*/ 0 h 1071760"/>
              <a:gd name="connsiteX1" fmla="*/ 1747300 w 1926000"/>
              <a:gd name="connsiteY1" fmla="*/ 0 h 1071760"/>
              <a:gd name="connsiteX2" fmla="*/ 1921751 w 1926000"/>
              <a:gd name="connsiteY2" fmla="*/ 187424 h 1071760"/>
              <a:gd name="connsiteX3" fmla="*/ 1924051 w 1926000"/>
              <a:gd name="connsiteY3" fmla="*/ 187424 h 1071760"/>
              <a:gd name="connsiteX4" fmla="*/ 1924051 w 1926000"/>
              <a:gd name="connsiteY4" fmla="*/ 189895 h 1071760"/>
              <a:gd name="connsiteX5" fmla="*/ 1926000 w 1926000"/>
              <a:gd name="connsiteY5" fmla="*/ 191989 h 1071760"/>
              <a:gd name="connsiteX6" fmla="*/ 1924051 w 1926000"/>
              <a:gd name="connsiteY6" fmla="*/ 191989 h 1071760"/>
              <a:gd name="connsiteX7" fmla="*/ 1924051 w 1926000"/>
              <a:gd name="connsiteY7" fmla="*/ 1071760 h 1071760"/>
              <a:gd name="connsiteX8" fmla="*/ 1 w 1926000"/>
              <a:gd name="connsiteY8" fmla="*/ 1071760 h 1071760"/>
              <a:gd name="connsiteX9" fmla="*/ 1 w 1926000"/>
              <a:gd name="connsiteY9" fmla="*/ 191989 h 1071760"/>
              <a:gd name="connsiteX10" fmla="*/ 0 w 1926000"/>
              <a:gd name="connsiteY10" fmla="*/ 191989 h 1071760"/>
              <a:gd name="connsiteX11" fmla="*/ 1 w 1926000"/>
              <a:gd name="connsiteY11" fmla="*/ 191988 h 1071760"/>
              <a:gd name="connsiteX12" fmla="*/ 1 w 1926000"/>
              <a:gd name="connsiteY12" fmla="*/ 187424 h 1071760"/>
              <a:gd name="connsiteX13" fmla="*/ 4249 w 1926000"/>
              <a:gd name="connsiteY13" fmla="*/ 187424 h 107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26000" h="1071760">
                <a:moveTo>
                  <a:pt x="178700" y="0"/>
                </a:moveTo>
                <a:lnTo>
                  <a:pt x="1747300" y="0"/>
                </a:lnTo>
                <a:lnTo>
                  <a:pt x="1921751" y="187424"/>
                </a:lnTo>
                <a:lnTo>
                  <a:pt x="1924051" y="187424"/>
                </a:lnTo>
                <a:lnTo>
                  <a:pt x="1924051" y="189895"/>
                </a:lnTo>
                <a:lnTo>
                  <a:pt x="1926000" y="191989"/>
                </a:lnTo>
                <a:lnTo>
                  <a:pt x="1924051" y="191989"/>
                </a:lnTo>
                <a:lnTo>
                  <a:pt x="1924051" y="1071760"/>
                </a:lnTo>
                <a:lnTo>
                  <a:pt x="1" y="1071760"/>
                </a:lnTo>
                <a:lnTo>
                  <a:pt x="1" y="191989"/>
                </a:lnTo>
                <a:lnTo>
                  <a:pt x="0" y="191989"/>
                </a:lnTo>
                <a:lnTo>
                  <a:pt x="1" y="191988"/>
                </a:lnTo>
                <a:lnTo>
                  <a:pt x="1" y="187424"/>
                </a:lnTo>
                <a:lnTo>
                  <a:pt x="4249" y="1874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descr="#clear#"/>
          <p:cNvSpPr/>
          <p:nvPr/>
        </p:nvSpPr>
        <p:spPr>
          <a:xfrm>
            <a:off x="9524134" y="3977641"/>
            <a:ext cx="1829666" cy="1685925"/>
          </a:xfrm>
          <a:prstGeom prst="rect">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ormAutofit/>
          </a:bodyPr>
          <a:lstStyle/>
          <a:p>
            <a:pPr algn="ctr"/>
            <a:r>
              <a:rPr lang="zh-CN" altLang="en-US" sz="3200" dirty="0">
                <a:solidFill>
                  <a:schemeClr val="accent1"/>
                </a:solidFill>
              </a:rPr>
              <a:t>文本</a:t>
            </a:r>
          </a:p>
        </p:txBody>
      </p:sp>
      <p:sp>
        <p:nvSpPr>
          <p:cNvPr id="20" name="文本框 19" descr="#clear#"/>
          <p:cNvSpPr txBox="1"/>
          <p:nvPr/>
        </p:nvSpPr>
        <p:spPr>
          <a:xfrm>
            <a:off x="9524134" y="3587263"/>
            <a:ext cx="1829666" cy="400110"/>
          </a:xfrm>
          <a:prstGeom prst="rect">
            <a:avLst/>
          </a:prstGeom>
          <a:solidFill>
            <a:schemeClr val="accent1"/>
          </a:solidFill>
          <a:ln>
            <a:noFill/>
          </a:ln>
        </p:spPr>
        <p:txBody>
          <a:bodyPr wrap="square" rtlCol="0">
            <a:spAutoFit/>
          </a:bodyPr>
          <a:lstStyle/>
          <a:p>
            <a:pPr algn="ctr"/>
            <a:r>
              <a:rPr lang="zh-CN" altLang="en-US" sz="2000" dirty="0">
                <a:solidFill>
                  <a:srgbClr val="FFFFFE"/>
                </a:solidFill>
              </a:rPr>
              <a:t>六月</a:t>
            </a:r>
          </a:p>
        </p:txBody>
      </p:sp>
      <p:sp>
        <p:nvSpPr>
          <p:cNvPr id="21" name="KSO_Shape"/>
          <p:cNvSpPr/>
          <p:nvPr/>
        </p:nvSpPr>
        <p:spPr bwMode="auto">
          <a:xfrm>
            <a:off x="7451022" y="2761909"/>
            <a:ext cx="630165" cy="630165"/>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defTabSz="914400" eaLnBrk="1" hangingPunct="1"/>
            <a:endParaRPr lang="zh-CN" altLang="en-US" sz="1400">
              <a:solidFill>
                <a:prstClr val="black"/>
              </a:solidFill>
              <a:latin typeface="+mn-lt"/>
              <a:ea typeface="+mn-ea"/>
            </a:endParaRPr>
          </a:p>
        </p:txBody>
      </p:sp>
      <p:sp>
        <p:nvSpPr>
          <p:cNvPr id="22" name="KSO_Shape"/>
          <p:cNvSpPr/>
          <p:nvPr/>
        </p:nvSpPr>
        <p:spPr>
          <a:xfrm>
            <a:off x="10140977" y="2792181"/>
            <a:ext cx="595980" cy="622976"/>
          </a:xfrm>
          <a:custGeom>
            <a:avLst/>
            <a:gdLst>
              <a:gd name="connsiteX0" fmla="*/ 10295531 w 10295617"/>
              <a:gd name="connsiteY0" fmla="*/ 6044312 h 10760938"/>
              <a:gd name="connsiteX1" fmla="*/ 10295617 w 10295617"/>
              <a:gd name="connsiteY1" fmla="*/ 6046023 h 10760938"/>
              <a:gd name="connsiteX2" fmla="*/ 10295311 w 10295617"/>
              <a:gd name="connsiteY2" fmla="*/ 6046023 h 10760938"/>
              <a:gd name="connsiteX3" fmla="*/ 86 w 10295617"/>
              <a:gd name="connsiteY3" fmla="*/ 6044312 h 10760938"/>
              <a:gd name="connsiteX4" fmla="*/ 306 w 10295617"/>
              <a:gd name="connsiteY4" fmla="*/ 6046023 h 10760938"/>
              <a:gd name="connsiteX5" fmla="*/ 0 w 10295617"/>
              <a:gd name="connsiteY5" fmla="*/ 6046023 h 10760938"/>
              <a:gd name="connsiteX6" fmla="*/ 5147809 w 10295617"/>
              <a:gd name="connsiteY6" fmla="*/ 0 h 10760938"/>
              <a:gd name="connsiteX7" fmla="*/ 5325006 w 10295617"/>
              <a:gd name="connsiteY7" fmla="*/ 177197 h 10760938"/>
              <a:gd name="connsiteX8" fmla="*/ 5325006 w 10295617"/>
              <a:gd name="connsiteY8" fmla="*/ 837837 h 10760938"/>
              <a:gd name="connsiteX9" fmla="*/ 5396256 w 10295617"/>
              <a:gd name="connsiteY9" fmla="*/ 839547 h 10760938"/>
              <a:gd name="connsiteX10" fmla="*/ 10269039 w 10295617"/>
              <a:gd name="connsiteY10" fmla="*/ 5513084 h 10760938"/>
              <a:gd name="connsiteX11" fmla="*/ 10295425 w 10295617"/>
              <a:gd name="connsiteY11" fmla="*/ 6042158 h 10760938"/>
              <a:gd name="connsiteX12" fmla="*/ 10260748 w 10295617"/>
              <a:gd name="connsiteY12" fmla="*/ 5773580 h 10760938"/>
              <a:gd name="connsiteX13" fmla="*/ 8579250 w 10295617"/>
              <a:gd name="connsiteY13" fmla="*/ 4703575 h 10760938"/>
              <a:gd name="connsiteX14" fmla="*/ 6897754 w 10295617"/>
              <a:gd name="connsiteY14" fmla="*/ 5773580 h 10760938"/>
              <a:gd name="connsiteX15" fmla="*/ 6863530 w 10295617"/>
              <a:gd name="connsiteY15" fmla="*/ 6038646 h 10760938"/>
              <a:gd name="connsiteX16" fmla="*/ 6829306 w 10295617"/>
              <a:gd name="connsiteY16" fmla="*/ 5773580 h 10760938"/>
              <a:gd name="connsiteX17" fmla="*/ 5451635 w 10295617"/>
              <a:gd name="connsiteY17" fmla="*/ 4724506 h 10760938"/>
              <a:gd name="connsiteX18" fmla="*/ 5325006 w 10295617"/>
              <a:gd name="connsiteY18" fmla="*/ 4711318 h 10760938"/>
              <a:gd name="connsiteX19" fmla="*/ 5325006 w 10295617"/>
              <a:gd name="connsiteY19" fmla="*/ 9805674 h 10760938"/>
              <a:gd name="connsiteX20" fmla="*/ 5325006 w 10295617"/>
              <a:gd name="connsiteY20" fmla="*/ 9821152 h 10760938"/>
              <a:gd name="connsiteX21" fmla="*/ 5323964 w 10295617"/>
              <a:gd name="connsiteY21" fmla="*/ 9821152 h 10760938"/>
              <a:gd name="connsiteX22" fmla="*/ 5316404 w 10295617"/>
              <a:gd name="connsiteY22" fmla="*/ 9933477 h 10760938"/>
              <a:gd name="connsiteX23" fmla="*/ 4838721 w 10295617"/>
              <a:gd name="connsiteY23" fmla="*/ 10637788 h 10760938"/>
              <a:gd name="connsiteX24" fmla="*/ 3875045 w 10295617"/>
              <a:gd name="connsiteY24" fmla="*/ 10623063 h 10760938"/>
              <a:gd name="connsiteX25" fmla="*/ 3414410 w 10295617"/>
              <a:gd name="connsiteY25" fmla="*/ 9776480 h 10760938"/>
              <a:gd name="connsiteX26" fmla="*/ 3769699 w 10295617"/>
              <a:gd name="connsiteY26" fmla="*/ 9787246 h 10760938"/>
              <a:gd name="connsiteX27" fmla="*/ 4058978 w 10295617"/>
              <a:gd name="connsiteY27" fmla="*/ 10318901 h 10760938"/>
              <a:gd name="connsiteX28" fmla="*/ 4664167 w 10295617"/>
              <a:gd name="connsiteY28" fmla="*/ 10328148 h 10760938"/>
              <a:gd name="connsiteX29" fmla="*/ 4969554 w 10295617"/>
              <a:gd name="connsiteY29" fmla="*/ 9805580 h 10760938"/>
              <a:gd name="connsiteX30" fmla="*/ 4970612 w 10295617"/>
              <a:gd name="connsiteY30" fmla="*/ 9805580 h 10760938"/>
              <a:gd name="connsiteX31" fmla="*/ 4970612 w 10295617"/>
              <a:gd name="connsiteY31" fmla="*/ 4711318 h 10760938"/>
              <a:gd name="connsiteX32" fmla="*/ 4843983 w 10295617"/>
              <a:gd name="connsiteY32" fmla="*/ 4724506 h 10760938"/>
              <a:gd name="connsiteX33" fmla="*/ 3466313 w 10295617"/>
              <a:gd name="connsiteY33" fmla="*/ 5773580 h 10760938"/>
              <a:gd name="connsiteX34" fmla="*/ 3432089 w 10295617"/>
              <a:gd name="connsiteY34" fmla="*/ 6038646 h 10760938"/>
              <a:gd name="connsiteX35" fmla="*/ 3397865 w 10295617"/>
              <a:gd name="connsiteY35" fmla="*/ 5773580 h 10760938"/>
              <a:gd name="connsiteX36" fmla="*/ 1716367 w 10295617"/>
              <a:gd name="connsiteY36" fmla="*/ 4703575 h 10760938"/>
              <a:gd name="connsiteX37" fmla="*/ 34871 w 10295617"/>
              <a:gd name="connsiteY37" fmla="*/ 5773580 h 10760938"/>
              <a:gd name="connsiteX38" fmla="*/ 194 w 10295617"/>
              <a:gd name="connsiteY38" fmla="*/ 6042158 h 10760938"/>
              <a:gd name="connsiteX39" fmla="*/ 26578 w 10295617"/>
              <a:gd name="connsiteY39" fmla="*/ 5513084 h 10760938"/>
              <a:gd name="connsiteX40" fmla="*/ 4899361 w 10295617"/>
              <a:gd name="connsiteY40" fmla="*/ 839547 h 10760938"/>
              <a:gd name="connsiteX41" fmla="*/ 4970612 w 10295617"/>
              <a:gd name="connsiteY41" fmla="*/ 837837 h 10760938"/>
              <a:gd name="connsiteX42" fmla="*/ 4970612 w 10295617"/>
              <a:gd name="connsiteY42" fmla="*/ 177197 h 10760938"/>
              <a:gd name="connsiteX43" fmla="*/ 5147809 w 10295617"/>
              <a:gd name="connsiteY43" fmla="*/ 0 h 1076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295617" h="10760938">
                <a:moveTo>
                  <a:pt x="10295531" y="6044312"/>
                </a:moveTo>
                <a:lnTo>
                  <a:pt x="10295617" y="6046023"/>
                </a:lnTo>
                <a:lnTo>
                  <a:pt x="10295311" y="6046023"/>
                </a:lnTo>
                <a:close/>
                <a:moveTo>
                  <a:pt x="86" y="6044312"/>
                </a:moveTo>
                <a:lnTo>
                  <a:pt x="306" y="6046023"/>
                </a:lnTo>
                <a:lnTo>
                  <a:pt x="0" y="6046023"/>
                </a:lnTo>
                <a:close/>
                <a:moveTo>
                  <a:pt x="5147809" y="0"/>
                </a:moveTo>
                <a:cubicBezTo>
                  <a:pt x="5245672" y="0"/>
                  <a:pt x="5325006" y="79334"/>
                  <a:pt x="5325006" y="177197"/>
                </a:cubicBezTo>
                <a:lnTo>
                  <a:pt x="5325006" y="837837"/>
                </a:lnTo>
                <a:lnTo>
                  <a:pt x="5396256" y="839547"/>
                </a:lnTo>
                <a:cubicBezTo>
                  <a:pt x="7948306" y="962340"/>
                  <a:pt x="10013658" y="2966815"/>
                  <a:pt x="10269039" y="5513084"/>
                </a:cubicBezTo>
                <a:lnTo>
                  <a:pt x="10295425" y="6042158"/>
                </a:lnTo>
                <a:lnTo>
                  <a:pt x="10260748" y="5773580"/>
                </a:lnTo>
                <a:cubicBezTo>
                  <a:pt x="10100703" y="5162929"/>
                  <a:pt x="9408684" y="4703575"/>
                  <a:pt x="8579250" y="4703575"/>
                </a:cubicBezTo>
                <a:cubicBezTo>
                  <a:pt x="7749818" y="4703575"/>
                  <a:pt x="7057798" y="5162929"/>
                  <a:pt x="6897754" y="5773580"/>
                </a:cubicBezTo>
                <a:lnTo>
                  <a:pt x="6863530" y="6038646"/>
                </a:lnTo>
                <a:lnTo>
                  <a:pt x="6829306" y="5773580"/>
                </a:lnTo>
                <a:cubicBezTo>
                  <a:pt x="6689267" y="5239260"/>
                  <a:pt x="6141936" y="4820778"/>
                  <a:pt x="5451635" y="4724506"/>
                </a:cubicBezTo>
                <a:lnTo>
                  <a:pt x="5325006" y="4711318"/>
                </a:lnTo>
                <a:lnTo>
                  <a:pt x="5325006" y="9805674"/>
                </a:lnTo>
                <a:lnTo>
                  <a:pt x="5325006" y="9821152"/>
                </a:lnTo>
                <a:lnTo>
                  <a:pt x="5323964" y="9821152"/>
                </a:lnTo>
                <a:lnTo>
                  <a:pt x="5316404" y="9933477"/>
                </a:lnTo>
                <a:cubicBezTo>
                  <a:pt x="5276666" y="10227644"/>
                  <a:pt x="5101532" y="10489633"/>
                  <a:pt x="4838721" y="10637788"/>
                </a:cubicBezTo>
                <a:cubicBezTo>
                  <a:pt x="4538366" y="10807108"/>
                  <a:pt x="4170086" y="10801480"/>
                  <a:pt x="3875045" y="10623063"/>
                </a:cubicBezTo>
                <a:cubicBezTo>
                  <a:pt x="3580003" y="10444646"/>
                  <a:pt x="3403967" y="10121115"/>
                  <a:pt x="3414410" y="9776480"/>
                </a:cubicBezTo>
                <a:lnTo>
                  <a:pt x="3769699" y="9787246"/>
                </a:lnTo>
                <a:cubicBezTo>
                  <a:pt x="3763141" y="10003677"/>
                  <a:pt x="3873692" y="10206855"/>
                  <a:pt x="4058978" y="10318901"/>
                </a:cubicBezTo>
                <a:cubicBezTo>
                  <a:pt x="4244264" y="10430947"/>
                  <a:pt x="4475544" y="10434481"/>
                  <a:pt x="4664167" y="10328148"/>
                </a:cubicBezTo>
                <a:cubicBezTo>
                  <a:pt x="4852790" y="10221815"/>
                  <a:pt x="4969497" y="10022110"/>
                  <a:pt x="4969554" y="9805580"/>
                </a:cubicBezTo>
                <a:lnTo>
                  <a:pt x="4970612" y="9805580"/>
                </a:lnTo>
                <a:lnTo>
                  <a:pt x="4970612" y="4711318"/>
                </a:lnTo>
                <a:lnTo>
                  <a:pt x="4843983" y="4724506"/>
                </a:lnTo>
                <a:cubicBezTo>
                  <a:pt x="4153684" y="4820778"/>
                  <a:pt x="3606351" y="5239260"/>
                  <a:pt x="3466313" y="5773580"/>
                </a:cubicBezTo>
                <a:lnTo>
                  <a:pt x="3432089" y="6038646"/>
                </a:lnTo>
                <a:lnTo>
                  <a:pt x="3397865" y="5773580"/>
                </a:lnTo>
                <a:cubicBezTo>
                  <a:pt x="3237820" y="5162929"/>
                  <a:pt x="2545801" y="4703575"/>
                  <a:pt x="1716367" y="4703575"/>
                </a:cubicBezTo>
                <a:cubicBezTo>
                  <a:pt x="886935" y="4703575"/>
                  <a:pt x="194916" y="5162929"/>
                  <a:pt x="34871" y="5773580"/>
                </a:cubicBezTo>
                <a:lnTo>
                  <a:pt x="194" y="6042158"/>
                </a:lnTo>
                <a:lnTo>
                  <a:pt x="26578" y="5513084"/>
                </a:lnTo>
                <a:cubicBezTo>
                  <a:pt x="281959" y="2966815"/>
                  <a:pt x="2347313" y="962340"/>
                  <a:pt x="4899361" y="839547"/>
                </a:cubicBezTo>
                <a:lnTo>
                  <a:pt x="4970612" y="837837"/>
                </a:lnTo>
                <a:lnTo>
                  <a:pt x="4970612" y="177197"/>
                </a:lnTo>
                <a:cubicBezTo>
                  <a:pt x="4970612" y="79334"/>
                  <a:pt x="5049946" y="0"/>
                  <a:pt x="5147809" y="0"/>
                </a:cubicBezTo>
                <a:close/>
              </a:path>
            </a:pathLst>
          </a:custGeom>
          <a:solidFill>
            <a:schemeClr val="accent1"/>
          </a:solidFill>
          <a:ln>
            <a:noFill/>
          </a:ln>
        </p:spPr>
        <p:txBody>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zh-CN" altLang="en-US" dirty="0">
              <a:solidFill>
                <a:schemeClr val="tx1"/>
              </a:solidFill>
            </a:endParaRPr>
          </a:p>
        </p:txBody>
      </p:sp>
      <p:sp>
        <p:nvSpPr>
          <p:cNvPr id="23" name="文本框 22" descr="#clear#"/>
          <p:cNvSpPr txBox="1"/>
          <p:nvPr/>
        </p:nvSpPr>
        <p:spPr>
          <a:xfrm>
            <a:off x="497867" y="3170978"/>
            <a:ext cx="5750976" cy="3000821"/>
          </a:xfrm>
          <a:prstGeom prst="rect">
            <a:avLst/>
          </a:prstGeom>
          <a:noFill/>
        </p:spPr>
        <p:txBody>
          <a:bodyPr wrap="square" rtlCol="0">
            <a:spAutoFit/>
          </a:bodyPr>
          <a:lstStyle/>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24" name="文本框 23" descr="#clear#"/>
          <p:cNvSpPr txBox="1"/>
          <p:nvPr/>
        </p:nvSpPr>
        <p:spPr>
          <a:xfrm>
            <a:off x="568207" y="2212599"/>
            <a:ext cx="5242871" cy="779026"/>
          </a:xfrm>
          <a:prstGeom prst="roundRect">
            <a:avLst>
              <a:gd name="adj" fmla="val 50000"/>
            </a:avLst>
          </a:prstGeom>
          <a:solidFill>
            <a:schemeClr val="accent1"/>
          </a:solidFill>
        </p:spPr>
        <p:txBody>
          <a:bodyPr wrap="square" rtlCol="0">
            <a:spAutoFit/>
          </a:bodyPr>
          <a:lstStyle/>
          <a:p>
            <a:pPr algn="ctr">
              <a:lnSpc>
                <a:spcPct val="150000"/>
              </a:lnSpc>
            </a:pPr>
            <a:r>
              <a:rPr lang="zh-CN" altLang="en-US" sz="2000" dirty="0">
                <a:solidFill>
                  <a:srgbClr val="FFFFFE"/>
                </a:solidFill>
                <a:latin typeface="微软雅黑" panose="020B0503020204020204" pitchFamily="34" charset="-122"/>
                <a:ea typeface="微软雅黑" panose="020B0503020204020204" pitchFamily="34" charset="-122"/>
              </a:rPr>
              <a:t>请在此添加小标题</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20" name="Shape 2587"/>
          <p:cNvSpPr/>
          <p:nvPr/>
        </p:nvSpPr>
        <p:spPr>
          <a:xfrm>
            <a:off x="927256" y="4006177"/>
            <a:ext cx="630780" cy="630780"/>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accent1"/>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21" name="Shape 2587"/>
          <p:cNvSpPr/>
          <p:nvPr/>
        </p:nvSpPr>
        <p:spPr>
          <a:xfrm>
            <a:off x="296476" y="5303292"/>
            <a:ext cx="1261560" cy="1261560"/>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accent1"/>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22" name="Shape 2587"/>
          <p:cNvSpPr/>
          <p:nvPr/>
        </p:nvSpPr>
        <p:spPr>
          <a:xfrm>
            <a:off x="2223750" y="3896523"/>
            <a:ext cx="1869948" cy="1869948"/>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accent1"/>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29" name="Oval 22"/>
          <p:cNvSpPr>
            <a:spLocks noChangeArrowheads="1"/>
          </p:cNvSpPr>
          <p:nvPr/>
        </p:nvSpPr>
        <p:spPr bwMode="auto">
          <a:xfrm>
            <a:off x="5625100" y="1932246"/>
            <a:ext cx="717454" cy="717454"/>
          </a:xfrm>
          <a:prstGeom prst="ellipse">
            <a:avLst/>
          </a:prstGeom>
          <a:solidFill>
            <a:schemeClr val="accent1"/>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24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600" b="0" i="0" u="none" strike="noStrike" kern="1200" cap="none" spc="0" normalizeH="0" baseline="0" noProof="0">
              <a:ln>
                <a:noFill/>
              </a:ln>
              <a:solidFill>
                <a:srgbClr val="FFFFFF"/>
              </a:solidFill>
              <a:effectLst/>
              <a:uLnTx/>
              <a:uFillTx/>
              <a:latin typeface="FontAwesome"/>
              <a:ea typeface="宋体" panose="02010600030101010101" pitchFamily="2" charset="-122"/>
              <a:cs typeface="+mn-cs"/>
            </a:endParaRPr>
          </a:p>
        </p:txBody>
      </p:sp>
      <p:sp>
        <p:nvSpPr>
          <p:cNvPr id="30" name="文本框 29" descr="#clear#"/>
          <p:cNvSpPr txBox="1"/>
          <p:nvPr/>
        </p:nvSpPr>
        <p:spPr>
          <a:xfrm>
            <a:off x="6604345" y="1829307"/>
            <a:ext cx="3434862"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31" name="Freeform 88"/>
          <p:cNvSpPr>
            <a:spLocks noEditPoints="1"/>
          </p:cNvSpPr>
          <p:nvPr/>
        </p:nvSpPr>
        <p:spPr bwMode="auto">
          <a:xfrm>
            <a:off x="5803410" y="2077000"/>
            <a:ext cx="360834" cy="427947"/>
          </a:xfrm>
          <a:custGeom>
            <a:avLst/>
            <a:gdLst>
              <a:gd name="T0" fmla="*/ 2147483646 w 235"/>
              <a:gd name="T1" fmla="*/ 2147483646 h 283"/>
              <a:gd name="T2" fmla="*/ 2147483646 w 235"/>
              <a:gd name="T3" fmla="*/ 0 h 283"/>
              <a:gd name="T4" fmla="*/ 2147483646 w 235"/>
              <a:gd name="T5" fmla="*/ 2147483646 h 283"/>
              <a:gd name="T6" fmla="*/ 2147483646 w 235"/>
              <a:gd name="T7" fmla="*/ 2147483646 h 283"/>
              <a:gd name="T8" fmla="*/ 2147483646 w 235"/>
              <a:gd name="T9" fmla="*/ 2147483646 h 283"/>
              <a:gd name="T10" fmla="*/ 2147483646 w 235"/>
              <a:gd name="T11" fmla="*/ 2147483646 h 283"/>
              <a:gd name="T12" fmla="*/ 2147483646 w 235"/>
              <a:gd name="T13" fmla="*/ 2147483646 h 283"/>
              <a:gd name="T14" fmla="*/ 2147483646 w 235"/>
              <a:gd name="T15" fmla="*/ 2147483646 h 283"/>
              <a:gd name="T16" fmla="*/ 2147483646 w 235"/>
              <a:gd name="T17" fmla="*/ 2147483646 h 283"/>
              <a:gd name="T18" fmla="*/ 2147483646 w 235"/>
              <a:gd name="T19" fmla="*/ 2147483646 h 283"/>
              <a:gd name="T20" fmla="*/ 2147483646 w 235"/>
              <a:gd name="T21" fmla="*/ 2147483646 h 283"/>
              <a:gd name="T22" fmla="*/ 2147483646 w 235"/>
              <a:gd name="T23" fmla="*/ 2147483646 h 283"/>
              <a:gd name="T24" fmla="*/ 2147483646 w 235"/>
              <a:gd name="T25" fmla="*/ 2147483646 h 283"/>
              <a:gd name="T26" fmla="*/ 2147483646 w 235"/>
              <a:gd name="T27" fmla="*/ 2147483646 h 283"/>
              <a:gd name="T28" fmla="*/ 2147483646 w 235"/>
              <a:gd name="T29" fmla="*/ 2147483646 h 283"/>
              <a:gd name="T30" fmla="*/ 2147483646 w 235"/>
              <a:gd name="T31" fmla="*/ 2147483646 h 283"/>
              <a:gd name="T32" fmla="*/ 2147483646 w 235"/>
              <a:gd name="T33" fmla="*/ 2147483646 h 283"/>
              <a:gd name="T34" fmla="*/ 2147483646 w 235"/>
              <a:gd name="T35" fmla="*/ 2147483646 h 283"/>
              <a:gd name="T36" fmla="*/ 2147483646 w 235"/>
              <a:gd name="T37" fmla="*/ 2147483646 h 283"/>
              <a:gd name="T38" fmla="*/ 2147483646 w 235"/>
              <a:gd name="T39" fmla="*/ 2147483646 h 283"/>
              <a:gd name="T40" fmla="*/ 2147483646 w 235"/>
              <a:gd name="T41" fmla="*/ 2147483646 h 283"/>
              <a:gd name="T42" fmla="*/ 2147483646 w 235"/>
              <a:gd name="T43" fmla="*/ 2147483646 h 283"/>
              <a:gd name="T44" fmla="*/ 2147483646 w 235"/>
              <a:gd name="T45" fmla="*/ 2147483646 h 283"/>
              <a:gd name="T46" fmla="*/ 2147483646 w 235"/>
              <a:gd name="T47" fmla="*/ 2147483646 h 283"/>
              <a:gd name="T48" fmla="*/ 2147483646 w 235"/>
              <a:gd name="T49" fmla="*/ 2147483646 h 283"/>
              <a:gd name="T50" fmla="*/ 2147483646 w 235"/>
              <a:gd name="T51" fmla="*/ 2147483646 h 283"/>
              <a:gd name="T52" fmla="*/ 2147483646 w 235"/>
              <a:gd name="T53" fmla="*/ 2147483646 h 283"/>
              <a:gd name="T54" fmla="*/ 2147483646 w 235"/>
              <a:gd name="T55" fmla="*/ 2147483646 h 283"/>
              <a:gd name="T56" fmla="*/ 2147483646 w 235"/>
              <a:gd name="T57" fmla="*/ 2147483646 h 283"/>
              <a:gd name="T58" fmla="*/ 2147483646 w 235"/>
              <a:gd name="T59" fmla="*/ 2147483646 h 283"/>
              <a:gd name="T60" fmla="*/ 2147483646 w 235"/>
              <a:gd name="T61" fmla="*/ 2147483646 h 283"/>
              <a:gd name="T62" fmla="*/ 2147483646 w 235"/>
              <a:gd name="T63" fmla="*/ 2147483646 h 283"/>
              <a:gd name="T64" fmla="*/ 2147483646 w 235"/>
              <a:gd name="T65" fmla="*/ 2147483646 h 283"/>
              <a:gd name="T66" fmla="*/ 2147483646 w 235"/>
              <a:gd name="T67" fmla="*/ 2147483646 h 283"/>
              <a:gd name="T68" fmla="*/ 2147483646 w 235"/>
              <a:gd name="T69" fmla="*/ 2147483646 h 283"/>
              <a:gd name="T70" fmla="*/ 2147483646 w 235"/>
              <a:gd name="T71" fmla="*/ 2147483646 h 283"/>
              <a:gd name="T72" fmla="*/ 2147483646 w 235"/>
              <a:gd name="T73" fmla="*/ 2147483646 h 283"/>
              <a:gd name="T74" fmla="*/ 2147483646 w 235"/>
              <a:gd name="T75" fmla="*/ 2147483646 h 283"/>
              <a:gd name="T76" fmla="*/ 2147483646 w 235"/>
              <a:gd name="T77" fmla="*/ 2147483646 h 283"/>
              <a:gd name="T78" fmla="*/ 2147483646 w 235"/>
              <a:gd name="T79" fmla="*/ 2147483646 h 283"/>
              <a:gd name="T80" fmla="*/ 2147483646 w 235"/>
              <a:gd name="T81" fmla="*/ 2147483646 h 283"/>
              <a:gd name="T82" fmla="*/ 2147483646 w 235"/>
              <a:gd name="T83" fmla="*/ 2147483646 h 283"/>
              <a:gd name="T84" fmla="*/ 2147483646 w 235"/>
              <a:gd name="T85" fmla="*/ 2147483646 h 283"/>
              <a:gd name="T86" fmla="*/ 2147483646 w 235"/>
              <a:gd name="T87" fmla="*/ 2147483646 h 283"/>
              <a:gd name="T88" fmla="*/ 2147483646 w 235"/>
              <a:gd name="T89" fmla="*/ 2147483646 h 283"/>
              <a:gd name="T90" fmla="*/ 2147483646 w 235"/>
              <a:gd name="T91" fmla="*/ 2147483646 h 283"/>
              <a:gd name="T92" fmla="*/ 2147483646 w 235"/>
              <a:gd name="T93" fmla="*/ 2147483646 h 283"/>
              <a:gd name="T94" fmla="*/ 2147483646 w 235"/>
              <a:gd name="T95" fmla="*/ 2147483646 h 283"/>
              <a:gd name="T96" fmla="*/ 2147483646 w 235"/>
              <a:gd name="T97" fmla="*/ 2147483646 h 283"/>
              <a:gd name="T98" fmla="*/ 2147483646 w 235"/>
              <a:gd name="T99" fmla="*/ 2147483646 h 283"/>
              <a:gd name="T100" fmla="*/ 2147483646 w 235"/>
              <a:gd name="T101" fmla="*/ 2147483646 h 283"/>
              <a:gd name="T102" fmla="*/ 2147483646 w 235"/>
              <a:gd name="T103" fmla="*/ 2147483646 h 28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35" h="283">
                <a:moveTo>
                  <a:pt x="148" y="30"/>
                </a:moveTo>
                <a:cubicBezTo>
                  <a:pt x="148" y="0"/>
                  <a:pt x="148" y="0"/>
                  <a:pt x="148" y="0"/>
                </a:cubicBezTo>
                <a:cubicBezTo>
                  <a:pt x="171" y="0"/>
                  <a:pt x="171" y="0"/>
                  <a:pt x="171" y="0"/>
                </a:cubicBezTo>
                <a:cubicBezTo>
                  <a:pt x="171" y="39"/>
                  <a:pt x="171" y="39"/>
                  <a:pt x="171" y="39"/>
                </a:cubicBezTo>
                <a:cubicBezTo>
                  <a:pt x="167" y="37"/>
                  <a:pt x="162" y="35"/>
                  <a:pt x="157" y="33"/>
                </a:cubicBezTo>
                <a:cubicBezTo>
                  <a:pt x="154" y="32"/>
                  <a:pt x="151" y="31"/>
                  <a:pt x="148" y="30"/>
                </a:cubicBezTo>
                <a:close/>
                <a:moveTo>
                  <a:pt x="86" y="30"/>
                </a:moveTo>
                <a:cubicBezTo>
                  <a:pt x="86" y="0"/>
                  <a:pt x="86" y="0"/>
                  <a:pt x="86" y="0"/>
                </a:cubicBezTo>
                <a:cubicBezTo>
                  <a:pt x="64" y="0"/>
                  <a:pt x="64" y="0"/>
                  <a:pt x="64" y="0"/>
                </a:cubicBezTo>
                <a:cubicBezTo>
                  <a:pt x="64" y="39"/>
                  <a:pt x="64" y="39"/>
                  <a:pt x="64" y="39"/>
                </a:cubicBezTo>
                <a:cubicBezTo>
                  <a:pt x="71" y="35"/>
                  <a:pt x="79" y="32"/>
                  <a:pt x="86" y="30"/>
                </a:cubicBezTo>
                <a:close/>
                <a:moveTo>
                  <a:pt x="148" y="253"/>
                </a:moveTo>
                <a:cubicBezTo>
                  <a:pt x="148" y="283"/>
                  <a:pt x="148" y="283"/>
                  <a:pt x="148" y="283"/>
                </a:cubicBezTo>
                <a:cubicBezTo>
                  <a:pt x="171" y="283"/>
                  <a:pt x="171" y="283"/>
                  <a:pt x="171" y="283"/>
                </a:cubicBezTo>
                <a:cubicBezTo>
                  <a:pt x="171" y="244"/>
                  <a:pt x="171" y="244"/>
                  <a:pt x="171" y="244"/>
                </a:cubicBezTo>
                <a:cubicBezTo>
                  <a:pt x="164" y="247"/>
                  <a:pt x="156" y="250"/>
                  <a:pt x="148" y="253"/>
                </a:cubicBezTo>
                <a:close/>
                <a:moveTo>
                  <a:pt x="78" y="250"/>
                </a:moveTo>
                <a:cubicBezTo>
                  <a:pt x="73" y="248"/>
                  <a:pt x="68" y="246"/>
                  <a:pt x="64" y="244"/>
                </a:cubicBezTo>
                <a:cubicBezTo>
                  <a:pt x="64" y="283"/>
                  <a:pt x="64" y="283"/>
                  <a:pt x="64" y="283"/>
                </a:cubicBezTo>
                <a:cubicBezTo>
                  <a:pt x="86" y="283"/>
                  <a:pt x="86" y="283"/>
                  <a:pt x="86" y="283"/>
                </a:cubicBezTo>
                <a:cubicBezTo>
                  <a:pt x="86" y="253"/>
                  <a:pt x="86" y="253"/>
                  <a:pt x="86" y="253"/>
                </a:cubicBezTo>
                <a:cubicBezTo>
                  <a:pt x="83" y="252"/>
                  <a:pt x="80" y="251"/>
                  <a:pt x="78" y="250"/>
                </a:cubicBezTo>
                <a:close/>
                <a:moveTo>
                  <a:pt x="189" y="167"/>
                </a:moveTo>
                <a:cubicBezTo>
                  <a:pt x="178" y="197"/>
                  <a:pt x="149" y="217"/>
                  <a:pt x="117" y="217"/>
                </a:cubicBezTo>
                <a:cubicBezTo>
                  <a:pt x="108" y="217"/>
                  <a:pt x="100" y="216"/>
                  <a:pt x="91" y="213"/>
                </a:cubicBezTo>
                <a:cubicBezTo>
                  <a:pt x="52" y="198"/>
                  <a:pt x="32" y="154"/>
                  <a:pt x="46" y="115"/>
                </a:cubicBezTo>
                <a:cubicBezTo>
                  <a:pt x="57" y="85"/>
                  <a:pt x="86" y="65"/>
                  <a:pt x="117" y="65"/>
                </a:cubicBezTo>
                <a:cubicBezTo>
                  <a:pt x="126" y="65"/>
                  <a:pt x="135" y="67"/>
                  <a:pt x="144" y="70"/>
                </a:cubicBezTo>
                <a:cubicBezTo>
                  <a:pt x="183" y="84"/>
                  <a:pt x="203" y="128"/>
                  <a:pt x="189" y="167"/>
                </a:cubicBezTo>
                <a:close/>
                <a:moveTo>
                  <a:pt x="166" y="117"/>
                </a:moveTo>
                <a:cubicBezTo>
                  <a:pt x="168" y="119"/>
                  <a:pt x="169" y="122"/>
                  <a:pt x="169" y="124"/>
                </a:cubicBezTo>
                <a:cubicBezTo>
                  <a:pt x="180" y="119"/>
                  <a:pt x="180" y="119"/>
                  <a:pt x="180" y="119"/>
                </a:cubicBezTo>
                <a:cubicBezTo>
                  <a:pt x="183" y="119"/>
                  <a:pt x="183" y="116"/>
                  <a:pt x="183" y="114"/>
                </a:cubicBezTo>
                <a:cubicBezTo>
                  <a:pt x="182" y="112"/>
                  <a:pt x="179" y="111"/>
                  <a:pt x="177" y="112"/>
                </a:cubicBezTo>
                <a:lnTo>
                  <a:pt x="166" y="117"/>
                </a:lnTo>
                <a:close/>
                <a:moveTo>
                  <a:pt x="153" y="100"/>
                </a:moveTo>
                <a:cubicBezTo>
                  <a:pt x="155" y="102"/>
                  <a:pt x="157" y="103"/>
                  <a:pt x="159" y="105"/>
                </a:cubicBezTo>
                <a:cubicBezTo>
                  <a:pt x="167" y="97"/>
                  <a:pt x="167" y="97"/>
                  <a:pt x="167" y="97"/>
                </a:cubicBezTo>
                <a:cubicBezTo>
                  <a:pt x="169" y="95"/>
                  <a:pt x="169" y="93"/>
                  <a:pt x="167" y="91"/>
                </a:cubicBezTo>
                <a:cubicBezTo>
                  <a:pt x="166" y="90"/>
                  <a:pt x="163" y="90"/>
                  <a:pt x="162" y="91"/>
                </a:cubicBezTo>
                <a:lnTo>
                  <a:pt x="153" y="100"/>
                </a:lnTo>
                <a:close/>
                <a:moveTo>
                  <a:pt x="135" y="89"/>
                </a:moveTo>
                <a:cubicBezTo>
                  <a:pt x="135" y="89"/>
                  <a:pt x="136" y="90"/>
                  <a:pt x="136" y="90"/>
                </a:cubicBezTo>
                <a:cubicBezTo>
                  <a:pt x="138" y="91"/>
                  <a:pt x="140" y="91"/>
                  <a:pt x="142" y="92"/>
                </a:cubicBezTo>
                <a:cubicBezTo>
                  <a:pt x="147" y="81"/>
                  <a:pt x="147" y="81"/>
                  <a:pt x="147" y="81"/>
                </a:cubicBezTo>
                <a:cubicBezTo>
                  <a:pt x="147" y="79"/>
                  <a:pt x="146" y="77"/>
                  <a:pt x="144" y="76"/>
                </a:cubicBezTo>
                <a:cubicBezTo>
                  <a:pt x="142" y="75"/>
                  <a:pt x="140" y="76"/>
                  <a:pt x="139" y="78"/>
                </a:cubicBezTo>
                <a:lnTo>
                  <a:pt x="135" y="89"/>
                </a:lnTo>
                <a:close/>
                <a:moveTo>
                  <a:pt x="110" y="89"/>
                </a:moveTo>
                <a:cubicBezTo>
                  <a:pt x="114" y="89"/>
                  <a:pt x="114" y="89"/>
                  <a:pt x="114" y="89"/>
                </a:cubicBezTo>
                <a:cubicBezTo>
                  <a:pt x="114" y="83"/>
                  <a:pt x="114" y="83"/>
                  <a:pt x="114" y="83"/>
                </a:cubicBezTo>
                <a:cubicBezTo>
                  <a:pt x="114" y="81"/>
                  <a:pt x="114" y="80"/>
                  <a:pt x="114" y="78"/>
                </a:cubicBezTo>
                <a:cubicBezTo>
                  <a:pt x="115" y="80"/>
                  <a:pt x="116" y="81"/>
                  <a:pt x="116" y="82"/>
                </a:cubicBezTo>
                <a:cubicBezTo>
                  <a:pt x="120" y="89"/>
                  <a:pt x="120" y="89"/>
                  <a:pt x="120" y="89"/>
                </a:cubicBezTo>
                <a:cubicBezTo>
                  <a:pt x="125" y="89"/>
                  <a:pt x="125" y="89"/>
                  <a:pt x="125" y="89"/>
                </a:cubicBezTo>
                <a:cubicBezTo>
                  <a:pt x="125" y="71"/>
                  <a:pt x="125" y="71"/>
                  <a:pt x="125" y="71"/>
                </a:cubicBezTo>
                <a:cubicBezTo>
                  <a:pt x="120" y="71"/>
                  <a:pt x="120" y="71"/>
                  <a:pt x="120" y="71"/>
                </a:cubicBezTo>
                <a:cubicBezTo>
                  <a:pt x="120" y="76"/>
                  <a:pt x="120" y="76"/>
                  <a:pt x="120" y="76"/>
                </a:cubicBezTo>
                <a:cubicBezTo>
                  <a:pt x="120" y="78"/>
                  <a:pt x="120" y="80"/>
                  <a:pt x="121" y="81"/>
                </a:cubicBezTo>
                <a:cubicBezTo>
                  <a:pt x="120" y="80"/>
                  <a:pt x="119" y="78"/>
                  <a:pt x="119" y="77"/>
                </a:cubicBezTo>
                <a:cubicBezTo>
                  <a:pt x="115" y="71"/>
                  <a:pt x="115" y="71"/>
                  <a:pt x="115" y="71"/>
                </a:cubicBezTo>
                <a:cubicBezTo>
                  <a:pt x="110" y="71"/>
                  <a:pt x="110" y="71"/>
                  <a:pt x="110" y="71"/>
                </a:cubicBezTo>
                <a:lnTo>
                  <a:pt x="110" y="89"/>
                </a:lnTo>
                <a:close/>
                <a:moveTo>
                  <a:pt x="105" y="135"/>
                </a:moveTo>
                <a:cubicBezTo>
                  <a:pt x="94" y="145"/>
                  <a:pt x="72" y="167"/>
                  <a:pt x="70" y="169"/>
                </a:cubicBezTo>
                <a:cubicBezTo>
                  <a:pt x="68" y="171"/>
                  <a:pt x="69" y="174"/>
                  <a:pt x="72" y="173"/>
                </a:cubicBezTo>
                <a:cubicBezTo>
                  <a:pt x="75" y="172"/>
                  <a:pt x="104" y="161"/>
                  <a:pt x="118" y="155"/>
                </a:cubicBezTo>
                <a:cubicBezTo>
                  <a:pt x="113" y="156"/>
                  <a:pt x="108" y="153"/>
                  <a:pt x="105" y="149"/>
                </a:cubicBezTo>
                <a:cubicBezTo>
                  <a:pt x="103" y="145"/>
                  <a:pt x="103" y="139"/>
                  <a:pt x="105" y="135"/>
                </a:cubicBezTo>
                <a:close/>
                <a:moveTo>
                  <a:pt x="88" y="81"/>
                </a:moveTo>
                <a:cubicBezTo>
                  <a:pt x="93" y="92"/>
                  <a:pt x="93" y="92"/>
                  <a:pt x="93" y="92"/>
                </a:cubicBezTo>
                <a:cubicBezTo>
                  <a:pt x="95" y="91"/>
                  <a:pt x="98" y="90"/>
                  <a:pt x="100" y="89"/>
                </a:cubicBezTo>
                <a:cubicBezTo>
                  <a:pt x="96" y="78"/>
                  <a:pt x="96" y="78"/>
                  <a:pt x="96" y="78"/>
                </a:cubicBezTo>
                <a:cubicBezTo>
                  <a:pt x="95" y="76"/>
                  <a:pt x="92" y="75"/>
                  <a:pt x="90" y="76"/>
                </a:cubicBezTo>
                <a:cubicBezTo>
                  <a:pt x="88" y="77"/>
                  <a:pt x="87" y="79"/>
                  <a:pt x="88" y="81"/>
                </a:cubicBezTo>
                <a:close/>
                <a:moveTo>
                  <a:pt x="67" y="97"/>
                </a:moveTo>
                <a:cubicBezTo>
                  <a:pt x="76" y="105"/>
                  <a:pt x="76" y="105"/>
                  <a:pt x="76" y="105"/>
                </a:cubicBezTo>
                <a:cubicBezTo>
                  <a:pt x="78" y="103"/>
                  <a:pt x="80" y="102"/>
                  <a:pt x="81" y="100"/>
                </a:cubicBezTo>
                <a:cubicBezTo>
                  <a:pt x="73" y="91"/>
                  <a:pt x="73" y="91"/>
                  <a:pt x="73" y="91"/>
                </a:cubicBezTo>
                <a:cubicBezTo>
                  <a:pt x="72" y="90"/>
                  <a:pt x="69" y="90"/>
                  <a:pt x="67" y="91"/>
                </a:cubicBezTo>
                <a:cubicBezTo>
                  <a:pt x="66" y="93"/>
                  <a:pt x="66" y="95"/>
                  <a:pt x="67" y="97"/>
                </a:cubicBezTo>
                <a:close/>
                <a:moveTo>
                  <a:pt x="54" y="119"/>
                </a:moveTo>
                <a:cubicBezTo>
                  <a:pt x="65" y="124"/>
                  <a:pt x="65" y="124"/>
                  <a:pt x="65" y="124"/>
                </a:cubicBezTo>
                <a:cubicBezTo>
                  <a:pt x="66" y="123"/>
                  <a:pt x="66" y="123"/>
                  <a:pt x="66" y="122"/>
                </a:cubicBezTo>
                <a:cubicBezTo>
                  <a:pt x="67" y="120"/>
                  <a:pt x="67" y="119"/>
                  <a:pt x="68" y="117"/>
                </a:cubicBezTo>
                <a:cubicBezTo>
                  <a:pt x="57" y="112"/>
                  <a:pt x="57" y="112"/>
                  <a:pt x="57" y="112"/>
                </a:cubicBezTo>
                <a:cubicBezTo>
                  <a:pt x="55" y="111"/>
                  <a:pt x="53" y="112"/>
                  <a:pt x="52" y="114"/>
                </a:cubicBezTo>
                <a:cubicBezTo>
                  <a:pt x="51" y="116"/>
                  <a:pt x="52" y="119"/>
                  <a:pt x="54" y="119"/>
                </a:cubicBezTo>
                <a:close/>
                <a:moveTo>
                  <a:pt x="52" y="150"/>
                </a:moveTo>
                <a:cubicBezTo>
                  <a:pt x="56" y="150"/>
                  <a:pt x="56" y="150"/>
                  <a:pt x="56" y="150"/>
                </a:cubicBezTo>
                <a:cubicBezTo>
                  <a:pt x="58" y="142"/>
                  <a:pt x="58" y="142"/>
                  <a:pt x="58" y="142"/>
                </a:cubicBezTo>
                <a:cubicBezTo>
                  <a:pt x="58" y="141"/>
                  <a:pt x="58" y="139"/>
                  <a:pt x="59" y="137"/>
                </a:cubicBezTo>
                <a:cubicBezTo>
                  <a:pt x="59" y="137"/>
                  <a:pt x="59" y="137"/>
                  <a:pt x="59" y="137"/>
                </a:cubicBezTo>
                <a:cubicBezTo>
                  <a:pt x="59" y="139"/>
                  <a:pt x="59" y="141"/>
                  <a:pt x="59" y="142"/>
                </a:cubicBezTo>
                <a:cubicBezTo>
                  <a:pt x="61" y="150"/>
                  <a:pt x="61" y="150"/>
                  <a:pt x="61" y="150"/>
                </a:cubicBezTo>
                <a:cubicBezTo>
                  <a:pt x="65" y="150"/>
                  <a:pt x="65" y="150"/>
                  <a:pt x="65" y="150"/>
                </a:cubicBezTo>
                <a:cubicBezTo>
                  <a:pt x="69" y="133"/>
                  <a:pt x="69" y="133"/>
                  <a:pt x="69" y="133"/>
                </a:cubicBezTo>
                <a:cubicBezTo>
                  <a:pt x="66" y="133"/>
                  <a:pt x="66" y="133"/>
                  <a:pt x="66" y="133"/>
                </a:cubicBezTo>
                <a:cubicBezTo>
                  <a:pt x="64" y="140"/>
                  <a:pt x="64" y="140"/>
                  <a:pt x="64" y="140"/>
                </a:cubicBezTo>
                <a:cubicBezTo>
                  <a:pt x="64" y="142"/>
                  <a:pt x="63" y="144"/>
                  <a:pt x="63" y="146"/>
                </a:cubicBezTo>
                <a:cubicBezTo>
                  <a:pt x="63" y="146"/>
                  <a:pt x="63" y="146"/>
                  <a:pt x="63" y="146"/>
                </a:cubicBezTo>
                <a:cubicBezTo>
                  <a:pt x="63" y="144"/>
                  <a:pt x="63" y="142"/>
                  <a:pt x="62" y="140"/>
                </a:cubicBezTo>
                <a:cubicBezTo>
                  <a:pt x="61" y="133"/>
                  <a:pt x="61" y="133"/>
                  <a:pt x="61" y="133"/>
                </a:cubicBezTo>
                <a:cubicBezTo>
                  <a:pt x="57" y="133"/>
                  <a:pt x="57" y="133"/>
                  <a:pt x="57" y="133"/>
                </a:cubicBezTo>
                <a:cubicBezTo>
                  <a:pt x="55" y="140"/>
                  <a:pt x="55" y="140"/>
                  <a:pt x="55" y="140"/>
                </a:cubicBezTo>
                <a:cubicBezTo>
                  <a:pt x="55" y="142"/>
                  <a:pt x="55" y="144"/>
                  <a:pt x="54" y="146"/>
                </a:cubicBezTo>
                <a:cubicBezTo>
                  <a:pt x="54" y="146"/>
                  <a:pt x="54" y="146"/>
                  <a:pt x="54" y="146"/>
                </a:cubicBezTo>
                <a:cubicBezTo>
                  <a:pt x="54" y="144"/>
                  <a:pt x="54" y="142"/>
                  <a:pt x="53" y="140"/>
                </a:cubicBezTo>
                <a:cubicBezTo>
                  <a:pt x="52" y="133"/>
                  <a:pt x="52" y="133"/>
                  <a:pt x="52" y="133"/>
                </a:cubicBezTo>
                <a:cubicBezTo>
                  <a:pt x="48" y="133"/>
                  <a:pt x="48" y="133"/>
                  <a:pt x="48" y="133"/>
                </a:cubicBezTo>
                <a:lnTo>
                  <a:pt x="52" y="150"/>
                </a:lnTo>
                <a:close/>
                <a:moveTo>
                  <a:pt x="68" y="166"/>
                </a:moveTo>
                <a:cubicBezTo>
                  <a:pt x="67" y="164"/>
                  <a:pt x="66" y="161"/>
                  <a:pt x="65" y="159"/>
                </a:cubicBezTo>
                <a:cubicBezTo>
                  <a:pt x="54" y="163"/>
                  <a:pt x="54" y="163"/>
                  <a:pt x="54" y="163"/>
                </a:cubicBezTo>
                <a:cubicBezTo>
                  <a:pt x="52" y="164"/>
                  <a:pt x="51" y="166"/>
                  <a:pt x="52" y="168"/>
                </a:cubicBezTo>
                <a:cubicBezTo>
                  <a:pt x="53" y="170"/>
                  <a:pt x="54" y="171"/>
                  <a:pt x="56" y="171"/>
                </a:cubicBezTo>
                <a:cubicBezTo>
                  <a:pt x="56" y="171"/>
                  <a:pt x="57" y="171"/>
                  <a:pt x="57" y="170"/>
                </a:cubicBezTo>
                <a:lnTo>
                  <a:pt x="68" y="166"/>
                </a:lnTo>
                <a:close/>
                <a:moveTo>
                  <a:pt x="82" y="183"/>
                </a:moveTo>
                <a:cubicBezTo>
                  <a:pt x="80" y="181"/>
                  <a:pt x="78" y="179"/>
                  <a:pt x="76" y="177"/>
                </a:cubicBezTo>
                <a:cubicBezTo>
                  <a:pt x="67" y="186"/>
                  <a:pt x="67" y="186"/>
                  <a:pt x="67" y="186"/>
                </a:cubicBezTo>
                <a:cubicBezTo>
                  <a:pt x="66" y="187"/>
                  <a:pt x="66" y="190"/>
                  <a:pt x="67" y="191"/>
                </a:cubicBezTo>
                <a:cubicBezTo>
                  <a:pt x="68" y="192"/>
                  <a:pt x="69" y="192"/>
                  <a:pt x="70" y="192"/>
                </a:cubicBezTo>
                <a:cubicBezTo>
                  <a:pt x="71" y="192"/>
                  <a:pt x="72" y="192"/>
                  <a:pt x="73" y="191"/>
                </a:cubicBezTo>
                <a:lnTo>
                  <a:pt x="82" y="183"/>
                </a:lnTo>
                <a:close/>
                <a:moveTo>
                  <a:pt x="100" y="193"/>
                </a:moveTo>
                <a:cubicBezTo>
                  <a:pt x="100" y="193"/>
                  <a:pt x="99" y="193"/>
                  <a:pt x="98" y="193"/>
                </a:cubicBezTo>
                <a:cubicBezTo>
                  <a:pt x="96" y="192"/>
                  <a:pt x="95" y="191"/>
                  <a:pt x="93" y="190"/>
                </a:cubicBezTo>
                <a:cubicBezTo>
                  <a:pt x="88" y="201"/>
                  <a:pt x="88" y="201"/>
                  <a:pt x="88" y="201"/>
                </a:cubicBezTo>
                <a:cubicBezTo>
                  <a:pt x="87" y="203"/>
                  <a:pt x="88" y="206"/>
                  <a:pt x="90" y="207"/>
                </a:cubicBezTo>
                <a:cubicBezTo>
                  <a:pt x="91" y="207"/>
                  <a:pt x="91" y="207"/>
                  <a:pt x="92" y="207"/>
                </a:cubicBezTo>
                <a:cubicBezTo>
                  <a:pt x="93" y="207"/>
                  <a:pt x="95" y="206"/>
                  <a:pt x="96" y="204"/>
                </a:cubicBezTo>
                <a:lnTo>
                  <a:pt x="100" y="193"/>
                </a:lnTo>
                <a:close/>
                <a:moveTo>
                  <a:pt x="123" y="205"/>
                </a:moveTo>
                <a:cubicBezTo>
                  <a:pt x="123" y="203"/>
                  <a:pt x="122" y="201"/>
                  <a:pt x="119" y="200"/>
                </a:cubicBezTo>
                <a:cubicBezTo>
                  <a:pt x="117" y="199"/>
                  <a:pt x="116" y="199"/>
                  <a:pt x="116" y="198"/>
                </a:cubicBezTo>
                <a:cubicBezTo>
                  <a:pt x="116" y="197"/>
                  <a:pt x="116" y="196"/>
                  <a:pt x="118" y="196"/>
                </a:cubicBezTo>
                <a:cubicBezTo>
                  <a:pt x="120" y="196"/>
                  <a:pt x="121" y="196"/>
                  <a:pt x="122" y="197"/>
                </a:cubicBezTo>
                <a:cubicBezTo>
                  <a:pt x="122" y="194"/>
                  <a:pt x="122" y="194"/>
                  <a:pt x="122" y="194"/>
                </a:cubicBezTo>
                <a:cubicBezTo>
                  <a:pt x="121" y="193"/>
                  <a:pt x="120" y="193"/>
                  <a:pt x="118" y="193"/>
                </a:cubicBezTo>
                <a:cubicBezTo>
                  <a:pt x="114" y="193"/>
                  <a:pt x="112" y="195"/>
                  <a:pt x="112" y="198"/>
                </a:cubicBezTo>
                <a:cubicBezTo>
                  <a:pt x="112" y="200"/>
                  <a:pt x="114" y="202"/>
                  <a:pt x="116" y="203"/>
                </a:cubicBezTo>
                <a:cubicBezTo>
                  <a:pt x="118" y="204"/>
                  <a:pt x="119" y="204"/>
                  <a:pt x="119" y="205"/>
                </a:cubicBezTo>
                <a:cubicBezTo>
                  <a:pt x="119" y="206"/>
                  <a:pt x="118" y="207"/>
                  <a:pt x="117" y="207"/>
                </a:cubicBezTo>
                <a:cubicBezTo>
                  <a:pt x="115" y="207"/>
                  <a:pt x="113" y="207"/>
                  <a:pt x="112" y="206"/>
                </a:cubicBezTo>
                <a:cubicBezTo>
                  <a:pt x="112" y="209"/>
                  <a:pt x="112" y="209"/>
                  <a:pt x="112" y="209"/>
                </a:cubicBezTo>
                <a:cubicBezTo>
                  <a:pt x="113" y="210"/>
                  <a:pt x="114" y="210"/>
                  <a:pt x="116" y="210"/>
                </a:cubicBezTo>
                <a:cubicBezTo>
                  <a:pt x="121" y="210"/>
                  <a:pt x="123" y="208"/>
                  <a:pt x="123" y="205"/>
                </a:cubicBezTo>
                <a:close/>
                <a:moveTo>
                  <a:pt x="123" y="138"/>
                </a:moveTo>
                <a:cubicBezTo>
                  <a:pt x="122" y="136"/>
                  <a:pt x="120" y="135"/>
                  <a:pt x="117" y="135"/>
                </a:cubicBezTo>
                <a:cubicBezTo>
                  <a:pt x="116" y="135"/>
                  <a:pt x="115" y="135"/>
                  <a:pt x="114" y="136"/>
                </a:cubicBezTo>
                <a:cubicBezTo>
                  <a:pt x="112" y="137"/>
                  <a:pt x="111" y="138"/>
                  <a:pt x="111" y="140"/>
                </a:cubicBezTo>
                <a:cubicBezTo>
                  <a:pt x="111" y="142"/>
                  <a:pt x="111" y="143"/>
                  <a:pt x="112" y="145"/>
                </a:cubicBezTo>
                <a:cubicBezTo>
                  <a:pt x="113" y="147"/>
                  <a:pt x="115" y="148"/>
                  <a:pt x="117" y="148"/>
                </a:cubicBezTo>
                <a:cubicBezTo>
                  <a:pt x="119" y="148"/>
                  <a:pt x="120" y="147"/>
                  <a:pt x="121" y="147"/>
                </a:cubicBezTo>
                <a:cubicBezTo>
                  <a:pt x="124" y="145"/>
                  <a:pt x="125" y="141"/>
                  <a:pt x="123" y="138"/>
                </a:cubicBezTo>
                <a:close/>
                <a:moveTo>
                  <a:pt x="130" y="148"/>
                </a:moveTo>
                <a:cubicBezTo>
                  <a:pt x="140" y="138"/>
                  <a:pt x="163" y="115"/>
                  <a:pt x="165" y="114"/>
                </a:cubicBezTo>
                <a:cubicBezTo>
                  <a:pt x="167" y="111"/>
                  <a:pt x="165" y="108"/>
                  <a:pt x="162" y="110"/>
                </a:cubicBezTo>
                <a:cubicBezTo>
                  <a:pt x="160" y="111"/>
                  <a:pt x="130" y="122"/>
                  <a:pt x="117" y="127"/>
                </a:cubicBezTo>
                <a:cubicBezTo>
                  <a:pt x="122" y="127"/>
                  <a:pt x="126" y="129"/>
                  <a:pt x="129" y="134"/>
                </a:cubicBezTo>
                <a:cubicBezTo>
                  <a:pt x="132" y="138"/>
                  <a:pt x="132" y="143"/>
                  <a:pt x="130" y="148"/>
                </a:cubicBezTo>
                <a:close/>
                <a:moveTo>
                  <a:pt x="147" y="201"/>
                </a:moveTo>
                <a:cubicBezTo>
                  <a:pt x="142" y="190"/>
                  <a:pt x="142" y="190"/>
                  <a:pt x="142" y="190"/>
                </a:cubicBezTo>
                <a:cubicBezTo>
                  <a:pt x="140" y="191"/>
                  <a:pt x="137" y="192"/>
                  <a:pt x="135" y="193"/>
                </a:cubicBezTo>
                <a:cubicBezTo>
                  <a:pt x="139" y="204"/>
                  <a:pt x="139" y="204"/>
                  <a:pt x="139" y="204"/>
                </a:cubicBezTo>
                <a:cubicBezTo>
                  <a:pt x="140" y="206"/>
                  <a:pt x="141" y="207"/>
                  <a:pt x="143" y="207"/>
                </a:cubicBezTo>
                <a:cubicBezTo>
                  <a:pt x="143" y="207"/>
                  <a:pt x="144" y="207"/>
                  <a:pt x="144" y="207"/>
                </a:cubicBezTo>
                <a:cubicBezTo>
                  <a:pt x="146" y="206"/>
                  <a:pt x="147" y="203"/>
                  <a:pt x="147" y="201"/>
                </a:cubicBezTo>
                <a:close/>
                <a:moveTo>
                  <a:pt x="167" y="186"/>
                </a:moveTo>
                <a:cubicBezTo>
                  <a:pt x="159" y="177"/>
                  <a:pt x="159" y="177"/>
                  <a:pt x="159" y="177"/>
                </a:cubicBezTo>
                <a:cubicBezTo>
                  <a:pt x="157" y="179"/>
                  <a:pt x="155" y="181"/>
                  <a:pt x="153" y="183"/>
                </a:cubicBezTo>
                <a:cubicBezTo>
                  <a:pt x="162" y="191"/>
                  <a:pt x="162" y="191"/>
                  <a:pt x="162" y="191"/>
                </a:cubicBezTo>
                <a:cubicBezTo>
                  <a:pt x="162" y="192"/>
                  <a:pt x="163" y="192"/>
                  <a:pt x="165" y="192"/>
                </a:cubicBezTo>
                <a:cubicBezTo>
                  <a:pt x="166" y="192"/>
                  <a:pt x="167" y="192"/>
                  <a:pt x="167" y="191"/>
                </a:cubicBezTo>
                <a:cubicBezTo>
                  <a:pt x="169" y="190"/>
                  <a:pt x="169" y="187"/>
                  <a:pt x="167" y="186"/>
                </a:cubicBezTo>
                <a:close/>
                <a:moveTo>
                  <a:pt x="180" y="163"/>
                </a:moveTo>
                <a:cubicBezTo>
                  <a:pt x="169" y="159"/>
                  <a:pt x="169" y="159"/>
                  <a:pt x="169" y="159"/>
                </a:cubicBezTo>
                <a:cubicBezTo>
                  <a:pt x="169" y="159"/>
                  <a:pt x="169" y="160"/>
                  <a:pt x="169" y="160"/>
                </a:cubicBezTo>
                <a:cubicBezTo>
                  <a:pt x="168" y="162"/>
                  <a:pt x="167" y="164"/>
                  <a:pt x="166" y="166"/>
                </a:cubicBezTo>
                <a:cubicBezTo>
                  <a:pt x="177" y="170"/>
                  <a:pt x="177" y="170"/>
                  <a:pt x="177" y="170"/>
                </a:cubicBezTo>
                <a:cubicBezTo>
                  <a:pt x="178" y="171"/>
                  <a:pt x="178" y="171"/>
                  <a:pt x="179" y="171"/>
                </a:cubicBezTo>
                <a:cubicBezTo>
                  <a:pt x="181" y="171"/>
                  <a:pt x="182" y="170"/>
                  <a:pt x="183" y="168"/>
                </a:cubicBezTo>
                <a:cubicBezTo>
                  <a:pt x="183" y="166"/>
                  <a:pt x="183" y="164"/>
                  <a:pt x="180" y="163"/>
                </a:cubicBezTo>
                <a:close/>
                <a:moveTo>
                  <a:pt x="184" y="147"/>
                </a:moveTo>
                <a:cubicBezTo>
                  <a:pt x="177" y="147"/>
                  <a:pt x="177" y="147"/>
                  <a:pt x="177" y="147"/>
                </a:cubicBezTo>
                <a:cubicBezTo>
                  <a:pt x="177" y="143"/>
                  <a:pt x="177" y="143"/>
                  <a:pt x="177" y="143"/>
                </a:cubicBezTo>
                <a:cubicBezTo>
                  <a:pt x="184" y="143"/>
                  <a:pt x="184" y="143"/>
                  <a:pt x="184" y="143"/>
                </a:cubicBezTo>
                <a:cubicBezTo>
                  <a:pt x="184" y="139"/>
                  <a:pt x="184" y="139"/>
                  <a:pt x="184" y="139"/>
                </a:cubicBezTo>
                <a:cubicBezTo>
                  <a:pt x="177" y="139"/>
                  <a:pt x="177" y="139"/>
                  <a:pt x="177" y="139"/>
                </a:cubicBezTo>
                <a:cubicBezTo>
                  <a:pt x="177" y="136"/>
                  <a:pt x="177" y="136"/>
                  <a:pt x="177" y="136"/>
                </a:cubicBezTo>
                <a:cubicBezTo>
                  <a:pt x="184" y="136"/>
                  <a:pt x="184" y="136"/>
                  <a:pt x="184" y="136"/>
                </a:cubicBezTo>
                <a:cubicBezTo>
                  <a:pt x="184" y="133"/>
                  <a:pt x="184" y="133"/>
                  <a:pt x="184" y="133"/>
                </a:cubicBezTo>
                <a:cubicBezTo>
                  <a:pt x="174" y="133"/>
                  <a:pt x="174" y="133"/>
                  <a:pt x="174" y="133"/>
                </a:cubicBezTo>
                <a:cubicBezTo>
                  <a:pt x="174" y="150"/>
                  <a:pt x="174" y="150"/>
                  <a:pt x="174" y="150"/>
                </a:cubicBezTo>
                <a:cubicBezTo>
                  <a:pt x="184" y="150"/>
                  <a:pt x="184" y="150"/>
                  <a:pt x="184" y="150"/>
                </a:cubicBezTo>
                <a:lnTo>
                  <a:pt x="184" y="147"/>
                </a:lnTo>
                <a:close/>
                <a:moveTo>
                  <a:pt x="153" y="43"/>
                </a:moveTo>
                <a:cubicBezTo>
                  <a:pt x="142" y="39"/>
                  <a:pt x="130" y="37"/>
                  <a:pt x="117" y="37"/>
                </a:cubicBezTo>
                <a:cubicBezTo>
                  <a:pt x="74" y="37"/>
                  <a:pt x="35" y="64"/>
                  <a:pt x="19" y="105"/>
                </a:cubicBezTo>
                <a:cubicBezTo>
                  <a:pt x="0" y="159"/>
                  <a:pt x="27" y="219"/>
                  <a:pt x="81" y="239"/>
                </a:cubicBezTo>
                <a:cubicBezTo>
                  <a:pt x="93" y="243"/>
                  <a:pt x="105" y="246"/>
                  <a:pt x="117" y="246"/>
                </a:cubicBezTo>
                <a:cubicBezTo>
                  <a:pt x="161" y="246"/>
                  <a:pt x="200" y="218"/>
                  <a:pt x="215" y="177"/>
                </a:cubicBezTo>
                <a:cubicBezTo>
                  <a:pt x="235" y="123"/>
                  <a:pt x="207" y="63"/>
                  <a:pt x="153" y="43"/>
                </a:cubicBezTo>
                <a:close/>
                <a:moveTo>
                  <a:pt x="199" y="171"/>
                </a:moveTo>
                <a:cubicBezTo>
                  <a:pt x="187" y="206"/>
                  <a:pt x="154" y="229"/>
                  <a:pt x="117" y="229"/>
                </a:cubicBezTo>
                <a:cubicBezTo>
                  <a:pt x="107" y="229"/>
                  <a:pt x="97" y="227"/>
                  <a:pt x="87" y="223"/>
                </a:cubicBezTo>
                <a:cubicBezTo>
                  <a:pt x="42" y="207"/>
                  <a:pt x="19" y="156"/>
                  <a:pt x="35" y="111"/>
                </a:cubicBezTo>
                <a:cubicBezTo>
                  <a:pt x="48" y="77"/>
                  <a:pt x="81" y="54"/>
                  <a:pt x="117" y="54"/>
                </a:cubicBezTo>
                <a:cubicBezTo>
                  <a:pt x="128" y="54"/>
                  <a:pt x="138" y="56"/>
                  <a:pt x="147" y="59"/>
                </a:cubicBezTo>
                <a:cubicBezTo>
                  <a:pt x="193" y="76"/>
                  <a:pt x="216" y="126"/>
                  <a:pt x="199" y="171"/>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endParaRPr>
          </a:p>
        </p:txBody>
      </p:sp>
      <p:sp>
        <p:nvSpPr>
          <p:cNvPr id="32" name="Oval 22"/>
          <p:cNvSpPr>
            <a:spLocks noChangeArrowheads="1"/>
          </p:cNvSpPr>
          <p:nvPr/>
        </p:nvSpPr>
        <p:spPr bwMode="auto">
          <a:xfrm>
            <a:off x="5625100" y="3559570"/>
            <a:ext cx="717454" cy="717454"/>
          </a:xfrm>
          <a:prstGeom prst="ellipse">
            <a:avLst/>
          </a:prstGeom>
          <a:solidFill>
            <a:schemeClr val="accent1"/>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24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600" b="0" i="0" u="none" strike="noStrike" kern="1200" cap="none" spc="0" normalizeH="0" baseline="0" noProof="0">
              <a:ln>
                <a:noFill/>
              </a:ln>
              <a:solidFill>
                <a:srgbClr val="FFFFFF"/>
              </a:solidFill>
              <a:effectLst/>
              <a:uLnTx/>
              <a:uFillTx/>
              <a:latin typeface="FontAwesome"/>
              <a:ea typeface="宋体" panose="02010600030101010101" pitchFamily="2" charset="-122"/>
              <a:cs typeface="+mn-cs"/>
            </a:endParaRPr>
          </a:p>
        </p:txBody>
      </p:sp>
      <p:sp>
        <p:nvSpPr>
          <p:cNvPr id="33" name="文本框 32" descr="#clear#"/>
          <p:cNvSpPr txBox="1"/>
          <p:nvPr/>
        </p:nvSpPr>
        <p:spPr>
          <a:xfrm>
            <a:off x="6604345" y="3456631"/>
            <a:ext cx="3434862"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34" name="Freefo"/>
          <p:cNvSpPr>
            <a:spLocks noEditPoints="1"/>
          </p:cNvSpPr>
          <p:nvPr/>
        </p:nvSpPr>
        <p:spPr bwMode="auto">
          <a:xfrm flipH="1">
            <a:off x="5829973" y="3694417"/>
            <a:ext cx="307709" cy="447760"/>
          </a:xfrm>
          <a:custGeom>
            <a:avLst/>
            <a:gdLst>
              <a:gd name="T0" fmla="*/ 358476 w 85"/>
              <a:gd name="T1" fmla="*/ 0 h 123"/>
              <a:gd name="T2" fmla="*/ 0 w 85"/>
              <a:gd name="T3" fmla="*/ 360479 h 123"/>
              <a:gd name="T4" fmla="*/ 162168 w 85"/>
              <a:gd name="T5" fmla="*/ 755289 h 123"/>
              <a:gd name="T6" fmla="*/ 358476 w 85"/>
              <a:gd name="T7" fmla="*/ 1055688 h 123"/>
              <a:gd name="T8" fmla="*/ 554785 w 85"/>
              <a:gd name="T9" fmla="*/ 755289 h 123"/>
              <a:gd name="T10" fmla="*/ 725488 w 85"/>
              <a:gd name="T11" fmla="*/ 360479 h 123"/>
              <a:gd name="T12" fmla="*/ 358476 w 85"/>
              <a:gd name="T13" fmla="*/ 0 h 123"/>
              <a:gd name="T14" fmla="*/ 443828 w 85"/>
              <a:gd name="T15" fmla="*/ 892614 h 123"/>
              <a:gd name="T16" fmla="*/ 281660 w 85"/>
              <a:gd name="T17" fmla="*/ 909780 h 123"/>
              <a:gd name="T18" fmla="*/ 264590 w 85"/>
              <a:gd name="T19" fmla="*/ 849700 h 123"/>
              <a:gd name="T20" fmla="*/ 264590 w 85"/>
              <a:gd name="T21" fmla="*/ 849700 h 123"/>
              <a:gd name="T22" fmla="*/ 469433 w 85"/>
              <a:gd name="T23" fmla="*/ 823952 h 123"/>
              <a:gd name="T24" fmla="*/ 460898 w 85"/>
              <a:gd name="T25" fmla="*/ 849700 h 123"/>
              <a:gd name="T26" fmla="*/ 443828 w 85"/>
              <a:gd name="T27" fmla="*/ 892614 h 123"/>
              <a:gd name="T28" fmla="*/ 256055 w 85"/>
              <a:gd name="T29" fmla="*/ 815369 h 123"/>
              <a:gd name="T30" fmla="*/ 230449 w 85"/>
              <a:gd name="T31" fmla="*/ 755289 h 123"/>
              <a:gd name="T32" fmla="*/ 486504 w 85"/>
              <a:gd name="T33" fmla="*/ 755289 h 123"/>
              <a:gd name="T34" fmla="*/ 477969 w 85"/>
              <a:gd name="T35" fmla="*/ 789620 h 123"/>
              <a:gd name="T36" fmla="*/ 256055 w 85"/>
              <a:gd name="T37" fmla="*/ 815369 h 123"/>
              <a:gd name="T38" fmla="*/ 358476 w 85"/>
              <a:gd name="T39" fmla="*/ 987025 h 123"/>
              <a:gd name="T40" fmla="*/ 298730 w 85"/>
              <a:gd name="T41" fmla="*/ 944111 h 123"/>
              <a:gd name="T42" fmla="*/ 435293 w 85"/>
              <a:gd name="T43" fmla="*/ 926946 h 123"/>
              <a:gd name="T44" fmla="*/ 358476 w 85"/>
              <a:gd name="T45" fmla="*/ 987025 h 123"/>
              <a:gd name="T46" fmla="*/ 512109 w 85"/>
              <a:gd name="T47" fmla="*/ 686626 h 123"/>
              <a:gd name="T48" fmla="*/ 204844 w 85"/>
              <a:gd name="T49" fmla="*/ 686626 h 123"/>
              <a:gd name="T50" fmla="*/ 153633 w 85"/>
              <a:gd name="T51" fmla="*/ 583632 h 123"/>
              <a:gd name="T52" fmla="*/ 68281 w 85"/>
              <a:gd name="T53" fmla="*/ 360479 h 123"/>
              <a:gd name="T54" fmla="*/ 358476 w 85"/>
              <a:gd name="T55" fmla="*/ 68663 h 123"/>
              <a:gd name="T56" fmla="*/ 657207 w 85"/>
              <a:gd name="T57" fmla="*/ 360479 h 123"/>
              <a:gd name="T58" fmla="*/ 571855 w 85"/>
              <a:gd name="T59" fmla="*/ 583632 h 123"/>
              <a:gd name="T60" fmla="*/ 512109 w 85"/>
              <a:gd name="T61" fmla="*/ 686626 h 123"/>
              <a:gd name="T62" fmla="*/ 512109 w 85"/>
              <a:gd name="T63" fmla="*/ 686626 h 123"/>
              <a:gd name="T64" fmla="*/ 512109 w 85"/>
              <a:gd name="T65" fmla="*/ 686626 h 1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5" h="123">
                <a:moveTo>
                  <a:pt x="42" y="0"/>
                </a:moveTo>
                <a:cubicBezTo>
                  <a:pt x="19" y="0"/>
                  <a:pt x="0" y="19"/>
                  <a:pt x="0" y="42"/>
                </a:cubicBezTo>
                <a:cubicBezTo>
                  <a:pt x="0" y="57"/>
                  <a:pt x="14" y="74"/>
                  <a:pt x="19" y="88"/>
                </a:cubicBezTo>
                <a:cubicBezTo>
                  <a:pt x="27" y="110"/>
                  <a:pt x="26" y="123"/>
                  <a:pt x="42" y="123"/>
                </a:cubicBezTo>
                <a:cubicBezTo>
                  <a:pt x="59" y="123"/>
                  <a:pt x="58" y="110"/>
                  <a:pt x="65" y="88"/>
                </a:cubicBezTo>
                <a:cubicBezTo>
                  <a:pt x="70" y="74"/>
                  <a:pt x="85" y="57"/>
                  <a:pt x="85" y="42"/>
                </a:cubicBezTo>
                <a:cubicBezTo>
                  <a:pt x="85" y="19"/>
                  <a:pt x="66" y="0"/>
                  <a:pt x="42" y="0"/>
                </a:cubicBezTo>
                <a:close/>
                <a:moveTo>
                  <a:pt x="52" y="104"/>
                </a:moveTo>
                <a:cubicBezTo>
                  <a:pt x="33" y="106"/>
                  <a:pt x="33" y="106"/>
                  <a:pt x="33" y="106"/>
                </a:cubicBezTo>
                <a:cubicBezTo>
                  <a:pt x="33" y="104"/>
                  <a:pt x="32" y="102"/>
                  <a:pt x="31" y="99"/>
                </a:cubicBezTo>
                <a:cubicBezTo>
                  <a:pt x="31" y="99"/>
                  <a:pt x="31" y="99"/>
                  <a:pt x="31" y="99"/>
                </a:cubicBezTo>
                <a:cubicBezTo>
                  <a:pt x="55" y="96"/>
                  <a:pt x="55" y="96"/>
                  <a:pt x="55" y="96"/>
                </a:cubicBezTo>
                <a:cubicBezTo>
                  <a:pt x="54" y="97"/>
                  <a:pt x="54" y="98"/>
                  <a:pt x="54" y="99"/>
                </a:cubicBezTo>
                <a:cubicBezTo>
                  <a:pt x="53" y="101"/>
                  <a:pt x="53" y="103"/>
                  <a:pt x="52" y="104"/>
                </a:cubicBezTo>
                <a:close/>
                <a:moveTo>
                  <a:pt x="30" y="95"/>
                </a:moveTo>
                <a:cubicBezTo>
                  <a:pt x="29" y="93"/>
                  <a:pt x="28" y="91"/>
                  <a:pt x="27" y="88"/>
                </a:cubicBezTo>
                <a:cubicBezTo>
                  <a:pt x="57" y="88"/>
                  <a:pt x="57" y="88"/>
                  <a:pt x="57" y="88"/>
                </a:cubicBezTo>
                <a:cubicBezTo>
                  <a:pt x="57" y="89"/>
                  <a:pt x="56" y="91"/>
                  <a:pt x="56" y="92"/>
                </a:cubicBezTo>
                <a:lnTo>
                  <a:pt x="30" y="95"/>
                </a:lnTo>
                <a:close/>
                <a:moveTo>
                  <a:pt x="42" y="115"/>
                </a:moveTo>
                <a:cubicBezTo>
                  <a:pt x="38" y="115"/>
                  <a:pt x="37" y="114"/>
                  <a:pt x="35" y="110"/>
                </a:cubicBezTo>
                <a:cubicBezTo>
                  <a:pt x="51" y="108"/>
                  <a:pt x="51" y="108"/>
                  <a:pt x="51" y="108"/>
                </a:cubicBezTo>
                <a:cubicBezTo>
                  <a:pt x="49" y="114"/>
                  <a:pt x="47" y="115"/>
                  <a:pt x="42" y="115"/>
                </a:cubicBezTo>
                <a:close/>
                <a:moveTo>
                  <a:pt x="60" y="80"/>
                </a:moveTo>
                <a:cubicBezTo>
                  <a:pt x="24" y="80"/>
                  <a:pt x="24" y="80"/>
                  <a:pt x="24" y="80"/>
                </a:cubicBezTo>
                <a:cubicBezTo>
                  <a:pt x="23" y="76"/>
                  <a:pt x="20" y="72"/>
                  <a:pt x="18" y="68"/>
                </a:cubicBezTo>
                <a:cubicBezTo>
                  <a:pt x="13" y="59"/>
                  <a:pt x="8" y="50"/>
                  <a:pt x="8" y="42"/>
                </a:cubicBezTo>
                <a:cubicBezTo>
                  <a:pt x="8" y="23"/>
                  <a:pt x="23" y="8"/>
                  <a:pt x="42" y="8"/>
                </a:cubicBezTo>
                <a:cubicBezTo>
                  <a:pt x="61" y="8"/>
                  <a:pt x="77" y="23"/>
                  <a:pt x="77" y="42"/>
                </a:cubicBezTo>
                <a:cubicBezTo>
                  <a:pt x="77" y="50"/>
                  <a:pt x="72" y="59"/>
                  <a:pt x="67" y="68"/>
                </a:cubicBezTo>
                <a:cubicBezTo>
                  <a:pt x="64" y="72"/>
                  <a:pt x="62" y="76"/>
                  <a:pt x="60" y="80"/>
                </a:cubicBezTo>
                <a:close/>
                <a:moveTo>
                  <a:pt x="60" y="80"/>
                </a:moveTo>
                <a:cubicBezTo>
                  <a:pt x="60" y="80"/>
                  <a:pt x="60" y="80"/>
                  <a:pt x="60" y="80"/>
                </a:cubicBezTo>
              </a:path>
            </a:pathLst>
          </a:custGeom>
          <a:solidFill>
            <a:srgbClr val="FFFFFE"/>
          </a:solidFill>
          <a:ln>
            <a:noFill/>
          </a:ln>
        </p:spPr>
        <p:txBody>
          <a:bodyPr lIns="121682" tIns="60841" rIns="121682" bIns="6084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5" name="Oval 22"/>
          <p:cNvSpPr>
            <a:spLocks noChangeArrowheads="1"/>
          </p:cNvSpPr>
          <p:nvPr/>
        </p:nvSpPr>
        <p:spPr bwMode="auto">
          <a:xfrm>
            <a:off x="5625100" y="5186894"/>
            <a:ext cx="717454" cy="717454"/>
          </a:xfrm>
          <a:prstGeom prst="ellipse">
            <a:avLst/>
          </a:prstGeom>
          <a:solidFill>
            <a:schemeClr val="accent1"/>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24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600" b="0" i="0" u="none" strike="noStrike" kern="1200" cap="none" spc="0" normalizeH="0" baseline="0" noProof="0">
              <a:ln>
                <a:noFill/>
              </a:ln>
              <a:solidFill>
                <a:srgbClr val="FFFFFF"/>
              </a:solidFill>
              <a:effectLst/>
              <a:uLnTx/>
              <a:uFillTx/>
              <a:latin typeface="FontAwesome"/>
              <a:ea typeface="宋体" panose="02010600030101010101" pitchFamily="2" charset="-122"/>
              <a:cs typeface="+mn-cs"/>
            </a:endParaRPr>
          </a:p>
        </p:txBody>
      </p:sp>
      <p:sp>
        <p:nvSpPr>
          <p:cNvPr id="36" name="文本框 35" descr="#clear#"/>
          <p:cNvSpPr txBox="1"/>
          <p:nvPr/>
        </p:nvSpPr>
        <p:spPr>
          <a:xfrm>
            <a:off x="6604345" y="5083955"/>
            <a:ext cx="3434862"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37" name="Freeform 34"/>
          <p:cNvSpPr>
            <a:spLocks noEditPoints="1"/>
          </p:cNvSpPr>
          <p:nvPr/>
        </p:nvSpPr>
        <p:spPr bwMode="auto">
          <a:xfrm>
            <a:off x="5750423" y="5403197"/>
            <a:ext cx="466808" cy="284849"/>
          </a:xfrm>
          <a:custGeom>
            <a:avLst/>
            <a:gdLst>
              <a:gd name="T0" fmla="*/ 2147483646 w 363"/>
              <a:gd name="T1" fmla="*/ 2147483646 h 221"/>
              <a:gd name="T2" fmla="*/ 2147483646 w 363"/>
              <a:gd name="T3" fmla="*/ 2147483646 h 221"/>
              <a:gd name="T4" fmla="*/ 2147483646 w 363"/>
              <a:gd name="T5" fmla="*/ 2147483646 h 221"/>
              <a:gd name="T6" fmla="*/ 2147483646 w 363"/>
              <a:gd name="T7" fmla="*/ 2147483646 h 221"/>
              <a:gd name="T8" fmla="*/ 2147483646 w 363"/>
              <a:gd name="T9" fmla="*/ 2147483646 h 221"/>
              <a:gd name="T10" fmla="*/ 2147483646 w 363"/>
              <a:gd name="T11" fmla="*/ 2147483646 h 221"/>
              <a:gd name="T12" fmla="*/ 2147483646 w 363"/>
              <a:gd name="T13" fmla="*/ 2147483646 h 221"/>
              <a:gd name="T14" fmla="*/ 2147483646 w 363"/>
              <a:gd name="T15" fmla="*/ 2147483646 h 221"/>
              <a:gd name="T16" fmla="*/ 2147483646 w 363"/>
              <a:gd name="T17" fmla="*/ 2147483646 h 221"/>
              <a:gd name="T18" fmla="*/ 2147483646 w 363"/>
              <a:gd name="T19" fmla="*/ 2147483646 h 221"/>
              <a:gd name="T20" fmla="*/ 2147483646 w 363"/>
              <a:gd name="T21" fmla="*/ 2147483646 h 221"/>
              <a:gd name="T22" fmla="*/ 2147483646 w 363"/>
              <a:gd name="T23" fmla="*/ 2147483646 h 221"/>
              <a:gd name="T24" fmla="*/ 2147483646 w 363"/>
              <a:gd name="T25" fmla="*/ 2147483646 h 221"/>
              <a:gd name="T26" fmla="*/ 2147483646 w 363"/>
              <a:gd name="T27" fmla="*/ 2147483646 h 221"/>
              <a:gd name="T28" fmla="*/ 2147483646 w 363"/>
              <a:gd name="T29" fmla="*/ 2147483646 h 221"/>
              <a:gd name="T30" fmla="*/ 2147483646 w 363"/>
              <a:gd name="T31" fmla="*/ 0 h 221"/>
              <a:gd name="T32" fmla="*/ 2147483646 w 363"/>
              <a:gd name="T33" fmla="*/ 2147483646 h 221"/>
              <a:gd name="T34" fmla="*/ 2147483646 w 363"/>
              <a:gd name="T35" fmla="*/ 2147483646 h 221"/>
              <a:gd name="T36" fmla="*/ 2147483646 w 363"/>
              <a:gd name="T37" fmla="*/ 2147483646 h 221"/>
              <a:gd name="T38" fmla="*/ 2147483646 w 363"/>
              <a:gd name="T39" fmla="*/ 2147483646 h 221"/>
              <a:gd name="T40" fmla="*/ 2147483646 w 363"/>
              <a:gd name="T41" fmla="*/ 2147483646 h 221"/>
              <a:gd name="T42" fmla="*/ 2147483646 w 363"/>
              <a:gd name="T43" fmla="*/ 2147483646 h 221"/>
              <a:gd name="T44" fmla="*/ 2147483646 w 363"/>
              <a:gd name="T45" fmla="*/ 2147483646 h 221"/>
              <a:gd name="T46" fmla="*/ 2147483646 w 363"/>
              <a:gd name="T47" fmla="*/ 2147483646 h 221"/>
              <a:gd name="T48" fmla="*/ 2147483646 w 363"/>
              <a:gd name="T49" fmla="*/ 2147483646 h 221"/>
              <a:gd name="T50" fmla="*/ 2147483646 w 363"/>
              <a:gd name="T51" fmla="*/ 2147483646 h 221"/>
              <a:gd name="T52" fmla="*/ 2147483646 w 363"/>
              <a:gd name="T53" fmla="*/ 2147483646 h 221"/>
              <a:gd name="T54" fmla="*/ 2147483646 w 363"/>
              <a:gd name="T55" fmla="*/ 2147483646 h 221"/>
              <a:gd name="T56" fmla="*/ 2147483646 w 363"/>
              <a:gd name="T57" fmla="*/ 2147483646 h 221"/>
              <a:gd name="T58" fmla="*/ 2147483646 w 363"/>
              <a:gd name="T59" fmla="*/ 2147483646 h 221"/>
              <a:gd name="T60" fmla="*/ 2147483646 w 363"/>
              <a:gd name="T61" fmla="*/ 2147483646 h 221"/>
              <a:gd name="T62" fmla="*/ 2147483646 w 363"/>
              <a:gd name="T63" fmla="*/ 2147483646 h 221"/>
              <a:gd name="T64" fmla="*/ 2147483646 w 363"/>
              <a:gd name="T65" fmla="*/ 2147483646 h 221"/>
              <a:gd name="T66" fmla="*/ 2147483646 w 363"/>
              <a:gd name="T67" fmla="*/ 2147483646 h 221"/>
              <a:gd name="T68" fmla="*/ 2147483646 w 363"/>
              <a:gd name="T69" fmla="*/ 2147483646 h 221"/>
              <a:gd name="T70" fmla="*/ 2147483646 w 363"/>
              <a:gd name="T71" fmla="*/ 2147483646 h 221"/>
              <a:gd name="T72" fmla="*/ 2147483646 w 363"/>
              <a:gd name="T73" fmla="*/ 2147483646 h 221"/>
              <a:gd name="T74" fmla="*/ 2147483646 w 363"/>
              <a:gd name="T75" fmla="*/ 2147483646 h 221"/>
              <a:gd name="T76" fmla="*/ 2147483646 w 363"/>
              <a:gd name="T77" fmla="*/ 2147483646 h 221"/>
              <a:gd name="T78" fmla="*/ 2147483646 w 363"/>
              <a:gd name="T79" fmla="*/ 2147483646 h 221"/>
              <a:gd name="T80" fmla="*/ 2147483646 w 363"/>
              <a:gd name="T81" fmla="*/ 2147483646 h 221"/>
              <a:gd name="T82" fmla="*/ 2147483646 w 363"/>
              <a:gd name="T83" fmla="*/ 2147483646 h 2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3" h="221">
                <a:moveTo>
                  <a:pt x="25" y="108"/>
                </a:moveTo>
                <a:cubicBezTo>
                  <a:pt x="43" y="115"/>
                  <a:pt x="43" y="115"/>
                  <a:pt x="43" y="115"/>
                </a:cubicBezTo>
                <a:cubicBezTo>
                  <a:pt x="26" y="128"/>
                  <a:pt x="26" y="128"/>
                  <a:pt x="26" y="128"/>
                </a:cubicBezTo>
                <a:cubicBezTo>
                  <a:pt x="13" y="128"/>
                  <a:pt x="13" y="128"/>
                  <a:pt x="13" y="128"/>
                </a:cubicBezTo>
                <a:lnTo>
                  <a:pt x="25" y="108"/>
                </a:lnTo>
                <a:close/>
                <a:moveTo>
                  <a:pt x="238" y="58"/>
                </a:moveTo>
                <a:cubicBezTo>
                  <a:pt x="239" y="54"/>
                  <a:pt x="241" y="50"/>
                  <a:pt x="243" y="47"/>
                </a:cubicBezTo>
                <a:cubicBezTo>
                  <a:pt x="243" y="47"/>
                  <a:pt x="242" y="47"/>
                  <a:pt x="241" y="47"/>
                </a:cubicBezTo>
                <a:cubicBezTo>
                  <a:pt x="237" y="47"/>
                  <a:pt x="229" y="47"/>
                  <a:pt x="224" y="47"/>
                </a:cubicBezTo>
                <a:cubicBezTo>
                  <a:pt x="220" y="47"/>
                  <a:pt x="217" y="47"/>
                  <a:pt x="214" y="48"/>
                </a:cubicBezTo>
                <a:cubicBezTo>
                  <a:pt x="226" y="58"/>
                  <a:pt x="226" y="58"/>
                  <a:pt x="226" y="58"/>
                </a:cubicBezTo>
                <a:lnTo>
                  <a:pt x="238" y="58"/>
                </a:lnTo>
                <a:close/>
                <a:moveTo>
                  <a:pt x="249" y="53"/>
                </a:moveTo>
                <a:cubicBezTo>
                  <a:pt x="248" y="53"/>
                  <a:pt x="247" y="55"/>
                  <a:pt x="246" y="58"/>
                </a:cubicBezTo>
                <a:cubicBezTo>
                  <a:pt x="252" y="58"/>
                  <a:pt x="252" y="58"/>
                  <a:pt x="252" y="58"/>
                </a:cubicBezTo>
                <a:cubicBezTo>
                  <a:pt x="251" y="55"/>
                  <a:pt x="250" y="53"/>
                  <a:pt x="249" y="53"/>
                </a:cubicBezTo>
                <a:close/>
                <a:moveTo>
                  <a:pt x="250" y="150"/>
                </a:moveTo>
                <a:cubicBezTo>
                  <a:pt x="249" y="150"/>
                  <a:pt x="246" y="154"/>
                  <a:pt x="246" y="162"/>
                </a:cubicBezTo>
                <a:cubicBezTo>
                  <a:pt x="246" y="169"/>
                  <a:pt x="249" y="173"/>
                  <a:pt x="250" y="173"/>
                </a:cubicBezTo>
                <a:cubicBezTo>
                  <a:pt x="251" y="173"/>
                  <a:pt x="254" y="169"/>
                  <a:pt x="254" y="162"/>
                </a:cubicBezTo>
                <a:cubicBezTo>
                  <a:pt x="254" y="154"/>
                  <a:pt x="251" y="150"/>
                  <a:pt x="250" y="150"/>
                </a:cubicBezTo>
                <a:close/>
                <a:moveTo>
                  <a:pt x="245" y="144"/>
                </a:moveTo>
                <a:cubicBezTo>
                  <a:pt x="244" y="144"/>
                  <a:pt x="243" y="144"/>
                  <a:pt x="243" y="144"/>
                </a:cubicBezTo>
                <a:cubicBezTo>
                  <a:pt x="242" y="144"/>
                  <a:pt x="242" y="144"/>
                  <a:pt x="241" y="144"/>
                </a:cubicBezTo>
                <a:cubicBezTo>
                  <a:pt x="200" y="171"/>
                  <a:pt x="200" y="171"/>
                  <a:pt x="200" y="171"/>
                </a:cubicBezTo>
                <a:cubicBezTo>
                  <a:pt x="205" y="176"/>
                  <a:pt x="214" y="179"/>
                  <a:pt x="225" y="179"/>
                </a:cubicBezTo>
                <a:cubicBezTo>
                  <a:pt x="231" y="179"/>
                  <a:pt x="238" y="179"/>
                  <a:pt x="243" y="179"/>
                </a:cubicBezTo>
                <a:cubicBezTo>
                  <a:pt x="243" y="179"/>
                  <a:pt x="244" y="179"/>
                  <a:pt x="245" y="179"/>
                </a:cubicBezTo>
                <a:cubicBezTo>
                  <a:pt x="241" y="175"/>
                  <a:pt x="238" y="169"/>
                  <a:pt x="238" y="162"/>
                </a:cubicBezTo>
                <a:cubicBezTo>
                  <a:pt x="238" y="154"/>
                  <a:pt x="241" y="148"/>
                  <a:pt x="245" y="144"/>
                </a:cubicBezTo>
                <a:close/>
                <a:moveTo>
                  <a:pt x="208" y="58"/>
                </a:moveTo>
                <a:cubicBezTo>
                  <a:pt x="137" y="0"/>
                  <a:pt x="137" y="0"/>
                  <a:pt x="137" y="0"/>
                </a:cubicBezTo>
                <a:cubicBezTo>
                  <a:pt x="110" y="0"/>
                  <a:pt x="110" y="0"/>
                  <a:pt x="110" y="0"/>
                </a:cubicBezTo>
                <a:cubicBezTo>
                  <a:pt x="110" y="0"/>
                  <a:pt x="133" y="48"/>
                  <a:pt x="138" y="58"/>
                </a:cubicBezTo>
                <a:lnTo>
                  <a:pt x="208" y="58"/>
                </a:lnTo>
                <a:close/>
                <a:moveTo>
                  <a:pt x="362" y="107"/>
                </a:moveTo>
                <a:cubicBezTo>
                  <a:pt x="361" y="119"/>
                  <a:pt x="332" y="125"/>
                  <a:pt x="316" y="125"/>
                </a:cubicBezTo>
                <a:cubicBezTo>
                  <a:pt x="248" y="125"/>
                  <a:pt x="248" y="125"/>
                  <a:pt x="248" y="125"/>
                </a:cubicBezTo>
                <a:cubicBezTo>
                  <a:pt x="102" y="221"/>
                  <a:pt x="102" y="221"/>
                  <a:pt x="102" y="221"/>
                </a:cubicBezTo>
                <a:cubicBezTo>
                  <a:pt x="75" y="221"/>
                  <a:pt x="75" y="221"/>
                  <a:pt x="75" y="221"/>
                </a:cubicBezTo>
                <a:cubicBezTo>
                  <a:pt x="75" y="221"/>
                  <a:pt x="113" y="172"/>
                  <a:pt x="121" y="162"/>
                </a:cubicBezTo>
                <a:cubicBezTo>
                  <a:pt x="127" y="153"/>
                  <a:pt x="138" y="141"/>
                  <a:pt x="138" y="125"/>
                </a:cubicBezTo>
                <a:cubicBezTo>
                  <a:pt x="126" y="125"/>
                  <a:pt x="126" y="125"/>
                  <a:pt x="126" y="125"/>
                </a:cubicBezTo>
                <a:cubicBezTo>
                  <a:pt x="92" y="125"/>
                  <a:pt x="46" y="103"/>
                  <a:pt x="19" y="93"/>
                </a:cubicBezTo>
                <a:cubicBezTo>
                  <a:pt x="2" y="87"/>
                  <a:pt x="5" y="70"/>
                  <a:pt x="19" y="70"/>
                </a:cubicBezTo>
                <a:cubicBezTo>
                  <a:pt x="19" y="70"/>
                  <a:pt x="19" y="70"/>
                  <a:pt x="19" y="70"/>
                </a:cubicBezTo>
                <a:cubicBezTo>
                  <a:pt x="0" y="4"/>
                  <a:pt x="0" y="4"/>
                  <a:pt x="0" y="4"/>
                </a:cubicBezTo>
                <a:cubicBezTo>
                  <a:pt x="21" y="4"/>
                  <a:pt x="21" y="4"/>
                  <a:pt x="21" y="4"/>
                </a:cubicBezTo>
                <a:cubicBezTo>
                  <a:pt x="21" y="4"/>
                  <a:pt x="46" y="37"/>
                  <a:pt x="54" y="47"/>
                </a:cubicBezTo>
                <a:cubicBezTo>
                  <a:pt x="66" y="61"/>
                  <a:pt x="81" y="69"/>
                  <a:pt x="102" y="70"/>
                </a:cubicBezTo>
                <a:cubicBezTo>
                  <a:pt x="280" y="70"/>
                  <a:pt x="280" y="70"/>
                  <a:pt x="280" y="70"/>
                </a:cubicBezTo>
                <a:cubicBezTo>
                  <a:pt x="293" y="70"/>
                  <a:pt x="305" y="72"/>
                  <a:pt x="316" y="76"/>
                </a:cubicBezTo>
                <a:cubicBezTo>
                  <a:pt x="337" y="83"/>
                  <a:pt x="350" y="91"/>
                  <a:pt x="358" y="99"/>
                </a:cubicBezTo>
                <a:cubicBezTo>
                  <a:pt x="362" y="102"/>
                  <a:pt x="363" y="105"/>
                  <a:pt x="362" y="107"/>
                </a:cubicBezTo>
                <a:close/>
                <a:moveTo>
                  <a:pt x="147" y="96"/>
                </a:moveTo>
                <a:cubicBezTo>
                  <a:pt x="147" y="91"/>
                  <a:pt x="143" y="87"/>
                  <a:pt x="138" y="87"/>
                </a:cubicBezTo>
                <a:cubicBezTo>
                  <a:pt x="134" y="87"/>
                  <a:pt x="130" y="91"/>
                  <a:pt x="130" y="96"/>
                </a:cubicBezTo>
                <a:cubicBezTo>
                  <a:pt x="130" y="100"/>
                  <a:pt x="134" y="104"/>
                  <a:pt x="138" y="104"/>
                </a:cubicBezTo>
                <a:cubicBezTo>
                  <a:pt x="143" y="104"/>
                  <a:pt x="147" y="100"/>
                  <a:pt x="147" y="96"/>
                </a:cubicBezTo>
                <a:close/>
                <a:moveTo>
                  <a:pt x="176" y="96"/>
                </a:moveTo>
                <a:cubicBezTo>
                  <a:pt x="176" y="91"/>
                  <a:pt x="172" y="87"/>
                  <a:pt x="167" y="87"/>
                </a:cubicBezTo>
                <a:cubicBezTo>
                  <a:pt x="162" y="87"/>
                  <a:pt x="159" y="91"/>
                  <a:pt x="159" y="96"/>
                </a:cubicBezTo>
                <a:cubicBezTo>
                  <a:pt x="159" y="100"/>
                  <a:pt x="162" y="104"/>
                  <a:pt x="167" y="104"/>
                </a:cubicBezTo>
                <a:cubicBezTo>
                  <a:pt x="172" y="104"/>
                  <a:pt x="176" y="100"/>
                  <a:pt x="176" y="96"/>
                </a:cubicBezTo>
                <a:close/>
                <a:moveTo>
                  <a:pt x="205" y="96"/>
                </a:moveTo>
                <a:cubicBezTo>
                  <a:pt x="205" y="91"/>
                  <a:pt x="201" y="87"/>
                  <a:pt x="196" y="87"/>
                </a:cubicBezTo>
                <a:cubicBezTo>
                  <a:pt x="191" y="87"/>
                  <a:pt x="188" y="91"/>
                  <a:pt x="188" y="96"/>
                </a:cubicBezTo>
                <a:cubicBezTo>
                  <a:pt x="188" y="100"/>
                  <a:pt x="191" y="104"/>
                  <a:pt x="196" y="104"/>
                </a:cubicBezTo>
                <a:cubicBezTo>
                  <a:pt x="201" y="104"/>
                  <a:pt x="205" y="100"/>
                  <a:pt x="205" y="96"/>
                </a:cubicBezTo>
                <a:close/>
                <a:moveTo>
                  <a:pt x="234" y="96"/>
                </a:moveTo>
                <a:cubicBezTo>
                  <a:pt x="234" y="91"/>
                  <a:pt x="230" y="87"/>
                  <a:pt x="225" y="87"/>
                </a:cubicBezTo>
                <a:cubicBezTo>
                  <a:pt x="220" y="87"/>
                  <a:pt x="217" y="91"/>
                  <a:pt x="217" y="96"/>
                </a:cubicBezTo>
                <a:cubicBezTo>
                  <a:pt x="217" y="100"/>
                  <a:pt x="220" y="104"/>
                  <a:pt x="225" y="104"/>
                </a:cubicBezTo>
                <a:cubicBezTo>
                  <a:pt x="230" y="104"/>
                  <a:pt x="234" y="100"/>
                  <a:pt x="234" y="96"/>
                </a:cubicBezTo>
                <a:close/>
                <a:moveTo>
                  <a:pt x="262" y="96"/>
                </a:moveTo>
                <a:cubicBezTo>
                  <a:pt x="262" y="91"/>
                  <a:pt x="259" y="87"/>
                  <a:pt x="254" y="87"/>
                </a:cubicBezTo>
                <a:cubicBezTo>
                  <a:pt x="249" y="87"/>
                  <a:pt x="245" y="91"/>
                  <a:pt x="245" y="96"/>
                </a:cubicBezTo>
                <a:cubicBezTo>
                  <a:pt x="245" y="100"/>
                  <a:pt x="249" y="104"/>
                  <a:pt x="254" y="104"/>
                </a:cubicBezTo>
                <a:cubicBezTo>
                  <a:pt x="259" y="104"/>
                  <a:pt x="262" y="100"/>
                  <a:pt x="262" y="96"/>
                </a:cubicBezTo>
                <a:close/>
                <a:moveTo>
                  <a:pt x="340" y="96"/>
                </a:moveTo>
                <a:cubicBezTo>
                  <a:pt x="336" y="94"/>
                  <a:pt x="331" y="91"/>
                  <a:pt x="325" y="89"/>
                </a:cubicBezTo>
                <a:cubicBezTo>
                  <a:pt x="322" y="90"/>
                  <a:pt x="316" y="91"/>
                  <a:pt x="309" y="91"/>
                </a:cubicBezTo>
                <a:cubicBezTo>
                  <a:pt x="300" y="91"/>
                  <a:pt x="300" y="104"/>
                  <a:pt x="310" y="105"/>
                </a:cubicBezTo>
                <a:cubicBezTo>
                  <a:pt x="322" y="105"/>
                  <a:pt x="335" y="101"/>
                  <a:pt x="340" y="96"/>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5" name="Freeform 14"/>
          <p:cNvSpPr/>
          <p:nvPr/>
        </p:nvSpPr>
        <p:spPr bwMode="auto">
          <a:xfrm>
            <a:off x="1280019" y="2902386"/>
            <a:ext cx="2436337" cy="2122372"/>
          </a:xfrm>
          <a:custGeom>
            <a:avLst/>
            <a:gdLst>
              <a:gd name="T0" fmla="*/ 131 w 164"/>
              <a:gd name="T1" fmla="*/ 15 h 159"/>
              <a:gd name="T2" fmla="*/ 85 w 164"/>
              <a:gd name="T3" fmla="*/ 0 h 159"/>
              <a:gd name="T4" fmla="*/ 0 w 164"/>
              <a:gd name="T5" fmla="*/ 86 h 159"/>
              <a:gd name="T6" fmla="*/ 0 w 164"/>
              <a:gd name="T7" fmla="*/ 159 h 159"/>
              <a:gd name="T8" fmla="*/ 10 w 164"/>
              <a:gd name="T9" fmla="*/ 140 h 159"/>
              <a:gd name="T10" fmla="*/ 57 w 164"/>
              <a:gd name="T11" fmla="*/ 104 h 159"/>
              <a:gd name="T12" fmla="*/ 164 w 164"/>
              <a:gd name="T13" fmla="*/ 56 h 159"/>
              <a:gd name="T14" fmla="*/ 131 w 164"/>
              <a:gd name="T15" fmla="*/ 15 h 1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4" h="159">
                <a:moveTo>
                  <a:pt x="131" y="15"/>
                </a:moveTo>
                <a:cubicBezTo>
                  <a:pt x="112" y="2"/>
                  <a:pt x="92" y="0"/>
                  <a:pt x="85" y="0"/>
                </a:cubicBezTo>
                <a:cubicBezTo>
                  <a:pt x="38" y="1"/>
                  <a:pt x="0" y="39"/>
                  <a:pt x="0" y="86"/>
                </a:cubicBezTo>
                <a:cubicBezTo>
                  <a:pt x="0" y="159"/>
                  <a:pt x="0" y="159"/>
                  <a:pt x="0" y="159"/>
                </a:cubicBezTo>
                <a:cubicBezTo>
                  <a:pt x="3" y="153"/>
                  <a:pt x="6" y="146"/>
                  <a:pt x="10" y="140"/>
                </a:cubicBezTo>
                <a:cubicBezTo>
                  <a:pt x="28" y="115"/>
                  <a:pt x="55" y="104"/>
                  <a:pt x="57" y="104"/>
                </a:cubicBezTo>
                <a:cubicBezTo>
                  <a:pt x="164" y="56"/>
                  <a:pt x="164" y="56"/>
                  <a:pt x="164" y="56"/>
                </a:cubicBezTo>
                <a:cubicBezTo>
                  <a:pt x="161" y="49"/>
                  <a:pt x="150" y="29"/>
                  <a:pt x="131" y="15"/>
                </a:cubicBezTo>
                <a:close/>
              </a:path>
            </a:pathLst>
          </a:custGeom>
          <a:solidFill>
            <a:schemeClr val="accent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6" name="星形: 五角 15"/>
          <p:cNvSpPr/>
          <p:nvPr/>
        </p:nvSpPr>
        <p:spPr>
          <a:xfrm>
            <a:off x="907225" y="5078437"/>
            <a:ext cx="745587" cy="745587"/>
          </a:xfrm>
          <a:prstGeom prst="star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descr="#clear#"/>
          <p:cNvSpPr txBox="1"/>
          <p:nvPr/>
        </p:nvSpPr>
        <p:spPr>
          <a:xfrm>
            <a:off x="1802730" y="5078437"/>
            <a:ext cx="2138709"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18" name="矩形 17" descr="#clear#"/>
          <p:cNvSpPr/>
          <p:nvPr/>
        </p:nvSpPr>
        <p:spPr>
          <a:xfrm>
            <a:off x="1751288" y="3132575"/>
            <a:ext cx="1162498" cy="830997"/>
          </a:xfrm>
          <a:prstGeom prst="rect">
            <a:avLst/>
          </a:prstGeom>
        </p:spPr>
        <p:txBody>
          <a:bodyPr wrap="non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8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rPr>
              <a:t>36</a:t>
            </a:r>
            <a:r>
              <a:rPr lang="zh-CN" altLang="en-US" sz="20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rPr>
              <a:t>个</a:t>
            </a:r>
            <a:endParaRPr lang="en-US" altLang="zh-CN" sz="28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19" name="Freeform 14"/>
          <p:cNvSpPr/>
          <p:nvPr/>
        </p:nvSpPr>
        <p:spPr bwMode="auto">
          <a:xfrm>
            <a:off x="4951687" y="2902386"/>
            <a:ext cx="2436337" cy="2122372"/>
          </a:xfrm>
          <a:custGeom>
            <a:avLst/>
            <a:gdLst>
              <a:gd name="T0" fmla="*/ 131 w 164"/>
              <a:gd name="T1" fmla="*/ 15 h 159"/>
              <a:gd name="T2" fmla="*/ 85 w 164"/>
              <a:gd name="T3" fmla="*/ 0 h 159"/>
              <a:gd name="T4" fmla="*/ 0 w 164"/>
              <a:gd name="T5" fmla="*/ 86 h 159"/>
              <a:gd name="T6" fmla="*/ 0 w 164"/>
              <a:gd name="T7" fmla="*/ 159 h 159"/>
              <a:gd name="T8" fmla="*/ 10 w 164"/>
              <a:gd name="T9" fmla="*/ 140 h 159"/>
              <a:gd name="T10" fmla="*/ 57 w 164"/>
              <a:gd name="T11" fmla="*/ 104 h 159"/>
              <a:gd name="T12" fmla="*/ 164 w 164"/>
              <a:gd name="T13" fmla="*/ 56 h 159"/>
              <a:gd name="T14" fmla="*/ 131 w 164"/>
              <a:gd name="T15" fmla="*/ 15 h 1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4" h="159">
                <a:moveTo>
                  <a:pt x="131" y="15"/>
                </a:moveTo>
                <a:cubicBezTo>
                  <a:pt x="112" y="2"/>
                  <a:pt x="92" y="0"/>
                  <a:pt x="85" y="0"/>
                </a:cubicBezTo>
                <a:cubicBezTo>
                  <a:pt x="38" y="1"/>
                  <a:pt x="0" y="39"/>
                  <a:pt x="0" y="86"/>
                </a:cubicBezTo>
                <a:cubicBezTo>
                  <a:pt x="0" y="159"/>
                  <a:pt x="0" y="159"/>
                  <a:pt x="0" y="159"/>
                </a:cubicBezTo>
                <a:cubicBezTo>
                  <a:pt x="3" y="153"/>
                  <a:pt x="6" y="146"/>
                  <a:pt x="10" y="140"/>
                </a:cubicBezTo>
                <a:cubicBezTo>
                  <a:pt x="28" y="115"/>
                  <a:pt x="55" y="104"/>
                  <a:pt x="57" y="104"/>
                </a:cubicBezTo>
                <a:cubicBezTo>
                  <a:pt x="164" y="56"/>
                  <a:pt x="164" y="56"/>
                  <a:pt x="164" y="56"/>
                </a:cubicBezTo>
                <a:cubicBezTo>
                  <a:pt x="161" y="49"/>
                  <a:pt x="150" y="29"/>
                  <a:pt x="131" y="15"/>
                </a:cubicBezTo>
                <a:close/>
              </a:path>
            </a:pathLst>
          </a:custGeom>
          <a:solidFill>
            <a:schemeClr val="accent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星形: 五角 19"/>
          <p:cNvSpPr/>
          <p:nvPr/>
        </p:nvSpPr>
        <p:spPr>
          <a:xfrm>
            <a:off x="4578893" y="5078437"/>
            <a:ext cx="745587" cy="745587"/>
          </a:xfrm>
          <a:prstGeom prst="star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descr="#clear#"/>
          <p:cNvSpPr txBox="1"/>
          <p:nvPr/>
        </p:nvSpPr>
        <p:spPr>
          <a:xfrm>
            <a:off x="5474398" y="5078437"/>
            <a:ext cx="2138709"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27" name="矩形 26" descr="#clear#"/>
          <p:cNvSpPr/>
          <p:nvPr/>
        </p:nvSpPr>
        <p:spPr>
          <a:xfrm>
            <a:off x="5422956" y="3132575"/>
            <a:ext cx="1162498" cy="830997"/>
          </a:xfrm>
          <a:prstGeom prst="rect">
            <a:avLst/>
          </a:prstGeom>
        </p:spPr>
        <p:txBody>
          <a:bodyPr wrap="non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8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rPr>
              <a:t>90</a:t>
            </a:r>
            <a:r>
              <a:rPr lang="zh-CN" altLang="en-US" sz="20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rPr>
              <a:t>个</a:t>
            </a:r>
            <a:endParaRPr lang="en-US" altLang="zh-CN" sz="28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28" name="Freeform 14"/>
          <p:cNvSpPr/>
          <p:nvPr/>
        </p:nvSpPr>
        <p:spPr bwMode="auto">
          <a:xfrm>
            <a:off x="8623355" y="2902386"/>
            <a:ext cx="2436337" cy="2122372"/>
          </a:xfrm>
          <a:custGeom>
            <a:avLst/>
            <a:gdLst>
              <a:gd name="T0" fmla="*/ 131 w 164"/>
              <a:gd name="T1" fmla="*/ 15 h 159"/>
              <a:gd name="T2" fmla="*/ 85 w 164"/>
              <a:gd name="T3" fmla="*/ 0 h 159"/>
              <a:gd name="T4" fmla="*/ 0 w 164"/>
              <a:gd name="T5" fmla="*/ 86 h 159"/>
              <a:gd name="T6" fmla="*/ 0 w 164"/>
              <a:gd name="T7" fmla="*/ 159 h 159"/>
              <a:gd name="T8" fmla="*/ 10 w 164"/>
              <a:gd name="T9" fmla="*/ 140 h 159"/>
              <a:gd name="T10" fmla="*/ 57 w 164"/>
              <a:gd name="T11" fmla="*/ 104 h 159"/>
              <a:gd name="T12" fmla="*/ 164 w 164"/>
              <a:gd name="T13" fmla="*/ 56 h 159"/>
              <a:gd name="T14" fmla="*/ 131 w 164"/>
              <a:gd name="T15" fmla="*/ 15 h 1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4" h="159">
                <a:moveTo>
                  <a:pt x="131" y="15"/>
                </a:moveTo>
                <a:cubicBezTo>
                  <a:pt x="112" y="2"/>
                  <a:pt x="92" y="0"/>
                  <a:pt x="85" y="0"/>
                </a:cubicBezTo>
                <a:cubicBezTo>
                  <a:pt x="38" y="1"/>
                  <a:pt x="0" y="39"/>
                  <a:pt x="0" y="86"/>
                </a:cubicBezTo>
                <a:cubicBezTo>
                  <a:pt x="0" y="159"/>
                  <a:pt x="0" y="159"/>
                  <a:pt x="0" y="159"/>
                </a:cubicBezTo>
                <a:cubicBezTo>
                  <a:pt x="3" y="153"/>
                  <a:pt x="6" y="146"/>
                  <a:pt x="10" y="140"/>
                </a:cubicBezTo>
                <a:cubicBezTo>
                  <a:pt x="28" y="115"/>
                  <a:pt x="55" y="104"/>
                  <a:pt x="57" y="104"/>
                </a:cubicBezTo>
                <a:cubicBezTo>
                  <a:pt x="164" y="56"/>
                  <a:pt x="164" y="56"/>
                  <a:pt x="164" y="56"/>
                </a:cubicBezTo>
                <a:cubicBezTo>
                  <a:pt x="161" y="49"/>
                  <a:pt x="150" y="29"/>
                  <a:pt x="131" y="15"/>
                </a:cubicBezTo>
                <a:close/>
              </a:path>
            </a:pathLst>
          </a:custGeom>
          <a:solidFill>
            <a:schemeClr val="accent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9" name="星形: 五角 28"/>
          <p:cNvSpPr/>
          <p:nvPr/>
        </p:nvSpPr>
        <p:spPr>
          <a:xfrm>
            <a:off x="8250561" y="5078437"/>
            <a:ext cx="745587" cy="745587"/>
          </a:xfrm>
          <a:prstGeom prst="star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descr="#clear#"/>
          <p:cNvSpPr txBox="1"/>
          <p:nvPr/>
        </p:nvSpPr>
        <p:spPr>
          <a:xfrm>
            <a:off x="9146066" y="5078437"/>
            <a:ext cx="2138709"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31" name="矩形 30" descr="#clear#"/>
          <p:cNvSpPr/>
          <p:nvPr/>
        </p:nvSpPr>
        <p:spPr>
          <a:xfrm>
            <a:off x="9094624" y="3132575"/>
            <a:ext cx="1162498" cy="830997"/>
          </a:xfrm>
          <a:prstGeom prst="rect">
            <a:avLst/>
          </a:prstGeom>
        </p:spPr>
        <p:txBody>
          <a:bodyPr wrap="non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8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rPr>
              <a:t>55</a:t>
            </a:r>
            <a:r>
              <a:rPr lang="zh-CN" altLang="en-US" sz="20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rPr>
              <a:t>个</a:t>
            </a:r>
            <a:endParaRPr lang="en-US" altLang="zh-CN" sz="28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32" name="文本框 31" descr="#clear#"/>
          <p:cNvSpPr txBox="1"/>
          <p:nvPr/>
        </p:nvSpPr>
        <p:spPr>
          <a:xfrm>
            <a:off x="595533" y="1392192"/>
            <a:ext cx="11000935"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请在此添加文本请在此添加文本请在此添加文本请在此添加文本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请在此添加第三节标题</a:t>
            </a:r>
          </a:p>
        </p:txBody>
      </p:sp>
      <p:sp>
        <p:nvSpPr>
          <p:cNvPr id="9219" name="文本占位符 2" descr="#clear#"/>
          <p:cNvSpPr>
            <a:spLocks noGrp="1"/>
          </p:cNvSpPr>
          <p:nvPr>
            <p:ph type="body" idx="1"/>
          </p:nvPr>
        </p:nvSpPr>
        <p:spPr/>
        <p:txBody>
          <a:bodyPr/>
          <a:lstStyle/>
          <a:p>
            <a:r>
              <a:rPr lang="zh-CN" altLang="en-US" dirty="0"/>
              <a:t>请输入第三节的小标题</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22" name="矩形: 圆角 21"/>
          <p:cNvSpPr/>
          <p:nvPr/>
        </p:nvSpPr>
        <p:spPr>
          <a:xfrm>
            <a:off x="5780675" y="2811513"/>
            <a:ext cx="630651" cy="1412998"/>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圆角 23"/>
          <p:cNvSpPr/>
          <p:nvPr/>
        </p:nvSpPr>
        <p:spPr>
          <a:xfrm rot="14335944">
            <a:off x="5109414" y="4166444"/>
            <a:ext cx="298442" cy="1412998"/>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圆角 24"/>
          <p:cNvSpPr/>
          <p:nvPr/>
        </p:nvSpPr>
        <p:spPr>
          <a:xfrm rot="7264056" flipH="1">
            <a:off x="6784145" y="4166444"/>
            <a:ext cx="298442" cy="1412998"/>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5547360" y="3845325"/>
            <a:ext cx="1097280" cy="1097280"/>
          </a:xfrm>
          <a:prstGeom prst="ellipse">
            <a:avLst/>
          </a:prstGeom>
          <a:solidFill>
            <a:srgbClr val="FFFFFE"/>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KSO_Shape"/>
          <p:cNvSpPr/>
          <p:nvPr/>
        </p:nvSpPr>
        <p:spPr bwMode="auto">
          <a:xfrm>
            <a:off x="5780675" y="4125413"/>
            <a:ext cx="630651" cy="537105"/>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8" name="文本框 27" descr="#clear#"/>
          <p:cNvSpPr txBox="1"/>
          <p:nvPr/>
        </p:nvSpPr>
        <p:spPr>
          <a:xfrm>
            <a:off x="982767" y="4222647"/>
            <a:ext cx="3283301" cy="1754326"/>
          </a:xfrm>
          <a:prstGeom prst="rect">
            <a:avLst/>
          </a:prstGeom>
          <a:noFill/>
        </p:spPr>
        <p:txBody>
          <a:bodyPr wrap="square" rtlCol="0">
            <a:spAutoFit/>
          </a:bodyPr>
          <a:lstStyle/>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29" name="文本框 28" descr="#clear#"/>
          <p:cNvSpPr txBox="1"/>
          <p:nvPr/>
        </p:nvSpPr>
        <p:spPr>
          <a:xfrm>
            <a:off x="982767" y="3264268"/>
            <a:ext cx="3283301" cy="581057"/>
          </a:xfrm>
          <a:prstGeom prst="rect">
            <a:avLst/>
          </a:prstGeom>
          <a:noFill/>
        </p:spPr>
        <p:txBody>
          <a:bodyPr wrap="square" rtlCol="0">
            <a:spAutoFit/>
          </a:bodyPr>
          <a:lstStyle/>
          <a:p>
            <a:pPr algn="ctr">
              <a:lnSpc>
                <a:spcPct val="150000"/>
              </a:lnSpc>
            </a:pPr>
            <a:r>
              <a:rPr lang="zh-CN" altLang="en-US" sz="2400" dirty="0">
                <a:solidFill>
                  <a:schemeClr val="accent1"/>
                </a:solidFill>
                <a:latin typeface="微软雅黑" panose="020B0503020204020204" pitchFamily="34" charset="-122"/>
                <a:ea typeface="微软雅黑" panose="020B0503020204020204" pitchFamily="34" charset="-122"/>
              </a:rPr>
              <a:t>请在此添加小标题</a:t>
            </a:r>
          </a:p>
        </p:txBody>
      </p:sp>
      <p:sp>
        <p:nvSpPr>
          <p:cNvPr id="30" name="文本框 29" descr="#clear#"/>
          <p:cNvSpPr txBox="1"/>
          <p:nvPr/>
        </p:nvSpPr>
        <p:spPr>
          <a:xfrm>
            <a:off x="7892858" y="4222647"/>
            <a:ext cx="3283301" cy="1754326"/>
          </a:xfrm>
          <a:prstGeom prst="rect">
            <a:avLst/>
          </a:prstGeom>
          <a:noFill/>
        </p:spPr>
        <p:txBody>
          <a:bodyPr wrap="square" rtlCol="0">
            <a:spAutoFit/>
          </a:bodyPr>
          <a:lstStyle/>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31" name="文本框 30" descr="#clear#"/>
          <p:cNvSpPr txBox="1"/>
          <p:nvPr/>
        </p:nvSpPr>
        <p:spPr>
          <a:xfrm>
            <a:off x="7892858" y="3264268"/>
            <a:ext cx="3283301" cy="581057"/>
          </a:xfrm>
          <a:prstGeom prst="rect">
            <a:avLst/>
          </a:prstGeom>
          <a:noFill/>
        </p:spPr>
        <p:txBody>
          <a:bodyPr wrap="square" rtlCol="0">
            <a:spAutoFit/>
          </a:bodyPr>
          <a:lstStyle/>
          <a:p>
            <a:pPr algn="ctr">
              <a:lnSpc>
                <a:spcPct val="150000"/>
              </a:lnSpc>
            </a:pPr>
            <a:r>
              <a:rPr lang="zh-CN" altLang="en-US" sz="2400" dirty="0">
                <a:solidFill>
                  <a:schemeClr val="accent1"/>
                </a:solidFill>
                <a:latin typeface="微软雅黑" panose="020B0503020204020204" pitchFamily="34" charset="-122"/>
                <a:ea typeface="微软雅黑" panose="020B0503020204020204" pitchFamily="34" charset="-122"/>
              </a:rPr>
              <a:t>请在此添加小标题</a:t>
            </a:r>
          </a:p>
        </p:txBody>
      </p:sp>
      <p:sp>
        <p:nvSpPr>
          <p:cNvPr id="32" name="文本框 31" descr="#clear#"/>
          <p:cNvSpPr txBox="1"/>
          <p:nvPr/>
        </p:nvSpPr>
        <p:spPr>
          <a:xfrm>
            <a:off x="4454350" y="1877477"/>
            <a:ext cx="3283301" cy="581057"/>
          </a:xfrm>
          <a:prstGeom prst="rect">
            <a:avLst/>
          </a:prstGeom>
          <a:noFill/>
        </p:spPr>
        <p:txBody>
          <a:bodyPr wrap="square" rtlCol="0">
            <a:spAutoFit/>
          </a:bodyPr>
          <a:lstStyle/>
          <a:p>
            <a:pPr algn="ctr">
              <a:lnSpc>
                <a:spcPct val="150000"/>
              </a:lnSpc>
            </a:pPr>
            <a:r>
              <a:rPr lang="zh-CN" altLang="en-US" sz="2400" dirty="0">
                <a:solidFill>
                  <a:schemeClr val="accent1"/>
                </a:solidFill>
                <a:latin typeface="微软雅黑" panose="020B0503020204020204" pitchFamily="34" charset="-122"/>
                <a:ea typeface="微软雅黑" panose="020B0503020204020204" pitchFamily="34" charset="-122"/>
              </a:rPr>
              <a:t>请在此添加小标题</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3" name="矩形: 圆角 12"/>
          <p:cNvSpPr/>
          <p:nvPr/>
        </p:nvSpPr>
        <p:spPr>
          <a:xfrm>
            <a:off x="1551855" y="3624371"/>
            <a:ext cx="2512146" cy="471522"/>
          </a:xfrm>
          <a:prstGeom prst="roundRect">
            <a:avLst>
              <a:gd name="adj" fmla="val 50000"/>
            </a:avLst>
          </a:prstGeom>
          <a:solidFill>
            <a:schemeClr val="accent1">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14" name="矩形: 圆角 13"/>
          <p:cNvSpPr/>
          <p:nvPr/>
        </p:nvSpPr>
        <p:spPr>
          <a:xfrm>
            <a:off x="3293570" y="3624371"/>
            <a:ext cx="2512146" cy="471522"/>
          </a:xfrm>
          <a:prstGeom prst="roundRect">
            <a:avLst>
              <a:gd name="adj" fmla="val 50000"/>
            </a:avLst>
          </a:prstGeom>
          <a:solidFill>
            <a:schemeClr val="accent1">
              <a:lumMod val="75000"/>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15" name="矩形: 圆角 14"/>
          <p:cNvSpPr/>
          <p:nvPr/>
        </p:nvSpPr>
        <p:spPr>
          <a:xfrm>
            <a:off x="5035285" y="3624371"/>
            <a:ext cx="2512146" cy="471522"/>
          </a:xfrm>
          <a:prstGeom prst="roundRect">
            <a:avLst>
              <a:gd name="adj" fmla="val 50000"/>
            </a:avLst>
          </a:prstGeom>
          <a:solidFill>
            <a:schemeClr val="accent1">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16" name="矩形: 圆角 15"/>
          <p:cNvSpPr/>
          <p:nvPr/>
        </p:nvSpPr>
        <p:spPr>
          <a:xfrm>
            <a:off x="6777000" y="3624371"/>
            <a:ext cx="2512146" cy="471522"/>
          </a:xfrm>
          <a:prstGeom prst="roundRect">
            <a:avLst>
              <a:gd name="adj" fmla="val 50000"/>
            </a:avLst>
          </a:prstGeom>
          <a:solidFill>
            <a:schemeClr val="accent1">
              <a:lumMod val="75000"/>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17" name="矩形: 圆角 16"/>
          <p:cNvSpPr/>
          <p:nvPr/>
        </p:nvSpPr>
        <p:spPr>
          <a:xfrm>
            <a:off x="8518715" y="3624371"/>
            <a:ext cx="2512146" cy="471522"/>
          </a:xfrm>
          <a:prstGeom prst="roundRect">
            <a:avLst>
              <a:gd name="adj" fmla="val 50000"/>
            </a:avLst>
          </a:prstGeom>
          <a:solidFill>
            <a:schemeClr val="accent1">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18" name="Shape 2898"/>
          <p:cNvSpPr/>
          <p:nvPr/>
        </p:nvSpPr>
        <p:spPr>
          <a:xfrm>
            <a:off x="3556661" y="3790300"/>
            <a:ext cx="279328" cy="139664"/>
          </a:xfrm>
          <a:custGeom>
            <a:avLst/>
            <a:gdLst/>
            <a:ahLst/>
            <a:cxnLst>
              <a:cxn ang="0">
                <a:pos x="wd2" y="hd2"/>
              </a:cxn>
              <a:cxn ang="5400000">
                <a:pos x="wd2" y="hd2"/>
              </a:cxn>
              <a:cxn ang="10800000">
                <a:pos x="wd2" y="hd2"/>
              </a:cxn>
              <a:cxn ang="16200000">
                <a:pos x="wd2" y="hd2"/>
              </a:cxn>
            </a:cxnLst>
            <a:rect l="0" t="0" r="r" b="b"/>
            <a:pathLst>
              <a:path w="21600" h="21600" extrusionOk="0">
                <a:moveTo>
                  <a:pt x="21456" y="10106"/>
                </a:moveTo>
                <a:lnTo>
                  <a:pt x="16547" y="288"/>
                </a:lnTo>
                <a:cubicBezTo>
                  <a:pt x="16458" y="110"/>
                  <a:pt x="16336" y="0"/>
                  <a:pt x="16200" y="0"/>
                </a:cubicBezTo>
                <a:cubicBezTo>
                  <a:pt x="15929" y="0"/>
                  <a:pt x="15709" y="439"/>
                  <a:pt x="15709" y="982"/>
                </a:cubicBezTo>
                <a:cubicBezTo>
                  <a:pt x="15709" y="1253"/>
                  <a:pt x="15764" y="1499"/>
                  <a:pt x="15853" y="1676"/>
                </a:cubicBezTo>
                <a:lnTo>
                  <a:pt x="19924" y="9818"/>
                </a:lnTo>
                <a:lnTo>
                  <a:pt x="491" y="9818"/>
                </a:lnTo>
                <a:cubicBezTo>
                  <a:pt x="220" y="9818"/>
                  <a:pt x="0" y="10257"/>
                  <a:pt x="0" y="10800"/>
                </a:cubicBezTo>
                <a:cubicBezTo>
                  <a:pt x="0" y="11343"/>
                  <a:pt x="220" y="11782"/>
                  <a:pt x="491" y="11782"/>
                </a:cubicBezTo>
                <a:lnTo>
                  <a:pt x="19924" y="11782"/>
                </a:lnTo>
                <a:lnTo>
                  <a:pt x="15853" y="19924"/>
                </a:lnTo>
                <a:cubicBezTo>
                  <a:pt x="15764" y="20102"/>
                  <a:pt x="15709" y="20347"/>
                  <a:pt x="15709" y="20618"/>
                </a:cubicBezTo>
                <a:cubicBezTo>
                  <a:pt x="15709" y="21161"/>
                  <a:pt x="15929" y="21600"/>
                  <a:pt x="16200" y="21600"/>
                </a:cubicBezTo>
                <a:cubicBezTo>
                  <a:pt x="16336" y="21600"/>
                  <a:pt x="16458" y="21491"/>
                  <a:pt x="16547" y="21312"/>
                </a:cubicBezTo>
                <a:lnTo>
                  <a:pt x="21456" y="11494"/>
                </a:lnTo>
                <a:cubicBezTo>
                  <a:pt x="21545" y="11317"/>
                  <a:pt x="21600" y="11071"/>
                  <a:pt x="21600" y="10800"/>
                </a:cubicBezTo>
                <a:cubicBezTo>
                  <a:pt x="21600" y="10529"/>
                  <a:pt x="21545" y="10284"/>
                  <a:pt x="21456" y="10106"/>
                </a:cubicBezTo>
              </a:path>
            </a:pathLst>
          </a:custGeom>
          <a:solidFill>
            <a:srgbClr val="FFFFFE"/>
          </a:solidFill>
          <a:ln w="12700">
            <a:solidFill>
              <a:srgbClr val="FFFFFE"/>
            </a:solidFill>
            <a:miter lim="400000"/>
          </a:ln>
          <a:effectLst>
            <a:outerShdw blurRad="50800" dist="38100" algn="l" rotWithShape="0">
              <a:prstClr val="black">
                <a:alpha val="40000"/>
              </a:prstClr>
            </a:outerShdw>
          </a:effectLst>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19" name="Shape 2898"/>
          <p:cNvSpPr/>
          <p:nvPr/>
        </p:nvSpPr>
        <p:spPr>
          <a:xfrm>
            <a:off x="5298376" y="3790300"/>
            <a:ext cx="279328" cy="139664"/>
          </a:xfrm>
          <a:custGeom>
            <a:avLst/>
            <a:gdLst/>
            <a:ahLst/>
            <a:cxnLst>
              <a:cxn ang="0">
                <a:pos x="wd2" y="hd2"/>
              </a:cxn>
              <a:cxn ang="5400000">
                <a:pos x="wd2" y="hd2"/>
              </a:cxn>
              <a:cxn ang="10800000">
                <a:pos x="wd2" y="hd2"/>
              </a:cxn>
              <a:cxn ang="16200000">
                <a:pos x="wd2" y="hd2"/>
              </a:cxn>
            </a:cxnLst>
            <a:rect l="0" t="0" r="r" b="b"/>
            <a:pathLst>
              <a:path w="21600" h="21600" extrusionOk="0">
                <a:moveTo>
                  <a:pt x="21456" y="10106"/>
                </a:moveTo>
                <a:lnTo>
                  <a:pt x="16547" y="288"/>
                </a:lnTo>
                <a:cubicBezTo>
                  <a:pt x="16458" y="110"/>
                  <a:pt x="16336" y="0"/>
                  <a:pt x="16200" y="0"/>
                </a:cubicBezTo>
                <a:cubicBezTo>
                  <a:pt x="15929" y="0"/>
                  <a:pt x="15709" y="439"/>
                  <a:pt x="15709" y="982"/>
                </a:cubicBezTo>
                <a:cubicBezTo>
                  <a:pt x="15709" y="1253"/>
                  <a:pt x="15764" y="1499"/>
                  <a:pt x="15853" y="1676"/>
                </a:cubicBezTo>
                <a:lnTo>
                  <a:pt x="19924" y="9818"/>
                </a:lnTo>
                <a:lnTo>
                  <a:pt x="491" y="9818"/>
                </a:lnTo>
                <a:cubicBezTo>
                  <a:pt x="220" y="9818"/>
                  <a:pt x="0" y="10257"/>
                  <a:pt x="0" y="10800"/>
                </a:cubicBezTo>
                <a:cubicBezTo>
                  <a:pt x="0" y="11343"/>
                  <a:pt x="220" y="11782"/>
                  <a:pt x="491" y="11782"/>
                </a:cubicBezTo>
                <a:lnTo>
                  <a:pt x="19924" y="11782"/>
                </a:lnTo>
                <a:lnTo>
                  <a:pt x="15853" y="19924"/>
                </a:lnTo>
                <a:cubicBezTo>
                  <a:pt x="15764" y="20102"/>
                  <a:pt x="15709" y="20347"/>
                  <a:pt x="15709" y="20618"/>
                </a:cubicBezTo>
                <a:cubicBezTo>
                  <a:pt x="15709" y="21161"/>
                  <a:pt x="15929" y="21600"/>
                  <a:pt x="16200" y="21600"/>
                </a:cubicBezTo>
                <a:cubicBezTo>
                  <a:pt x="16336" y="21600"/>
                  <a:pt x="16458" y="21491"/>
                  <a:pt x="16547" y="21312"/>
                </a:cubicBezTo>
                <a:lnTo>
                  <a:pt x="21456" y="11494"/>
                </a:lnTo>
                <a:cubicBezTo>
                  <a:pt x="21545" y="11317"/>
                  <a:pt x="21600" y="11071"/>
                  <a:pt x="21600" y="10800"/>
                </a:cubicBezTo>
                <a:cubicBezTo>
                  <a:pt x="21600" y="10529"/>
                  <a:pt x="21545" y="10284"/>
                  <a:pt x="21456" y="10106"/>
                </a:cubicBezTo>
              </a:path>
            </a:pathLst>
          </a:custGeom>
          <a:solidFill>
            <a:srgbClr val="FFFFFE"/>
          </a:solidFill>
          <a:ln w="12700">
            <a:solidFill>
              <a:srgbClr val="FFFFFE"/>
            </a:solidFill>
            <a:miter lim="400000"/>
          </a:ln>
          <a:effectLst>
            <a:outerShdw blurRad="50800" dist="38100" algn="l" rotWithShape="0">
              <a:prstClr val="black">
                <a:alpha val="40000"/>
              </a:prstClr>
            </a:outerShdw>
          </a:effectLst>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20" name="Shape 2898"/>
          <p:cNvSpPr/>
          <p:nvPr/>
        </p:nvSpPr>
        <p:spPr>
          <a:xfrm>
            <a:off x="7040091" y="3790300"/>
            <a:ext cx="279328" cy="139664"/>
          </a:xfrm>
          <a:custGeom>
            <a:avLst/>
            <a:gdLst/>
            <a:ahLst/>
            <a:cxnLst>
              <a:cxn ang="0">
                <a:pos x="wd2" y="hd2"/>
              </a:cxn>
              <a:cxn ang="5400000">
                <a:pos x="wd2" y="hd2"/>
              </a:cxn>
              <a:cxn ang="10800000">
                <a:pos x="wd2" y="hd2"/>
              </a:cxn>
              <a:cxn ang="16200000">
                <a:pos x="wd2" y="hd2"/>
              </a:cxn>
            </a:cxnLst>
            <a:rect l="0" t="0" r="r" b="b"/>
            <a:pathLst>
              <a:path w="21600" h="21600" extrusionOk="0">
                <a:moveTo>
                  <a:pt x="21456" y="10106"/>
                </a:moveTo>
                <a:lnTo>
                  <a:pt x="16547" y="288"/>
                </a:lnTo>
                <a:cubicBezTo>
                  <a:pt x="16458" y="110"/>
                  <a:pt x="16336" y="0"/>
                  <a:pt x="16200" y="0"/>
                </a:cubicBezTo>
                <a:cubicBezTo>
                  <a:pt x="15929" y="0"/>
                  <a:pt x="15709" y="439"/>
                  <a:pt x="15709" y="982"/>
                </a:cubicBezTo>
                <a:cubicBezTo>
                  <a:pt x="15709" y="1253"/>
                  <a:pt x="15764" y="1499"/>
                  <a:pt x="15853" y="1676"/>
                </a:cubicBezTo>
                <a:lnTo>
                  <a:pt x="19924" y="9818"/>
                </a:lnTo>
                <a:lnTo>
                  <a:pt x="491" y="9818"/>
                </a:lnTo>
                <a:cubicBezTo>
                  <a:pt x="220" y="9818"/>
                  <a:pt x="0" y="10257"/>
                  <a:pt x="0" y="10800"/>
                </a:cubicBezTo>
                <a:cubicBezTo>
                  <a:pt x="0" y="11343"/>
                  <a:pt x="220" y="11782"/>
                  <a:pt x="491" y="11782"/>
                </a:cubicBezTo>
                <a:lnTo>
                  <a:pt x="19924" y="11782"/>
                </a:lnTo>
                <a:lnTo>
                  <a:pt x="15853" y="19924"/>
                </a:lnTo>
                <a:cubicBezTo>
                  <a:pt x="15764" y="20102"/>
                  <a:pt x="15709" y="20347"/>
                  <a:pt x="15709" y="20618"/>
                </a:cubicBezTo>
                <a:cubicBezTo>
                  <a:pt x="15709" y="21161"/>
                  <a:pt x="15929" y="21600"/>
                  <a:pt x="16200" y="21600"/>
                </a:cubicBezTo>
                <a:cubicBezTo>
                  <a:pt x="16336" y="21600"/>
                  <a:pt x="16458" y="21491"/>
                  <a:pt x="16547" y="21312"/>
                </a:cubicBezTo>
                <a:lnTo>
                  <a:pt x="21456" y="11494"/>
                </a:lnTo>
                <a:cubicBezTo>
                  <a:pt x="21545" y="11317"/>
                  <a:pt x="21600" y="11071"/>
                  <a:pt x="21600" y="10800"/>
                </a:cubicBezTo>
                <a:cubicBezTo>
                  <a:pt x="21600" y="10529"/>
                  <a:pt x="21545" y="10284"/>
                  <a:pt x="21456" y="10106"/>
                </a:cubicBezTo>
              </a:path>
            </a:pathLst>
          </a:custGeom>
          <a:solidFill>
            <a:srgbClr val="FFFFFE"/>
          </a:solidFill>
          <a:ln w="12700">
            <a:solidFill>
              <a:srgbClr val="FFFFFE"/>
            </a:solidFill>
            <a:miter lim="400000"/>
          </a:ln>
          <a:effectLst>
            <a:outerShdw blurRad="50800" dist="38100" algn="l" rotWithShape="0">
              <a:prstClr val="black">
                <a:alpha val="40000"/>
              </a:prstClr>
            </a:outerShdw>
          </a:effectLst>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23" name="Shape 2898"/>
          <p:cNvSpPr/>
          <p:nvPr/>
        </p:nvSpPr>
        <p:spPr>
          <a:xfrm>
            <a:off x="8781806" y="3790300"/>
            <a:ext cx="279328" cy="139664"/>
          </a:xfrm>
          <a:custGeom>
            <a:avLst/>
            <a:gdLst/>
            <a:ahLst/>
            <a:cxnLst>
              <a:cxn ang="0">
                <a:pos x="wd2" y="hd2"/>
              </a:cxn>
              <a:cxn ang="5400000">
                <a:pos x="wd2" y="hd2"/>
              </a:cxn>
              <a:cxn ang="10800000">
                <a:pos x="wd2" y="hd2"/>
              </a:cxn>
              <a:cxn ang="16200000">
                <a:pos x="wd2" y="hd2"/>
              </a:cxn>
            </a:cxnLst>
            <a:rect l="0" t="0" r="r" b="b"/>
            <a:pathLst>
              <a:path w="21600" h="21600" extrusionOk="0">
                <a:moveTo>
                  <a:pt x="21456" y="10106"/>
                </a:moveTo>
                <a:lnTo>
                  <a:pt x="16547" y="288"/>
                </a:lnTo>
                <a:cubicBezTo>
                  <a:pt x="16458" y="110"/>
                  <a:pt x="16336" y="0"/>
                  <a:pt x="16200" y="0"/>
                </a:cubicBezTo>
                <a:cubicBezTo>
                  <a:pt x="15929" y="0"/>
                  <a:pt x="15709" y="439"/>
                  <a:pt x="15709" y="982"/>
                </a:cubicBezTo>
                <a:cubicBezTo>
                  <a:pt x="15709" y="1253"/>
                  <a:pt x="15764" y="1499"/>
                  <a:pt x="15853" y="1676"/>
                </a:cubicBezTo>
                <a:lnTo>
                  <a:pt x="19924" y="9818"/>
                </a:lnTo>
                <a:lnTo>
                  <a:pt x="491" y="9818"/>
                </a:lnTo>
                <a:cubicBezTo>
                  <a:pt x="220" y="9818"/>
                  <a:pt x="0" y="10257"/>
                  <a:pt x="0" y="10800"/>
                </a:cubicBezTo>
                <a:cubicBezTo>
                  <a:pt x="0" y="11343"/>
                  <a:pt x="220" y="11782"/>
                  <a:pt x="491" y="11782"/>
                </a:cubicBezTo>
                <a:lnTo>
                  <a:pt x="19924" y="11782"/>
                </a:lnTo>
                <a:lnTo>
                  <a:pt x="15853" y="19924"/>
                </a:lnTo>
                <a:cubicBezTo>
                  <a:pt x="15764" y="20102"/>
                  <a:pt x="15709" y="20347"/>
                  <a:pt x="15709" y="20618"/>
                </a:cubicBezTo>
                <a:cubicBezTo>
                  <a:pt x="15709" y="21161"/>
                  <a:pt x="15929" y="21600"/>
                  <a:pt x="16200" y="21600"/>
                </a:cubicBezTo>
                <a:cubicBezTo>
                  <a:pt x="16336" y="21600"/>
                  <a:pt x="16458" y="21491"/>
                  <a:pt x="16547" y="21312"/>
                </a:cubicBezTo>
                <a:lnTo>
                  <a:pt x="21456" y="11494"/>
                </a:lnTo>
                <a:cubicBezTo>
                  <a:pt x="21545" y="11317"/>
                  <a:pt x="21600" y="11071"/>
                  <a:pt x="21600" y="10800"/>
                </a:cubicBezTo>
                <a:cubicBezTo>
                  <a:pt x="21600" y="10529"/>
                  <a:pt x="21545" y="10284"/>
                  <a:pt x="21456" y="10106"/>
                </a:cubicBezTo>
              </a:path>
            </a:pathLst>
          </a:custGeom>
          <a:solidFill>
            <a:srgbClr val="FFFFFE"/>
          </a:solidFill>
          <a:ln w="12700">
            <a:solidFill>
              <a:srgbClr val="FFFFFE"/>
            </a:solidFill>
            <a:miter lim="400000"/>
          </a:ln>
          <a:effectLst>
            <a:outerShdw blurRad="50800" dist="38100" algn="l" rotWithShape="0">
              <a:prstClr val="black">
                <a:alpha val="40000"/>
              </a:prstClr>
            </a:outerShdw>
          </a:effectLst>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32" name="文本框 31" descr="#clear#"/>
          <p:cNvSpPr txBox="1"/>
          <p:nvPr/>
        </p:nvSpPr>
        <p:spPr>
          <a:xfrm>
            <a:off x="3276667" y="4261822"/>
            <a:ext cx="839316" cy="499624"/>
          </a:xfrm>
          <a:prstGeom prst="rect">
            <a:avLst/>
          </a:prstGeom>
          <a:noFill/>
        </p:spPr>
        <p:txBody>
          <a:bodyPr wrap="square" rtlCol="0">
            <a:spAutoFit/>
          </a:bodyPr>
          <a:lstStyle/>
          <a:p>
            <a:pPr algn="dist">
              <a:lnSpc>
                <a:spcPct val="150000"/>
              </a:lnSpc>
            </a:pPr>
            <a:r>
              <a:rPr lang="en-US" altLang="zh-CN" sz="2000" b="1" dirty="0">
                <a:latin typeface="微软雅黑" panose="020B0503020204020204" pitchFamily="34" charset="-122"/>
                <a:ea typeface="微软雅黑" panose="020B0503020204020204" pitchFamily="34" charset="-122"/>
              </a:rPr>
              <a:t>2015</a:t>
            </a:r>
            <a:endParaRPr lang="zh-CN" altLang="en-US" sz="2000" b="1" dirty="0">
              <a:latin typeface="微软雅黑" panose="020B0503020204020204" pitchFamily="34" charset="-122"/>
              <a:ea typeface="微软雅黑" panose="020B0503020204020204" pitchFamily="34" charset="-122"/>
            </a:endParaRPr>
          </a:p>
        </p:txBody>
      </p:sp>
      <p:sp>
        <p:nvSpPr>
          <p:cNvPr id="33" name="文本框 32" descr="#clear#"/>
          <p:cNvSpPr txBox="1"/>
          <p:nvPr/>
        </p:nvSpPr>
        <p:spPr>
          <a:xfrm>
            <a:off x="5018382" y="2998241"/>
            <a:ext cx="839316" cy="499624"/>
          </a:xfrm>
          <a:prstGeom prst="rect">
            <a:avLst/>
          </a:prstGeom>
          <a:noFill/>
        </p:spPr>
        <p:txBody>
          <a:bodyPr wrap="square" rtlCol="0">
            <a:spAutoFit/>
          </a:bodyPr>
          <a:lstStyle/>
          <a:p>
            <a:pPr algn="dist">
              <a:lnSpc>
                <a:spcPct val="150000"/>
              </a:lnSpc>
            </a:pPr>
            <a:r>
              <a:rPr lang="en-US" altLang="zh-CN" sz="2000" b="1" dirty="0">
                <a:latin typeface="微软雅黑" panose="020B0503020204020204" pitchFamily="34" charset="-122"/>
                <a:ea typeface="微软雅黑" panose="020B0503020204020204" pitchFamily="34" charset="-122"/>
              </a:rPr>
              <a:t>2016</a:t>
            </a:r>
            <a:endParaRPr lang="zh-CN" altLang="en-US" sz="2000" b="1" dirty="0">
              <a:latin typeface="微软雅黑" panose="020B0503020204020204" pitchFamily="34" charset="-122"/>
              <a:ea typeface="微软雅黑" panose="020B0503020204020204" pitchFamily="34" charset="-122"/>
            </a:endParaRPr>
          </a:p>
        </p:txBody>
      </p:sp>
      <p:sp>
        <p:nvSpPr>
          <p:cNvPr id="34" name="文本框 33" descr="#clear#"/>
          <p:cNvSpPr txBox="1"/>
          <p:nvPr/>
        </p:nvSpPr>
        <p:spPr>
          <a:xfrm>
            <a:off x="6770926" y="4261822"/>
            <a:ext cx="839316" cy="499624"/>
          </a:xfrm>
          <a:prstGeom prst="rect">
            <a:avLst/>
          </a:prstGeom>
          <a:noFill/>
        </p:spPr>
        <p:txBody>
          <a:bodyPr wrap="square" rtlCol="0">
            <a:spAutoFit/>
          </a:bodyPr>
          <a:lstStyle/>
          <a:p>
            <a:pPr algn="dist">
              <a:lnSpc>
                <a:spcPct val="150000"/>
              </a:lnSpc>
            </a:pPr>
            <a:r>
              <a:rPr lang="en-US" altLang="zh-CN" sz="2000" b="1" dirty="0">
                <a:latin typeface="微软雅黑" panose="020B0503020204020204" pitchFamily="34" charset="-122"/>
                <a:ea typeface="微软雅黑" panose="020B0503020204020204" pitchFamily="34" charset="-122"/>
              </a:rPr>
              <a:t>2017</a:t>
            </a:r>
            <a:endParaRPr lang="zh-CN" altLang="en-US" sz="2000" b="1" dirty="0">
              <a:latin typeface="微软雅黑" panose="020B0503020204020204" pitchFamily="34" charset="-122"/>
              <a:ea typeface="微软雅黑" panose="020B0503020204020204" pitchFamily="34" charset="-122"/>
            </a:endParaRPr>
          </a:p>
        </p:txBody>
      </p:sp>
      <p:sp>
        <p:nvSpPr>
          <p:cNvPr id="35" name="文本框 34" descr="#clear#"/>
          <p:cNvSpPr txBox="1"/>
          <p:nvPr/>
        </p:nvSpPr>
        <p:spPr>
          <a:xfrm>
            <a:off x="8512641" y="2998241"/>
            <a:ext cx="839316" cy="499624"/>
          </a:xfrm>
          <a:prstGeom prst="rect">
            <a:avLst/>
          </a:prstGeom>
          <a:noFill/>
        </p:spPr>
        <p:txBody>
          <a:bodyPr wrap="square" rtlCol="0">
            <a:spAutoFit/>
          </a:bodyPr>
          <a:lstStyle/>
          <a:p>
            <a:pPr algn="dist">
              <a:lnSpc>
                <a:spcPct val="150000"/>
              </a:lnSpc>
            </a:pPr>
            <a:r>
              <a:rPr lang="en-US" altLang="zh-CN" sz="2000" b="1" dirty="0">
                <a:latin typeface="微软雅黑" panose="020B0503020204020204" pitchFamily="34" charset="-122"/>
                <a:ea typeface="微软雅黑" panose="020B0503020204020204" pitchFamily="34" charset="-122"/>
              </a:rPr>
              <a:t>2018</a:t>
            </a:r>
            <a:endParaRPr lang="zh-CN" altLang="en-US" sz="2000" b="1" dirty="0">
              <a:latin typeface="微软雅黑" panose="020B0503020204020204" pitchFamily="34" charset="-122"/>
              <a:ea typeface="微软雅黑" panose="020B0503020204020204" pitchFamily="34" charset="-122"/>
            </a:endParaRPr>
          </a:p>
        </p:txBody>
      </p:sp>
      <p:sp>
        <p:nvSpPr>
          <p:cNvPr id="36" name="文本框 35" descr="#clear#"/>
          <p:cNvSpPr txBox="1"/>
          <p:nvPr/>
        </p:nvSpPr>
        <p:spPr>
          <a:xfrm>
            <a:off x="2752371" y="4906589"/>
            <a:ext cx="1887908" cy="1338828"/>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37" name="文本框 36" descr="#clear#"/>
          <p:cNvSpPr txBox="1"/>
          <p:nvPr/>
        </p:nvSpPr>
        <p:spPr>
          <a:xfrm>
            <a:off x="6246630" y="4906589"/>
            <a:ext cx="1887908" cy="1338828"/>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38" name="文本框 37" descr="#clear#"/>
          <p:cNvSpPr txBox="1"/>
          <p:nvPr/>
        </p:nvSpPr>
        <p:spPr>
          <a:xfrm>
            <a:off x="4489064" y="1659413"/>
            <a:ext cx="1887908"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39" name="文本框 38" descr="#clear#"/>
          <p:cNvSpPr txBox="1"/>
          <p:nvPr/>
        </p:nvSpPr>
        <p:spPr>
          <a:xfrm>
            <a:off x="7983323" y="1659413"/>
            <a:ext cx="1887908" cy="1338828"/>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40" name="椭圆 39" descr="#clear#"/>
          <p:cNvSpPr/>
          <p:nvPr/>
        </p:nvSpPr>
        <p:spPr>
          <a:xfrm>
            <a:off x="543112" y="3248891"/>
            <a:ext cx="2017486" cy="1262743"/>
          </a:xfrm>
          <a:prstGeom prst="ellipse">
            <a:avLst/>
          </a:prstGeom>
          <a:ln w="57150">
            <a:solidFill>
              <a:srgbClr val="FFFFFE"/>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rgbClr val="FFFFFE"/>
                </a:solidFill>
              </a:rPr>
              <a:t>文本</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21" name="任意多边形: 形状 20"/>
          <p:cNvSpPr/>
          <p:nvPr/>
        </p:nvSpPr>
        <p:spPr>
          <a:xfrm rot="8817045">
            <a:off x="8631803" y="1561591"/>
            <a:ext cx="1635801" cy="3163222"/>
          </a:xfrm>
          <a:custGeom>
            <a:avLst/>
            <a:gdLst>
              <a:gd name="connsiteX0" fmla="*/ 195944 w 2098206"/>
              <a:gd name="connsiteY0" fmla="*/ 0 h 4057395"/>
              <a:gd name="connsiteX1" fmla="*/ 272215 w 2098206"/>
              <a:gd name="connsiteY1" fmla="*/ 15398 h 4057395"/>
              <a:gd name="connsiteX2" fmla="*/ 295883 w 2098206"/>
              <a:gd name="connsiteY2" fmla="*/ 31356 h 4057395"/>
              <a:gd name="connsiteX3" fmla="*/ 300400 w 2098206"/>
              <a:gd name="connsiteY3" fmla="*/ 29028 h 4057395"/>
              <a:gd name="connsiteX4" fmla="*/ 334820 w 2098206"/>
              <a:gd name="connsiteY4" fmla="*/ 55859 h 4057395"/>
              <a:gd name="connsiteX5" fmla="*/ 336064 w 2098206"/>
              <a:gd name="connsiteY5" fmla="*/ 59714 h 4057395"/>
              <a:gd name="connsiteX6" fmla="*/ 376490 w 2098206"/>
              <a:gd name="connsiteY6" fmla="*/ 119674 h 4057395"/>
              <a:gd name="connsiteX7" fmla="*/ 377417 w 2098206"/>
              <a:gd name="connsiteY7" fmla="*/ 122660 h 4057395"/>
              <a:gd name="connsiteX8" fmla="*/ 481578 w 2098206"/>
              <a:gd name="connsiteY8" fmla="*/ 97266 h 4057395"/>
              <a:gd name="connsiteX9" fmla="*/ 1558224 w 2098206"/>
              <a:gd name="connsiteY9" fmla="*/ 1053362 h 4057395"/>
              <a:gd name="connsiteX10" fmla="*/ 2098206 w 2098206"/>
              <a:gd name="connsiteY10" fmla="*/ 4057395 h 4057395"/>
              <a:gd name="connsiteX11" fmla="*/ 2079569 w 2098206"/>
              <a:gd name="connsiteY11" fmla="*/ 4057395 h 4057395"/>
              <a:gd name="connsiteX12" fmla="*/ 1546067 w 2098206"/>
              <a:gd name="connsiteY12" fmla="*/ 1089410 h 4057395"/>
              <a:gd name="connsiteX13" fmla="*/ 482342 w 2098206"/>
              <a:gd name="connsiteY13" fmla="*/ 144788 h 4057395"/>
              <a:gd name="connsiteX14" fmla="*/ 389025 w 2098206"/>
              <a:gd name="connsiteY14" fmla="*/ 167538 h 4057395"/>
              <a:gd name="connsiteX15" fmla="*/ 391888 w 2098206"/>
              <a:gd name="connsiteY15" fmla="*/ 195944 h 4057395"/>
              <a:gd name="connsiteX16" fmla="*/ 195944 w 2098206"/>
              <a:gd name="connsiteY16" fmla="*/ 391888 h 4057395"/>
              <a:gd name="connsiteX17" fmla="*/ 0 w 2098206"/>
              <a:gd name="connsiteY17" fmla="*/ 195944 h 4057395"/>
              <a:gd name="connsiteX18" fmla="*/ 195944 w 2098206"/>
              <a:gd name="connsiteY18" fmla="*/ 0 h 4057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98206" h="4057395">
                <a:moveTo>
                  <a:pt x="195944" y="0"/>
                </a:moveTo>
                <a:cubicBezTo>
                  <a:pt x="222999" y="0"/>
                  <a:pt x="248772" y="5483"/>
                  <a:pt x="272215" y="15398"/>
                </a:cubicBezTo>
                <a:lnTo>
                  <a:pt x="295883" y="31356"/>
                </a:lnTo>
                <a:lnTo>
                  <a:pt x="300400" y="29028"/>
                </a:lnTo>
                <a:cubicBezTo>
                  <a:pt x="313150" y="29028"/>
                  <a:pt x="324995" y="38919"/>
                  <a:pt x="334820" y="55859"/>
                </a:cubicBezTo>
                <a:lnTo>
                  <a:pt x="336064" y="59714"/>
                </a:lnTo>
                <a:lnTo>
                  <a:pt x="376490" y="119674"/>
                </a:lnTo>
                <a:lnTo>
                  <a:pt x="377417" y="122660"/>
                </a:lnTo>
                <a:lnTo>
                  <a:pt x="481578" y="97266"/>
                </a:lnTo>
                <a:cubicBezTo>
                  <a:pt x="872866" y="56353"/>
                  <a:pt x="1258261" y="394550"/>
                  <a:pt x="1558224" y="1053362"/>
                </a:cubicBezTo>
                <a:cubicBezTo>
                  <a:pt x="1901039" y="1806290"/>
                  <a:pt x="2098206" y="2903171"/>
                  <a:pt x="2098206" y="4057395"/>
                </a:cubicBezTo>
                <a:lnTo>
                  <a:pt x="2079569" y="4057395"/>
                </a:lnTo>
                <a:cubicBezTo>
                  <a:pt x="2079569" y="2917023"/>
                  <a:pt x="1884768" y="1833302"/>
                  <a:pt x="1546067" y="1089410"/>
                </a:cubicBezTo>
                <a:cubicBezTo>
                  <a:pt x="1249704" y="438504"/>
                  <a:pt x="868933" y="104365"/>
                  <a:pt x="482342" y="144788"/>
                </a:cubicBezTo>
                <a:lnTo>
                  <a:pt x="389025" y="167538"/>
                </a:lnTo>
                <a:lnTo>
                  <a:pt x="391888" y="195944"/>
                </a:lnTo>
                <a:cubicBezTo>
                  <a:pt x="391888" y="304161"/>
                  <a:pt x="304161" y="391888"/>
                  <a:pt x="195944" y="391888"/>
                </a:cubicBezTo>
                <a:cubicBezTo>
                  <a:pt x="87727" y="391888"/>
                  <a:pt x="0" y="304161"/>
                  <a:pt x="0" y="195944"/>
                </a:cubicBezTo>
                <a:cubicBezTo>
                  <a:pt x="0" y="87727"/>
                  <a:pt x="87727" y="0"/>
                  <a:pt x="19594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rot="11760130">
            <a:off x="7424100" y="2417934"/>
            <a:ext cx="1635801" cy="3163222"/>
          </a:xfrm>
          <a:custGeom>
            <a:avLst/>
            <a:gdLst>
              <a:gd name="connsiteX0" fmla="*/ 195944 w 2098206"/>
              <a:gd name="connsiteY0" fmla="*/ 0 h 4057395"/>
              <a:gd name="connsiteX1" fmla="*/ 272215 w 2098206"/>
              <a:gd name="connsiteY1" fmla="*/ 15398 h 4057395"/>
              <a:gd name="connsiteX2" fmla="*/ 295883 w 2098206"/>
              <a:gd name="connsiteY2" fmla="*/ 31356 h 4057395"/>
              <a:gd name="connsiteX3" fmla="*/ 300400 w 2098206"/>
              <a:gd name="connsiteY3" fmla="*/ 29028 h 4057395"/>
              <a:gd name="connsiteX4" fmla="*/ 334820 w 2098206"/>
              <a:gd name="connsiteY4" fmla="*/ 55859 h 4057395"/>
              <a:gd name="connsiteX5" fmla="*/ 336064 w 2098206"/>
              <a:gd name="connsiteY5" fmla="*/ 59714 h 4057395"/>
              <a:gd name="connsiteX6" fmla="*/ 376490 w 2098206"/>
              <a:gd name="connsiteY6" fmla="*/ 119674 h 4057395"/>
              <a:gd name="connsiteX7" fmla="*/ 377417 w 2098206"/>
              <a:gd name="connsiteY7" fmla="*/ 122660 h 4057395"/>
              <a:gd name="connsiteX8" fmla="*/ 481578 w 2098206"/>
              <a:gd name="connsiteY8" fmla="*/ 97266 h 4057395"/>
              <a:gd name="connsiteX9" fmla="*/ 1558224 w 2098206"/>
              <a:gd name="connsiteY9" fmla="*/ 1053362 h 4057395"/>
              <a:gd name="connsiteX10" fmla="*/ 2098206 w 2098206"/>
              <a:gd name="connsiteY10" fmla="*/ 4057395 h 4057395"/>
              <a:gd name="connsiteX11" fmla="*/ 2079569 w 2098206"/>
              <a:gd name="connsiteY11" fmla="*/ 4057395 h 4057395"/>
              <a:gd name="connsiteX12" fmla="*/ 1546067 w 2098206"/>
              <a:gd name="connsiteY12" fmla="*/ 1089410 h 4057395"/>
              <a:gd name="connsiteX13" fmla="*/ 482342 w 2098206"/>
              <a:gd name="connsiteY13" fmla="*/ 144788 h 4057395"/>
              <a:gd name="connsiteX14" fmla="*/ 389025 w 2098206"/>
              <a:gd name="connsiteY14" fmla="*/ 167538 h 4057395"/>
              <a:gd name="connsiteX15" fmla="*/ 391888 w 2098206"/>
              <a:gd name="connsiteY15" fmla="*/ 195944 h 4057395"/>
              <a:gd name="connsiteX16" fmla="*/ 195944 w 2098206"/>
              <a:gd name="connsiteY16" fmla="*/ 391888 h 4057395"/>
              <a:gd name="connsiteX17" fmla="*/ 0 w 2098206"/>
              <a:gd name="connsiteY17" fmla="*/ 195944 h 4057395"/>
              <a:gd name="connsiteX18" fmla="*/ 195944 w 2098206"/>
              <a:gd name="connsiteY18" fmla="*/ 0 h 4057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98206" h="4057395">
                <a:moveTo>
                  <a:pt x="195944" y="0"/>
                </a:moveTo>
                <a:cubicBezTo>
                  <a:pt x="222999" y="0"/>
                  <a:pt x="248772" y="5483"/>
                  <a:pt x="272215" y="15398"/>
                </a:cubicBezTo>
                <a:lnTo>
                  <a:pt x="295883" y="31356"/>
                </a:lnTo>
                <a:lnTo>
                  <a:pt x="300400" y="29028"/>
                </a:lnTo>
                <a:cubicBezTo>
                  <a:pt x="313150" y="29028"/>
                  <a:pt x="324995" y="38919"/>
                  <a:pt x="334820" y="55859"/>
                </a:cubicBezTo>
                <a:lnTo>
                  <a:pt x="336064" y="59714"/>
                </a:lnTo>
                <a:lnTo>
                  <a:pt x="376490" y="119674"/>
                </a:lnTo>
                <a:lnTo>
                  <a:pt x="377417" y="122660"/>
                </a:lnTo>
                <a:lnTo>
                  <a:pt x="481578" y="97266"/>
                </a:lnTo>
                <a:cubicBezTo>
                  <a:pt x="872866" y="56353"/>
                  <a:pt x="1258261" y="394550"/>
                  <a:pt x="1558224" y="1053362"/>
                </a:cubicBezTo>
                <a:cubicBezTo>
                  <a:pt x="1901039" y="1806290"/>
                  <a:pt x="2098206" y="2903171"/>
                  <a:pt x="2098206" y="4057395"/>
                </a:cubicBezTo>
                <a:lnTo>
                  <a:pt x="2079569" y="4057395"/>
                </a:lnTo>
                <a:cubicBezTo>
                  <a:pt x="2079569" y="2917023"/>
                  <a:pt x="1884768" y="1833302"/>
                  <a:pt x="1546067" y="1089410"/>
                </a:cubicBezTo>
                <a:cubicBezTo>
                  <a:pt x="1249704" y="438504"/>
                  <a:pt x="868933" y="104365"/>
                  <a:pt x="482342" y="144788"/>
                </a:cubicBezTo>
                <a:lnTo>
                  <a:pt x="389025" y="167538"/>
                </a:lnTo>
                <a:lnTo>
                  <a:pt x="391888" y="195944"/>
                </a:lnTo>
                <a:cubicBezTo>
                  <a:pt x="391888" y="304161"/>
                  <a:pt x="304161" y="391888"/>
                  <a:pt x="195944" y="391888"/>
                </a:cubicBezTo>
                <a:cubicBezTo>
                  <a:pt x="87727" y="391888"/>
                  <a:pt x="0" y="304161"/>
                  <a:pt x="0" y="195944"/>
                </a:cubicBezTo>
                <a:cubicBezTo>
                  <a:pt x="0" y="87727"/>
                  <a:pt x="87727" y="0"/>
                  <a:pt x="19594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形状 23"/>
          <p:cNvSpPr/>
          <p:nvPr/>
        </p:nvSpPr>
        <p:spPr>
          <a:xfrm rot="14791997">
            <a:off x="5939946" y="2052211"/>
            <a:ext cx="1635801" cy="3163222"/>
          </a:xfrm>
          <a:custGeom>
            <a:avLst/>
            <a:gdLst>
              <a:gd name="connsiteX0" fmla="*/ 195944 w 2098206"/>
              <a:gd name="connsiteY0" fmla="*/ 0 h 4057395"/>
              <a:gd name="connsiteX1" fmla="*/ 272215 w 2098206"/>
              <a:gd name="connsiteY1" fmla="*/ 15398 h 4057395"/>
              <a:gd name="connsiteX2" fmla="*/ 295883 w 2098206"/>
              <a:gd name="connsiteY2" fmla="*/ 31356 h 4057395"/>
              <a:gd name="connsiteX3" fmla="*/ 300400 w 2098206"/>
              <a:gd name="connsiteY3" fmla="*/ 29028 h 4057395"/>
              <a:gd name="connsiteX4" fmla="*/ 334820 w 2098206"/>
              <a:gd name="connsiteY4" fmla="*/ 55859 h 4057395"/>
              <a:gd name="connsiteX5" fmla="*/ 336064 w 2098206"/>
              <a:gd name="connsiteY5" fmla="*/ 59714 h 4057395"/>
              <a:gd name="connsiteX6" fmla="*/ 376490 w 2098206"/>
              <a:gd name="connsiteY6" fmla="*/ 119674 h 4057395"/>
              <a:gd name="connsiteX7" fmla="*/ 377417 w 2098206"/>
              <a:gd name="connsiteY7" fmla="*/ 122660 h 4057395"/>
              <a:gd name="connsiteX8" fmla="*/ 481578 w 2098206"/>
              <a:gd name="connsiteY8" fmla="*/ 97266 h 4057395"/>
              <a:gd name="connsiteX9" fmla="*/ 1558224 w 2098206"/>
              <a:gd name="connsiteY9" fmla="*/ 1053362 h 4057395"/>
              <a:gd name="connsiteX10" fmla="*/ 2098206 w 2098206"/>
              <a:gd name="connsiteY10" fmla="*/ 4057395 h 4057395"/>
              <a:gd name="connsiteX11" fmla="*/ 2079569 w 2098206"/>
              <a:gd name="connsiteY11" fmla="*/ 4057395 h 4057395"/>
              <a:gd name="connsiteX12" fmla="*/ 1546067 w 2098206"/>
              <a:gd name="connsiteY12" fmla="*/ 1089410 h 4057395"/>
              <a:gd name="connsiteX13" fmla="*/ 482342 w 2098206"/>
              <a:gd name="connsiteY13" fmla="*/ 144788 h 4057395"/>
              <a:gd name="connsiteX14" fmla="*/ 389025 w 2098206"/>
              <a:gd name="connsiteY14" fmla="*/ 167538 h 4057395"/>
              <a:gd name="connsiteX15" fmla="*/ 391888 w 2098206"/>
              <a:gd name="connsiteY15" fmla="*/ 195944 h 4057395"/>
              <a:gd name="connsiteX16" fmla="*/ 195944 w 2098206"/>
              <a:gd name="connsiteY16" fmla="*/ 391888 h 4057395"/>
              <a:gd name="connsiteX17" fmla="*/ 0 w 2098206"/>
              <a:gd name="connsiteY17" fmla="*/ 195944 h 4057395"/>
              <a:gd name="connsiteX18" fmla="*/ 195944 w 2098206"/>
              <a:gd name="connsiteY18" fmla="*/ 0 h 4057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98206" h="4057395">
                <a:moveTo>
                  <a:pt x="195944" y="0"/>
                </a:moveTo>
                <a:cubicBezTo>
                  <a:pt x="222999" y="0"/>
                  <a:pt x="248772" y="5483"/>
                  <a:pt x="272215" y="15398"/>
                </a:cubicBezTo>
                <a:lnTo>
                  <a:pt x="295883" y="31356"/>
                </a:lnTo>
                <a:lnTo>
                  <a:pt x="300400" y="29028"/>
                </a:lnTo>
                <a:cubicBezTo>
                  <a:pt x="313150" y="29028"/>
                  <a:pt x="324995" y="38919"/>
                  <a:pt x="334820" y="55859"/>
                </a:cubicBezTo>
                <a:lnTo>
                  <a:pt x="336064" y="59714"/>
                </a:lnTo>
                <a:lnTo>
                  <a:pt x="376490" y="119674"/>
                </a:lnTo>
                <a:lnTo>
                  <a:pt x="377417" y="122660"/>
                </a:lnTo>
                <a:lnTo>
                  <a:pt x="481578" y="97266"/>
                </a:lnTo>
                <a:cubicBezTo>
                  <a:pt x="872866" y="56353"/>
                  <a:pt x="1258261" y="394550"/>
                  <a:pt x="1558224" y="1053362"/>
                </a:cubicBezTo>
                <a:cubicBezTo>
                  <a:pt x="1901039" y="1806290"/>
                  <a:pt x="2098206" y="2903171"/>
                  <a:pt x="2098206" y="4057395"/>
                </a:cubicBezTo>
                <a:lnTo>
                  <a:pt x="2079569" y="4057395"/>
                </a:lnTo>
                <a:cubicBezTo>
                  <a:pt x="2079569" y="2917023"/>
                  <a:pt x="1884768" y="1833302"/>
                  <a:pt x="1546067" y="1089410"/>
                </a:cubicBezTo>
                <a:cubicBezTo>
                  <a:pt x="1249704" y="438504"/>
                  <a:pt x="868933" y="104365"/>
                  <a:pt x="482342" y="144788"/>
                </a:cubicBezTo>
                <a:lnTo>
                  <a:pt x="389025" y="167538"/>
                </a:lnTo>
                <a:lnTo>
                  <a:pt x="391888" y="195944"/>
                </a:lnTo>
                <a:cubicBezTo>
                  <a:pt x="391888" y="304161"/>
                  <a:pt x="304161" y="391888"/>
                  <a:pt x="195944" y="391888"/>
                </a:cubicBezTo>
                <a:cubicBezTo>
                  <a:pt x="87727" y="391888"/>
                  <a:pt x="0" y="304161"/>
                  <a:pt x="0" y="195944"/>
                </a:cubicBezTo>
                <a:cubicBezTo>
                  <a:pt x="0" y="87727"/>
                  <a:pt x="87727" y="0"/>
                  <a:pt x="19594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对角圆角矩形 13" descr="#clear#"/>
          <p:cNvSpPr/>
          <p:nvPr/>
        </p:nvSpPr>
        <p:spPr>
          <a:xfrm>
            <a:off x="6633572" y="1522299"/>
            <a:ext cx="2147569" cy="2147569"/>
          </a:xfrm>
          <a:prstGeom prst="ellipse">
            <a:avLst/>
          </a:prstGeom>
          <a:solidFill>
            <a:schemeClr val="accent1"/>
          </a:solidFill>
          <a:ln>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800" dirty="0">
                <a:solidFill>
                  <a:srgbClr val="FFFFFE"/>
                </a:solidFill>
                <a:cs typeface="+mn-ea"/>
              </a:rPr>
              <a:t>文本</a:t>
            </a:r>
          </a:p>
        </p:txBody>
      </p:sp>
      <p:sp>
        <p:nvSpPr>
          <p:cNvPr id="26" name="矩形 25" descr="#clear#"/>
          <p:cNvSpPr/>
          <p:nvPr/>
        </p:nvSpPr>
        <p:spPr>
          <a:xfrm>
            <a:off x="4448340" y="5151302"/>
            <a:ext cx="2075688" cy="98488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84</a:t>
            </a:r>
            <a:r>
              <a:rPr lang="en-US" altLang="zh-CN" sz="2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a:t>
            </a:r>
          </a:p>
          <a:p>
            <a:pPr lvl="0" algn="ctr"/>
            <a:r>
              <a:rPr lang="zh-CN" altLang="en-US" dirty="0">
                <a:latin typeface="微软雅黑" panose="020B0503020204020204" pitchFamily="34" charset="-122"/>
                <a:ea typeface="微软雅黑" panose="020B0503020204020204" pitchFamily="34" charset="-122"/>
                <a:cs typeface="Segoe UI Light" panose="020B0502040204020203" pitchFamily="34" charset="0"/>
              </a:rPr>
              <a:t>请在此添加文本</a:t>
            </a:r>
            <a:endParaRPr lang="en-US" altLang="zh-CN" sz="2400" dirty="0">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27" name="矩形 26" descr="#clear#"/>
          <p:cNvSpPr/>
          <p:nvPr/>
        </p:nvSpPr>
        <p:spPr>
          <a:xfrm>
            <a:off x="8781141" y="5304822"/>
            <a:ext cx="2075688" cy="98488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92</a:t>
            </a:r>
            <a:r>
              <a:rPr lang="en-US" altLang="zh-CN" sz="2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a:t>
            </a:r>
          </a:p>
          <a:p>
            <a:pPr lvl="0" algn="ctr"/>
            <a:r>
              <a:rPr lang="zh-CN" altLang="en-US" dirty="0">
                <a:latin typeface="微软雅黑" panose="020B0503020204020204" pitchFamily="34" charset="-122"/>
                <a:ea typeface="微软雅黑" panose="020B0503020204020204" pitchFamily="34" charset="-122"/>
                <a:cs typeface="Segoe UI Light" panose="020B0502040204020203" pitchFamily="34" charset="0"/>
              </a:rPr>
              <a:t>请在此添加文本</a:t>
            </a:r>
            <a:endParaRPr lang="en-US" altLang="zh-CN" sz="2400" dirty="0">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41" name="矩形 40" descr="#clear#"/>
          <p:cNvSpPr/>
          <p:nvPr/>
        </p:nvSpPr>
        <p:spPr>
          <a:xfrm>
            <a:off x="9850429" y="2632219"/>
            <a:ext cx="2075688" cy="98488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76</a:t>
            </a:r>
            <a:r>
              <a:rPr lang="en-US" altLang="zh-CN" sz="2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a:t>
            </a:r>
          </a:p>
          <a:p>
            <a:pPr lvl="0" algn="ctr"/>
            <a:r>
              <a:rPr lang="zh-CN" altLang="en-US" dirty="0">
                <a:latin typeface="微软雅黑" panose="020B0503020204020204" pitchFamily="34" charset="-122"/>
                <a:ea typeface="微软雅黑" panose="020B0503020204020204" pitchFamily="34" charset="-122"/>
                <a:cs typeface="Segoe UI Light" panose="020B0502040204020203" pitchFamily="34" charset="0"/>
              </a:rPr>
              <a:t>请在此添加文本</a:t>
            </a:r>
            <a:endParaRPr lang="en-US" altLang="zh-CN" sz="2400" dirty="0">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42" name="文本框 41" descr="#clear#"/>
          <p:cNvSpPr txBox="1"/>
          <p:nvPr/>
        </p:nvSpPr>
        <p:spPr>
          <a:xfrm>
            <a:off x="326424" y="2499546"/>
            <a:ext cx="3875122" cy="378289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285750" indent="-285750">
              <a:lnSpc>
                <a:spcPct val="150000"/>
              </a:lnSpc>
              <a:buFont typeface="Wingdings" panose="05000000000000000000" pitchFamily="2" charset="2"/>
              <a:buChar char="Ø"/>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285750" indent="-285750">
              <a:lnSpc>
                <a:spcPct val="150000"/>
              </a:lnSpc>
              <a:buFont typeface="Wingdings" panose="05000000000000000000" pitchFamily="2" charset="2"/>
              <a:buChar char="Ø"/>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8" name="矩形 17" descr="#clear#"/>
          <p:cNvSpPr/>
          <p:nvPr/>
        </p:nvSpPr>
        <p:spPr>
          <a:xfrm>
            <a:off x="1708129" y="1557900"/>
            <a:ext cx="1691490" cy="1107996"/>
          </a:xfrm>
          <a:prstGeom prst="rect">
            <a:avLst/>
          </a:prstGeom>
        </p:spPr>
        <p:txBody>
          <a:bodyPr wrap="non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66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51</a:t>
            </a:r>
            <a:r>
              <a:rPr lang="en-US" altLang="zh-CN"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a:t>
            </a:r>
            <a:endParaRPr lang="en-US" altLang="zh-CN" sz="48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cxnSp>
        <p:nvCxnSpPr>
          <p:cNvPr id="19" name="直接连接符 18"/>
          <p:cNvCxnSpPr/>
          <p:nvPr/>
        </p:nvCxnSpPr>
        <p:spPr>
          <a:xfrm>
            <a:off x="921657" y="4855026"/>
            <a:ext cx="10348686"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6197597" y="4688617"/>
            <a:ext cx="319315" cy="319315"/>
          </a:xfrm>
          <a:prstGeom prst="ellipse">
            <a:avLst/>
          </a:prstGeom>
          <a:solidFill>
            <a:schemeClr val="accent1"/>
          </a:solidFill>
          <a:ln w="38100">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9535882" y="4688617"/>
            <a:ext cx="319315" cy="319315"/>
          </a:xfrm>
          <a:prstGeom prst="ellipse">
            <a:avLst/>
          </a:prstGeom>
          <a:solidFill>
            <a:schemeClr val="accent1"/>
          </a:solidFill>
          <a:ln w="38100">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descr="#clear#"/>
          <p:cNvSpPr txBox="1"/>
          <p:nvPr/>
        </p:nvSpPr>
        <p:spPr>
          <a:xfrm>
            <a:off x="5397902" y="1797267"/>
            <a:ext cx="1918704" cy="253640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37" name="文本框 36" descr="#clear#"/>
          <p:cNvSpPr txBox="1"/>
          <p:nvPr/>
        </p:nvSpPr>
        <p:spPr>
          <a:xfrm>
            <a:off x="8736187" y="1797267"/>
            <a:ext cx="1918704" cy="253640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38" name="文本框 37" descr="#clear#"/>
          <p:cNvSpPr txBox="1"/>
          <p:nvPr/>
        </p:nvSpPr>
        <p:spPr>
          <a:xfrm>
            <a:off x="921657" y="5269309"/>
            <a:ext cx="10348686" cy="874407"/>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
        <p:nvSpPr>
          <p:cNvPr id="39" name="KSO_Shape"/>
          <p:cNvSpPr/>
          <p:nvPr/>
        </p:nvSpPr>
        <p:spPr bwMode="auto">
          <a:xfrm>
            <a:off x="1835717" y="2752409"/>
            <a:ext cx="1342910" cy="2019413"/>
          </a:xfrm>
          <a:custGeom>
            <a:avLst/>
            <a:gdLst>
              <a:gd name="T0" fmla="*/ 453571 w 1541463"/>
              <a:gd name="T1" fmla="*/ 1011877 h 2317750"/>
              <a:gd name="T2" fmla="*/ 435849 w 1541463"/>
              <a:gd name="T3" fmla="*/ 1421270 h 2317750"/>
              <a:gd name="T4" fmla="*/ 330657 w 1541463"/>
              <a:gd name="T5" fmla="*/ 1407465 h 2317750"/>
              <a:gd name="T6" fmla="*/ 342017 w 1541463"/>
              <a:gd name="T7" fmla="*/ 995130 h 2317750"/>
              <a:gd name="T8" fmla="*/ 929131 w 1541463"/>
              <a:gd name="T9" fmla="*/ 934126 h 2317750"/>
              <a:gd name="T10" fmla="*/ 927541 w 1541463"/>
              <a:gd name="T11" fmla="*/ 1414013 h 2317750"/>
              <a:gd name="T12" fmla="*/ 818940 w 1541463"/>
              <a:gd name="T13" fmla="*/ 1416053 h 2317750"/>
              <a:gd name="T14" fmla="*/ 813942 w 1541463"/>
              <a:gd name="T15" fmla="*/ 936393 h 2317750"/>
              <a:gd name="T16" fmla="*/ 590749 w 1541463"/>
              <a:gd name="T17" fmla="*/ 926192 h 2317750"/>
              <a:gd name="T18" fmla="*/ 605062 w 1541463"/>
              <a:gd name="T19" fmla="*/ 1402452 h 2317750"/>
              <a:gd name="T20" fmla="*/ 501460 w 1541463"/>
              <a:gd name="T21" fmla="*/ 1421947 h 2317750"/>
              <a:gd name="T22" fmla="*/ 481239 w 1541463"/>
              <a:gd name="T23" fmla="*/ 949314 h 2317750"/>
              <a:gd name="T24" fmla="*/ 987698 w 1541463"/>
              <a:gd name="T25" fmla="*/ 844550 h 2317750"/>
              <a:gd name="T26" fmla="*/ 1087211 w 1541463"/>
              <a:gd name="T27" fmla="*/ 874213 h 2317750"/>
              <a:gd name="T28" fmla="*/ 1066536 w 1541463"/>
              <a:gd name="T29" fmla="*/ 1421947 h 2317750"/>
              <a:gd name="T30" fmla="*/ 963161 w 1541463"/>
              <a:gd name="T31" fmla="*/ 1399078 h 2317750"/>
              <a:gd name="T32" fmla="*/ 977702 w 1541463"/>
              <a:gd name="T33" fmla="*/ 847041 h 2317750"/>
              <a:gd name="T34" fmla="*/ 763806 w 1541463"/>
              <a:gd name="T35" fmla="*/ 859042 h 2317750"/>
              <a:gd name="T36" fmla="*/ 759035 w 1541463"/>
              <a:gd name="T37" fmla="*/ 1414702 h 2317750"/>
              <a:gd name="T38" fmla="*/ 650662 w 1541463"/>
              <a:gd name="T39" fmla="*/ 1412664 h 2317750"/>
              <a:gd name="T40" fmla="*/ 648844 w 1541463"/>
              <a:gd name="T41" fmla="*/ 856551 h 2317750"/>
              <a:gd name="T42" fmla="*/ 1235934 w 1541463"/>
              <a:gd name="T43" fmla="*/ 764949 h 2317750"/>
              <a:gd name="T44" fmla="*/ 1247315 w 1541463"/>
              <a:gd name="T45" fmla="*/ 1399269 h 2317750"/>
              <a:gd name="T46" fmla="*/ 1141931 w 1541463"/>
              <a:gd name="T47" fmla="*/ 1420814 h 2317750"/>
              <a:gd name="T48" fmla="*/ 1124633 w 1541463"/>
              <a:gd name="T49" fmla="*/ 790576 h 2317750"/>
              <a:gd name="T50" fmla="*/ 1249135 w 1541463"/>
              <a:gd name="T51" fmla="*/ 573088 h 2317750"/>
              <a:gd name="T52" fmla="*/ 1079526 w 1541463"/>
              <a:gd name="T53" fmla="*/ 632697 h 2317750"/>
              <a:gd name="T54" fmla="*/ 208673 w 1541463"/>
              <a:gd name="T55" fmla="*/ 436066 h 2317750"/>
              <a:gd name="T56" fmla="*/ 183270 w 1541463"/>
              <a:gd name="T57" fmla="*/ 501374 h 2317750"/>
              <a:gd name="T58" fmla="*/ 193703 w 1541463"/>
              <a:gd name="T59" fmla="*/ 1491424 h 2317750"/>
              <a:gd name="T60" fmla="*/ 234758 w 1541463"/>
              <a:gd name="T61" fmla="*/ 1533829 h 2317750"/>
              <a:gd name="T62" fmla="*/ 1327573 w 1541463"/>
              <a:gd name="T63" fmla="*/ 1521357 h 2317750"/>
              <a:gd name="T64" fmla="*/ 1357059 w 1541463"/>
              <a:gd name="T65" fmla="*/ 1460131 h 2317750"/>
              <a:gd name="T66" fmla="*/ 1350935 w 1541463"/>
              <a:gd name="T67" fmla="*/ 468720 h 2317750"/>
              <a:gd name="T68" fmla="*/ 1312829 w 1541463"/>
              <a:gd name="T69" fmla="*/ 420419 h 2317750"/>
              <a:gd name="T70" fmla="*/ 1065143 w 1541463"/>
              <a:gd name="T71" fmla="*/ 4535 h 2317750"/>
              <a:gd name="T72" fmla="*/ 1103249 w 1541463"/>
              <a:gd name="T73" fmla="*/ 52609 h 2317750"/>
              <a:gd name="T74" fmla="*/ 1498594 w 1541463"/>
              <a:gd name="T75" fmla="*/ 128802 h 2317750"/>
              <a:gd name="T76" fmla="*/ 1537154 w 1541463"/>
              <a:gd name="T77" fmla="*/ 182998 h 2317750"/>
              <a:gd name="T78" fmla="*/ 1517874 w 1541463"/>
              <a:gd name="T79" fmla="*/ 294792 h 2317750"/>
              <a:gd name="T80" fmla="*/ 1399021 w 1541463"/>
              <a:gd name="T81" fmla="*/ 312480 h 2317750"/>
              <a:gd name="T82" fmla="*/ 1440075 w 1541463"/>
              <a:gd name="T83" fmla="*/ 354885 h 2317750"/>
              <a:gd name="T84" fmla="*/ 1450736 w 1541463"/>
              <a:gd name="T85" fmla="*/ 1556052 h 2317750"/>
              <a:gd name="T86" fmla="*/ 1424878 w 1541463"/>
              <a:gd name="T87" fmla="*/ 1621359 h 2317750"/>
              <a:gd name="T88" fmla="*/ 1144303 w 1541463"/>
              <a:gd name="T89" fmla="*/ 2082370 h 2317750"/>
              <a:gd name="T90" fmla="*/ 1130467 w 1541463"/>
              <a:gd name="T91" fmla="*/ 2188495 h 2317750"/>
              <a:gd name="T92" fmla="*/ 1094176 w 1541463"/>
              <a:gd name="T93" fmla="*/ 2208677 h 2317750"/>
              <a:gd name="T94" fmla="*/ 1057658 w 1541463"/>
              <a:gd name="T95" fmla="*/ 2188495 h 2317750"/>
              <a:gd name="T96" fmla="*/ 821766 w 1541463"/>
              <a:gd name="T97" fmla="*/ 2301877 h 2317750"/>
              <a:gd name="T98" fmla="*/ 719697 w 1541463"/>
              <a:gd name="T99" fmla="*/ 2301877 h 2317750"/>
              <a:gd name="T100" fmla="*/ 483579 w 1541463"/>
              <a:gd name="T101" fmla="*/ 2189629 h 2317750"/>
              <a:gd name="T102" fmla="*/ 447514 w 1541463"/>
              <a:gd name="T103" fmla="*/ 2209811 h 2317750"/>
              <a:gd name="T104" fmla="*/ 411223 w 1541463"/>
              <a:gd name="T105" fmla="*/ 2189629 h 2317750"/>
              <a:gd name="T106" fmla="*/ 397160 w 1541463"/>
              <a:gd name="T107" fmla="*/ 2083503 h 2317750"/>
              <a:gd name="T108" fmla="*/ 116358 w 1541463"/>
              <a:gd name="T109" fmla="*/ 1621359 h 2317750"/>
              <a:gd name="T110" fmla="*/ 90954 w 1541463"/>
              <a:gd name="T111" fmla="*/ 1556052 h 2317750"/>
              <a:gd name="T112" fmla="*/ 101161 w 1541463"/>
              <a:gd name="T113" fmla="*/ 354885 h 2317750"/>
              <a:gd name="T114" fmla="*/ 142442 w 1541463"/>
              <a:gd name="T115" fmla="*/ 312480 h 2317750"/>
              <a:gd name="T116" fmla="*/ 23589 w 1541463"/>
              <a:gd name="T117" fmla="*/ 294792 h 2317750"/>
              <a:gd name="T118" fmla="*/ 4309 w 1541463"/>
              <a:gd name="T119" fmla="*/ 182998 h 2317750"/>
              <a:gd name="T120" fmla="*/ 42642 w 1541463"/>
              <a:gd name="T121" fmla="*/ 128802 h 2317750"/>
              <a:gd name="T122" fmla="*/ 438442 w 1541463"/>
              <a:gd name="T123" fmla="*/ 52609 h 2317750"/>
              <a:gd name="T124" fmla="*/ 476547 w 1541463"/>
              <a:gd name="T125" fmla="*/ 4535 h 2317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1463" h="2317750">
                <a:moveTo>
                  <a:pt x="354513" y="992188"/>
                </a:moveTo>
                <a:lnTo>
                  <a:pt x="428352" y="992188"/>
                </a:lnTo>
                <a:lnTo>
                  <a:pt x="431078" y="992415"/>
                </a:lnTo>
                <a:lnTo>
                  <a:pt x="433577" y="992641"/>
                </a:lnTo>
                <a:lnTo>
                  <a:pt x="435849" y="993320"/>
                </a:lnTo>
                <a:lnTo>
                  <a:pt x="438349" y="994225"/>
                </a:lnTo>
                <a:lnTo>
                  <a:pt x="440620" y="995130"/>
                </a:lnTo>
                <a:lnTo>
                  <a:pt x="442665" y="996488"/>
                </a:lnTo>
                <a:lnTo>
                  <a:pt x="444710" y="997846"/>
                </a:lnTo>
                <a:lnTo>
                  <a:pt x="446528" y="999430"/>
                </a:lnTo>
                <a:lnTo>
                  <a:pt x="448118" y="1001241"/>
                </a:lnTo>
                <a:lnTo>
                  <a:pt x="449708" y="1003051"/>
                </a:lnTo>
                <a:lnTo>
                  <a:pt x="451072" y="1005314"/>
                </a:lnTo>
                <a:lnTo>
                  <a:pt x="451980" y="1007351"/>
                </a:lnTo>
                <a:lnTo>
                  <a:pt x="452889" y="1009614"/>
                </a:lnTo>
                <a:lnTo>
                  <a:pt x="453571" y="1011877"/>
                </a:lnTo>
                <a:lnTo>
                  <a:pt x="453798" y="1014367"/>
                </a:lnTo>
                <a:lnTo>
                  <a:pt x="454025" y="1016856"/>
                </a:lnTo>
                <a:lnTo>
                  <a:pt x="454025" y="1397960"/>
                </a:lnTo>
                <a:lnTo>
                  <a:pt x="453798" y="1400449"/>
                </a:lnTo>
                <a:lnTo>
                  <a:pt x="453571" y="1402712"/>
                </a:lnTo>
                <a:lnTo>
                  <a:pt x="452889" y="1405202"/>
                </a:lnTo>
                <a:lnTo>
                  <a:pt x="451980" y="1407465"/>
                </a:lnTo>
                <a:lnTo>
                  <a:pt x="451072" y="1409502"/>
                </a:lnTo>
                <a:lnTo>
                  <a:pt x="449708" y="1411538"/>
                </a:lnTo>
                <a:lnTo>
                  <a:pt x="448118" y="1413575"/>
                </a:lnTo>
                <a:lnTo>
                  <a:pt x="446528" y="1415386"/>
                </a:lnTo>
                <a:lnTo>
                  <a:pt x="444710" y="1416744"/>
                </a:lnTo>
                <a:lnTo>
                  <a:pt x="442665" y="1418328"/>
                </a:lnTo>
                <a:lnTo>
                  <a:pt x="440620" y="1419459"/>
                </a:lnTo>
                <a:lnTo>
                  <a:pt x="438349" y="1420591"/>
                </a:lnTo>
                <a:lnTo>
                  <a:pt x="435849" y="1421270"/>
                </a:lnTo>
                <a:lnTo>
                  <a:pt x="433577" y="1421949"/>
                </a:lnTo>
                <a:lnTo>
                  <a:pt x="431078" y="1422401"/>
                </a:lnTo>
                <a:lnTo>
                  <a:pt x="428352" y="1422401"/>
                </a:lnTo>
                <a:lnTo>
                  <a:pt x="354513" y="1422401"/>
                </a:lnTo>
                <a:lnTo>
                  <a:pt x="351559" y="1422401"/>
                </a:lnTo>
                <a:lnTo>
                  <a:pt x="349060" y="1421949"/>
                </a:lnTo>
                <a:lnTo>
                  <a:pt x="346788" y="1421270"/>
                </a:lnTo>
                <a:lnTo>
                  <a:pt x="344289" y="1420591"/>
                </a:lnTo>
                <a:lnTo>
                  <a:pt x="342017" y="1419459"/>
                </a:lnTo>
                <a:lnTo>
                  <a:pt x="339972" y="1418328"/>
                </a:lnTo>
                <a:lnTo>
                  <a:pt x="337927" y="1416744"/>
                </a:lnTo>
                <a:lnTo>
                  <a:pt x="336337" y="1415386"/>
                </a:lnTo>
                <a:lnTo>
                  <a:pt x="334519" y="1413575"/>
                </a:lnTo>
                <a:lnTo>
                  <a:pt x="333156" y="1411538"/>
                </a:lnTo>
                <a:lnTo>
                  <a:pt x="331793" y="1409502"/>
                </a:lnTo>
                <a:lnTo>
                  <a:pt x="330657" y="1407465"/>
                </a:lnTo>
                <a:lnTo>
                  <a:pt x="329975" y="1405202"/>
                </a:lnTo>
                <a:lnTo>
                  <a:pt x="329067" y="1402712"/>
                </a:lnTo>
                <a:lnTo>
                  <a:pt x="328839" y="1400449"/>
                </a:lnTo>
                <a:lnTo>
                  <a:pt x="328612" y="1397960"/>
                </a:lnTo>
                <a:lnTo>
                  <a:pt x="328612" y="1016856"/>
                </a:lnTo>
                <a:lnTo>
                  <a:pt x="328839" y="1014367"/>
                </a:lnTo>
                <a:lnTo>
                  <a:pt x="329067" y="1011877"/>
                </a:lnTo>
                <a:lnTo>
                  <a:pt x="329975" y="1009614"/>
                </a:lnTo>
                <a:lnTo>
                  <a:pt x="330657" y="1007351"/>
                </a:lnTo>
                <a:lnTo>
                  <a:pt x="331793" y="1005314"/>
                </a:lnTo>
                <a:lnTo>
                  <a:pt x="333156" y="1003051"/>
                </a:lnTo>
                <a:lnTo>
                  <a:pt x="334519" y="1001241"/>
                </a:lnTo>
                <a:lnTo>
                  <a:pt x="336337" y="999430"/>
                </a:lnTo>
                <a:lnTo>
                  <a:pt x="337927" y="997846"/>
                </a:lnTo>
                <a:lnTo>
                  <a:pt x="339972" y="996488"/>
                </a:lnTo>
                <a:lnTo>
                  <a:pt x="342017" y="995130"/>
                </a:lnTo>
                <a:lnTo>
                  <a:pt x="344289" y="994225"/>
                </a:lnTo>
                <a:lnTo>
                  <a:pt x="346788" y="993320"/>
                </a:lnTo>
                <a:lnTo>
                  <a:pt x="349060" y="992641"/>
                </a:lnTo>
                <a:lnTo>
                  <a:pt x="351559" y="992415"/>
                </a:lnTo>
                <a:lnTo>
                  <a:pt x="354513" y="992188"/>
                </a:lnTo>
                <a:close/>
                <a:moveTo>
                  <a:pt x="835526" y="923925"/>
                </a:moveTo>
                <a:lnTo>
                  <a:pt x="909138" y="923925"/>
                </a:lnTo>
                <a:lnTo>
                  <a:pt x="911864" y="924152"/>
                </a:lnTo>
                <a:lnTo>
                  <a:pt x="914590" y="924379"/>
                </a:lnTo>
                <a:lnTo>
                  <a:pt x="916862" y="925059"/>
                </a:lnTo>
                <a:lnTo>
                  <a:pt x="919362" y="926192"/>
                </a:lnTo>
                <a:lnTo>
                  <a:pt x="921633" y="927325"/>
                </a:lnTo>
                <a:lnTo>
                  <a:pt x="923678" y="928686"/>
                </a:lnTo>
                <a:lnTo>
                  <a:pt x="925723" y="930499"/>
                </a:lnTo>
                <a:lnTo>
                  <a:pt x="927541" y="932086"/>
                </a:lnTo>
                <a:lnTo>
                  <a:pt x="929131" y="934126"/>
                </a:lnTo>
                <a:lnTo>
                  <a:pt x="930494" y="936393"/>
                </a:lnTo>
                <a:lnTo>
                  <a:pt x="932085" y="938660"/>
                </a:lnTo>
                <a:lnTo>
                  <a:pt x="932993" y="941153"/>
                </a:lnTo>
                <a:lnTo>
                  <a:pt x="933675" y="943873"/>
                </a:lnTo>
                <a:lnTo>
                  <a:pt x="934584" y="946594"/>
                </a:lnTo>
                <a:lnTo>
                  <a:pt x="934811" y="949314"/>
                </a:lnTo>
                <a:lnTo>
                  <a:pt x="935038" y="952261"/>
                </a:lnTo>
                <a:lnTo>
                  <a:pt x="935038" y="1393838"/>
                </a:lnTo>
                <a:lnTo>
                  <a:pt x="934811" y="1396785"/>
                </a:lnTo>
                <a:lnTo>
                  <a:pt x="934584" y="1399732"/>
                </a:lnTo>
                <a:lnTo>
                  <a:pt x="933675" y="1402452"/>
                </a:lnTo>
                <a:lnTo>
                  <a:pt x="932993" y="1404946"/>
                </a:lnTo>
                <a:lnTo>
                  <a:pt x="932085" y="1407439"/>
                </a:lnTo>
                <a:lnTo>
                  <a:pt x="930494" y="1409933"/>
                </a:lnTo>
                <a:lnTo>
                  <a:pt x="929131" y="1411973"/>
                </a:lnTo>
                <a:lnTo>
                  <a:pt x="927541" y="1414013"/>
                </a:lnTo>
                <a:lnTo>
                  <a:pt x="925723" y="1416053"/>
                </a:lnTo>
                <a:lnTo>
                  <a:pt x="923678" y="1417640"/>
                </a:lnTo>
                <a:lnTo>
                  <a:pt x="921633" y="1419000"/>
                </a:lnTo>
                <a:lnTo>
                  <a:pt x="919362" y="1420133"/>
                </a:lnTo>
                <a:lnTo>
                  <a:pt x="916862" y="1421040"/>
                </a:lnTo>
                <a:lnTo>
                  <a:pt x="914590" y="1421947"/>
                </a:lnTo>
                <a:lnTo>
                  <a:pt x="911864" y="1422400"/>
                </a:lnTo>
                <a:lnTo>
                  <a:pt x="909138" y="1422400"/>
                </a:lnTo>
                <a:lnTo>
                  <a:pt x="835526" y="1422400"/>
                </a:lnTo>
                <a:lnTo>
                  <a:pt x="832572" y="1422400"/>
                </a:lnTo>
                <a:lnTo>
                  <a:pt x="830073" y="1421947"/>
                </a:lnTo>
                <a:lnTo>
                  <a:pt x="827801" y="1421040"/>
                </a:lnTo>
                <a:lnTo>
                  <a:pt x="825302" y="1420133"/>
                </a:lnTo>
                <a:lnTo>
                  <a:pt x="823030" y="1419000"/>
                </a:lnTo>
                <a:lnTo>
                  <a:pt x="820985" y="1417640"/>
                </a:lnTo>
                <a:lnTo>
                  <a:pt x="818940" y="1416053"/>
                </a:lnTo>
                <a:lnTo>
                  <a:pt x="817123" y="1414013"/>
                </a:lnTo>
                <a:lnTo>
                  <a:pt x="815532" y="1411973"/>
                </a:lnTo>
                <a:lnTo>
                  <a:pt x="813942" y="1409933"/>
                </a:lnTo>
                <a:lnTo>
                  <a:pt x="812579" y="1407439"/>
                </a:lnTo>
                <a:lnTo>
                  <a:pt x="811670" y="1404946"/>
                </a:lnTo>
                <a:lnTo>
                  <a:pt x="810988" y="1402452"/>
                </a:lnTo>
                <a:lnTo>
                  <a:pt x="810080" y="1399732"/>
                </a:lnTo>
                <a:lnTo>
                  <a:pt x="809852" y="1396785"/>
                </a:lnTo>
                <a:lnTo>
                  <a:pt x="809625" y="1393838"/>
                </a:lnTo>
                <a:lnTo>
                  <a:pt x="809625" y="952261"/>
                </a:lnTo>
                <a:lnTo>
                  <a:pt x="809852" y="949314"/>
                </a:lnTo>
                <a:lnTo>
                  <a:pt x="810080" y="946594"/>
                </a:lnTo>
                <a:lnTo>
                  <a:pt x="810988" y="943873"/>
                </a:lnTo>
                <a:lnTo>
                  <a:pt x="811670" y="941153"/>
                </a:lnTo>
                <a:lnTo>
                  <a:pt x="812579" y="938660"/>
                </a:lnTo>
                <a:lnTo>
                  <a:pt x="813942" y="936393"/>
                </a:lnTo>
                <a:lnTo>
                  <a:pt x="815532" y="934126"/>
                </a:lnTo>
                <a:lnTo>
                  <a:pt x="817123" y="932086"/>
                </a:lnTo>
                <a:lnTo>
                  <a:pt x="818940" y="930499"/>
                </a:lnTo>
                <a:lnTo>
                  <a:pt x="820985" y="928686"/>
                </a:lnTo>
                <a:lnTo>
                  <a:pt x="823030" y="927325"/>
                </a:lnTo>
                <a:lnTo>
                  <a:pt x="825302" y="926192"/>
                </a:lnTo>
                <a:lnTo>
                  <a:pt x="827801" y="925059"/>
                </a:lnTo>
                <a:lnTo>
                  <a:pt x="830073" y="924379"/>
                </a:lnTo>
                <a:lnTo>
                  <a:pt x="832572" y="924152"/>
                </a:lnTo>
                <a:lnTo>
                  <a:pt x="835526" y="923925"/>
                </a:lnTo>
                <a:close/>
                <a:moveTo>
                  <a:pt x="506685" y="923925"/>
                </a:moveTo>
                <a:lnTo>
                  <a:pt x="580525" y="923925"/>
                </a:lnTo>
                <a:lnTo>
                  <a:pt x="583478" y="924152"/>
                </a:lnTo>
                <a:lnTo>
                  <a:pt x="585977" y="924379"/>
                </a:lnTo>
                <a:lnTo>
                  <a:pt x="588249" y="925059"/>
                </a:lnTo>
                <a:lnTo>
                  <a:pt x="590749" y="926192"/>
                </a:lnTo>
                <a:lnTo>
                  <a:pt x="593020" y="927325"/>
                </a:lnTo>
                <a:lnTo>
                  <a:pt x="595065" y="928686"/>
                </a:lnTo>
                <a:lnTo>
                  <a:pt x="597110" y="930499"/>
                </a:lnTo>
                <a:lnTo>
                  <a:pt x="598700" y="932086"/>
                </a:lnTo>
                <a:lnTo>
                  <a:pt x="600518" y="934126"/>
                </a:lnTo>
                <a:lnTo>
                  <a:pt x="601881" y="936393"/>
                </a:lnTo>
                <a:lnTo>
                  <a:pt x="603244" y="938660"/>
                </a:lnTo>
                <a:lnTo>
                  <a:pt x="604380" y="941153"/>
                </a:lnTo>
                <a:lnTo>
                  <a:pt x="605062" y="943873"/>
                </a:lnTo>
                <a:lnTo>
                  <a:pt x="605971" y="946594"/>
                </a:lnTo>
                <a:lnTo>
                  <a:pt x="606198" y="949314"/>
                </a:lnTo>
                <a:lnTo>
                  <a:pt x="606425" y="952261"/>
                </a:lnTo>
                <a:lnTo>
                  <a:pt x="606425" y="1393838"/>
                </a:lnTo>
                <a:lnTo>
                  <a:pt x="606198" y="1396785"/>
                </a:lnTo>
                <a:lnTo>
                  <a:pt x="605971" y="1399732"/>
                </a:lnTo>
                <a:lnTo>
                  <a:pt x="605062" y="1402452"/>
                </a:lnTo>
                <a:lnTo>
                  <a:pt x="604380" y="1404946"/>
                </a:lnTo>
                <a:lnTo>
                  <a:pt x="603244" y="1407439"/>
                </a:lnTo>
                <a:lnTo>
                  <a:pt x="601881" y="1409933"/>
                </a:lnTo>
                <a:lnTo>
                  <a:pt x="600518" y="1411973"/>
                </a:lnTo>
                <a:lnTo>
                  <a:pt x="598700" y="1414013"/>
                </a:lnTo>
                <a:lnTo>
                  <a:pt x="597110" y="1416053"/>
                </a:lnTo>
                <a:lnTo>
                  <a:pt x="595065" y="1417640"/>
                </a:lnTo>
                <a:lnTo>
                  <a:pt x="593020" y="1419000"/>
                </a:lnTo>
                <a:lnTo>
                  <a:pt x="590749" y="1420133"/>
                </a:lnTo>
                <a:lnTo>
                  <a:pt x="588249" y="1421040"/>
                </a:lnTo>
                <a:lnTo>
                  <a:pt x="585977" y="1421947"/>
                </a:lnTo>
                <a:lnTo>
                  <a:pt x="583478" y="1422400"/>
                </a:lnTo>
                <a:lnTo>
                  <a:pt x="580525" y="1422400"/>
                </a:lnTo>
                <a:lnTo>
                  <a:pt x="506685" y="1422400"/>
                </a:lnTo>
                <a:lnTo>
                  <a:pt x="503959" y="1422400"/>
                </a:lnTo>
                <a:lnTo>
                  <a:pt x="501460" y="1421947"/>
                </a:lnTo>
                <a:lnTo>
                  <a:pt x="499188" y="1421040"/>
                </a:lnTo>
                <a:lnTo>
                  <a:pt x="496689" y="1420133"/>
                </a:lnTo>
                <a:lnTo>
                  <a:pt x="494417" y="1419000"/>
                </a:lnTo>
                <a:lnTo>
                  <a:pt x="492372" y="1417640"/>
                </a:lnTo>
                <a:lnTo>
                  <a:pt x="490327" y="1416053"/>
                </a:lnTo>
                <a:lnTo>
                  <a:pt x="488510" y="1414013"/>
                </a:lnTo>
                <a:lnTo>
                  <a:pt x="486692" y="1411973"/>
                </a:lnTo>
                <a:lnTo>
                  <a:pt x="485556" y="1409933"/>
                </a:lnTo>
                <a:lnTo>
                  <a:pt x="483966" y="1407439"/>
                </a:lnTo>
                <a:lnTo>
                  <a:pt x="483057" y="1404946"/>
                </a:lnTo>
                <a:lnTo>
                  <a:pt x="482148" y="1402452"/>
                </a:lnTo>
                <a:lnTo>
                  <a:pt x="481467" y="1399732"/>
                </a:lnTo>
                <a:lnTo>
                  <a:pt x="481239" y="1396785"/>
                </a:lnTo>
                <a:lnTo>
                  <a:pt x="481012" y="1393838"/>
                </a:lnTo>
                <a:lnTo>
                  <a:pt x="481012" y="952261"/>
                </a:lnTo>
                <a:lnTo>
                  <a:pt x="481239" y="949314"/>
                </a:lnTo>
                <a:lnTo>
                  <a:pt x="481467" y="946594"/>
                </a:lnTo>
                <a:lnTo>
                  <a:pt x="482148" y="943873"/>
                </a:lnTo>
                <a:lnTo>
                  <a:pt x="483057" y="941153"/>
                </a:lnTo>
                <a:lnTo>
                  <a:pt x="483966" y="938660"/>
                </a:lnTo>
                <a:lnTo>
                  <a:pt x="485556" y="936393"/>
                </a:lnTo>
                <a:lnTo>
                  <a:pt x="486692" y="934126"/>
                </a:lnTo>
                <a:lnTo>
                  <a:pt x="488510" y="932086"/>
                </a:lnTo>
                <a:lnTo>
                  <a:pt x="490327" y="930499"/>
                </a:lnTo>
                <a:lnTo>
                  <a:pt x="492372" y="928686"/>
                </a:lnTo>
                <a:lnTo>
                  <a:pt x="494417" y="927325"/>
                </a:lnTo>
                <a:lnTo>
                  <a:pt x="496689" y="926192"/>
                </a:lnTo>
                <a:lnTo>
                  <a:pt x="499188" y="925059"/>
                </a:lnTo>
                <a:lnTo>
                  <a:pt x="501460" y="924379"/>
                </a:lnTo>
                <a:lnTo>
                  <a:pt x="503959" y="924152"/>
                </a:lnTo>
                <a:lnTo>
                  <a:pt x="506685" y="923925"/>
                </a:lnTo>
                <a:close/>
                <a:moveTo>
                  <a:pt x="987698" y="844550"/>
                </a:moveTo>
                <a:lnTo>
                  <a:pt x="1061538" y="844550"/>
                </a:lnTo>
                <a:lnTo>
                  <a:pt x="1064037" y="844777"/>
                </a:lnTo>
                <a:lnTo>
                  <a:pt x="1066536" y="845230"/>
                </a:lnTo>
                <a:lnTo>
                  <a:pt x="1069262" y="846135"/>
                </a:lnTo>
                <a:lnTo>
                  <a:pt x="1071762" y="847041"/>
                </a:lnTo>
                <a:lnTo>
                  <a:pt x="1073806" y="848626"/>
                </a:lnTo>
                <a:lnTo>
                  <a:pt x="1076078" y="849985"/>
                </a:lnTo>
                <a:lnTo>
                  <a:pt x="1077896" y="852022"/>
                </a:lnTo>
                <a:lnTo>
                  <a:pt x="1079713" y="854060"/>
                </a:lnTo>
                <a:lnTo>
                  <a:pt x="1081304" y="856551"/>
                </a:lnTo>
                <a:lnTo>
                  <a:pt x="1082894" y="859042"/>
                </a:lnTo>
                <a:lnTo>
                  <a:pt x="1084030" y="861759"/>
                </a:lnTo>
                <a:lnTo>
                  <a:pt x="1085393" y="864703"/>
                </a:lnTo>
                <a:lnTo>
                  <a:pt x="1086075" y="867646"/>
                </a:lnTo>
                <a:lnTo>
                  <a:pt x="1086757" y="871043"/>
                </a:lnTo>
                <a:lnTo>
                  <a:pt x="1087211" y="874213"/>
                </a:lnTo>
                <a:lnTo>
                  <a:pt x="1087438" y="877609"/>
                </a:lnTo>
                <a:lnTo>
                  <a:pt x="1087438" y="1389341"/>
                </a:lnTo>
                <a:lnTo>
                  <a:pt x="1087211" y="1392964"/>
                </a:lnTo>
                <a:lnTo>
                  <a:pt x="1086757" y="1396134"/>
                </a:lnTo>
                <a:lnTo>
                  <a:pt x="1086075" y="1399078"/>
                </a:lnTo>
                <a:lnTo>
                  <a:pt x="1085393" y="1402248"/>
                </a:lnTo>
                <a:lnTo>
                  <a:pt x="1084030" y="1405192"/>
                </a:lnTo>
                <a:lnTo>
                  <a:pt x="1082894" y="1407909"/>
                </a:lnTo>
                <a:lnTo>
                  <a:pt x="1081304" y="1410399"/>
                </a:lnTo>
                <a:lnTo>
                  <a:pt x="1079713" y="1412664"/>
                </a:lnTo>
                <a:lnTo>
                  <a:pt x="1077896" y="1414702"/>
                </a:lnTo>
                <a:lnTo>
                  <a:pt x="1076078" y="1416739"/>
                </a:lnTo>
                <a:lnTo>
                  <a:pt x="1073806" y="1418551"/>
                </a:lnTo>
                <a:lnTo>
                  <a:pt x="1071762" y="1419909"/>
                </a:lnTo>
                <a:lnTo>
                  <a:pt x="1069262" y="1420815"/>
                </a:lnTo>
                <a:lnTo>
                  <a:pt x="1066536" y="1421947"/>
                </a:lnTo>
                <a:lnTo>
                  <a:pt x="1064037" y="1422400"/>
                </a:lnTo>
                <a:lnTo>
                  <a:pt x="1061538" y="1422400"/>
                </a:lnTo>
                <a:lnTo>
                  <a:pt x="987698" y="1422400"/>
                </a:lnTo>
                <a:lnTo>
                  <a:pt x="984972" y="1422400"/>
                </a:lnTo>
                <a:lnTo>
                  <a:pt x="982473" y="1421947"/>
                </a:lnTo>
                <a:lnTo>
                  <a:pt x="979974" y="1420815"/>
                </a:lnTo>
                <a:lnTo>
                  <a:pt x="977702" y="1419909"/>
                </a:lnTo>
                <a:lnTo>
                  <a:pt x="975430" y="1418551"/>
                </a:lnTo>
                <a:lnTo>
                  <a:pt x="973385" y="1416739"/>
                </a:lnTo>
                <a:lnTo>
                  <a:pt x="971340" y="1414702"/>
                </a:lnTo>
                <a:lnTo>
                  <a:pt x="969523" y="1412664"/>
                </a:lnTo>
                <a:lnTo>
                  <a:pt x="967705" y="1410399"/>
                </a:lnTo>
                <a:lnTo>
                  <a:pt x="966342" y="1407909"/>
                </a:lnTo>
                <a:lnTo>
                  <a:pt x="964979" y="1405192"/>
                </a:lnTo>
                <a:lnTo>
                  <a:pt x="964070" y="1402248"/>
                </a:lnTo>
                <a:lnTo>
                  <a:pt x="963161" y="1399078"/>
                </a:lnTo>
                <a:lnTo>
                  <a:pt x="962480" y="1396134"/>
                </a:lnTo>
                <a:lnTo>
                  <a:pt x="962252" y="1392964"/>
                </a:lnTo>
                <a:lnTo>
                  <a:pt x="962025" y="1389341"/>
                </a:lnTo>
                <a:lnTo>
                  <a:pt x="962025" y="877609"/>
                </a:lnTo>
                <a:lnTo>
                  <a:pt x="962252" y="874213"/>
                </a:lnTo>
                <a:lnTo>
                  <a:pt x="962480" y="871043"/>
                </a:lnTo>
                <a:lnTo>
                  <a:pt x="963161" y="867646"/>
                </a:lnTo>
                <a:lnTo>
                  <a:pt x="964070" y="864703"/>
                </a:lnTo>
                <a:lnTo>
                  <a:pt x="964979" y="861759"/>
                </a:lnTo>
                <a:lnTo>
                  <a:pt x="966342" y="859042"/>
                </a:lnTo>
                <a:lnTo>
                  <a:pt x="967705" y="856551"/>
                </a:lnTo>
                <a:lnTo>
                  <a:pt x="969523" y="854060"/>
                </a:lnTo>
                <a:lnTo>
                  <a:pt x="971340" y="852022"/>
                </a:lnTo>
                <a:lnTo>
                  <a:pt x="973385" y="849985"/>
                </a:lnTo>
                <a:lnTo>
                  <a:pt x="975430" y="848626"/>
                </a:lnTo>
                <a:lnTo>
                  <a:pt x="977702" y="847041"/>
                </a:lnTo>
                <a:lnTo>
                  <a:pt x="979974" y="846135"/>
                </a:lnTo>
                <a:lnTo>
                  <a:pt x="982473" y="845230"/>
                </a:lnTo>
                <a:lnTo>
                  <a:pt x="984972" y="844777"/>
                </a:lnTo>
                <a:lnTo>
                  <a:pt x="987698" y="844550"/>
                </a:lnTo>
                <a:close/>
                <a:moveTo>
                  <a:pt x="668838" y="844550"/>
                </a:moveTo>
                <a:lnTo>
                  <a:pt x="742677" y="844550"/>
                </a:lnTo>
                <a:lnTo>
                  <a:pt x="745176" y="844777"/>
                </a:lnTo>
                <a:lnTo>
                  <a:pt x="747675" y="845230"/>
                </a:lnTo>
                <a:lnTo>
                  <a:pt x="750174" y="846135"/>
                </a:lnTo>
                <a:lnTo>
                  <a:pt x="752446" y="847041"/>
                </a:lnTo>
                <a:lnTo>
                  <a:pt x="754718" y="848626"/>
                </a:lnTo>
                <a:lnTo>
                  <a:pt x="756990" y="849985"/>
                </a:lnTo>
                <a:lnTo>
                  <a:pt x="759035" y="852022"/>
                </a:lnTo>
                <a:lnTo>
                  <a:pt x="760853" y="854060"/>
                </a:lnTo>
                <a:lnTo>
                  <a:pt x="762443" y="856551"/>
                </a:lnTo>
                <a:lnTo>
                  <a:pt x="763806" y="859042"/>
                </a:lnTo>
                <a:lnTo>
                  <a:pt x="765169" y="861759"/>
                </a:lnTo>
                <a:lnTo>
                  <a:pt x="766305" y="864703"/>
                </a:lnTo>
                <a:lnTo>
                  <a:pt x="767214" y="867646"/>
                </a:lnTo>
                <a:lnTo>
                  <a:pt x="767896" y="871043"/>
                </a:lnTo>
                <a:lnTo>
                  <a:pt x="768123" y="874213"/>
                </a:lnTo>
                <a:lnTo>
                  <a:pt x="768350" y="877609"/>
                </a:lnTo>
                <a:lnTo>
                  <a:pt x="768350" y="1389341"/>
                </a:lnTo>
                <a:lnTo>
                  <a:pt x="768123" y="1392964"/>
                </a:lnTo>
                <a:lnTo>
                  <a:pt x="767896" y="1396134"/>
                </a:lnTo>
                <a:lnTo>
                  <a:pt x="767214" y="1399078"/>
                </a:lnTo>
                <a:lnTo>
                  <a:pt x="766305" y="1402248"/>
                </a:lnTo>
                <a:lnTo>
                  <a:pt x="765169" y="1405192"/>
                </a:lnTo>
                <a:lnTo>
                  <a:pt x="763806" y="1407909"/>
                </a:lnTo>
                <a:lnTo>
                  <a:pt x="762443" y="1410399"/>
                </a:lnTo>
                <a:lnTo>
                  <a:pt x="760853" y="1412664"/>
                </a:lnTo>
                <a:lnTo>
                  <a:pt x="759035" y="1414702"/>
                </a:lnTo>
                <a:lnTo>
                  <a:pt x="756990" y="1416739"/>
                </a:lnTo>
                <a:lnTo>
                  <a:pt x="754718" y="1418551"/>
                </a:lnTo>
                <a:lnTo>
                  <a:pt x="752446" y="1419909"/>
                </a:lnTo>
                <a:lnTo>
                  <a:pt x="750174" y="1420815"/>
                </a:lnTo>
                <a:lnTo>
                  <a:pt x="747675" y="1421947"/>
                </a:lnTo>
                <a:lnTo>
                  <a:pt x="745176" y="1422400"/>
                </a:lnTo>
                <a:lnTo>
                  <a:pt x="742677" y="1422400"/>
                </a:lnTo>
                <a:lnTo>
                  <a:pt x="668838" y="1422400"/>
                </a:lnTo>
                <a:lnTo>
                  <a:pt x="666111" y="1422400"/>
                </a:lnTo>
                <a:lnTo>
                  <a:pt x="663612" y="1421947"/>
                </a:lnTo>
                <a:lnTo>
                  <a:pt x="660886" y="1420815"/>
                </a:lnTo>
                <a:lnTo>
                  <a:pt x="658614" y="1419909"/>
                </a:lnTo>
                <a:lnTo>
                  <a:pt x="656342" y="1418551"/>
                </a:lnTo>
                <a:lnTo>
                  <a:pt x="654524" y="1416739"/>
                </a:lnTo>
                <a:lnTo>
                  <a:pt x="652479" y="1414702"/>
                </a:lnTo>
                <a:lnTo>
                  <a:pt x="650662" y="1412664"/>
                </a:lnTo>
                <a:lnTo>
                  <a:pt x="648844" y="1410399"/>
                </a:lnTo>
                <a:lnTo>
                  <a:pt x="647254" y="1407909"/>
                </a:lnTo>
                <a:lnTo>
                  <a:pt x="646118" y="1405192"/>
                </a:lnTo>
                <a:lnTo>
                  <a:pt x="644982" y="1402248"/>
                </a:lnTo>
                <a:lnTo>
                  <a:pt x="644073" y="1399078"/>
                </a:lnTo>
                <a:lnTo>
                  <a:pt x="643619" y="1396134"/>
                </a:lnTo>
                <a:lnTo>
                  <a:pt x="642937" y="1392964"/>
                </a:lnTo>
                <a:lnTo>
                  <a:pt x="642937" y="1389341"/>
                </a:lnTo>
                <a:lnTo>
                  <a:pt x="642937" y="877609"/>
                </a:lnTo>
                <a:lnTo>
                  <a:pt x="642937" y="874213"/>
                </a:lnTo>
                <a:lnTo>
                  <a:pt x="643619" y="871043"/>
                </a:lnTo>
                <a:lnTo>
                  <a:pt x="644073" y="867646"/>
                </a:lnTo>
                <a:lnTo>
                  <a:pt x="644982" y="864703"/>
                </a:lnTo>
                <a:lnTo>
                  <a:pt x="646118" y="861759"/>
                </a:lnTo>
                <a:lnTo>
                  <a:pt x="647254" y="859042"/>
                </a:lnTo>
                <a:lnTo>
                  <a:pt x="648844" y="856551"/>
                </a:lnTo>
                <a:lnTo>
                  <a:pt x="650662" y="854060"/>
                </a:lnTo>
                <a:lnTo>
                  <a:pt x="652479" y="852022"/>
                </a:lnTo>
                <a:lnTo>
                  <a:pt x="654524" y="849985"/>
                </a:lnTo>
                <a:lnTo>
                  <a:pt x="656342" y="848626"/>
                </a:lnTo>
                <a:lnTo>
                  <a:pt x="658614" y="847041"/>
                </a:lnTo>
                <a:lnTo>
                  <a:pt x="660886" y="846135"/>
                </a:lnTo>
                <a:lnTo>
                  <a:pt x="663612" y="845230"/>
                </a:lnTo>
                <a:lnTo>
                  <a:pt x="666111" y="844777"/>
                </a:lnTo>
                <a:lnTo>
                  <a:pt x="668838" y="844550"/>
                </a:lnTo>
                <a:close/>
                <a:moveTo>
                  <a:pt x="1149898" y="760413"/>
                </a:moveTo>
                <a:lnTo>
                  <a:pt x="1223871" y="760413"/>
                </a:lnTo>
                <a:lnTo>
                  <a:pt x="1226375" y="760640"/>
                </a:lnTo>
                <a:lnTo>
                  <a:pt x="1228878" y="761094"/>
                </a:lnTo>
                <a:lnTo>
                  <a:pt x="1231382" y="762001"/>
                </a:lnTo>
                <a:lnTo>
                  <a:pt x="1233658" y="763361"/>
                </a:lnTo>
                <a:lnTo>
                  <a:pt x="1235934" y="764949"/>
                </a:lnTo>
                <a:lnTo>
                  <a:pt x="1238210" y="766990"/>
                </a:lnTo>
                <a:lnTo>
                  <a:pt x="1240031" y="768804"/>
                </a:lnTo>
                <a:lnTo>
                  <a:pt x="1242080" y="771526"/>
                </a:lnTo>
                <a:lnTo>
                  <a:pt x="1243445" y="774020"/>
                </a:lnTo>
                <a:lnTo>
                  <a:pt x="1245039" y="776969"/>
                </a:lnTo>
                <a:lnTo>
                  <a:pt x="1246404" y="779917"/>
                </a:lnTo>
                <a:lnTo>
                  <a:pt x="1247315" y="783319"/>
                </a:lnTo>
                <a:lnTo>
                  <a:pt x="1248453" y="786720"/>
                </a:lnTo>
                <a:lnTo>
                  <a:pt x="1248908" y="790576"/>
                </a:lnTo>
                <a:lnTo>
                  <a:pt x="1249363" y="794431"/>
                </a:lnTo>
                <a:lnTo>
                  <a:pt x="1249363" y="798286"/>
                </a:lnTo>
                <a:lnTo>
                  <a:pt x="1249363" y="1384528"/>
                </a:lnTo>
                <a:lnTo>
                  <a:pt x="1249363" y="1388610"/>
                </a:lnTo>
                <a:lnTo>
                  <a:pt x="1248908" y="1392239"/>
                </a:lnTo>
                <a:lnTo>
                  <a:pt x="1248453" y="1395867"/>
                </a:lnTo>
                <a:lnTo>
                  <a:pt x="1247315" y="1399269"/>
                </a:lnTo>
                <a:lnTo>
                  <a:pt x="1246404" y="1402671"/>
                </a:lnTo>
                <a:lnTo>
                  <a:pt x="1245039" y="1405619"/>
                </a:lnTo>
                <a:lnTo>
                  <a:pt x="1243445" y="1408794"/>
                </a:lnTo>
                <a:lnTo>
                  <a:pt x="1242080" y="1411289"/>
                </a:lnTo>
                <a:lnTo>
                  <a:pt x="1240031" y="1413783"/>
                </a:lnTo>
                <a:lnTo>
                  <a:pt x="1238210" y="1416051"/>
                </a:lnTo>
                <a:lnTo>
                  <a:pt x="1235934" y="1417866"/>
                </a:lnTo>
                <a:lnTo>
                  <a:pt x="1233658" y="1419453"/>
                </a:lnTo>
                <a:lnTo>
                  <a:pt x="1231382" y="1420814"/>
                </a:lnTo>
                <a:lnTo>
                  <a:pt x="1228878" y="1421494"/>
                </a:lnTo>
                <a:lnTo>
                  <a:pt x="1226375" y="1422401"/>
                </a:lnTo>
                <a:lnTo>
                  <a:pt x="1223871" y="1422401"/>
                </a:lnTo>
                <a:lnTo>
                  <a:pt x="1149898" y="1422401"/>
                </a:lnTo>
                <a:lnTo>
                  <a:pt x="1147166" y="1422401"/>
                </a:lnTo>
                <a:lnTo>
                  <a:pt x="1144435" y="1421494"/>
                </a:lnTo>
                <a:lnTo>
                  <a:pt x="1141931" y="1420814"/>
                </a:lnTo>
                <a:lnTo>
                  <a:pt x="1139655" y="1419453"/>
                </a:lnTo>
                <a:lnTo>
                  <a:pt x="1137379" y="1417866"/>
                </a:lnTo>
                <a:lnTo>
                  <a:pt x="1135331" y="1416051"/>
                </a:lnTo>
                <a:lnTo>
                  <a:pt x="1133282" y="1413783"/>
                </a:lnTo>
                <a:lnTo>
                  <a:pt x="1131689" y="1411289"/>
                </a:lnTo>
                <a:lnTo>
                  <a:pt x="1129868" y="1408794"/>
                </a:lnTo>
                <a:lnTo>
                  <a:pt x="1128275" y="1405619"/>
                </a:lnTo>
                <a:lnTo>
                  <a:pt x="1127137" y="1402671"/>
                </a:lnTo>
                <a:lnTo>
                  <a:pt x="1125999" y="1399269"/>
                </a:lnTo>
                <a:lnTo>
                  <a:pt x="1125088" y="1395867"/>
                </a:lnTo>
                <a:lnTo>
                  <a:pt x="1124633" y="1392239"/>
                </a:lnTo>
                <a:lnTo>
                  <a:pt x="1123950" y="1388610"/>
                </a:lnTo>
                <a:lnTo>
                  <a:pt x="1123950" y="1384528"/>
                </a:lnTo>
                <a:lnTo>
                  <a:pt x="1123950" y="798286"/>
                </a:lnTo>
                <a:lnTo>
                  <a:pt x="1123950" y="794431"/>
                </a:lnTo>
                <a:lnTo>
                  <a:pt x="1124633" y="790576"/>
                </a:lnTo>
                <a:lnTo>
                  <a:pt x="1125088" y="786720"/>
                </a:lnTo>
                <a:lnTo>
                  <a:pt x="1125999" y="783319"/>
                </a:lnTo>
                <a:lnTo>
                  <a:pt x="1127137" y="779917"/>
                </a:lnTo>
                <a:lnTo>
                  <a:pt x="1128275" y="776969"/>
                </a:lnTo>
                <a:lnTo>
                  <a:pt x="1129868" y="774020"/>
                </a:lnTo>
                <a:lnTo>
                  <a:pt x="1131689" y="771526"/>
                </a:lnTo>
                <a:lnTo>
                  <a:pt x="1133282" y="768804"/>
                </a:lnTo>
                <a:lnTo>
                  <a:pt x="1135331" y="766990"/>
                </a:lnTo>
                <a:lnTo>
                  <a:pt x="1137379" y="764949"/>
                </a:lnTo>
                <a:lnTo>
                  <a:pt x="1139655" y="763361"/>
                </a:lnTo>
                <a:lnTo>
                  <a:pt x="1141931" y="762001"/>
                </a:lnTo>
                <a:lnTo>
                  <a:pt x="1144435" y="761094"/>
                </a:lnTo>
                <a:lnTo>
                  <a:pt x="1147166" y="760640"/>
                </a:lnTo>
                <a:lnTo>
                  <a:pt x="1149898" y="760413"/>
                </a:lnTo>
                <a:close/>
                <a:moveTo>
                  <a:pt x="1016632" y="573088"/>
                </a:moveTo>
                <a:lnTo>
                  <a:pt x="1249135" y="573088"/>
                </a:lnTo>
                <a:lnTo>
                  <a:pt x="1249135" y="573315"/>
                </a:lnTo>
                <a:lnTo>
                  <a:pt x="1249362" y="573315"/>
                </a:lnTo>
                <a:lnTo>
                  <a:pt x="1249362" y="717463"/>
                </a:lnTo>
                <a:lnTo>
                  <a:pt x="1153091" y="717463"/>
                </a:lnTo>
                <a:lnTo>
                  <a:pt x="1153091" y="671454"/>
                </a:lnTo>
                <a:lnTo>
                  <a:pt x="833853" y="869998"/>
                </a:lnTo>
                <a:lnTo>
                  <a:pt x="765737" y="827841"/>
                </a:lnTo>
                <a:lnTo>
                  <a:pt x="768234" y="826028"/>
                </a:lnTo>
                <a:lnTo>
                  <a:pt x="661519" y="759620"/>
                </a:lnTo>
                <a:lnTo>
                  <a:pt x="358628" y="947738"/>
                </a:lnTo>
                <a:lnTo>
                  <a:pt x="290512" y="905355"/>
                </a:lnTo>
                <a:lnTo>
                  <a:pt x="661973" y="674853"/>
                </a:lnTo>
                <a:lnTo>
                  <a:pt x="729862" y="717010"/>
                </a:lnTo>
                <a:lnTo>
                  <a:pt x="729408" y="717237"/>
                </a:lnTo>
                <a:lnTo>
                  <a:pt x="836351" y="783871"/>
                </a:lnTo>
                <a:lnTo>
                  <a:pt x="1079526" y="632697"/>
                </a:lnTo>
                <a:lnTo>
                  <a:pt x="1016632" y="632697"/>
                </a:lnTo>
                <a:lnTo>
                  <a:pt x="1016632" y="573088"/>
                </a:lnTo>
                <a:close/>
                <a:moveTo>
                  <a:pt x="247913" y="415884"/>
                </a:moveTo>
                <a:lnTo>
                  <a:pt x="244511" y="416111"/>
                </a:lnTo>
                <a:lnTo>
                  <a:pt x="241335" y="416338"/>
                </a:lnTo>
                <a:lnTo>
                  <a:pt x="237933" y="417245"/>
                </a:lnTo>
                <a:lnTo>
                  <a:pt x="234758" y="418152"/>
                </a:lnTo>
                <a:lnTo>
                  <a:pt x="231809" y="419286"/>
                </a:lnTo>
                <a:lnTo>
                  <a:pt x="228407" y="420419"/>
                </a:lnTo>
                <a:lnTo>
                  <a:pt x="225458" y="422233"/>
                </a:lnTo>
                <a:lnTo>
                  <a:pt x="222283" y="424048"/>
                </a:lnTo>
                <a:lnTo>
                  <a:pt x="219561" y="426088"/>
                </a:lnTo>
                <a:lnTo>
                  <a:pt x="216839" y="428356"/>
                </a:lnTo>
                <a:lnTo>
                  <a:pt x="214117" y="430624"/>
                </a:lnTo>
                <a:lnTo>
                  <a:pt x="211169" y="433345"/>
                </a:lnTo>
                <a:lnTo>
                  <a:pt x="208673" y="436066"/>
                </a:lnTo>
                <a:lnTo>
                  <a:pt x="206178" y="439014"/>
                </a:lnTo>
                <a:lnTo>
                  <a:pt x="203910" y="442189"/>
                </a:lnTo>
                <a:lnTo>
                  <a:pt x="201642" y="445363"/>
                </a:lnTo>
                <a:lnTo>
                  <a:pt x="199374" y="448992"/>
                </a:lnTo>
                <a:lnTo>
                  <a:pt x="197333" y="452847"/>
                </a:lnTo>
                <a:lnTo>
                  <a:pt x="195291" y="456475"/>
                </a:lnTo>
                <a:lnTo>
                  <a:pt x="193703" y="460330"/>
                </a:lnTo>
                <a:lnTo>
                  <a:pt x="191889" y="464638"/>
                </a:lnTo>
                <a:lnTo>
                  <a:pt x="190301" y="468720"/>
                </a:lnTo>
                <a:lnTo>
                  <a:pt x="188713" y="473255"/>
                </a:lnTo>
                <a:lnTo>
                  <a:pt x="187579" y="477564"/>
                </a:lnTo>
                <a:lnTo>
                  <a:pt x="186445" y="482099"/>
                </a:lnTo>
                <a:lnTo>
                  <a:pt x="185538" y="486861"/>
                </a:lnTo>
                <a:lnTo>
                  <a:pt x="184631" y="491623"/>
                </a:lnTo>
                <a:lnTo>
                  <a:pt x="183723" y="496385"/>
                </a:lnTo>
                <a:lnTo>
                  <a:pt x="183270" y="501374"/>
                </a:lnTo>
                <a:lnTo>
                  <a:pt x="182816" y="506589"/>
                </a:lnTo>
                <a:lnTo>
                  <a:pt x="182589" y="511578"/>
                </a:lnTo>
                <a:lnTo>
                  <a:pt x="182589" y="516794"/>
                </a:lnTo>
                <a:lnTo>
                  <a:pt x="182589" y="1434960"/>
                </a:lnTo>
                <a:lnTo>
                  <a:pt x="182589" y="1440175"/>
                </a:lnTo>
                <a:lnTo>
                  <a:pt x="182816" y="1445391"/>
                </a:lnTo>
                <a:lnTo>
                  <a:pt x="183270" y="1450380"/>
                </a:lnTo>
                <a:lnTo>
                  <a:pt x="183723" y="1455368"/>
                </a:lnTo>
                <a:lnTo>
                  <a:pt x="184631" y="1460131"/>
                </a:lnTo>
                <a:lnTo>
                  <a:pt x="185538" y="1464893"/>
                </a:lnTo>
                <a:lnTo>
                  <a:pt x="186445" y="1469881"/>
                </a:lnTo>
                <a:lnTo>
                  <a:pt x="187579" y="1474417"/>
                </a:lnTo>
                <a:lnTo>
                  <a:pt x="188713" y="1478952"/>
                </a:lnTo>
                <a:lnTo>
                  <a:pt x="190301" y="1483260"/>
                </a:lnTo>
                <a:lnTo>
                  <a:pt x="191889" y="1487115"/>
                </a:lnTo>
                <a:lnTo>
                  <a:pt x="193703" y="1491424"/>
                </a:lnTo>
                <a:lnTo>
                  <a:pt x="195291" y="1495279"/>
                </a:lnTo>
                <a:lnTo>
                  <a:pt x="197333" y="1499134"/>
                </a:lnTo>
                <a:lnTo>
                  <a:pt x="199374" y="1502762"/>
                </a:lnTo>
                <a:lnTo>
                  <a:pt x="201642" y="1506390"/>
                </a:lnTo>
                <a:lnTo>
                  <a:pt x="203910" y="1509565"/>
                </a:lnTo>
                <a:lnTo>
                  <a:pt x="206178" y="1512966"/>
                </a:lnTo>
                <a:lnTo>
                  <a:pt x="208673" y="1515688"/>
                </a:lnTo>
                <a:lnTo>
                  <a:pt x="211169" y="1518862"/>
                </a:lnTo>
                <a:lnTo>
                  <a:pt x="214117" y="1521357"/>
                </a:lnTo>
                <a:lnTo>
                  <a:pt x="216839" y="1523851"/>
                </a:lnTo>
                <a:lnTo>
                  <a:pt x="219561" y="1525892"/>
                </a:lnTo>
                <a:lnTo>
                  <a:pt x="222283" y="1527933"/>
                </a:lnTo>
                <a:lnTo>
                  <a:pt x="225458" y="1529747"/>
                </a:lnTo>
                <a:lnTo>
                  <a:pt x="228407" y="1531334"/>
                </a:lnTo>
                <a:lnTo>
                  <a:pt x="231809" y="1532695"/>
                </a:lnTo>
                <a:lnTo>
                  <a:pt x="234758" y="1533829"/>
                </a:lnTo>
                <a:lnTo>
                  <a:pt x="237933" y="1534736"/>
                </a:lnTo>
                <a:lnTo>
                  <a:pt x="241335" y="1535416"/>
                </a:lnTo>
                <a:lnTo>
                  <a:pt x="244511" y="1535643"/>
                </a:lnTo>
                <a:lnTo>
                  <a:pt x="247913" y="1535870"/>
                </a:lnTo>
                <a:lnTo>
                  <a:pt x="1293550" y="1535870"/>
                </a:lnTo>
                <a:lnTo>
                  <a:pt x="1296725" y="1535643"/>
                </a:lnTo>
                <a:lnTo>
                  <a:pt x="1300354" y="1535416"/>
                </a:lnTo>
                <a:lnTo>
                  <a:pt x="1303530" y="1534736"/>
                </a:lnTo>
                <a:lnTo>
                  <a:pt x="1306479" y="1533829"/>
                </a:lnTo>
                <a:lnTo>
                  <a:pt x="1309881" y="1532695"/>
                </a:lnTo>
                <a:lnTo>
                  <a:pt x="1312829" y="1531334"/>
                </a:lnTo>
                <a:lnTo>
                  <a:pt x="1316005" y="1529747"/>
                </a:lnTo>
                <a:lnTo>
                  <a:pt x="1318954" y="1527933"/>
                </a:lnTo>
                <a:lnTo>
                  <a:pt x="1321902" y="1525892"/>
                </a:lnTo>
                <a:lnTo>
                  <a:pt x="1324851" y="1523851"/>
                </a:lnTo>
                <a:lnTo>
                  <a:pt x="1327573" y="1521357"/>
                </a:lnTo>
                <a:lnTo>
                  <a:pt x="1330068" y="1518862"/>
                </a:lnTo>
                <a:lnTo>
                  <a:pt x="1332563" y="1515688"/>
                </a:lnTo>
                <a:lnTo>
                  <a:pt x="1335058" y="1512966"/>
                </a:lnTo>
                <a:lnTo>
                  <a:pt x="1337553" y="1509565"/>
                </a:lnTo>
                <a:lnTo>
                  <a:pt x="1339821" y="1506390"/>
                </a:lnTo>
                <a:lnTo>
                  <a:pt x="1341862" y="1502762"/>
                </a:lnTo>
                <a:lnTo>
                  <a:pt x="1343904" y="1499134"/>
                </a:lnTo>
                <a:lnTo>
                  <a:pt x="1345945" y="1495279"/>
                </a:lnTo>
                <a:lnTo>
                  <a:pt x="1347760" y="1491424"/>
                </a:lnTo>
                <a:lnTo>
                  <a:pt x="1349574" y="1487115"/>
                </a:lnTo>
                <a:lnTo>
                  <a:pt x="1350935" y="1483260"/>
                </a:lnTo>
                <a:lnTo>
                  <a:pt x="1352523" y="1478952"/>
                </a:lnTo>
                <a:lnTo>
                  <a:pt x="1353657" y="1474417"/>
                </a:lnTo>
                <a:lnTo>
                  <a:pt x="1355018" y="1469881"/>
                </a:lnTo>
                <a:lnTo>
                  <a:pt x="1356152" y="1464893"/>
                </a:lnTo>
                <a:lnTo>
                  <a:pt x="1357059" y="1460131"/>
                </a:lnTo>
                <a:lnTo>
                  <a:pt x="1357740" y="1455368"/>
                </a:lnTo>
                <a:lnTo>
                  <a:pt x="1358420" y="1450380"/>
                </a:lnTo>
                <a:lnTo>
                  <a:pt x="1358647" y="1445391"/>
                </a:lnTo>
                <a:lnTo>
                  <a:pt x="1358874" y="1440175"/>
                </a:lnTo>
                <a:lnTo>
                  <a:pt x="1359101" y="1434960"/>
                </a:lnTo>
                <a:lnTo>
                  <a:pt x="1359101" y="516794"/>
                </a:lnTo>
                <a:lnTo>
                  <a:pt x="1358874" y="511578"/>
                </a:lnTo>
                <a:lnTo>
                  <a:pt x="1358647" y="506589"/>
                </a:lnTo>
                <a:lnTo>
                  <a:pt x="1358420" y="501374"/>
                </a:lnTo>
                <a:lnTo>
                  <a:pt x="1357740" y="496385"/>
                </a:lnTo>
                <a:lnTo>
                  <a:pt x="1357059" y="491623"/>
                </a:lnTo>
                <a:lnTo>
                  <a:pt x="1356152" y="486861"/>
                </a:lnTo>
                <a:lnTo>
                  <a:pt x="1355018" y="482099"/>
                </a:lnTo>
                <a:lnTo>
                  <a:pt x="1353657" y="477564"/>
                </a:lnTo>
                <a:lnTo>
                  <a:pt x="1352523" y="473255"/>
                </a:lnTo>
                <a:lnTo>
                  <a:pt x="1350935" y="468720"/>
                </a:lnTo>
                <a:lnTo>
                  <a:pt x="1349574" y="464638"/>
                </a:lnTo>
                <a:lnTo>
                  <a:pt x="1347760" y="460330"/>
                </a:lnTo>
                <a:lnTo>
                  <a:pt x="1345945" y="456475"/>
                </a:lnTo>
                <a:lnTo>
                  <a:pt x="1343904" y="452847"/>
                </a:lnTo>
                <a:lnTo>
                  <a:pt x="1341862" y="448992"/>
                </a:lnTo>
                <a:lnTo>
                  <a:pt x="1339821" y="445363"/>
                </a:lnTo>
                <a:lnTo>
                  <a:pt x="1337553" y="442189"/>
                </a:lnTo>
                <a:lnTo>
                  <a:pt x="1335058" y="439014"/>
                </a:lnTo>
                <a:lnTo>
                  <a:pt x="1332563" y="436066"/>
                </a:lnTo>
                <a:lnTo>
                  <a:pt x="1330068" y="433345"/>
                </a:lnTo>
                <a:lnTo>
                  <a:pt x="1327573" y="430624"/>
                </a:lnTo>
                <a:lnTo>
                  <a:pt x="1324851" y="428356"/>
                </a:lnTo>
                <a:lnTo>
                  <a:pt x="1321902" y="426088"/>
                </a:lnTo>
                <a:lnTo>
                  <a:pt x="1318954" y="424048"/>
                </a:lnTo>
                <a:lnTo>
                  <a:pt x="1316005" y="422233"/>
                </a:lnTo>
                <a:lnTo>
                  <a:pt x="1312829" y="420419"/>
                </a:lnTo>
                <a:lnTo>
                  <a:pt x="1309881" y="419286"/>
                </a:lnTo>
                <a:lnTo>
                  <a:pt x="1306479" y="418152"/>
                </a:lnTo>
                <a:lnTo>
                  <a:pt x="1303530" y="417245"/>
                </a:lnTo>
                <a:lnTo>
                  <a:pt x="1300354" y="416338"/>
                </a:lnTo>
                <a:lnTo>
                  <a:pt x="1296725" y="416111"/>
                </a:lnTo>
                <a:lnTo>
                  <a:pt x="1293550" y="415884"/>
                </a:lnTo>
                <a:lnTo>
                  <a:pt x="247913" y="415884"/>
                </a:lnTo>
                <a:close/>
                <a:moveTo>
                  <a:pt x="492651" y="0"/>
                </a:moveTo>
                <a:lnTo>
                  <a:pt x="496054" y="0"/>
                </a:lnTo>
                <a:lnTo>
                  <a:pt x="1045410" y="0"/>
                </a:lnTo>
                <a:lnTo>
                  <a:pt x="1048812" y="0"/>
                </a:lnTo>
                <a:lnTo>
                  <a:pt x="1052214" y="453"/>
                </a:lnTo>
                <a:lnTo>
                  <a:pt x="1055390" y="907"/>
                </a:lnTo>
                <a:lnTo>
                  <a:pt x="1058792" y="2041"/>
                </a:lnTo>
                <a:lnTo>
                  <a:pt x="1061741" y="2948"/>
                </a:lnTo>
                <a:lnTo>
                  <a:pt x="1065143" y="4535"/>
                </a:lnTo>
                <a:lnTo>
                  <a:pt x="1068092" y="6122"/>
                </a:lnTo>
                <a:lnTo>
                  <a:pt x="1071040" y="7937"/>
                </a:lnTo>
                <a:lnTo>
                  <a:pt x="1073989" y="9751"/>
                </a:lnTo>
                <a:lnTo>
                  <a:pt x="1076711" y="12018"/>
                </a:lnTo>
                <a:lnTo>
                  <a:pt x="1079433" y="14286"/>
                </a:lnTo>
                <a:lnTo>
                  <a:pt x="1082154" y="17234"/>
                </a:lnTo>
                <a:lnTo>
                  <a:pt x="1084649" y="19955"/>
                </a:lnTo>
                <a:lnTo>
                  <a:pt x="1087371" y="22903"/>
                </a:lnTo>
                <a:lnTo>
                  <a:pt x="1089639" y="26078"/>
                </a:lnTo>
                <a:lnTo>
                  <a:pt x="1091908" y="29252"/>
                </a:lnTo>
                <a:lnTo>
                  <a:pt x="1094176" y="32881"/>
                </a:lnTo>
                <a:lnTo>
                  <a:pt x="1095990" y="36509"/>
                </a:lnTo>
                <a:lnTo>
                  <a:pt x="1098032" y="40364"/>
                </a:lnTo>
                <a:lnTo>
                  <a:pt x="1099846" y="44446"/>
                </a:lnTo>
                <a:lnTo>
                  <a:pt x="1101661" y="48527"/>
                </a:lnTo>
                <a:lnTo>
                  <a:pt x="1103249" y="52609"/>
                </a:lnTo>
                <a:lnTo>
                  <a:pt x="1104609" y="57144"/>
                </a:lnTo>
                <a:lnTo>
                  <a:pt x="1105970" y="61226"/>
                </a:lnTo>
                <a:lnTo>
                  <a:pt x="1106878" y="65988"/>
                </a:lnTo>
                <a:lnTo>
                  <a:pt x="1108239" y="70750"/>
                </a:lnTo>
                <a:lnTo>
                  <a:pt x="1108919" y="75512"/>
                </a:lnTo>
                <a:lnTo>
                  <a:pt x="1109826" y="80274"/>
                </a:lnTo>
                <a:lnTo>
                  <a:pt x="1110280" y="85263"/>
                </a:lnTo>
                <a:lnTo>
                  <a:pt x="1110734" y="90252"/>
                </a:lnTo>
                <a:lnTo>
                  <a:pt x="1110960" y="95467"/>
                </a:lnTo>
                <a:lnTo>
                  <a:pt x="1110960" y="100683"/>
                </a:lnTo>
                <a:lnTo>
                  <a:pt x="1110960" y="126987"/>
                </a:lnTo>
                <a:lnTo>
                  <a:pt x="1487934" y="126987"/>
                </a:lnTo>
                <a:lnTo>
                  <a:pt x="1490656" y="126987"/>
                </a:lnTo>
                <a:lnTo>
                  <a:pt x="1493378" y="127441"/>
                </a:lnTo>
                <a:lnTo>
                  <a:pt x="1496099" y="127894"/>
                </a:lnTo>
                <a:lnTo>
                  <a:pt x="1498594" y="128802"/>
                </a:lnTo>
                <a:lnTo>
                  <a:pt x="1501316" y="129709"/>
                </a:lnTo>
                <a:lnTo>
                  <a:pt x="1504038" y="131069"/>
                </a:lnTo>
                <a:lnTo>
                  <a:pt x="1506533" y="132430"/>
                </a:lnTo>
                <a:lnTo>
                  <a:pt x="1508801" y="134244"/>
                </a:lnTo>
                <a:lnTo>
                  <a:pt x="1511296" y="136058"/>
                </a:lnTo>
                <a:lnTo>
                  <a:pt x="1513564" y="138099"/>
                </a:lnTo>
                <a:lnTo>
                  <a:pt x="1515833" y="140366"/>
                </a:lnTo>
                <a:lnTo>
                  <a:pt x="1517874" y="142634"/>
                </a:lnTo>
                <a:lnTo>
                  <a:pt x="1519915" y="145129"/>
                </a:lnTo>
                <a:lnTo>
                  <a:pt x="1521957" y="147850"/>
                </a:lnTo>
                <a:lnTo>
                  <a:pt x="1523771" y="150571"/>
                </a:lnTo>
                <a:lnTo>
                  <a:pt x="1525813" y="153746"/>
                </a:lnTo>
                <a:lnTo>
                  <a:pt x="1529215" y="160322"/>
                </a:lnTo>
                <a:lnTo>
                  <a:pt x="1532164" y="167351"/>
                </a:lnTo>
                <a:lnTo>
                  <a:pt x="1534885" y="174835"/>
                </a:lnTo>
                <a:lnTo>
                  <a:pt x="1537154" y="182998"/>
                </a:lnTo>
                <a:lnTo>
                  <a:pt x="1538968" y="191388"/>
                </a:lnTo>
                <a:lnTo>
                  <a:pt x="1540329" y="200232"/>
                </a:lnTo>
                <a:lnTo>
                  <a:pt x="1541236" y="209303"/>
                </a:lnTo>
                <a:lnTo>
                  <a:pt x="1541463" y="218600"/>
                </a:lnTo>
                <a:lnTo>
                  <a:pt x="1541236" y="227897"/>
                </a:lnTo>
                <a:lnTo>
                  <a:pt x="1540329" y="237195"/>
                </a:lnTo>
                <a:lnTo>
                  <a:pt x="1538968" y="245812"/>
                </a:lnTo>
                <a:lnTo>
                  <a:pt x="1537154" y="254429"/>
                </a:lnTo>
                <a:lnTo>
                  <a:pt x="1534885" y="262365"/>
                </a:lnTo>
                <a:lnTo>
                  <a:pt x="1532164" y="269848"/>
                </a:lnTo>
                <a:lnTo>
                  <a:pt x="1529215" y="276878"/>
                </a:lnTo>
                <a:lnTo>
                  <a:pt x="1525813" y="283454"/>
                </a:lnTo>
                <a:lnTo>
                  <a:pt x="1523771" y="286402"/>
                </a:lnTo>
                <a:lnTo>
                  <a:pt x="1521957" y="289577"/>
                </a:lnTo>
                <a:lnTo>
                  <a:pt x="1519915" y="292071"/>
                </a:lnTo>
                <a:lnTo>
                  <a:pt x="1517874" y="294792"/>
                </a:lnTo>
                <a:lnTo>
                  <a:pt x="1515833" y="297060"/>
                </a:lnTo>
                <a:lnTo>
                  <a:pt x="1513564" y="299328"/>
                </a:lnTo>
                <a:lnTo>
                  <a:pt x="1511296" y="301369"/>
                </a:lnTo>
                <a:lnTo>
                  <a:pt x="1508801" y="303183"/>
                </a:lnTo>
                <a:lnTo>
                  <a:pt x="1506533" y="304770"/>
                </a:lnTo>
                <a:lnTo>
                  <a:pt x="1504038" y="306131"/>
                </a:lnTo>
                <a:lnTo>
                  <a:pt x="1501316" y="307491"/>
                </a:lnTo>
                <a:lnTo>
                  <a:pt x="1498594" y="308398"/>
                </a:lnTo>
                <a:lnTo>
                  <a:pt x="1496099" y="309305"/>
                </a:lnTo>
                <a:lnTo>
                  <a:pt x="1493378" y="309986"/>
                </a:lnTo>
                <a:lnTo>
                  <a:pt x="1490656" y="310212"/>
                </a:lnTo>
                <a:lnTo>
                  <a:pt x="1487934" y="310439"/>
                </a:lnTo>
                <a:lnTo>
                  <a:pt x="1389041" y="310439"/>
                </a:lnTo>
                <a:lnTo>
                  <a:pt x="1392670" y="310893"/>
                </a:lnTo>
                <a:lnTo>
                  <a:pt x="1395845" y="311346"/>
                </a:lnTo>
                <a:lnTo>
                  <a:pt x="1399021" y="312480"/>
                </a:lnTo>
                <a:lnTo>
                  <a:pt x="1402196" y="313387"/>
                </a:lnTo>
                <a:lnTo>
                  <a:pt x="1405145" y="314974"/>
                </a:lnTo>
                <a:lnTo>
                  <a:pt x="1408320" y="316562"/>
                </a:lnTo>
                <a:lnTo>
                  <a:pt x="1411269" y="318149"/>
                </a:lnTo>
                <a:lnTo>
                  <a:pt x="1414444" y="320190"/>
                </a:lnTo>
                <a:lnTo>
                  <a:pt x="1417166" y="322458"/>
                </a:lnTo>
                <a:lnTo>
                  <a:pt x="1419888" y="324952"/>
                </a:lnTo>
                <a:lnTo>
                  <a:pt x="1422383" y="327673"/>
                </a:lnTo>
                <a:lnTo>
                  <a:pt x="1424878" y="330394"/>
                </a:lnTo>
                <a:lnTo>
                  <a:pt x="1427373" y="333342"/>
                </a:lnTo>
                <a:lnTo>
                  <a:pt x="1430095" y="336517"/>
                </a:lnTo>
                <a:lnTo>
                  <a:pt x="1432363" y="339918"/>
                </a:lnTo>
                <a:lnTo>
                  <a:pt x="1434178" y="343547"/>
                </a:lnTo>
                <a:lnTo>
                  <a:pt x="1436219" y="346948"/>
                </a:lnTo>
                <a:lnTo>
                  <a:pt x="1438260" y="350803"/>
                </a:lnTo>
                <a:lnTo>
                  <a:pt x="1440075" y="354885"/>
                </a:lnTo>
                <a:lnTo>
                  <a:pt x="1441890" y="358967"/>
                </a:lnTo>
                <a:lnTo>
                  <a:pt x="1443250" y="363275"/>
                </a:lnTo>
                <a:lnTo>
                  <a:pt x="1444838" y="367357"/>
                </a:lnTo>
                <a:lnTo>
                  <a:pt x="1446199" y="371892"/>
                </a:lnTo>
                <a:lnTo>
                  <a:pt x="1447333" y="376427"/>
                </a:lnTo>
                <a:lnTo>
                  <a:pt x="1448467" y="381189"/>
                </a:lnTo>
                <a:lnTo>
                  <a:pt x="1449375" y="385951"/>
                </a:lnTo>
                <a:lnTo>
                  <a:pt x="1449828" y="390940"/>
                </a:lnTo>
                <a:lnTo>
                  <a:pt x="1450736" y="395702"/>
                </a:lnTo>
                <a:lnTo>
                  <a:pt x="1450962" y="400691"/>
                </a:lnTo>
                <a:lnTo>
                  <a:pt x="1451189" y="406133"/>
                </a:lnTo>
                <a:lnTo>
                  <a:pt x="1451416" y="411122"/>
                </a:lnTo>
                <a:lnTo>
                  <a:pt x="1451416" y="1540632"/>
                </a:lnTo>
                <a:lnTo>
                  <a:pt x="1451189" y="1546074"/>
                </a:lnTo>
                <a:lnTo>
                  <a:pt x="1450962" y="1551063"/>
                </a:lnTo>
                <a:lnTo>
                  <a:pt x="1450736" y="1556052"/>
                </a:lnTo>
                <a:lnTo>
                  <a:pt x="1449828" y="1561040"/>
                </a:lnTo>
                <a:lnTo>
                  <a:pt x="1449375" y="1566029"/>
                </a:lnTo>
                <a:lnTo>
                  <a:pt x="1448467" y="1570791"/>
                </a:lnTo>
                <a:lnTo>
                  <a:pt x="1447333" y="1575326"/>
                </a:lnTo>
                <a:lnTo>
                  <a:pt x="1446199" y="1580088"/>
                </a:lnTo>
                <a:lnTo>
                  <a:pt x="1444838" y="1584397"/>
                </a:lnTo>
                <a:lnTo>
                  <a:pt x="1443250" y="1588705"/>
                </a:lnTo>
                <a:lnTo>
                  <a:pt x="1441890" y="1593014"/>
                </a:lnTo>
                <a:lnTo>
                  <a:pt x="1440075" y="1597096"/>
                </a:lnTo>
                <a:lnTo>
                  <a:pt x="1438260" y="1600951"/>
                </a:lnTo>
                <a:lnTo>
                  <a:pt x="1436219" y="1604806"/>
                </a:lnTo>
                <a:lnTo>
                  <a:pt x="1434178" y="1608661"/>
                </a:lnTo>
                <a:lnTo>
                  <a:pt x="1432363" y="1612062"/>
                </a:lnTo>
                <a:lnTo>
                  <a:pt x="1430095" y="1615464"/>
                </a:lnTo>
                <a:lnTo>
                  <a:pt x="1427373" y="1618411"/>
                </a:lnTo>
                <a:lnTo>
                  <a:pt x="1424878" y="1621359"/>
                </a:lnTo>
                <a:lnTo>
                  <a:pt x="1422383" y="1624307"/>
                </a:lnTo>
                <a:lnTo>
                  <a:pt x="1419888" y="1627028"/>
                </a:lnTo>
                <a:lnTo>
                  <a:pt x="1417166" y="1629296"/>
                </a:lnTo>
                <a:lnTo>
                  <a:pt x="1414444" y="1631564"/>
                </a:lnTo>
                <a:lnTo>
                  <a:pt x="1411269" y="1633605"/>
                </a:lnTo>
                <a:lnTo>
                  <a:pt x="1408320" y="1635419"/>
                </a:lnTo>
                <a:lnTo>
                  <a:pt x="1405145" y="1637006"/>
                </a:lnTo>
                <a:lnTo>
                  <a:pt x="1402196" y="1638367"/>
                </a:lnTo>
                <a:lnTo>
                  <a:pt x="1399021" y="1639274"/>
                </a:lnTo>
                <a:lnTo>
                  <a:pt x="1395845" y="1640408"/>
                </a:lnTo>
                <a:lnTo>
                  <a:pt x="1392670" y="1640861"/>
                </a:lnTo>
                <a:lnTo>
                  <a:pt x="1389041" y="1641315"/>
                </a:lnTo>
                <a:lnTo>
                  <a:pt x="1385865" y="1641768"/>
                </a:lnTo>
                <a:lnTo>
                  <a:pt x="816549" y="1641768"/>
                </a:lnTo>
                <a:lnTo>
                  <a:pt x="1140674" y="2077154"/>
                </a:lnTo>
                <a:lnTo>
                  <a:pt x="1144303" y="2082370"/>
                </a:lnTo>
                <a:lnTo>
                  <a:pt x="1147251" y="2088039"/>
                </a:lnTo>
                <a:lnTo>
                  <a:pt x="1149747" y="2093935"/>
                </a:lnTo>
                <a:lnTo>
                  <a:pt x="1151788" y="2100057"/>
                </a:lnTo>
                <a:lnTo>
                  <a:pt x="1153602" y="2106180"/>
                </a:lnTo>
                <a:lnTo>
                  <a:pt x="1154737" y="2112756"/>
                </a:lnTo>
                <a:lnTo>
                  <a:pt x="1155417" y="2119332"/>
                </a:lnTo>
                <a:lnTo>
                  <a:pt x="1155644" y="2125908"/>
                </a:lnTo>
                <a:lnTo>
                  <a:pt x="1155417" y="2132484"/>
                </a:lnTo>
                <a:lnTo>
                  <a:pt x="1154737" y="2139060"/>
                </a:lnTo>
                <a:lnTo>
                  <a:pt x="1153602" y="2145637"/>
                </a:lnTo>
                <a:lnTo>
                  <a:pt x="1151788" y="2151986"/>
                </a:lnTo>
                <a:lnTo>
                  <a:pt x="1149747" y="2158109"/>
                </a:lnTo>
                <a:lnTo>
                  <a:pt x="1147251" y="2163778"/>
                </a:lnTo>
                <a:lnTo>
                  <a:pt x="1144303" y="2169447"/>
                </a:lnTo>
                <a:lnTo>
                  <a:pt x="1140674" y="2174662"/>
                </a:lnTo>
                <a:lnTo>
                  <a:pt x="1130467" y="2188495"/>
                </a:lnTo>
                <a:lnTo>
                  <a:pt x="1128426" y="2190989"/>
                </a:lnTo>
                <a:lnTo>
                  <a:pt x="1126384" y="2193257"/>
                </a:lnTo>
                <a:lnTo>
                  <a:pt x="1124343" y="2195298"/>
                </a:lnTo>
                <a:lnTo>
                  <a:pt x="1122301" y="2197339"/>
                </a:lnTo>
                <a:lnTo>
                  <a:pt x="1120033" y="2199153"/>
                </a:lnTo>
                <a:lnTo>
                  <a:pt x="1117765" y="2200967"/>
                </a:lnTo>
                <a:lnTo>
                  <a:pt x="1115724" y="2202327"/>
                </a:lnTo>
                <a:lnTo>
                  <a:pt x="1113229" y="2203688"/>
                </a:lnTo>
                <a:lnTo>
                  <a:pt x="1110960" y="2205049"/>
                </a:lnTo>
                <a:lnTo>
                  <a:pt x="1108692" y="2205956"/>
                </a:lnTo>
                <a:lnTo>
                  <a:pt x="1106197" y="2206636"/>
                </a:lnTo>
                <a:lnTo>
                  <a:pt x="1103929" y="2207543"/>
                </a:lnTo>
                <a:lnTo>
                  <a:pt x="1101434" y="2207997"/>
                </a:lnTo>
                <a:lnTo>
                  <a:pt x="1098939" y="2208450"/>
                </a:lnTo>
                <a:lnTo>
                  <a:pt x="1096671" y="2208677"/>
                </a:lnTo>
                <a:lnTo>
                  <a:pt x="1094176" y="2208677"/>
                </a:lnTo>
                <a:lnTo>
                  <a:pt x="1091454" y="2208677"/>
                </a:lnTo>
                <a:lnTo>
                  <a:pt x="1088959" y="2208450"/>
                </a:lnTo>
                <a:lnTo>
                  <a:pt x="1086691" y="2207997"/>
                </a:lnTo>
                <a:lnTo>
                  <a:pt x="1084196" y="2207543"/>
                </a:lnTo>
                <a:lnTo>
                  <a:pt x="1081928" y="2206636"/>
                </a:lnTo>
                <a:lnTo>
                  <a:pt x="1079433" y="2205956"/>
                </a:lnTo>
                <a:lnTo>
                  <a:pt x="1077164" y="2205049"/>
                </a:lnTo>
                <a:lnTo>
                  <a:pt x="1074669" y="2203688"/>
                </a:lnTo>
                <a:lnTo>
                  <a:pt x="1072401" y="2202327"/>
                </a:lnTo>
                <a:lnTo>
                  <a:pt x="1070133" y="2200967"/>
                </a:lnTo>
                <a:lnTo>
                  <a:pt x="1068092" y="2199153"/>
                </a:lnTo>
                <a:lnTo>
                  <a:pt x="1065823" y="2197339"/>
                </a:lnTo>
                <a:lnTo>
                  <a:pt x="1063782" y="2195298"/>
                </a:lnTo>
                <a:lnTo>
                  <a:pt x="1061741" y="2193257"/>
                </a:lnTo>
                <a:lnTo>
                  <a:pt x="1059699" y="2190989"/>
                </a:lnTo>
                <a:lnTo>
                  <a:pt x="1057658" y="2188495"/>
                </a:lnTo>
                <a:lnTo>
                  <a:pt x="842633" y="1899598"/>
                </a:lnTo>
                <a:lnTo>
                  <a:pt x="842633" y="2264234"/>
                </a:lnTo>
                <a:lnTo>
                  <a:pt x="842633" y="2266728"/>
                </a:lnTo>
                <a:lnTo>
                  <a:pt x="842407" y="2269449"/>
                </a:lnTo>
                <a:lnTo>
                  <a:pt x="841953" y="2272397"/>
                </a:lnTo>
                <a:lnTo>
                  <a:pt x="841272" y="2274892"/>
                </a:lnTo>
                <a:lnTo>
                  <a:pt x="840365" y="2277613"/>
                </a:lnTo>
                <a:lnTo>
                  <a:pt x="839458" y="2280107"/>
                </a:lnTo>
                <a:lnTo>
                  <a:pt x="838324" y="2282375"/>
                </a:lnTo>
                <a:lnTo>
                  <a:pt x="837190" y="2284869"/>
                </a:lnTo>
                <a:lnTo>
                  <a:pt x="835602" y="2287137"/>
                </a:lnTo>
                <a:lnTo>
                  <a:pt x="834241" y="2289631"/>
                </a:lnTo>
                <a:lnTo>
                  <a:pt x="832426" y="2291672"/>
                </a:lnTo>
                <a:lnTo>
                  <a:pt x="830385" y="2293940"/>
                </a:lnTo>
                <a:lnTo>
                  <a:pt x="826302" y="2298022"/>
                </a:lnTo>
                <a:lnTo>
                  <a:pt x="821766" y="2301877"/>
                </a:lnTo>
                <a:lnTo>
                  <a:pt x="816549" y="2305278"/>
                </a:lnTo>
                <a:lnTo>
                  <a:pt x="810879" y="2308453"/>
                </a:lnTo>
                <a:lnTo>
                  <a:pt x="805208" y="2311174"/>
                </a:lnTo>
                <a:lnTo>
                  <a:pt x="798857" y="2313442"/>
                </a:lnTo>
                <a:lnTo>
                  <a:pt x="792279" y="2315256"/>
                </a:lnTo>
                <a:lnTo>
                  <a:pt x="785248" y="2316390"/>
                </a:lnTo>
                <a:lnTo>
                  <a:pt x="778217" y="2317297"/>
                </a:lnTo>
                <a:lnTo>
                  <a:pt x="770732" y="2317750"/>
                </a:lnTo>
                <a:lnTo>
                  <a:pt x="763473" y="2317297"/>
                </a:lnTo>
                <a:lnTo>
                  <a:pt x="756215" y="2316390"/>
                </a:lnTo>
                <a:lnTo>
                  <a:pt x="749411" y="2315256"/>
                </a:lnTo>
                <a:lnTo>
                  <a:pt x="742833" y="2313442"/>
                </a:lnTo>
                <a:lnTo>
                  <a:pt x="736482" y="2311174"/>
                </a:lnTo>
                <a:lnTo>
                  <a:pt x="730358" y="2308453"/>
                </a:lnTo>
                <a:lnTo>
                  <a:pt x="724914" y="2305278"/>
                </a:lnTo>
                <a:lnTo>
                  <a:pt x="719697" y="2301877"/>
                </a:lnTo>
                <a:lnTo>
                  <a:pt x="715161" y="2298022"/>
                </a:lnTo>
                <a:lnTo>
                  <a:pt x="711078" y="2293940"/>
                </a:lnTo>
                <a:lnTo>
                  <a:pt x="709264" y="2291672"/>
                </a:lnTo>
                <a:lnTo>
                  <a:pt x="707449" y="2289631"/>
                </a:lnTo>
                <a:lnTo>
                  <a:pt x="705861" y="2287137"/>
                </a:lnTo>
                <a:lnTo>
                  <a:pt x="704500" y="2284869"/>
                </a:lnTo>
                <a:lnTo>
                  <a:pt x="703140" y="2282375"/>
                </a:lnTo>
                <a:lnTo>
                  <a:pt x="701779" y="2280107"/>
                </a:lnTo>
                <a:lnTo>
                  <a:pt x="700871" y="2277613"/>
                </a:lnTo>
                <a:lnTo>
                  <a:pt x="700191" y="2274892"/>
                </a:lnTo>
                <a:lnTo>
                  <a:pt x="699510" y="2272397"/>
                </a:lnTo>
                <a:lnTo>
                  <a:pt x="699057" y="2269449"/>
                </a:lnTo>
                <a:lnTo>
                  <a:pt x="698830" y="2266728"/>
                </a:lnTo>
                <a:lnTo>
                  <a:pt x="698603" y="2264234"/>
                </a:lnTo>
                <a:lnTo>
                  <a:pt x="698603" y="1900505"/>
                </a:lnTo>
                <a:lnTo>
                  <a:pt x="483579" y="2189629"/>
                </a:lnTo>
                <a:lnTo>
                  <a:pt x="481764" y="2192123"/>
                </a:lnTo>
                <a:lnTo>
                  <a:pt x="479723" y="2194391"/>
                </a:lnTo>
                <a:lnTo>
                  <a:pt x="477681" y="2196432"/>
                </a:lnTo>
                <a:lnTo>
                  <a:pt x="475413" y="2198473"/>
                </a:lnTo>
                <a:lnTo>
                  <a:pt x="473599" y="2200060"/>
                </a:lnTo>
                <a:lnTo>
                  <a:pt x="471330" y="2201874"/>
                </a:lnTo>
                <a:lnTo>
                  <a:pt x="468835" y="2203461"/>
                </a:lnTo>
                <a:lnTo>
                  <a:pt x="466567" y="2204595"/>
                </a:lnTo>
                <a:lnTo>
                  <a:pt x="464299" y="2205956"/>
                </a:lnTo>
                <a:lnTo>
                  <a:pt x="461804" y="2206863"/>
                </a:lnTo>
                <a:lnTo>
                  <a:pt x="459536" y="2207770"/>
                </a:lnTo>
                <a:lnTo>
                  <a:pt x="457041" y="2208450"/>
                </a:lnTo>
                <a:lnTo>
                  <a:pt x="454773" y="2208904"/>
                </a:lnTo>
                <a:lnTo>
                  <a:pt x="452278" y="2209584"/>
                </a:lnTo>
                <a:lnTo>
                  <a:pt x="449783" y="2209811"/>
                </a:lnTo>
                <a:lnTo>
                  <a:pt x="447514" y="2209811"/>
                </a:lnTo>
                <a:lnTo>
                  <a:pt x="445019" y="2209811"/>
                </a:lnTo>
                <a:lnTo>
                  <a:pt x="442524" y="2209584"/>
                </a:lnTo>
                <a:lnTo>
                  <a:pt x="440029" y="2208904"/>
                </a:lnTo>
                <a:lnTo>
                  <a:pt x="437761" y="2208450"/>
                </a:lnTo>
                <a:lnTo>
                  <a:pt x="435039" y="2207770"/>
                </a:lnTo>
                <a:lnTo>
                  <a:pt x="432771" y="2206863"/>
                </a:lnTo>
                <a:lnTo>
                  <a:pt x="430276" y="2205956"/>
                </a:lnTo>
                <a:lnTo>
                  <a:pt x="428008" y="2204595"/>
                </a:lnTo>
                <a:lnTo>
                  <a:pt x="425740" y="2203461"/>
                </a:lnTo>
                <a:lnTo>
                  <a:pt x="423472" y="2201874"/>
                </a:lnTo>
                <a:lnTo>
                  <a:pt x="421203" y="2200060"/>
                </a:lnTo>
                <a:lnTo>
                  <a:pt x="419162" y="2198473"/>
                </a:lnTo>
                <a:lnTo>
                  <a:pt x="416894" y="2196432"/>
                </a:lnTo>
                <a:lnTo>
                  <a:pt x="414852" y="2194391"/>
                </a:lnTo>
                <a:lnTo>
                  <a:pt x="413265" y="2192123"/>
                </a:lnTo>
                <a:lnTo>
                  <a:pt x="411223" y="2189629"/>
                </a:lnTo>
                <a:lnTo>
                  <a:pt x="400790" y="2175569"/>
                </a:lnTo>
                <a:lnTo>
                  <a:pt x="397160" y="2170581"/>
                </a:lnTo>
                <a:lnTo>
                  <a:pt x="394212" y="2164912"/>
                </a:lnTo>
                <a:lnTo>
                  <a:pt x="391717" y="2159016"/>
                </a:lnTo>
                <a:lnTo>
                  <a:pt x="389449" y="2152893"/>
                </a:lnTo>
                <a:lnTo>
                  <a:pt x="387861" y="2146544"/>
                </a:lnTo>
                <a:lnTo>
                  <a:pt x="386727" y="2140194"/>
                </a:lnTo>
                <a:lnTo>
                  <a:pt x="385820" y="2133618"/>
                </a:lnTo>
                <a:lnTo>
                  <a:pt x="385593" y="2127042"/>
                </a:lnTo>
                <a:lnTo>
                  <a:pt x="385820" y="2120466"/>
                </a:lnTo>
                <a:lnTo>
                  <a:pt x="386727" y="2113890"/>
                </a:lnTo>
                <a:lnTo>
                  <a:pt x="387861" y="2107314"/>
                </a:lnTo>
                <a:lnTo>
                  <a:pt x="389449" y="2100964"/>
                </a:lnTo>
                <a:lnTo>
                  <a:pt x="391717" y="2094842"/>
                </a:lnTo>
                <a:lnTo>
                  <a:pt x="394212" y="2089173"/>
                </a:lnTo>
                <a:lnTo>
                  <a:pt x="397160" y="2083503"/>
                </a:lnTo>
                <a:lnTo>
                  <a:pt x="400790" y="2078288"/>
                </a:lnTo>
                <a:lnTo>
                  <a:pt x="725821" y="1641768"/>
                </a:lnTo>
                <a:lnTo>
                  <a:pt x="155598" y="1641768"/>
                </a:lnTo>
                <a:lnTo>
                  <a:pt x="152196" y="1641315"/>
                </a:lnTo>
                <a:lnTo>
                  <a:pt x="149020" y="1640861"/>
                </a:lnTo>
                <a:lnTo>
                  <a:pt x="145618" y="1640408"/>
                </a:lnTo>
                <a:lnTo>
                  <a:pt x="142442" y="1639274"/>
                </a:lnTo>
                <a:lnTo>
                  <a:pt x="139267" y="1638367"/>
                </a:lnTo>
                <a:lnTo>
                  <a:pt x="136091" y="1637006"/>
                </a:lnTo>
                <a:lnTo>
                  <a:pt x="133143" y="1635419"/>
                </a:lnTo>
                <a:lnTo>
                  <a:pt x="129967" y="1633605"/>
                </a:lnTo>
                <a:lnTo>
                  <a:pt x="127245" y="1631564"/>
                </a:lnTo>
                <a:lnTo>
                  <a:pt x="124524" y="1629296"/>
                </a:lnTo>
                <a:lnTo>
                  <a:pt x="121575" y="1627028"/>
                </a:lnTo>
                <a:lnTo>
                  <a:pt x="118853" y="1624307"/>
                </a:lnTo>
                <a:lnTo>
                  <a:pt x="116358" y="1621359"/>
                </a:lnTo>
                <a:lnTo>
                  <a:pt x="113863" y="1618411"/>
                </a:lnTo>
                <a:lnTo>
                  <a:pt x="111595" y="1615464"/>
                </a:lnTo>
                <a:lnTo>
                  <a:pt x="109327" y="1612062"/>
                </a:lnTo>
                <a:lnTo>
                  <a:pt x="107059" y="1608661"/>
                </a:lnTo>
                <a:lnTo>
                  <a:pt x="105017" y="1604806"/>
                </a:lnTo>
                <a:lnTo>
                  <a:pt x="102976" y="1600951"/>
                </a:lnTo>
                <a:lnTo>
                  <a:pt x="101161" y="1597096"/>
                </a:lnTo>
                <a:lnTo>
                  <a:pt x="99573" y="1593014"/>
                </a:lnTo>
                <a:lnTo>
                  <a:pt x="97986" y="1588705"/>
                </a:lnTo>
                <a:lnTo>
                  <a:pt x="96398" y="1584397"/>
                </a:lnTo>
                <a:lnTo>
                  <a:pt x="95264" y="1580088"/>
                </a:lnTo>
                <a:lnTo>
                  <a:pt x="94130" y="1575326"/>
                </a:lnTo>
                <a:lnTo>
                  <a:pt x="92996" y="1570791"/>
                </a:lnTo>
                <a:lnTo>
                  <a:pt x="92088" y="1566029"/>
                </a:lnTo>
                <a:lnTo>
                  <a:pt x="91408" y="1561040"/>
                </a:lnTo>
                <a:lnTo>
                  <a:pt x="90954" y="1556052"/>
                </a:lnTo>
                <a:lnTo>
                  <a:pt x="90274" y="1551063"/>
                </a:lnTo>
                <a:lnTo>
                  <a:pt x="90047" y="1546074"/>
                </a:lnTo>
                <a:lnTo>
                  <a:pt x="90047" y="1540632"/>
                </a:lnTo>
                <a:lnTo>
                  <a:pt x="90047" y="411122"/>
                </a:lnTo>
                <a:lnTo>
                  <a:pt x="90047" y="406133"/>
                </a:lnTo>
                <a:lnTo>
                  <a:pt x="90274" y="400691"/>
                </a:lnTo>
                <a:lnTo>
                  <a:pt x="90954" y="395702"/>
                </a:lnTo>
                <a:lnTo>
                  <a:pt x="91408" y="390940"/>
                </a:lnTo>
                <a:lnTo>
                  <a:pt x="92088" y="385951"/>
                </a:lnTo>
                <a:lnTo>
                  <a:pt x="92996" y="381189"/>
                </a:lnTo>
                <a:lnTo>
                  <a:pt x="94130" y="376427"/>
                </a:lnTo>
                <a:lnTo>
                  <a:pt x="95264" y="371892"/>
                </a:lnTo>
                <a:lnTo>
                  <a:pt x="96398" y="367357"/>
                </a:lnTo>
                <a:lnTo>
                  <a:pt x="97986" y="363275"/>
                </a:lnTo>
                <a:lnTo>
                  <a:pt x="99573" y="358967"/>
                </a:lnTo>
                <a:lnTo>
                  <a:pt x="101161" y="354885"/>
                </a:lnTo>
                <a:lnTo>
                  <a:pt x="102976" y="350803"/>
                </a:lnTo>
                <a:lnTo>
                  <a:pt x="105017" y="346948"/>
                </a:lnTo>
                <a:lnTo>
                  <a:pt x="107059" y="343547"/>
                </a:lnTo>
                <a:lnTo>
                  <a:pt x="109327" y="339918"/>
                </a:lnTo>
                <a:lnTo>
                  <a:pt x="111595" y="336517"/>
                </a:lnTo>
                <a:lnTo>
                  <a:pt x="113863" y="333342"/>
                </a:lnTo>
                <a:lnTo>
                  <a:pt x="116358" y="330394"/>
                </a:lnTo>
                <a:lnTo>
                  <a:pt x="118853" y="327673"/>
                </a:lnTo>
                <a:lnTo>
                  <a:pt x="121575" y="324952"/>
                </a:lnTo>
                <a:lnTo>
                  <a:pt x="124524" y="322458"/>
                </a:lnTo>
                <a:lnTo>
                  <a:pt x="127245" y="320190"/>
                </a:lnTo>
                <a:lnTo>
                  <a:pt x="129967" y="318149"/>
                </a:lnTo>
                <a:lnTo>
                  <a:pt x="133143" y="316562"/>
                </a:lnTo>
                <a:lnTo>
                  <a:pt x="136091" y="314974"/>
                </a:lnTo>
                <a:lnTo>
                  <a:pt x="139267" y="313387"/>
                </a:lnTo>
                <a:lnTo>
                  <a:pt x="142442" y="312480"/>
                </a:lnTo>
                <a:lnTo>
                  <a:pt x="145618" y="311346"/>
                </a:lnTo>
                <a:lnTo>
                  <a:pt x="149020" y="310893"/>
                </a:lnTo>
                <a:lnTo>
                  <a:pt x="152196" y="310439"/>
                </a:lnTo>
                <a:lnTo>
                  <a:pt x="53529" y="310439"/>
                </a:lnTo>
                <a:lnTo>
                  <a:pt x="50807" y="310212"/>
                </a:lnTo>
                <a:lnTo>
                  <a:pt x="48086" y="309986"/>
                </a:lnTo>
                <a:lnTo>
                  <a:pt x="45364" y="309305"/>
                </a:lnTo>
                <a:lnTo>
                  <a:pt x="42642" y="308398"/>
                </a:lnTo>
                <a:lnTo>
                  <a:pt x="40147" y="307491"/>
                </a:lnTo>
                <a:lnTo>
                  <a:pt x="37652" y="306131"/>
                </a:lnTo>
                <a:lnTo>
                  <a:pt x="35157" y="304770"/>
                </a:lnTo>
                <a:lnTo>
                  <a:pt x="32662" y="303183"/>
                </a:lnTo>
                <a:lnTo>
                  <a:pt x="30394" y="301369"/>
                </a:lnTo>
                <a:lnTo>
                  <a:pt x="28125" y="299328"/>
                </a:lnTo>
                <a:lnTo>
                  <a:pt x="25857" y="297060"/>
                </a:lnTo>
                <a:lnTo>
                  <a:pt x="23589" y="294792"/>
                </a:lnTo>
                <a:lnTo>
                  <a:pt x="21548" y="292071"/>
                </a:lnTo>
                <a:lnTo>
                  <a:pt x="19506" y="289577"/>
                </a:lnTo>
                <a:lnTo>
                  <a:pt x="17465" y="286402"/>
                </a:lnTo>
                <a:lnTo>
                  <a:pt x="15650" y="283454"/>
                </a:lnTo>
                <a:lnTo>
                  <a:pt x="12248" y="276878"/>
                </a:lnTo>
                <a:lnTo>
                  <a:pt x="9073" y="269848"/>
                </a:lnTo>
                <a:lnTo>
                  <a:pt x="6351" y="262365"/>
                </a:lnTo>
                <a:lnTo>
                  <a:pt x="4309" y="254429"/>
                </a:lnTo>
                <a:lnTo>
                  <a:pt x="2268" y="245812"/>
                </a:lnTo>
                <a:lnTo>
                  <a:pt x="1134" y="237195"/>
                </a:lnTo>
                <a:lnTo>
                  <a:pt x="227" y="227897"/>
                </a:lnTo>
                <a:lnTo>
                  <a:pt x="0" y="218600"/>
                </a:lnTo>
                <a:lnTo>
                  <a:pt x="227" y="209303"/>
                </a:lnTo>
                <a:lnTo>
                  <a:pt x="1134" y="200232"/>
                </a:lnTo>
                <a:lnTo>
                  <a:pt x="2268" y="191388"/>
                </a:lnTo>
                <a:lnTo>
                  <a:pt x="4309" y="182998"/>
                </a:lnTo>
                <a:lnTo>
                  <a:pt x="6351" y="174835"/>
                </a:lnTo>
                <a:lnTo>
                  <a:pt x="9073" y="167351"/>
                </a:lnTo>
                <a:lnTo>
                  <a:pt x="12248" y="160322"/>
                </a:lnTo>
                <a:lnTo>
                  <a:pt x="15650" y="153746"/>
                </a:lnTo>
                <a:lnTo>
                  <a:pt x="17465" y="150571"/>
                </a:lnTo>
                <a:lnTo>
                  <a:pt x="19506" y="147850"/>
                </a:lnTo>
                <a:lnTo>
                  <a:pt x="21548" y="145129"/>
                </a:lnTo>
                <a:lnTo>
                  <a:pt x="23589" y="142634"/>
                </a:lnTo>
                <a:lnTo>
                  <a:pt x="25857" y="140366"/>
                </a:lnTo>
                <a:lnTo>
                  <a:pt x="28125" y="138099"/>
                </a:lnTo>
                <a:lnTo>
                  <a:pt x="30394" y="136058"/>
                </a:lnTo>
                <a:lnTo>
                  <a:pt x="32662" y="134244"/>
                </a:lnTo>
                <a:lnTo>
                  <a:pt x="35157" y="132430"/>
                </a:lnTo>
                <a:lnTo>
                  <a:pt x="37652" y="131069"/>
                </a:lnTo>
                <a:lnTo>
                  <a:pt x="40147" y="129709"/>
                </a:lnTo>
                <a:lnTo>
                  <a:pt x="42642" y="128802"/>
                </a:lnTo>
                <a:lnTo>
                  <a:pt x="45364" y="127894"/>
                </a:lnTo>
                <a:lnTo>
                  <a:pt x="48086" y="127441"/>
                </a:lnTo>
                <a:lnTo>
                  <a:pt x="50807" y="126987"/>
                </a:lnTo>
                <a:lnTo>
                  <a:pt x="53529" y="126987"/>
                </a:lnTo>
                <a:lnTo>
                  <a:pt x="430276" y="126987"/>
                </a:lnTo>
                <a:lnTo>
                  <a:pt x="430276" y="100683"/>
                </a:lnTo>
                <a:lnTo>
                  <a:pt x="430503" y="95467"/>
                </a:lnTo>
                <a:lnTo>
                  <a:pt x="430730" y="90252"/>
                </a:lnTo>
                <a:lnTo>
                  <a:pt x="431183" y="85263"/>
                </a:lnTo>
                <a:lnTo>
                  <a:pt x="431864" y="80274"/>
                </a:lnTo>
                <a:lnTo>
                  <a:pt x="432544" y="75512"/>
                </a:lnTo>
                <a:lnTo>
                  <a:pt x="433452" y="70750"/>
                </a:lnTo>
                <a:lnTo>
                  <a:pt x="434359" y="65988"/>
                </a:lnTo>
                <a:lnTo>
                  <a:pt x="435720" y="61226"/>
                </a:lnTo>
                <a:lnTo>
                  <a:pt x="436854" y="57144"/>
                </a:lnTo>
                <a:lnTo>
                  <a:pt x="438442" y="52609"/>
                </a:lnTo>
                <a:lnTo>
                  <a:pt x="440029" y="48527"/>
                </a:lnTo>
                <a:lnTo>
                  <a:pt x="441617" y="44446"/>
                </a:lnTo>
                <a:lnTo>
                  <a:pt x="443432" y="40364"/>
                </a:lnTo>
                <a:lnTo>
                  <a:pt x="445473" y="36509"/>
                </a:lnTo>
                <a:lnTo>
                  <a:pt x="447514" y="32881"/>
                </a:lnTo>
                <a:lnTo>
                  <a:pt x="449556" y="29252"/>
                </a:lnTo>
                <a:lnTo>
                  <a:pt x="451824" y="26078"/>
                </a:lnTo>
                <a:lnTo>
                  <a:pt x="454319" y="22903"/>
                </a:lnTo>
                <a:lnTo>
                  <a:pt x="456814" y="19955"/>
                </a:lnTo>
                <a:lnTo>
                  <a:pt x="459309" y="17234"/>
                </a:lnTo>
                <a:lnTo>
                  <a:pt x="461804" y="14286"/>
                </a:lnTo>
                <a:lnTo>
                  <a:pt x="464753" y="12018"/>
                </a:lnTo>
                <a:lnTo>
                  <a:pt x="467474" y="9751"/>
                </a:lnTo>
                <a:lnTo>
                  <a:pt x="470423" y="7937"/>
                </a:lnTo>
                <a:lnTo>
                  <a:pt x="473599" y="6122"/>
                </a:lnTo>
                <a:lnTo>
                  <a:pt x="476547" y="4535"/>
                </a:lnTo>
                <a:lnTo>
                  <a:pt x="479496" y="2948"/>
                </a:lnTo>
                <a:lnTo>
                  <a:pt x="482898" y="2041"/>
                </a:lnTo>
                <a:lnTo>
                  <a:pt x="485847" y="907"/>
                </a:lnTo>
                <a:lnTo>
                  <a:pt x="489249" y="453"/>
                </a:lnTo>
                <a:lnTo>
                  <a:pt x="492651"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请在此添加第四节标题</a:t>
            </a:r>
          </a:p>
        </p:txBody>
      </p:sp>
      <p:sp>
        <p:nvSpPr>
          <p:cNvPr id="9219" name="文本占位符 2" descr="#clear#"/>
          <p:cNvSpPr>
            <a:spLocks noGrp="1"/>
          </p:cNvSpPr>
          <p:nvPr>
            <p:ph type="body" idx="1"/>
          </p:nvPr>
        </p:nvSpPr>
        <p:spPr/>
        <p:txBody>
          <a:bodyPr/>
          <a:lstStyle/>
          <a:p>
            <a:r>
              <a:rPr lang="zh-CN" altLang="en-US" dirty="0"/>
              <a:t>请输入第四节的小标题</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32" name="Shape 2924"/>
          <p:cNvSpPr/>
          <p:nvPr/>
        </p:nvSpPr>
        <p:spPr>
          <a:xfrm>
            <a:off x="2853829" y="3740499"/>
            <a:ext cx="867315" cy="867315"/>
          </a:xfrm>
          <a:custGeom>
            <a:avLst/>
            <a:gdLst/>
            <a:ahLst/>
            <a:cxnLst>
              <a:cxn ang="0">
                <a:pos x="wd2" y="hd2"/>
              </a:cxn>
              <a:cxn ang="5400000">
                <a:pos x="wd2" y="hd2"/>
              </a:cxn>
              <a:cxn ang="10800000">
                <a:pos x="wd2" y="hd2"/>
              </a:cxn>
              <a:cxn ang="16200000">
                <a:pos x="wd2" y="hd2"/>
              </a:cxn>
            </a:cxnLst>
            <a:rect l="0" t="0" r="r" b="b"/>
            <a:pathLst>
              <a:path w="21600" h="21600" extrusionOk="0">
                <a:moveTo>
                  <a:pt x="21600" y="491"/>
                </a:moveTo>
                <a:cubicBezTo>
                  <a:pt x="21600" y="220"/>
                  <a:pt x="21380" y="0"/>
                  <a:pt x="21109" y="0"/>
                </a:cubicBezTo>
                <a:cubicBezTo>
                  <a:pt x="20974" y="0"/>
                  <a:pt x="20851" y="55"/>
                  <a:pt x="20762" y="144"/>
                </a:cubicBezTo>
                <a:lnTo>
                  <a:pt x="12764" y="8142"/>
                </a:lnTo>
                <a:lnTo>
                  <a:pt x="12764" y="2455"/>
                </a:lnTo>
                <a:cubicBezTo>
                  <a:pt x="12764" y="2184"/>
                  <a:pt x="12544" y="1964"/>
                  <a:pt x="12273" y="1964"/>
                </a:cubicBezTo>
                <a:cubicBezTo>
                  <a:pt x="12002" y="1964"/>
                  <a:pt x="11782" y="2184"/>
                  <a:pt x="11782" y="2455"/>
                </a:cubicBezTo>
                <a:lnTo>
                  <a:pt x="11782" y="9327"/>
                </a:lnTo>
                <a:cubicBezTo>
                  <a:pt x="11782" y="9599"/>
                  <a:pt x="12002" y="9818"/>
                  <a:pt x="12273" y="9818"/>
                </a:cubicBezTo>
                <a:lnTo>
                  <a:pt x="19145" y="9818"/>
                </a:lnTo>
                <a:cubicBezTo>
                  <a:pt x="19416" y="9818"/>
                  <a:pt x="19636" y="9599"/>
                  <a:pt x="19636" y="9327"/>
                </a:cubicBezTo>
                <a:cubicBezTo>
                  <a:pt x="19636" y="9056"/>
                  <a:pt x="19416" y="8836"/>
                  <a:pt x="19145" y="8836"/>
                </a:cubicBezTo>
                <a:lnTo>
                  <a:pt x="13458" y="8836"/>
                </a:lnTo>
                <a:lnTo>
                  <a:pt x="21456" y="838"/>
                </a:lnTo>
                <a:cubicBezTo>
                  <a:pt x="21545" y="750"/>
                  <a:pt x="21600" y="627"/>
                  <a:pt x="21600" y="491"/>
                </a:cubicBezTo>
                <a:moveTo>
                  <a:pt x="9327" y="11782"/>
                </a:moveTo>
                <a:lnTo>
                  <a:pt x="2455" y="11782"/>
                </a:lnTo>
                <a:cubicBezTo>
                  <a:pt x="2184" y="11782"/>
                  <a:pt x="1964" y="12002"/>
                  <a:pt x="1964" y="12273"/>
                </a:cubicBezTo>
                <a:cubicBezTo>
                  <a:pt x="1964" y="12544"/>
                  <a:pt x="2184" y="12764"/>
                  <a:pt x="2455" y="12764"/>
                </a:cubicBezTo>
                <a:lnTo>
                  <a:pt x="8142" y="12764"/>
                </a:lnTo>
                <a:lnTo>
                  <a:pt x="144" y="20762"/>
                </a:lnTo>
                <a:cubicBezTo>
                  <a:pt x="55" y="20851"/>
                  <a:pt x="0" y="20973"/>
                  <a:pt x="0" y="21109"/>
                </a:cubicBezTo>
                <a:cubicBezTo>
                  <a:pt x="0" y="21380"/>
                  <a:pt x="220" y="21600"/>
                  <a:pt x="491" y="21600"/>
                </a:cubicBezTo>
                <a:cubicBezTo>
                  <a:pt x="626" y="21600"/>
                  <a:pt x="749" y="21545"/>
                  <a:pt x="838" y="21456"/>
                </a:cubicBezTo>
                <a:lnTo>
                  <a:pt x="8836" y="13458"/>
                </a:lnTo>
                <a:lnTo>
                  <a:pt x="8836" y="19145"/>
                </a:lnTo>
                <a:cubicBezTo>
                  <a:pt x="8836" y="19417"/>
                  <a:pt x="9056" y="19636"/>
                  <a:pt x="9327" y="19636"/>
                </a:cubicBezTo>
                <a:cubicBezTo>
                  <a:pt x="9598" y="19636"/>
                  <a:pt x="9818" y="19417"/>
                  <a:pt x="9818" y="19145"/>
                </a:cubicBezTo>
                <a:lnTo>
                  <a:pt x="9818" y="12273"/>
                </a:lnTo>
                <a:cubicBezTo>
                  <a:pt x="9818" y="12002"/>
                  <a:pt x="9598" y="11782"/>
                  <a:pt x="9327" y="11782"/>
                </a:cubicBezTo>
              </a:path>
            </a:pathLst>
          </a:custGeom>
          <a:solidFill>
            <a:schemeClr val="accent1"/>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33" name="文本框 32" descr="#clear#"/>
          <p:cNvSpPr txBox="1"/>
          <p:nvPr/>
        </p:nvSpPr>
        <p:spPr>
          <a:xfrm>
            <a:off x="974970" y="5391445"/>
            <a:ext cx="3434862" cy="874407"/>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34" name="文本框 33" descr="#clear#"/>
          <p:cNvSpPr txBox="1"/>
          <p:nvPr/>
        </p:nvSpPr>
        <p:spPr>
          <a:xfrm>
            <a:off x="974970" y="4726838"/>
            <a:ext cx="3434862" cy="612934"/>
          </a:xfrm>
          <a:prstGeom prst="roundRect">
            <a:avLst>
              <a:gd name="adj" fmla="val 50000"/>
            </a:avLst>
          </a:prstGeom>
          <a:solidFill>
            <a:schemeClr val="accent1"/>
          </a:solidFill>
        </p:spPr>
        <p:txBody>
          <a:bodyPr wrap="square" rtlCol="0">
            <a:spAutoFit/>
          </a:bodyPr>
          <a:lstStyle/>
          <a:p>
            <a:pPr algn="ctr">
              <a:lnSpc>
                <a:spcPct val="150000"/>
              </a:lnSpc>
            </a:pPr>
            <a:r>
              <a:rPr lang="zh-CN" altLang="en-US" sz="2000" dirty="0">
                <a:solidFill>
                  <a:srgbClr val="FFFFFE"/>
                </a:solidFill>
                <a:latin typeface="微软雅黑" panose="020B0503020204020204" pitchFamily="34" charset="-122"/>
                <a:ea typeface="微软雅黑" panose="020B0503020204020204" pitchFamily="34" charset="-122"/>
              </a:rPr>
              <a:t>请在此添加小标题</a:t>
            </a:r>
          </a:p>
        </p:txBody>
      </p:sp>
      <p:sp>
        <p:nvSpPr>
          <p:cNvPr id="35" name="文本框 34" descr="#clear#"/>
          <p:cNvSpPr txBox="1"/>
          <p:nvPr/>
        </p:nvSpPr>
        <p:spPr>
          <a:xfrm>
            <a:off x="2165141" y="2009084"/>
            <a:ext cx="3434862" cy="874407"/>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36" name="文本框 35" descr="#clear#"/>
          <p:cNvSpPr txBox="1"/>
          <p:nvPr/>
        </p:nvSpPr>
        <p:spPr>
          <a:xfrm>
            <a:off x="2165141" y="2970078"/>
            <a:ext cx="3434862" cy="612934"/>
          </a:xfrm>
          <a:prstGeom prst="roundRect">
            <a:avLst>
              <a:gd name="adj" fmla="val 50000"/>
            </a:avLst>
          </a:prstGeom>
          <a:solidFill>
            <a:schemeClr val="accent1"/>
          </a:solidFill>
        </p:spPr>
        <p:txBody>
          <a:bodyPr wrap="square" rtlCol="0">
            <a:spAutoFit/>
          </a:bodyPr>
          <a:lstStyle/>
          <a:p>
            <a:pPr algn="ctr">
              <a:lnSpc>
                <a:spcPct val="150000"/>
              </a:lnSpc>
            </a:pPr>
            <a:r>
              <a:rPr lang="zh-CN" altLang="en-US" sz="2000" dirty="0">
                <a:solidFill>
                  <a:srgbClr val="FFFFFE"/>
                </a:solidFill>
                <a:latin typeface="微软雅黑" panose="020B0503020204020204" pitchFamily="34" charset="-122"/>
                <a:ea typeface="微软雅黑" panose="020B0503020204020204" pitchFamily="34" charset="-122"/>
              </a:rPr>
              <a:t>请在此添加小标题</a:t>
            </a:r>
          </a:p>
        </p:txBody>
      </p:sp>
      <p:sp>
        <p:nvSpPr>
          <p:cNvPr id="37" name="矩形 36" descr="#clear#"/>
          <p:cNvSpPr/>
          <p:nvPr/>
        </p:nvSpPr>
        <p:spPr>
          <a:xfrm>
            <a:off x="1155143" y="3684610"/>
            <a:ext cx="1568058" cy="830997"/>
          </a:xfrm>
          <a:prstGeom prst="rect">
            <a:avLst/>
          </a:prstGeom>
        </p:spPr>
        <p:txBody>
          <a:bodyPr wrap="non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3600" dirty="0">
                <a:latin typeface="微软雅黑" panose="020B0503020204020204" pitchFamily="34" charset="-122"/>
                <a:ea typeface="微软雅黑" panose="020B0503020204020204" pitchFamily="34" charset="-122"/>
                <a:cs typeface="Segoe UI Light" panose="020B0502040204020203" pitchFamily="34" charset="0"/>
              </a:rPr>
              <a:t>+</a:t>
            </a:r>
            <a:r>
              <a:rPr lang="en-US" altLang="zh-CN" sz="4800" dirty="0">
                <a:latin typeface="微软雅黑" panose="020B0503020204020204" pitchFamily="34" charset="-122"/>
                <a:ea typeface="微软雅黑" panose="020B0503020204020204" pitchFamily="34" charset="-122"/>
                <a:cs typeface="Segoe UI Light" panose="020B0502040204020203" pitchFamily="34" charset="0"/>
              </a:rPr>
              <a:t>88</a:t>
            </a:r>
            <a:r>
              <a:rPr lang="en-US" altLang="zh-CN" sz="2800" dirty="0">
                <a:latin typeface="微软雅黑" panose="020B0503020204020204" pitchFamily="34" charset="-122"/>
                <a:ea typeface="微软雅黑" panose="020B0503020204020204" pitchFamily="34" charset="-122"/>
                <a:cs typeface="Segoe UI Light" panose="020B0502040204020203" pitchFamily="34" charset="0"/>
              </a:rPr>
              <a:t>%</a:t>
            </a:r>
          </a:p>
        </p:txBody>
      </p:sp>
      <p:sp>
        <p:nvSpPr>
          <p:cNvPr id="38" name="Shape 2924"/>
          <p:cNvSpPr/>
          <p:nvPr/>
        </p:nvSpPr>
        <p:spPr>
          <a:xfrm>
            <a:off x="8470857" y="3740499"/>
            <a:ext cx="867315" cy="867315"/>
          </a:xfrm>
          <a:custGeom>
            <a:avLst/>
            <a:gdLst/>
            <a:ahLst/>
            <a:cxnLst>
              <a:cxn ang="0">
                <a:pos x="wd2" y="hd2"/>
              </a:cxn>
              <a:cxn ang="5400000">
                <a:pos x="wd2" y="hd2"/>
              </a:cxn>
              <a:cxn ang="10800000">
                <a:pos x="wd2" y="hd2"/>
              </a:cxn>
              <a:cxn ang="16200000">
                <a:pos x="wd2" y="hd2"/>
              </a:cxn>
            </a:cxnLst>
            <a:rect l="0" t="0" r="r" b="b"/>
            <a:pathLst>
              <a:path w="21600" h="21600" extrusionOk="0">
                <a:moveTo>
                  <a:pt x="21600" y="491"/>
                </a:moveTo>
                <a:cubicBezTo>
                  <a:pt x="21600" y="220"/>
                  <a:pt x="21380" y="0"/>
                  <a:pt x="21109" y="0"/>
                </a:cubicBezTo>
                <a:cubicBezTo>
                  <a:pt x="20974" y="0"/>
                  <a:pt x="20851" y="55"/>
                  <a:pt x="20762" y="144"/>
                </a:cubicBezTo>
                <a:lnTo>
                  <a:pt x="12764" y="8142"/>
                </a:lnTo>
                <a:lnTo>
                  <a:pt x="12764" y="2455"/>
                </a:lnTo>
                <a:cubicBezTo>
                  <a:pt x="12764" y="2184"/>
                  <a:pt x="12544" y="1964"/>
                  <a:pt x="12273" y="1964"/>
                </a:cubicBezTo>
                <a:cubicBezTo>
                  <a:pt x="12002" y="1964"/>
                  <a:pt x="11782" y="2184"/>
                  <a:pt x="11782" y="2455"/>
                </a:cubicBezTo>
                <a:lnTo>
                  <a:pt x="11782" y="9327"/>
                </a:lnTo>
                <a:cubicBezTo>
                  <a:pt x="11782" y="9599"/>
                  <a:pt x="12002" y="9818"/>
                  <a:pt x="12273" y="9818"/>
                </a:cubicBezTo>
                <a:lnTo>
                  <a:pt x="19145" y="9818"/>
                </a:lnTo>
                <a:cubicBezTo>
                  <a:pt x="19416" y="9818"/>
                  <a:pt x="19636" y="9599"/>
                  <a:pt x="19636" y="9327"/>
                </a:cubicBezTo>
                <a:cubicBezTo>
                  <a:pt x="19636" y="9056"/>
                  <a:pt x="19416" y="8836"/>
                  <a:pt x="19145" y="8836"/>
                </a:cubicBezTo>
                <a:lnTo>
                  <a:pt x="13458" y="8836"/>
                </a:lnTo>
                <a:lnTo>
                  <a:pt x="21456" y="838"/>
                </a:lnTo>
                <a:cubicBezTo>
                  <a:pt x="21545" y="750"/>
                  <a:pt x="21600" y="627"/>
                  <a:pt x="21600" y="491"/>
                </a:cubicBezTo>
                <a:moveTo>
                  <a:pt x="9327" y="11782"/>
                </a:moveTo>
                <a:lnTo>
                  <a:pt x="2455" y="11782"/>
                </a:lnTo>
                <a:cubicBezTo>
                  <a:pt x="2184" y="11782"/>
                  <a:pt x="1964" y="12002"/>
                  <a:pt x="1964" y="12273"/>
                </a:cubicBezTo>
                <a:cubicBezTo>
                  <a:pt x="1964" y="12544"/>
                  <a:pt x="2184" y="12764"/>
                  <a:pt x="2455" y="12764"/>
                </a:cubicBezTo>
                <a:lnTo>
                  <a:pt x="8142" y="12764"/>
                </a:lnTo>
                <a:lnTo>
                  <a:pt x="144" y="20762"/>
                </a:lnTo>
                <a:cubicBezTo>
                  <a:pt x="55" y="20851"/>
                  <a:pt x="0" y="20973"/>
                  <a:pt x="0" y="21109"/>
                </a:cubicBezTo>
                <a:cubicBezTo>
                  <a:pt x="0" y="21380"/>
                  <a:pt x="220" y="21600"/>
                  <a:pt x="491" y="21600"/>
                </a:cubicBezTo>
                <a:cubicBezTo>
                  <a:pt x="626" y="21600"/>
                  <a:pt x="749" y="21545"/>
                  <a:pt x="838" y="21456"/>
                </a:cubicBezTo>
                <a:lnTo>
                  <a:pt x="8836" y="13458"/>
                </a:lnTo>
                <a:lnTo>
                  <a:pt x="8836" y="19145"/>
                </a:lnTo>
                <a:cubicBezTo>
                  <a:pt x="8836" y="19417"/>
                  <a:pt x="9056" y="19636"/>
                  <a:pt x="9327" y="19636"/>
                </a:cubicBezTo>
                <a:cubicBezTo>
                  <a:pt x="9598" y="19636"/>
                  <a:pt x="9818" y="19417"/>
                  <a:pt x="9818" y="19145"/>
                </a:cubicBezTo>
                <a:lnTo>
                  <a:pt x="9818" y="12273"/>
                </a:lnTo>
                <a:cubicBezTo>
                  <a:pt x="9818" y="12002"/>
                  <a:pt x="9598" y="11782"/>
                  <a:pt x="9327" y="11782"/>
                </a:cubicBezTo>
              </a:path>
            </a:pathLst>
          </a:custGeom>
          <a:solidFill>
            <a:schemeClr val="accent1"/>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39" name="文本框 38" descr="#clear#"/>
          <p:cNvSpPr txBox="1"/>
          <p:nvPr/>
        </p:nvSpPr>
        <p:spPr>
          <a:xfrm>
            <a:off x="6591998" y="5391445"/>
            <a:ext cx="3434862" cy="874407"/>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40" name="文本框 39" descr="#clear#"/>
          <p:cNvSpPr txBox="1"/>
          <p:nvPr/>
        </p:nvSpPr>
        <p:spPr>
          <a:xfrm>
            <a:off x="6591998" y="4726838"/>
            <a:ext cx="3434862" cy="612934"/>
          </a:xfrm>
          <a:prstGeom prst="roundRect">
            <a:avLst>
              <a:gd name="adj" fmla="val 50000"/>
            </a:avLst>
          </a:prstGeom>
          <a:solidFill>
            <a:schemeClr val="accent1"/>
          </a:solidFill>
        </p:spPr>
        <p:txBody>
          <a:bodyPr wrap="square" rtlCol="0">
            <a:spAutoFit/>
          </a:bodyPr>
          <a:lstStyle/>
          <a:p>
            <a:pPr algn="ctr">
              <a:lnSpc>
                <a:spcPct val="150000"/>
              </a:lnSpc>
            </a:pPr>
            <a:r>
              <a:rPr lang="zh-CN" altLang="en-US" sz="2000" dirty="0">
                <a:solidFill>
                  <a:srgbClr val="FFFFFE"/>
                </a:solidFill>
                <a:latin typeface="微软雅黑" panose="020B0503020204020204" pitchFamily="34" charset="-122"/>
                <a:ea typeface="微软雅黑" panose="020B0503020204020204" pitchFamily="34" charset="-122"/>
              </a:rPr>
              <a:t>请在此添加小标题</a:t>
            </a:r>
          </a:p>
        </p:txBody>
      </p:sp>
      <p:sp>
        <p:nvSpPr>
          <p:cNvPr id="41" name="文本框 40" descr="#clear#"/>
          <p:cNvSpPr txBox="1"/>
          <p:nvPr/>
        </p:nvSpPr>
        <p:spPr>
          <a:xfrm>
            <a:off x="7782169" y="2009084"/>
            <a:ext cx="3434862" cy="874407"/>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42" name="文本框 41" descr="#clear#"/>
          <p:cNvSpPr txBox="1"/>
          <p:nvPr/>
        </p:nvSpPr>
        <p:spPr>
          <a:xfrm>
            <a:off x="7782169" y="2970078"/>
            <a:ext cx="3434862" cy="612934"/>
          </a:xfrm>
          <a:prstGeom prst="roundRect">
            <a:avLst>
              <a:gd name="adj" fmla="val 50000"/>
            </a:avLst>
          </a:prstGeom>
          <a:solidFill>
            <a:schemeClr val="accent1"/>
          </a:solidFill>
        </p:spPr>
        <p:txBody>
          <a:bodyPr wrap="square" rtlCol="0">
            <a:spAutoFit/>
          </a:bodyPr>
          <a:lstStyle/>
          <a:p>
            <a:pPr algn="ctr">
              <a:lnSpc>
                <a:spcPct val="150000"/>
              </a:lnSpc>
            </a:pPr>
            <a:r>
              <a:rPr lang="zh-CN" altLang="en-US" sz="2000" dirty="0">
                <a:solidFill>
                  <a:srgbClr val="FFFFFE"/>
                </a:solidFill>
                <a:latin typeface="微软雅黑" panose="020B0503020204020204" pitchFamily="34" charset="-122"/>
                <a:ea typeface="微软雅黑" panose="020B0503020204020204" pitchFamily="34" charset="-122"/>
              </a:rPr>
              <a:t>请在此添加小标题</a:t>
            </a:r>
          </a:p>
        </p:txBody>
      </p:sp>
      <p:sp>
        <p:nvSpPr>
          <p:cNvPr id="43" name="矩形 42" descr="#clear#"/>
          <p:cNvSpPr/>
          <p:nvPr/>
        </p:nvSpPr>
        <p:spPr>
          <a:xfrm>
            <a:off x="6772171" y="3684610"/>
            <a:ext cx="1568058" cy="830997"/>
          </a:xfrm>
          <a:prstGeom prst="rect">
            <a:avLst/>
          </a:prstGeom>
        </p:spPr>
        <p:txBody>
          <a:bodyPr wrap="non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3600" dirty="0">
                <a:latin typeface="微软雅黑" panose="020B0503020204020204" pitchFamily="34" charset="-122"/>
                <a:ea typeface="微软雅黑" panose="020B0503020204020204" pitchFamily="34" charset="-122"/>
                <a:cs typeface="Segoe UI Light" panose="020B0502040204020203" pitchFamily="34" charset="0"/>
              </a:rPr>
              <a:t>+</a:t>
            </a:r>
            <a:r>
              <a:rPr lang="en-US" altLang="zh-CN" sz="4800" dirty="0">
                <a:latin typeface="微软雅黑" panose="020B0503020204020204" pitchFamily="34" charset="-122"/>
                <a:ea typeface="微软雅黑" panose="020B0503020204020204" pitchFamily="34" charset="-122"/>
                <a:cs typeface="Segoe UI Light" panose="020B0502040204020203" pitchFamily="34" charset="0"/>
              </a:rPr>
              <a:t>25</a:t>
            </a:r>
            <a:r>
              <a:rPr lang="en-US" altLang="zh-CN" sz="2800" dirty="0">
                <a:latin typeface="微软雅黑" panose="020B0503020204020204" pitchFamily="34" charset="-122"/>
                <a:ea typeface="微软雅黑" panose="020B0503020204020204" pitchFamily="34" charset="-122"/>
                <a:cs typeface="Segoe UI Light" panose="020B0502040204020203" pitchFamily="34" charset="0"/>
              </a:rPr>
              <a:t>%</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descr="#clear#"/>
          <p:cNvSpPr txBox="1">
            <a:spLocks noChangeArrowheads="1"/>
          </p:cNvSpPr>
          <p:nvPr/>
        </p:nvSpPr>
        <p:spPr bwMode="auto">
          <a:xfrm>
            <a:off x="778412" y="464573"/>
            <a:ext cx="347026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6600" b="1" dirty="0">
                <a:latin typeface="+mj-ea"/>
                <a:ea typeface="+mj-ea"/>
              </a:rPr>
              <a:t>目录</a:t>
            </a:r>
            <a:endParaRPr lang="en-US" altLang="zh-CN" sz="6600" b="1" dirty="0">
              <a:latin typeface="+mj-ea"/>
              <a:ea typeface="+mj-ea"/>
            </a:endParaRPr>
          </a:p>
        </p:txBody>
      </p:sp>
      <p:sp>
        <p:nvSpPr>
          <p:cNvPr id="22" name="矩形 21"/>
          <p:cNvSpPr/>
          <p:nvPr/>
        </p:nvSpPr>
        <p:spPr>
          <a:xfrm>
            <a:off x="778412" y="2700998"/>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descr="#clear#"/>
          <p:cNvSpPr/>
          <p:nvPr/>
        </p:nvSpPr>
        <p:spPr>
          <a:xfrm>
            <a:off x="963637" y="2801817"/>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rPr>
              <a:t>A</a:t>
            </a:r>
            <a:endParaRPr lang="zh-CN" altLang="en-US" sz="2800" dirty="0">
              <a:solidFill>
                <a:srgbClr val="FFFFFE"/>
              </a:solidFill>
            </a:endParaRPr>
          </a:p>
        </p:txBody>
      </p:sp>
      <p:sp>
        <p:nvSpPr>
          <p:cNvPr id="24" name="矩形 23" descr="#clear#"/>
          <p:cNvSpPr/>
          <p:nvPr/>
        </p:nvSpPr>
        <p:spPr>
          <a:xfrm>
            <a:off x="1664677" y="2700998"/>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rPr>
              <a:t>请在此添加文本</a:t>
            </a:r>
          </a:p>
        </p:txBody>
      </p:sp>
      <p:sp>
        <p:nvSpPr>
          <p:cNvPr id="25" name="矩形 24"/>
          <p:cNvSpPr/>
          <p:nvPr/>
        </p:nvSpPr>
        <p:spPr>
          <a:xfrm>
            <a:off x="6349219" y="2700998"/>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descr="#clear#"/>
          <p:cNvSpPr/>
          <p:nvPr/>
        </p:nvSpPr>
        <p:spPr>
          <a:xfrm>
            <a:off x="6534444" y="2801817"/>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rPr>
              <a:t>B</a:t>
            </a:r>
            <a:endParaRPr lang="zh-CN" altLang="en-US" sz="2800" dirty="0">
              <a:solidFill>
                <a:srgbClr val="FFFFFE"/>
              </a:solidFill>
            </a:endParaRPr>
          </a:p>
        </p:txBody>
      </p:sp>
      <p:sp>
        <p:nvSpPr>
          <p:cNvPr id="27" name="矩形 26" descr="#clear#"/>
          <p:cNvSpPr/>
          <p:nvPr/>
        </p:nvSpPr>
        <p:spPr>
          <a:xfrm>
            <a:off x="7235484" y="2700998"/>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rPr>
              <a:t>请在此添加文本</a:t>
            </a:r>
          </a:p>
        </p:txBody>
      </p:sp>
      <p:sp>
        <p:nvSpPr>
          <p:cNvPr id="28" name="矩形 27"/>
          <p:cNvSpPr/>
          <p:nvPr/>
        </p:nvSpPr>
        <p:spPr>
          <a:xfrm>
            <a:off x="778412" y="4445393"/>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descr="#clear#"/>
          <p:cNvSpPr/>
          <p:nvPr/>
        </p:nvSpPr>
        <p:spPr>
          <a:xfrm>
            <a:off x="963637" y="4546212"/>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rPr>
              <a:t>C</a:t>
            </a:r>
            <a:endParaRPr lang="zh-CN" altLang="en-US" sz="2800" dirty="0">
              <a:solidFill>
                <a:srgbClr val="FFFFFE"/>
              </a:solidFill>
            </a:endParaRPr>
          </a:p>
        </p:txBody>
      </p:sp>
      <p:sp>
        <p:nvSpPr>
          <p:cNvPr id="30" name="矩形 29" descr="#clear#"/>
          <p:cNvSpPr/>
          <p:nvPr/>
        </p:nvSpPr>
        <p:spPr>
          <a:xfrm>
            <a:off x="1664677" y="4445393"/>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rPr>
              <a:t>请在此添加文本</a:t>
            </a:r>
          </a:p>
        </p:txBody>
      </p:sp>
      <p:sp>
        <p:nvSpPr>
          <p:cNvPr id="31" name="矩形 30"/>
          <p:cNvSpPr/>
          <p:nvPr/>
        </p:nvSpPr>
        <p:spPr>
          <a:xfrm>
            <a:off x="6349219" y="4445393"/>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descr="#clear#"/>
          <p:cNvSpPr/>
          <p:nvPr/>
        </p:nvSpPr>
        <p:spPr>
          <a:xfrm>
            <a:off x="6534444" y="4546212"/>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rPr>
              <a:t>D</a:t>
            </a:r>
            <a:endParaRPr lang="zh-CN" altLang="en-US" sz="2800" dirty="0">
              <a:solidFill>
                <a:srgbClr val="FFFFFE"/>
              </a:solidFill>
            </a:endParaRPr>
          </a:p>
        </p:txBody>
      </p:sp>
      <p:sp>
        <p:nvSpPr>
          <p:cNvPr id="33" name="矩形 32" descr="#clear#"/>
          <p:cNvSpPr/>
          <p:nvPr/>
        </p:nvSpPr>
        <p:spPr>
          <a:xfrm>
            <a:off x="7235484" y="4445393"/>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rPr>
              <a:t>请在此添加文本</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23" name="任意多边形 70"/>
          <p:cNvSpPr/>
          <p:nvPr/>
        </p:nvSpPr>
        <p:spPr bwMode="auto">
          <a:xfrm rot="10800000">
            <a:off x="3073403" y="5203521"/>
            <a:ext cx="1511299" cy="1654479"/>
          </a:xfrm>
          <a:custGeom>
            <a:avLst/>
            <a:gdLst>
              <a:gd name="T0" fmla="*/ 0 w 1110343"/>
              <a:gd name="T1" fmla="*/ 0 h 2593910"/>
              <a:gd name="T2" fmla="*/ 1110343 w 1110343"/>
              <a:gd name="T3" fmla="*/ 0 h 2593910"/>
              <a:gd name="T4" fmla="*/ 1110343 w 1110343"/>
              <a:gd name="T5" fmla="*/ 2593910 h 2593910"/>
              <a:gd name="T6" fmla="*/ 1106348 w 1110343"/>
              <a:gd name="T7" fmla="*/ 2593910 h 2593910"/>
              <a:gd name="T8" fmla="*/ 0 w 1110343"/>
              <a:gd name="T9" fmla="*/ 10889 h 2593910"/>
              <a:gd name="T10" fmla="*/ 0 w 1110343"/>
              <a:gd name="T11" fmla="*/ 0 h 25939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343" h="2593910">
                <a:moveTo>
                  <a:pt x="0" y="0"/>
                </a:moveTo>
                <a:lnTo>
                  <a:pt x="1110343" y="0"/>
                </a:lnTo>
                <a:lnTo>
                  <a:pt x="1110343" y="2593910"/>
                </a:lnTo>
                <a:lnTo>
                  <a:pt x="1106348" y="2593910"/>
                </a:lnTo>
                <a:lnTo>
                  <a:pt x="0" y="10889"/>
                </a:lnTo>
                <a:lnTo>
                  <a:pt x="0" y="0"/>
                </a:lnTo>
                <a:close/>
              </a:path>
            </a:pathLst>
          </a:custGeom>
          <a:solidFill>
            <a:schemeClr val="accent1">
              <a:lumMod val="75000"/>
            </a:schemeClr>
          </a:solidFill>
          <a:ln>
            <a:noFill/>
          </a:ln>
        </p:spPr>
        <p:txBody>
          <a:bodyPr anchor="ctr"/>
          <a:lstStyle/>
          <a:p>
            <a:endParaRPr lang="zh-CN" altLang="en-US"/>
          </a:p>
        </p:txBody>
      </p:sp>
      <p:sp>
        <p:nvSpPr>
          <p:cNvPr id="24" name="任意多边形 71"/>
          <p:cNvSpPr/>
          <p:nvPr/>
        </p:nvSpPr>
        <p:spPr bwMode="auto">
          <a:xfrm rot="10800000" flipH="1">
            <a:off x="1562105" y="5203521"/>
            <a:ext cx="1511299" cy="1654479"/>
          </a:xfrm>
          <a:custGeom>
            <a:avLst/>
            <a:gdLst>
              <a:gd name="T0" fmla="*/ 0 w 1110343"/>
              <a:gd name="T1" fmla="*/ 0 h 2593910"/>
              <a:gd name="T2" fmla="*/ 1110343 w 1110343"/>
              <a:gd name="T3" fmla="*/ 0 h 2593910"/>
              <a:gd name="T4" fmla="*/ 1110343 w 1110343"/>
              <a:gd name="T5" fmla="*/ 2593910 h 2593910"/>
              <a:gd name="T6" fmla="*/ 1106348 w 1110343"/>
              <a:gd name="T7" fmla="*/ 2593910 h 2593910"/>
              <a:gd name="T8" fmla="*/ 0 w 1110343"/>
              <a:gd name="T9" fmla="*/ 10889 h 2593910"/>
              <a:gd name="T10" fmla="*/ 0 w 1110343"/>
              <a:gd name="T11" fmla="*/ 0 h 25939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343" h="2593910">
                <a:moveTo>
                  <a:pt x="0" y="0"/>
                </a:moveTo>
                <a:lnTo>
                  <a:pt x="1110343" y="0"/>
                </a:lnTo>
                <a:lnTo>
                  <a:pt x="1110343" y="2593910"/>
                </a:lnTo>
                <a:lnTo>
                  <a:pt x="1106348" y="2593910"/>
                </a:lnTo>
                <a:lnTo>
                  <a:pt x="0" y="10889"/>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25" name="任意多边形 70"/>
          <p:cNvSpPr/>
          <p:nvPr/>
        </p:nvSpPr>
        <p:spPr bwMode="auto">
          <a:xfrm rot="10800000">
            <a:off x="6096000" y="4443186"/>
            <a:ext cx="1511299" cy="2414813"/>
          </a:xfrm>
          <a:custGeom>
            <a:avLst/>
            <a:gdLst>
              <a:gd name="T0" fmla="*/ 0 w 1110343"/>
              <a:gd name="T1" fmla="*/ 0 h 2593910"/>
              <a:gd name="T2" fmla="*/ 1110343 w 1110343"/>
              <a:gd name="T3" fmla="*/ 0 h 2593910"/>
              <a:gd name="T4" fmla="*/ 1110343 w 1110343"/>
              <a:gd name="T5" fmla="*/ 2593910 h 2593910"/>
              <a:gd name="T6" fmla="*/ 1106348 w 1110343"/>
              <a:gd name="T7" fmla="*/ 2593910 h 2593910"/>
              <a:gd name="T8" fmla="*/ 0 w 1110343"/>
              <a:gd name="T9" fmla="*/ 10889 h 2593910"/>
              <a:gd name="T10" fmla="*/ 0 w 1110343"/>
              <a:gd name="T11" fmla="*/ 0 h 25939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343" h="2593910">
                <a:moveTo>
                  <a:pt x="0" y="0"/>
                </a:moveTo>
                <a:lnTo>
                  <a:pt x="1110343" y="0"/>
                </a:lnTo>
                <a:lnTo>
                  <a:pt x="1110343" y="2593910"/>
                </a:lnTo>
                <a:lnTo>
                  <a:pt x="1106348" y="2593910"/>
                </a:lnTo>
                <a:lnTo>
                  <a:pt x="0" y="10889"/>
                </a:lnTo>
                <a:lnTo>
                  <a:pt x="0" y="0"/>
                </a:lnTo>
                <a:close/>
              </a:path>
            </a:pathLst>
          </a:custGeom>
          <a:solidFill>
            <a:schemeClr val="accent1">
              <a:lumMod val="75000"/>
            </a:schemeClr>
          </a:solidFill>
          <a:ln>
            <a:noFill/>
          </a:ln>
        </p:spPr>
        <p:txBody>
          <a:bodyPr anchor="ctr"/>
          <a:lstStyle/>
          <a:p>
            <a:endParaRPr lang="zh-CN" altLang="en-US"/>
          </a:p>
        </p:txBody>
      </p:sp>
      <p:sp>
        <p:nvSpPr>
          <p:cNvPr id="26" name="任意多边形 71"/>
          <p:cNvSpPr/>
          <p:nvPr/>
        </p:nvSpPr>
        <p:spPr bwMode="auto">
          <a:xfrm rot="10800000" flipH="1">
            <a:off x="4584704" y="4443186"/>
            <a:ext cx="1511299" cy="2414813"/>
          </a:xfrm>
          <a:custGeom>
            <a:avLst/>
            <a:gdLst>
              <a:gd name="T0" fmla="*/ 0 w 1110343"/>
              <a:gd name="T1" fmla="*/ 0 h 2593910"/>
              <a:gd name="T2" fmla="*/ 1110343 w 1110343"/>
              <a:gd name="T3" fmla="*/ 0 h 2593910"/>
              <a:gd name="T4" fmla="*/ 1110343 w 1110343"/>
              <a:gd name="T5" fmla="*/ 2593910 h 2593910"/>
              <a:gd name="T6" fmla="*/ 1106348 w 1110343"/>
              <a:gd name="T7" fmla="*/ 2593910 h 2593910"/>
              <a:gd name="T8" fmla="*/ 0 w 1110343"/>
              <a:gd name="T9" fmla="*/ 10889 h 2593910"/>
              <a:gd name="T10" fmla="*/ 0 w 1110343"/>
              <a:gd name="T11" fmla="*/ 0 h 25939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343" h="2593910">
                <a:moveTo>
                  <a:pt x="0" y="0"/>
                </a:moveTo>
                <a:lnTo>
                  <a:pt x="1110343" y="0"/>
                </a:lnTo>
                <a:lnTo>
                  <a:pt x="1110343" y="2593910"/>
                </a:lnTo>
                <a:lnTo>
                  <a:pt x="1106348" y="2593910"/>
                </a:lnTo>
                <a:lnTo>
                  <a:pt x="0" y="10889"/>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27" name="任意多边形 70"/>
          <p:cNvSpPr/>
          <p:nvPr/>
        </p:nvSpPr>
        <p:spPr bwMode="auto">
          <a:xfrm rot="10800000">
            <a:off x="9118594" y="5943848"/>
            <a:ext cx="1511299" cy="914152"/>
          </a:xfrm>
          <a:custGeom>
            <a:avLst/>
            <a:gdLst>
              <a:gd name="T0" fmla="*/ 0 w 1110343"/>
              <a:gd name="T1" fmla="*/ 0 h 2593910"/>
              <a:gd name="T2" fmla="*/ 1110343 w 1110343"/>
              <a:gd name="T3" fmla="*/ 0 h 2593910"/>
              <a:gd name="T4" fmla="*/ 1110343 w 1110343"/>
              <a:gd name="T5" fmla="*/ 2593910 h 2593910"/>
              <a:gd name="T6" fmla="*/ 1106348 w 1110343"/>
              <a:gd name="T7" fmla="*/ 2593910 h 2593910"/>
              <a:gd name="T8" fmla="*/ 0 w 1110343"/>
              <a:gd name="T9" fmla="*/ 10889 h 2593910"/>
              <a:gd name="T10" fmla="*/ 0 w 1110343"/>
              <a:gd name="T11" fmla="*/ 0 h 25939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343" h="2593910">
                <a:moveTo>
                  <a:pt x="0" y="0"/>
                </a:moveTo>
                <a:lnTo>
                  <a:pt x="1110343" y="0"/>
                </a:lnTo>
                <a:lnTo>
                  <a:pt x="1110343" y="2593910"/>
                </a:lnTo>
                <a:lnTo>
                  <a:pt x="1106348" y="2593910"/>
                </a:lnTo>
                <a:lnTo>
                  <a:pt x="0" y="10889"/>
                </a:lnTo>
                <a:lnTo>
                  <a:pt x="0" y="0"/>
                </a:lnTo>
                <a:close/>
              </a:path>
            </a:pathLst>
          </a:custGeom>
          <a:solidFill>
            <a:schemeClr val="accent1">
              <a:lumMod val="75000"/>
            </a:schemeClr>
          </a:solidFill>
          <a:ln>
            <a:noFill/>
          </a:ln>
        </p:spPr>
        <p:txBody>
          <a:bodyPr anchor="ctr"/>
          <a:lstStyle/>
          <a:p>
            <a:endParaRPr lang="zh-CN" altLang="en-US"/>
          </a:p>
        </p:txBody>
      </p:sp>
      <p:sp>
        <p:nvSpPr>
          <p:cNvPr id="28" name="任意多边形 71"/>
          <p:cNvSpPr/>
          <p:nvPr/>
        </p:nvSpPr>
        <p:spPr bwMode="auto">
          <a:xfrm rot="10800000" flipH="1">
            <a:off x="7607299" y="5943848"/>
            <a:ext cx="1511299" cy="914152"/>
          </a:xfrm>
          <a:custGeom>
            <a:avLst/>
            <a:gdLst>
              <a:gd name="T0" fmla="*/ 0 w 1110343"/>
              <a:gd name="T1" fmla="*/ 0 h 2593910"/>
              <a:gd name="T2" fmla="*/ 1110343 w 1110343"/>
              <a:gd name="T3" fmla="*/ 0 h 2593910"/>
              <a:gd name="T4" fmla="*/ 1110343 w 1110343"/>
              <a:gd name="T5" fmla="*/ 2593910 h 2593910"/>
              <a:gd name="T6" fmla="*/ 1106348 w 1110343"/>
              <a:gd name="T7" fmla="*/ 2593910 h 2593910"/>
              <a:gd name="T8" fmla="*/ 0 w 1110343"/>
              <a:gd name="T9" fmla="*/ 10889 h 2593910"/>
              <a:gd name="T10" fmla="*/ 0 w 1110343"/>
              <a:gd name="T11" fmla="*/ 0 h 25939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10343" h="2593910">
                <a:moveTo>
                  <a:pt x="0" y="0"/>
                </a:moveTo>
                <a:lnTo>
                  <a:pt x="1110343" y="0"/>
                </a:lnTo>
                <a:lnTo>
                  <a:pt x="1110343" y="2593910"/>
                </a:lnTo>
                <a:lnTo>
                  <a:pt x="1106348" y="2593910"/>
                </a:lnTo>
                <a:lnTo>
                  <a:pt x="0" y="10889"/>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39" name="矩形 38" descr="#clear#"/>
          <p:cNvSpPr/>
          <p:nvPr/>
        </p:nvSpPr>
        <p:spPr>
          <a:xfrm>
            <a:off x="2035558" y="3950743"/>
            <a:ext cx="2075688" cy="98488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84</a:t>
            </a:r>
            <a:r>
              <a:rPr lang="en-US" altLang="zh-CN" sz="2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a:t>
            </a:r>
          </a:p>
          <a:p>
            <a:pPr lvl="0" algn="ctr"/>
            <a:r>
              <a:rPr lang="zh-CN" altLang="en-US" dirty="0">
                <a:latin typeface="微软雅黑" panose="020B0503020204020204" pitchFamily="34" charset="-122"/>
                <a:ea typeface="微软雅黑" panose="020B0503020204020204" pitchFamily="34" charset="-122"/>
                <a:cs typeface="Segoe UI Light" panose="020B0502040204020203" pitchFamily="34" charset="0"/>
              </a:rPr>
              <a:t>请在此添加文本</a:t>
            </a:r>
            <a:endParaRPr lang="en-US" altLang="zh-CN" sz="2400" dirty="0">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40" name="矩形 39" descr="#clear#"/>
          <p:cNvSpPr/>
          <p:nvPr/>
        </p:nvSpPr>
        <p:spPr>
          <a:xfrm>
            <a:off x="5058155" y="3239544"/>
            <a:ext cx="2075688" cy="98488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100</a:t>
            </a:r>
            <a:r>
              <a:rPr lang="en-US" altLang="zh-CN" sz="2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a:t>
            </a:r>
          </a:p>
          <a:p>
            <a:pPr lvl="0" algn="ctr"/>
            <a:r>
              <a:rPr lang="zh-CN" altLang="en-US" dirty="0">
                <a:latin typeface="微软雅黑" panose="020B0503020204020204" pitchFamily="34" charset="-122"/>
                <a:ea typeface="微软雅黑" panose="020B0503020204020204" pitchFamily="34" charset="-122"/>
                <a:cs typeface="Segoe UI Light" panose="020B0502040204020203" pitchFamily="34" charset="0"/>
              </a:rPr>
              <a:t>请在此添加文本</a:t>
            </a:r>
            <a:endParaRPr lang="en-US" altLang="zh-CN" sz="2400" dirty="0">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41" name="矩形 40" descr="#clear#"/>
          <p:cNvSpPr/>
          <p:nvPr/>
        </p:nvSpPr>
        <p:spPr>
          <a:xfrm>
            <a:off x="8080750" y="4711078"/>
            <a:ext cx="2075688" cy="98488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51</a:t>
            </a:r>
            <a:r>
              <a:rPr lang="en-US" altLang="zh-CN" sz="2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a:t>
            </a:r>
          </a:p>
          <a:p>
            <a:pPr lvl="0" algn="ctr"/>
            <a:r>
              <a:rPr lang="zh-CN" altLang="en-US" dirty="0">
                <a:latin typeface="微软雅黑" panose="020B0503020204020204" pitchFamily="34" charset="-122"/>
                <a:ea typeface="微软雅黑" panose="020B0503020204020204" pitchFamily="34" charset="-122"/>
                <a:cs typeface="Segoe UI Light" panose="020B0502040204020203" pitchFamily="34" charset="0"/>
              </a:rPr>
              <a:t>请在此添加文本</a:t>
            </a:r>
            <a:endParaRPr lang="en-US" altLang="zh-CN" sz="2400" dirty="0">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42" name="KSO_Shape"/>
          <p:cNvSpPr/>
          <p:nvPr/>
        </p:nvSpPr>
        <p:spPr>
          <a:xfrm flipH="1">
            <a:off x="512762" y="1696212"/>
            <a:ext cx="459695" cy="723929"/>
          </a:xfrm>
          <a:custGeom>
            <a:avLst/>
            <a:gdLst/>
            <a:ahLst/>
            <a:cxnLst/>
            <a:rect l="l" t="t" r="r" b="b"/>
            <a:pathLst>
              <a:path w="621055" h="978642">
                <a:moveTo>
                  <a:pt x="13003" y="762005"/>
                </a:moveTo>
                <a:lnTo>
                  <a:pt x="181111" y="859062"/>
                </a:lnTo>
                <a:lnTo>
                  <a:pt x="0" y="978642"/>
                </a:lnTo>
                <a:close/>
                <a:moveTo>
                  <a:pt x="502622" y="186898"/>
                </a:moveTo>
                <a:lnTo>
                  <a:pt x="175090" y="754200"/>
                </a:lnTo>
                <a:lnTo>
                  <a:pt x="196101" y="766331"/>
                </a:lnTo>
                <a:lnTo>
                  <a:pt x="523633" y="199029"/>
                </a:lnTo>
                <a:close/>
                <a:moveTo>
                  <a:pt x="457985" y="161127"/>
                </a:moveTo>
                <a:lnTo>
                  <a:pt x="130453" y="728429"/>
                </a:lnTo>
                <a:lnTo>
                  <a:pt x="151464" y="740560"/>
                </a:lnTo>
                <a:lnTo>
                  <a:pt x="478996" y="173258"/>
                </a:lnTo>
                <a:close/>
                <a:moveTo>
                  <a:pt x="413348" y="135356"/>
                </a:moveTo>
                <a:lnTo>
                  <a:pt x="85816" y="702658"/>
                </a:lnTo>
                <a:lnTo>
                  <a:pt x="106827" y="714789"/>
                </a:lnTo>
                <a:lnTo>
                  <a:pt x="434359" y="147487"/>
                </a:lnTo>
                <a:close/>
                <a:moveTo>
                  <a:pt x="417712" y="61029"/>
                </a:moveTo>
                <a:lnTo>
                  <a:pt x="585820" y="158086"/>
                </a:lnTo>
                <a:lnTo>
                  <a:pt x="191736" y="840659"/>
                </a:lnTo>
                <a:lnTo>
                  <a:pt x="23628" y="743602"/>
                </a:lnTo>
                <a:close/>
                <a:moveTo>
                  <a:pt x="452947" y="0"/>
                </a:moveTo>
                <a:lnTo>
                  <a:pt x="621055" y="97057"/>
                </a:lnTo>
                <a:lnTo>
                  <a:pt x="596793" y="139079"/>
                </a:lnTo>
                <a:lnTo>
                  <a:pt x="428686" y="420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3" name="文本框 42" descr="#clear#"/>
          <p:cNvSpPr txBox="1"/>
          <p:nvPr/>
        </p:nvSpPr>
        <p:spPr>
          <a:xfrm>
            <a:off x="1291771" y="1815417"/>
            <a:ext cx="10029371" cy="874407"/>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23" name="Oval 44"/>
          <p:cNvSpPr>
            <a:spLocks noChangeArrowheads="1"/>
          </p:cNvSpPr>
          <p:nvPr/>
        </p:nvSpPr>
        <p:spPr bwMode="auto">
          <a:xfrm>
            <a:off x="5036599" y="5668263"/>
            <a:ext cx="470680" cy="520775"/>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24" name="Freeform 45"/>
          <p:cNvSpPr/>
          <p:nvPr/>
        </p:nvSpPr>
        <p:spPr bwMode="auto">
          <a:xfrm>
            <a:off x="4741125" y="6228555"/>
            <a:ext cx="884938" cy="503839"/>
          </a:xfrm>
          <a:custGeom>
            <a:avLst/>
            <a:gdLst>
              <a:gd name="T0" fmla="*/ 337 w 565"/>
              <a:gd name="T1" fmla="*/ 285 h 338"/>
              <a:gd name="T2" fmla="*/ 242 w 565"/>
              <a:gd name="T3" fmla="*/ 0 h 338"/>
              <a:gd name="T4" fmla="*/ 0 w 565"/>
              <a:gd name="T5" fmla="*/ 338 h 338"/>
              <a:gd name="T6" fmla="*/ 430 w 565"/>
              <a:gd name="T7" fmla="*/ 338 h 338"/>
              <a:gd name="T8" fmla="*/ 565 w 565"/>
              <a:gd name="T9" fmla="*/ 44 h 338"/>
              <a:gd name="T10" fmla="*/ 436 w 565"/>
              <a:gd name="T11" fmla="*/ 0 h 338"/>
              <a:gd name="T12" fmla="*/ 337 w 565"/>
              <a:gd name="T13" fmla="*/ 285 h 338"/>
            </a:gdLst>
            <a:ahLst/>
            <a:cxnLst>
              <a:cxn ang="0">
                <a:pos x="T0" y="T1"/>
              </a:cxn>
              <a:cxn ang="0">
                <a:pos x="T2" y="T3"/>
              </a:cxn>
              <a:cxn ang="0">
                <a:pos x="T4" y="T5"/>
              </a:cxn>
              <a:cxn ang="0">
                <a:pos x="T6" y="T7"/>
              </a:cxn>
              <a:cxn ang="0">
                <a:pos x="T8" y="T9"/>
              </a:cxn>
              <a:cxn ang="0">
                <a:pos x="T10" y="T11"/>
              </a:cxn>
              <a:cxn ang="0">
                <a:pos x="T12" y="T13"/>
              </a:cxn>
            </a:cxnLst>
            <a:rect l="0" t="0" r="r" b="b"/>
            <a:pathLst>
              <a:path w="565" h="338">
                <a:moveTo>
                  <a:pt x="337" y="285"/>
                </a:moveTo>
                <a:cubicBezTo>
                  <a:pt x="242" y="0"/>
                  <a:pt x="242" y="0"/>
                  <a:pt x="242" y="0"/>
                </a:cubicBezTo>
                <a:cubicBezTo>
                  <a:pt x="86" y="0"/>
                  <a:pt x="0" y="151"/>
                  <a:pt x="0" y="338"/>
                </a:cubicBezTo>
                <a:cubicBezTo>
                  <a:pt x="430" y="338"/>
                  <a:pt x="430" y="338"/>
                  <a:pt x="430" y="338"/>
                </a:cubicBezTo>
                <a:cubicBezTo>
                  <a:pt x="442" y="212"/>
                  <a:pt x="488" y="105"/>
                  <a:pt x="565" y="44"/>
                </a:cubicBezTo>
                <a:cubicBezTo>
                  <a:pt x="530" y="17"/>
                  <a:pt x="487" y="0"/>
                  <a:pt x="436" y="0"/>
                </a:cubicBezTo>
                <a:lnTo>
                  <a:pt x="337" y="28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25" name="Freeform 46"/>
          <p:cNvSpPr/>
          <p:nvPr/>
        </p:nvSpPr>
        <p:spPr bwMode="auto">
          <a:xfrm>
            <a:off x="5192503" y="6227143"/>
            <a:ext cx="158874" cy="317546"/>
          </a:xfrm>
          <a:custGeom>
            <a:avLst/>
            <a:gdLst>
              <a:gd name="T0" fmla="*/ 0 w 107"/>
              <a:gd name="T1" fmla="*/ 56 h 225"/>
              <a:gd name="T2" fmla="*/ 54 w 107"/>
              <a:gd name="T3" fmla="*/ 225 h 225"/>
              <a:gd name="T4" fmla="*/ 107 w 107"/>
              <a:gd name="T5" fmla="*/ 56 h 225"/>
              <a:gd name="T6" fmla="*/ 54 w 107"/>
              <a:gd name="T7" fmla="*/ 0 h 225"/>
              <a:gd name="T8" fmla="*/ 0 w 107"/>
              <a:gd name="T9" fmla="*/ 56 h 225"/>
            </a:gdLst>
            <a:ahLst/>
            <a:cxnLst>
              <a:cxn ang="0">
                <a:pos x="T0" y="T1"/>
              </a:cxn>
              <a:cxn ang="0">
                <a:pos x="T2" y="T3"/>
              </a:cxn>
              <a:cxn ang="0">
                <a:pos x="T4" y="T5"/>
              </a:cxn>
              <a:cxn ang="0">
                <a:pos x="T6" y="T7"/>
              </a:cxn>
              <a:cxn ang="0">
                <a:pos x="T8" y="T9"/>
              </a:cxn>
            </a:cxnLst>
            <a:rect l="0" t="0" r="r" b="b"/>
            <a:pathLst>
              <a:path w="107" h="225">
                <a:moveTo>
                  <a:pt x="0" y="56"/>
                </a:moveTo>
                <a:lnTo>
                  <a:pt x="54" y="225"/>
                </a:lnTo>
                <a:lnTo>
                  <a:pt x="107" y="56"/>
                </a:lnTo>
                <a:lnTo>
                  <a:pt x="54" y="0"/>
                </a:lnTo>
                <a:lnTo>
                  <a:pt x="0" y="5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26" name="Oval 47"/>
          <p:cNvSpPr>
            <a:spLocks noChangeArrowheads="1"/>
          </p:cNvSpPr>
          <p:nvPr/>
        </p:nvSpPr>
        <p:spPr bwMode="auto">
          <a:xfrm>
            <a:off x="6683237" y="5668263"/>
            <a:ext cx="472165" cy="520775"/>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27" name="Freeform 48"/>
          <p:cNvSpPr/>
          <p:nvPr/>
        </p:nvSpPr>
        <p:spPr bwMode="auto">
          <a:xfrm>
            <a:off x="6564453" y="6228555"/>
            <a:ext cx="886423" cy="503839"/>
          </a:xfrm>
          <a:custGeom>
            <a:avLst/>
            <a:gdLst>
              <a:gd name="T0" fmla="*/ 323 w 566"/>
              <a:gd name="T1" fmla="*/ 0 h 338"/>
              <a:gd name="T2" fmla="*/ 229 w 566"/>
              <a:gd name="T3" fmla="*/ 285 h 338"/>
              <a:gd name="T4" fmla="*/ 130 w 566"/>
              <a:gd name="T5" fmla="*/ 0 h 338"/>
              <a:gd name="T6" fmla="*/ 0 w 566"/>
              <a:gd name="T7" fmla="*/ 44 h 338"/>
              <a:gd name="T8" fmla="*/ 136 w 566"/>
              <a:gd name="T9" fmla="*/ 338 h 338"/>
              <a:gd name="T10" fmla="*/ 566 w 566"/>
              <a:gd name="T11" fmla="*/ 338 h 338"/>
              <a:gd name="T12" fmla="*/ 323 w 566"/>
              <a:gd name="T13" fmla="*/ 0 h 338"/>
            </a:gdLst>
            <a:ahLst/>
            <a:cxnLst>
              <a:cxn ang="0">
                <a:pos x="T0" y="T1"/>
              </a:cxn>
              <a:cxn ang="0">
                <a:pos x="T2" y="T3"/>
              </a:cxn>
              <a:cxn ang="0">
                <a:pos x="T4" y="T5"/>
              </a:cxn>
              <a:cxn ang="0">
                <a:pos x="T6" y="T7"/>
              </a:cxn>
              <a:cxn ang="0">
                <a:pos x="T8" y="T9"/>
              </a:cxn>
              <a:cxn ang="0">
                <a:pos x="T10" y="T11"/>
              </a:cxn>
              <a:cxn ang="0">
                <a:pos x="T12" y="T13"/>
              </a:cxn>
            </a:cxnLst>
            <a:rect l="0" t="0" r="r" b="b"/>
            <a:pathLst>
              <a:path w="566" h="338">
                <a:moveTo>
                  <a:pt x="323" y="0"/>
                </a:moveTo>
                <a:cubicBezTo>
                  <a:pt x="229" y="285"/>
                  <a:pt x="229" y="285"/>
                  <a:pt x="229" y="285"/>
                </a:cubicBezTo>
                <a:cubicBezTo>
                  <a:pt x="130" y="0"/>
                  <a:pt x="130" y="0"/>
                  <a:pt x="130" y="0"/>
                </a:cubicBezTo>
                <a:cubicBezTo>
                  <a:pt x="79" y="0"/>
                  <a:pt x="36" y="17"/>
                  <a:pt x="0" y="44"/>
                </a:cubicBezTo>
                <a:cubicBezTo>
                  <a:pt x="77" y="105"/>
                  <a:pt x="124" y="212"/>
                  <a:pt x="136" y="338"/>
                </a:cubicBezTo>
                <a:cubicBezTo>
                  <a:pt x="566" y="338"/>
                  <a:pt x="566" y="338"/>
                  <a:pt x="566" y="338"/>
                </a:cubicBezTo>
                <a:cubicBezTo>
                  <a:pt x="566" y="151"/>
                  <a:pt x="480" y="0"/>
                  <a:pt x="323"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28" name="Freeform 49"/>
          <p:cNvSpPr/>
          <p:nvPr/>
        </p:nvSpPr>
        <p:spPr bwMode="auto">
          <a:xfrm>
            <a:off x="6840625" y="6227143"/>
            <a:ext cx="158874" cy="317546"/>
          </a:xfrm>
          <a:custGeom>
            <a:avLst/>
            <a:gdLst>
              <a:gd name="T0" fmla="*/ 0 w 107"/>
              <a:gd name="T1" fmla="*/ 56 h 225"/>
              <a:gd name="T2" fmla="*/ 53 w 107"/>
              <a:gd name="T3" fmla="*/ 225 h 225"/>
              <a:gd name="T4" fmla="*/ 107 w 107"/>
              <a:gd name="T5" fmla="*/ 56 h 225"/>
              <a:gd name="T6" fmla="*/ 53 w 107"/>
              <a:gd name="T7" fmla="*/ 0 h 225"/>
              <a:gd name="T8" fmla="*/ 0 w 107"/>
              <a:gd name="T9" fmla="*/ 56 h 225"/>
            </a:gdLst>
            <a:ahLst/>
            <a:cxnLst>
              <a:cxn ang="0">
                <a:pos x="T0" y="T1"/>
              </a:cxn>
              <a:cxn ang="0">
                <a:pos x="T2" y="T3"/>
              </a:cxn>
              <a:cxn ang="0">
                <a:pos x="T4" y="T5"/>
              </a:cxn>
              <a:cxn ang="0">
                <a:pos x="T6" y="T7"/>
              </a:cxn>
              <a:cxn ang="0">
                <a:pos x="T8" y="T9"/>
              </a:cxn>
            </a:cxnLst>
            <a:rect l="0" t="0" r="r" b="b"/>
            <a:pathLst>
              <a:path w="107" h="225">
                <a:moveTo>
                  <a:pt x="0" y="56"/>
                </a:moveTo>
                <a:lnTo>
                  <a:pt x="53" y="225"/>
                </a:lnTo>
                <a:lnTo>
                  <a:pt x="107" y="56"/>
                </a:lnTo>
                <a:lnTo>
                  <a:pt x="53" y="0"/>
                </a:lnTo>
                <a:lnTo>
                  <a:pt x="0" y="5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29" name="Oval 50"/>
          <p:cNvSpPr>
            <a:spLocks noChangeArrowheads="1"/>
          </p:cNvSpPr>
          <p:nvPr/>
        </p:nvSpPr>
        <p:spPr bwMode="auto">
          <a:xfrm>
            <a:off x="5808692" y="5561003"/>
            <a:ext cx="574616" cy="63368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30" name="Freeform 51"/>
          <p:cNvSpPr/>
          <p:nvPr/>
        </p:nvSpPr>
        <p:spPr bwMode="auto">
          <a:xfrm>
            <a:off x="5447887" y="6245490"/>
            <a:ext cx="1296226" cy="612510"/>
          </a:xfrm>
          <a:custGeom>
            <a:avLst/>
            <a:gdLst>
              <a:gd name="T0" fmla="*/ 532 w 828"/>
              <a:gd name="T1" fmla="*/ 0 h 412"/>
              <a:gd name="T2" fmla="*/ 411 w 828"/>
              <a:gd name="T3" fmla="*/ 347 h 412"/>
              <a:gd name="T4" fmla="*/ 296 w 828"/>
              <a:gd name="T5" fmla="*/ 0 h 412"/>
              <a:gd name="T6" fmla="*/ 138 w 828"/>
              <a:gd name="T7" fmla="*/ 53 h 412"/>
              <a:gd name="T8" fmla="*/ 3 w 828"/>
              <a:gd name="T9" fmla="*/ 346 h 412"/>
              <a:gd name="T10" fmla="*/ 0 w 828"/>
              <a:gd name="T11" fmla="*/ 412 h 412"/>
              <a:gd name="T12" fmla="*/ 828 w 828"/>
              <a:gd name="T13" fmla="*/ 412 h 412"/>
              <a:gd name="T14" fmla="*/ 532 w 828"/>
              <a:gd name="T15" fmla="*/ 0 h 4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8" h="412">
                <a:moveTo>
                  <a:pt x="532" y="0"/>
                </a:moveTo>
                <a:cubicBezTo>
                  <a:pt x="411" y="347"/>
                  <a:pt x="411" y="347"/>
                  <a:pt x="411" y="347"/>
                </a:cubicBezTo>
                <a:cubicBezTo>
                  <a:pt x="296" y="0"/>
                  <a:pt x="296" y="0"/>
                  <a:pt x="296" y="0"/>
                </a:cubicBezTo>
                <a:cubicBezTo>
                  <a:pt x="234" y="0"/>
                  <a:pt x="181" y="19"/>
                  <a:pt x="138" y="53"/>
                </a:cubicBezTo>
                <a:cubicBezTo>
                  <a:pt x="61" y="114"/>
                  <a:pt x="15" y="221"/>
                  <a:pt x="3" y="346"/>
                </a:cubicBezTo>
                <a:cubicBezTo>
                  <a:pt x="1" y="368"/>
                  <a:pt x="0" y="389"/>
                  <a:pt x="0" y="412"/>
                </a:cubicBezTo>
                <a:cubicBezTo>
                  <a:pt x="828" y="412"/>
                  <a:pt x="828" y="412"/>
                  <a:pt x="828" y="412"/>
                </a:cubicBezTo>
                <a:cubicBezTo>
                  <a:pt x="828" y="184"/>
                  <a:pt x="723" y="0"/>
                  <a:pt x="532" y="0"/>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31" name="Freeform 52"/>
          <p:cNvSpPr/>
          <p:nvPr/>
        </p:nvSpPr>
        <p:spPr bwMode="auto">
          <a:xfrm>
            <a:off x="5998746" y="6242668"/>
            <a:ext cx="194509" cy="388111"/>
          </a:xfrm>
          <a:custGeom>
            <a:avLst/>
            <a:gdLst>
              <a:gd name="T0" fmla="*/ 0 w 131"/>
              <a:gd name="T1" fmla="*/ 68 h 275"/>
              <a:gd name="T2" fmla="*/ 66 w 131"/>
              <a:gd name="T3" fmla="*/ 275 h 275"/>
              <a:gd name="T4" fmla="*/ 131 w 131"/>
              <a:gd name="T5" fmla="*/ 68 h 275"/>
              <a:gd name="T6" fmla="*/ 66 w 131"/>
              <a:gd name="T7" fmla="*/ 0 h 275"/>
              <a:gd name="T8" fmla="*/ 0 w 131"/>
              <a:gd name="T9" fmla="*/ 68 h 275"/>
            </a:gdLst>
            <a:ahLst/>
            <a:cxnLst>
              <a:cxn ang="0">
                <a:pos x="T0" y="T1"/>
              </a:cxn>
              <a:cxn ang="0">
                <a:pos x="T2" y="T3"/>
              </a:cxn>
              <a:cxn ang="0">
                <a:pos x="T4" y="T5"/>
              </a:cxn>
              <a:cxn ang="0">
                <a:pos x="T6" y="T7"/>
              </a:cxn>
              <a:cxn ang="0">
                <a:pos x="T8" y="T9"/>
              </a:cxn>
            </a:cxnLst>
            <a:rect l="0" t="0" r="r" b="b"/>
            <a:pathLst>
              <a:path w="131" h="275">
                <a:moveTo>
                  <a:pt x="0" y="68"/>
                </a:moveTo>
                <a:lnTo>
                  <a:pt x="66" y="275"/>
                </a:lnTo>
                <a:lnTo>
                  <a:pt x="131" y="68"/>
                </a:lnTo>
                <a:lnTo>
                  <a:pt x="66" y="0"/>
                </a:lnTo>
                <a:lnTo>
                  <a:pt x="0" y="6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32" name="Freeform 53"/>
          <p:cNvSpPr/>
          <p:nvPr/>
        </p:nvSpPr>
        <p:spPr bwMode="auto">
          <a:xfrm>
            <a:off x="5845812" y="4748087"/>
            <a:ext cx="488498" cy="667551"/>
          </a:xfrm>
          <a:custGeom>
            <a:avLst/>
            <a:gdLst>
              <a:gd name="T0" fmla="*/ 45 w 312"/>
              <a:gd name="T1" fmla="*/ 44 h 449"/>
              <a:gd name="T2" fmla="*/ 0 w 312"/>
              <a:gd name="T3" fmla="*/ 150 h 449"/>
              <a:gd name="T4" fmla="*/ 9 w 312"/>
              <a:gd name="T5" fmla="*/ 152 h 449"/>
              <a:gd name="T6" fmla="*/ 11 w 312"/>
              <a:gd name="T7" fmla="*/ 176 h 449"/>
              <a:gd name="T8" fmla="*/ 31 w 312"/>
              <a:gd name="T9" fmla="*/ 256 h 449"/>
              <a:gd name="T10" fmla="*/ 44 w 312"/>
              <a:gd name="T11" fmla="*/ 303 h 449"/>
              <a:gd name="T12" fmla="*/ 51 w 312"/>
              <a:gd name="T13" fmla="*/ 389 h 449"/>
              <a:gd name="T14" fmla="*/ 55 w 312"/>
              <a:gd name="T15" fmla="*/ 419 h 449"/>
              <a:gd name="T16" fmla="*/ 88 w 312"/>
              <a:gd name="T17" fmla="*/ 447 h 449"/>
              <a:gd name="T18" fmla="*/ 157 w 312"/>
              <a:gd name="T19" fmla="*/ 448 h 449"/>
              <a:gd name="T20" fmla="*/ 177 w 312"/>
              <a:gd name="T21" fmla="*/ 449 h 449"/>
              <a:gd name="T22" fmla="*/ 223 w 312"/>
              <a:gd name="T23" fmla="*/ 447 h 449"/>
              <a:gd name="T24" fmla="*/ 253 w 312"/>
              <a:gd name="T25" fmla="*/ 428 h 449"/>
              <a:gd name="T26" fmla="*/ 260 w 312"/>
              <a:gd name="T27" fmla="*/ 389 h 449"/>
              <a:gd name="T28" fmla="*/ 267 w 312"/>
              <a:gd name="T29" fmla="*/ 303 h 449"/>
              <a:gd name="T30" fmla="*/ 281 w 312"/>
              <a:gd name="T31" fmla="*/ 256 h 449"/>
              <a:gd name="T32" fmla="*/ 308 w 312"/>
              <a:gd name="T33" fmla="*/ 181 h 449"/>
              <a:gd name="T34" fmla="*/ 312 w 312"/>
              <a:gd name="T35" fmla="*/ 151 h 449"/>
              <a:gd name="T36" fmla="*/ 156 w 312"/>
              <a:gd name="T37" fmla="*/ 0 h 449"/>
              <a:gd name="T38" fmla="*/ 253 w 312"/>
              <a:gd name="T39" fmla="*/ 57 h 449"/>
              <a:gd name="T40" fmla="*/ 293 w 312"/>
              <a:gd name="T41" fmla="*/ 150 h 449"/>
              <a:gd name="T42" fmla="*/ 293 w 312"/>
              <a:gd name="T43" fmla="*/ 150 h 449"/>
              <a:gd name="T44" fmla="*/ 293 w 312"/>
              <a:gd name="T45" fmla="*/ 151 h 449"/>
              <a:gd name="T46" fmla="*/ 290 w 312"/>
              <a:gd name="T47" fmla="*/ 177 h 449"/>
              <a:gd name="T48" fmla="*/ 264 w 312"/>
              <a:gd name="T49" fmla="*/ 248 h 449"/>
              <a:gd name="T50" fmla="*/ 242 w 312"/>
              <a:gd name="T51" fmla="*/ 390 h 449"/>
              <a:gd name="T52" fmla="*/ 241 w 312"/>
              <a:gd name="T53" fmla="*/ 405 h 449"/>
              <a:gd name="T54" fmla="*/ 220 w 312"/>
              <a:gd name="T55" fmla="*/ 429 h 449"/>
              <a:gd name="T56" fmla="*/ 200 w 312"/>
              <a:gd name="T57" fmla="*/ 430 h 449"/>
              <a:gd name="T58" fmla="*/ 157 w 312"/>
              <a:gd name="T59" fmla="*/ 430 h 449"/>
              <a:gd name="T60" fmla="*/ 155 w 312"/>
              <a:gd name="T61" fmla="*/ 430 h 449"/>
              <a:gd name="T62" fmla="*/ 90 w 312"/>
              <a:gd name="T63" fmla="*/ 438 h 449"/>
              <a:gd name="T64" fmla="*/ 74 w 312"/>
              <a:gd name="T65" fmla="*/ 418 h 449"/>
              <a:gd name="T66" fmla="*/ 61 w 312"/>
              <a:gd name="T67" fmla="*/ 389 h 449"/>
              <a:gd name="T68" fmla="*/ 62 w 312"/>
              <a:gd name="T69" fmla="*/ 299 h 449"/>
              <a:gd name="T70" fmla="*/ 47 w 312"/>
              <a:gd name="T71" fmla="*/ 247 h 449"/>
              <a:gd name="T72" fmla="*/ 20 w 312"/>
              <a:gd name="T73" fmla="*/ 174 h 449"/>
              <a:gd name="T74" fmla="*/ 18 w 312"/>
              <a:gd name="T75" fmla="*/ 152 h 449"/>
              <a:gd name="T76" fmla="*/ 18 w 312"/>
              <a:gd name="T77" fmla="*/ 150 h 449"/>
              <a:gd name="T78" fmla="*/ 18 w 312"/>
              <a:gd name="T79" fmla="*/ 150 h 449"/>
              <a:gd name="T80" fmla="*/ 18 w 312"/>
              <a:gd name="T81" fmla="*/ 150 h 449"/>
              <a:gd name="T82" fmla="*/ 58 w 312"/>
              <a:gd name="T83" fmla="*/ 57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2" h="449">
                <a:moveTo>
                  <a:pt x="156" y="9"/>
                </a:moveTo>
                <a:cubicBezTo>
                  <a:pt x="156" y="0"/>
                  <a:pt x="156" y="0"/>
                  <a:pt x="156" y="0"/>
                </a:cubicBezTo>
                <a:cubicBezTo>
                  <a:pt x="113" y="0"/>
                  <a:pt x="74" y="16"/>
                  <a:pt x="45" y="44"/>
                </a:cubicBezTo>
                <a:cubicBezTo>
                  <a:pt x="17" y="71"/>
                  <a:pt x="0" y="108"/>
                  <a:pt x="0" y="150"/>
                </a:cubicBezTo>
                <a:cubicBezTo>
                  <a:pt x="9" y="150"/>
                  <a:pt x="9" y="150"/>
                  <a:pt x="9" y="150"/>
                </a:cubicBezTo>
                <a:cubicBezTo>
                  <a:pt x="0" y="150"/>
                  <a:pt x="0" y="150"/>
                  <a:pt x="0" y="150"/>
                </a:cubicBezTo>
                <a:cubicBezTo>
                  <a:pt x="0" y="150"/>
                  <a:pt x="0" y="150"/>
                  <a:pt x="0" y="150"/>
                </a:cubicBezTo>
                <a:cubicBezTo>
                  <a:pt x="0" y="151"/>
                  <a:pt x="0" y="151"/>
                  <a:pt x="0" y="152"/>
                </a:cubicBezTo>
                <a:cubicBezTo>
                  <a:pt x="9" y="152"/>
                  <a:pt x="9" y="152"/>
                  <a:pt x="9" y="152"/>
                </a:cubicBezTo>
                <a:cubicBezTo>
                  <a:pt x="0" y="152"/>
                  <a:pt x="0" y="152"/>
                  <a:pt x="0" y="152"/>
                </a:cubicBezTo>
                <a:cubicBezTo>
                  <a:pt x="0" y="161"/>
                  <a:pt x="1" y="169"/>
                  <a:pt x="2" y="177"/>
                </a:cubicBezTo>
                <a:cubicBezTo>
                  <a:pt x="11" y="176"/>
                  <a:pt x="11" y="176"/>
                  <a:pt x="11" y="176"/>
                </a:cubicBezTo>
                <a:cubicBezTo>
                  <a:pt x="2" y="177"/>
                  <a:pt x="2" y="177"/>
                  <a:pt x="2" y="177"/>
                </a:cubicBezTo>
                <a:cubicBezTo>
                  <a:pt x="4" y="187"/>
                  <a:pt x="7" y="199"/>
                  <a:pt x="12" y="212"/>
                </a:cubicBezTo>
                <a:cubicBezTo>
                  <a:pt x="16" y="226"/>
                  <a:pt x="23" y="240"/>
                  <a:pt x="31" y="256"/>
                </a:cubicBezTo>
                <a:cubicBezTo>
                  <a:pt x="39" y="251"/>
                  <a:pt x="39" y="251"/>
                  <a:pt x="39" y="251"/>
                </a:cubicBezTo>
                <a:cubicBezTo>
                  <a:pt x="30" y="255"/>
                  <a:pt x="30" y="255"/>
                  <a:pt x="30" y="255"/>
                </a:cubicBezTo>
                <a:cubicBezTo>
                  <a:pt x="34" y="265"/>
                  <a:pt x="40" y="282"/>
                  <a:pt x="44" y="303"/>
                </a:cubicBezTo>
                <a:cubicBezTo>
                  <a:pt x="49" y="324"/>
                  <a:pt x="52" y="348"/>
                  <a:pt x="52" y="370"/>
                </a:cubicBezTo>
                <a:cubicBezTo>
                  <a:pt x="52" y="376"/>
                  <a:pt x="52" y="383"/>
                  <a:pt x="52" y="388"/>
                </a:cubicBezTo>
                <a:cubicBezTo>
                  <a:pt x="51" y="389"/>
                  <a:pt x="51" y="389"/>
                  <a:pt x="51" y="389"/>
                </a:cubicBezTo>
                <a:cubicBezTo>
                  <a:pt x="51" y="389"/>
                  <a:pt x="51" y="389"/>
                  <a:pt x="51" y="389"/>
                </a:cubicBezTo>
                <a:cubicBezTo>
                  <a:pt x="51" y="395"/>
                  <a:pt x="52" y="401"/>
                  <a:pt x="52" y="407"/>
                </a:cubicBezTo>
                <a:cubicBezTo>
                  <a:pt x="53" y="411"/>
                  <a:pt x="53" y="415"/>
                  <a:pt x="55" y="419"/>
                </a:cubicBezTo>
                <a:cubicBezTo>
                  <a:pt x="57" y="426"/>
                  <a:pt x="60" y="432"/>
                  <a:pt x="66" y="437"/>
                </a:cubicBezTo>
                <a:cubicBezTo>
                  <a:pt x="71" y="441"/>
                  <a:pt x="79" y="445"/>
                  <a:pt x="88" y="447"/>
                </a:cubicBezTo>
                <a:cubicBezTo>
                  <a:pt x="88" y="447"/>
                  <a:pt x="88" y="447"/>
                  <a:pt x="88" y="447"/>
                </a:cubicBezTo>
                <a:cubicBezTo>
                  <a:pt x="89" y="447"/>
                  <a:pt x="89" y="447"/>
                  <a:pt x="89" y="447"/>
                </a:cubicBezTo>
                <a:cubicBezTo>
                  <a:pt x="101" y="448"/>
                  <a:pt x="118" y="449"/>
                  <a:pt x="132" y="449"/>
                </a:cubicBezTo>
                <a:cubicBezTo>
                  <a:pt x="146" y="449"/>
                  <a:pt x="157" y="448"/>
                  <a:pt x="157" y="448"/>
                </a:cubicBezTo>
                <a:cubicBezTo>
                  <a:pt x="157" y="439"/>
                  <a:pt x="157" y="439"/>
                  <a:pt x="157" y="439"/>
                </a:cubicBezTo>
                <a:cubicBezTo>
                  <a:pt x="157" y="448"/>
                  <a:pt x="157" y="448"/>
                  <a:pt x="157" y="448"/>
                </a:cubicBezTo>
                <a:cubicBezTo>
                  <a:pt x="157" y="448"/>
                  <a:pt x="165" y="449"/>
                  <a:pt x="177" y="449"/>
                </a:cubicBezTo>
                <a:cubicBezTo>
                  <a:pt x="184" y="449"/>
                  <a:pt x="192" y="448"/>
                  <a:pt x="201" y="448"/>
                </a:cubicBezTo>
                <a:cubicBezTo>
                  <a:pt x="209" y="448"/>
                  <a:pt x="217" y="448"/>
                  <a:pt x="223" y="447"/>
                </a:cubicBezTo>
                <a:cubicBezTo>
                  <a:pt x="223" y="447"/>
                  <a:pt x="223" y="447"/>
                  <a:pt x="223" y="447"/>
                </a:cubicBezTo>
                <a:cubicBezTo>
                  <a:pt x="224" y="447"/>
                  <a:pt x="224" y="447"/>
                  <a:pt x="224" y="447"/>
                </a:cubicBezTo>
                <a:cubicBezTo>
                  <a:pt x="231" y="445"/>
                  <a:pt x="238" y="443"/>
                  <a:pt x="243" y="439"/>
                </a:cubicBezTo>
                <a:cubicBezTo>
                  <a:pt x="247" y="436"/>
                  <a:pt x="250" y="432"/>
                  <a:pt x="253" y="428"/>
                </a:cubicBezTo>
                <a:cubicBezTo>
                  <a:pt x="256" y="422"/>
                  <a:pt x="258" y="416"/>
                  <a:pt x="259" y="409"/>
                </a:cubicBezTo>
                <a:cubicBezTo>
                  <a:pt x="260" y="403"/>
                  <a:pt x="260" y="396"/>
                  <a:pt x="260" y="389"/>
                </a:cubicBezTo>
                <a:cubicBezTo>
                  <a:pt x="260" y="389"/>
                  <a:pt x="260" y="389"/>
                  <a:pt x="260" y="389"/>
                </a:cubicBezTo>
                <a:cubicBezTo>
                  <a:pt x="260" y="388"/>
                  <a:pt x="260" y="388"/>
                  <a:pt x="260" y="388"/>
                </a:cubicBezTo>
                <a:cubicBezTo>
                  <a:pt x="260" y="383"/>
                  <a:pt x="259" y="376"/>
                  <a:pt x="259" y="370"/>
                </a:cubicBezTo>
                <a:cubicBezTo>
                  <a:pt x="259" y="348"/>
                  <a:pt x="263" y="324"/>
                  <a:pt x="267" y="303"/>
                </a:cubicBezTo>
                <a:cubicBezTo>
                  <a:pt x="272" y="282"/>
                  <a:pt x="277" y="265"/>
                  <a:pt x="281" y="255"/>
                </a:cubicBezTo>
                <a:cubicBezTo>
                  <a:pt x="273" y="251"/>
                  <a:pt x="273" y="251"/>
                  <a:pt x="273" y="251"/>
                </a:cubicBezTo>
                <a:cubicBezTo>
                  <a:pt x="281" y="256"/>
                  <a:pt x="281" y="256"/>
                  <a:pt x="281" y="256"/>
                </a:cubicBezTo>
                <a:cubicBezTo>
                  <a:pt x="296" y="227"/>
                  <a:pt x="305" y="200"/>
                  <a:pt x="309" y="180"/>
                </a:cubicBezTo>
                <a:cubicBezTo>
                  <a:pt x="299" y="179"/>
                  <a:pt x="299" y="179"/>
                  <a:pt x="299" y="179"/>
                </a:cubicBezTo>
                <a:cubicBezTo>
                  <a:pt x="308" y="181"/>
                  <a:pt x="308" y="181"/>
                  <a:pt x="308" y="181"/>
                </a:cubicBezTo>
                <a:cubicBezTo>
                  <a:pt x="311" y="171"/>
                  <a:pt x="312" y="161"/>
                  <a:pt x="312" y="151"/>
                </a:cubicBezTo>
                <a:cubicBezTo>
                  <a:pt x="303" y="151"/>
                  <a:pt x="303" y="151"/>
                  <a:pt x="303" y="151"/>
                </a:cubicBezTo>
                <a:cubicBezTo>
                  <a:pt x="312" y="151"/>
                  <a:pt x="312" y="151"/>
                  <a:pt x="312" y="151"/>
                </a:cubicBezTo>
                <a:cubicBezTo>
                  <a:pt x="312" y="150"/>
                  <a:pt x="312" y="150"/>
                  <a:pt x="312" y="150"/>
                </a:cubicBezTo>
                <a:cubicBezTo>
                  <a:pt x="312" y="108"/>
                  <a:pt x="294" y="71"/>
                  <a:pt x="266" y="44"/>
                </a:cubicBezTo>
                <a:cubicBezTo>
                  <a:pt x="238" y="16"/>
                  <a:pt x="199" y="0"/>
                  <a:pt x="156" y="0"/>
                </a:cubicBezTo>
                <a:cubicBezTo>
                  <a:pt x="156" y="9"/>
                  <a:pt x="156" y="9"/>
                  <a:pt x="156" y="9"/>
                </a:cubicBezTo>
                <a:cubicBezTo>
                  <a:pt x="156" y="18"/>
                  <a:pt x="156" y="18"/>
                  <a:pt x="156" y="18"/>
                </a:cubicBezTo>
                <a:cubicBezTo>
                  <a:pt x="194" y="18"/>
                  <a:pt x="228" y="33"/>
                  <a:pt x="253" y="57"/>
                </a:cubicBezTo>
                <a:cubicBezTo>
                  <a:pt x="278" y="81"/>
                  <a:pt x="293" y="114"/>
                  <a:pt x="293" y="150"/>
                </a:cubicBezTo>
                <a:cubicBezTo>
                  <a:pt x="294" y="150"/>
                  <a:pt x="294" y="150"/>
                  <a:pt x="294" y="150"/>
                </a:cubicBezTo>
                <a:cubicBezTo>
                  <a:pt x="293" y="150"/>
                  <a:pt x="293" y="150"/>
                  <a:pt x="293" y="150"/>
                </a:cubicBezTo>
                <a:cubicBezTo>
                  <a:pt x="293" y="150"/>
                  <a:pt x="293" y="150"/>
                  <a:pt x="293" y="150"/>
                </a:cubicBezTo>
                <a:cubicBezTo>
                  <a:pt x="294" y="150"/>
                  <a:pt x="294" y="150"/>
                  <a:pt x="294" y="150"/>
                </a:cubicBezTo>
                <a:cubicBezTo>
                  <a:pt x="293" y="150"/>
                  <a:pt x="293" y="150"/>
                  <a:pt x="293" y="150"/>
                </a:cubicBezTo>
                <a:cubicBezTo>
                  <a:pt x="293" y="150"/>
                  <a:pt x="293" y="150"/>
                  <a:pt x="293" y="150"/>
                </a:cubicBezTo>
                <a:cubicBezTo>
                  <a:pt x="293" y="151"/>
                  <a:pt x="293" y="151"/>
                  <a:pt x="293" y="151"/>
                </a:cubicBezTo>
                <a:cubicBezTo>
                  <a:pt x="293" y="151"/>
                  <a:pt x="293" y="151"/>
                  <a:pt x="293" y="151"/>
                </a:cubicBezTo>
                <a:cubicBezTo>
                  <a:pt x="293" y="160"/>
                  <a:pt x="292" y="168"/>
                  <a:pt x="291" y="177"/>
                </a:cubicBezTo>
                <a:cubicBezTo>
                  <a:pt x="290" y="177"/>
                  <a:pt x="290" y="177"/>
                  <a:pt x="290" y="177"/>
                </a:cubicBezTo>
                <a:cubicBezTo>
                  <a:pt x="290" y="177"/>
                  <a:pt x="290" y="177"/>
                  <a:pt x="290" y="177"/>
                </a:cubicBezTo>
                <a:cubicBezTo>
                  <a:pt x="287" y="195"/>
                  <a:pt x="279" y="220"/>
                  <a:pt x="265" y="247"/>
                </a:cubicBezTo>
                <a:cubicBezTo>
                  <a:pt x="265" y="248"/>
                  <a:pt x="265" y="248"/>
                  <a:pt x="265" y="248"/>
                </a:cubicBezTo>
                <a:cubicBezTo>
                  <a:pt x="264" y="248"/>
                  <a:pt x="264" y="248"/>
                  <a:pt x="264" y="248"/>
                </a:cubicBezTo>
                <a:cubicBezTo>
                  <a:pt x="260" y="259"/>
                  <a:pt x="254" y="277"/>
                  <a:pt x="249" y="299"/>
                </a:cubicBezTo>
                <a:cubicBezTo>
                  <a:pt x="245" y="321"/>
                  <a:pt x="241" y="346"/>
                  <a:pt x="241" y="370"/>
                </a:cubicBezTo>
                <a:cubicBezTo>
                  <a:pt x="241" y="377"/>
                  <a:pt x="241" y="384"/>
                  <a:pt x="242" y="390"/>
                </a:cubicBezTo>
                <a:cubicBezTo>
                  <a:pt x="251" y="389"/>
                  <a:pt x="251" y="389"/>
                  <a:pt x="251" y="389"/>
                </a:cubicBezTo>
                <a:cubicBezTo>
                  <a:pt x="242" y="389"/>
                  <a:pt x="242" y="389"/>
                  <a:pt x="242" y="389"/>
                </a:cubicBezTo>
                <a:cubicBezTo>
                  <a:pt x="242" y="395"/>
                  <a:pt x="242" y="400"/>
                  <a:pt x="241" y="405"/>
                </a:cubicBezTo>
                <a:cubicBezTo>
                  <a:pt x="241" y="408"/>
                  <a:pt x="240" y="411"/>
                  <a:pt x="239" y="414"/>
                </a:cubicBezTo>
                <a:cubicBezTo>
                  <a:pt x="238" y="418"/>
                  <a:pt x="236" y="421"/>
                  <a:pt x="233" y="423"/>
                </a:cubicBezTo>
                <a:cubicBezTo>
                  <a:pt x="230" y="426"/>
                  <a:pt x="227" y="428"/>
                  <a:pt x="220" y="429"/>
                </a:cubicBezTo>
                <a:cubicBezTo>
                  <a:pt x="222" y="438"/>
                  <a:pt x="222" y="438"/>
                  <a:pt x="222" y="438"/>
                </a:cubicBezTo>
                <a:cubicBezTo>
                  <a:pt x="221" y="429"/>
                  <a:pt x="221" y="429"/>
                  <a:pt x="221" y="429"/>
                </a:cubicBezTo>
                <a:cubicBezTo>
                  <a:pt x="216" y="429"/>
                  <a:pt x="208" y="430"/>
                  <a:pt x="200" y="430"/>
                </a:cubicBezTo>
                <a:cubicBezTo>
                  <a:pt x="192" y="430"/>
                  <a:pt x="184" y="430"/>
                  <a:pt x="177" y="430"/>
                </a:cubicBezTo>
                <a:cubicBezTo>
                  <a:pt x="171" y="430"/>
                  <a:pt x="166" y="430"/>
                  <a:pt x="163" y="430"/>
                </a:cubicBezTo>
                <a:cubicBezTo>
                  <a:pt x="159" y="430"/>
                  <a:pt x="157" y="430"/>
                  <a:pt x="157" y="430"/>
                </a:cubicBezTo>
                <a:cubicBezTo>
                  <a:pt x="157" y="430"/>
                  <a:pt x="157" y="430"/>
                  <a:pt x="157" y="430"/>
                </a:cubicBezTo>
                <a:cubicBezTo>
                  <a:pt x="157" y="430"/>
                  <a:pt x="157" y="430"/>
                  <a:pt x="157" y="430"/>
                </a:cubicBezTo>
                <a:cubicBezTo>
                  <a:pt x="157" y="430"/>
                  <a:pt x="156" y="430"/>
                  <a:pt x="155" y="430"/>
                </a:cubicBezTo>
                <a:cubicBezTo>
                  <a:pt x="151" y="430"/>
                  <a:pt x="143" y="430"/>
                  <a:pt x="132" y="430"/>
                </a:cubicBezTo>
                <a:cubicBezTo>
                  <a:pt x="119" y="430"/>
                  <a:pt x="102" y="430"/>
                  <a:pt x="91" y="429"/>
                </a:cubicBezTo>
                <a:cubicBezTo>
                  <a:pt x="90" y="438"/>
                  <a:pt x="90" y="438"/>
                  <a:pt x="90" y="438"/>
                </a:cubicBezTo>
                <a:cubicBezTo>
                  <a:pt x="92" y="429"/>
                  <a:pt x="92" y="429"/>
                  <a:pt x="92" y="429"/>
                </a:cubicBezTo>
                <a:cubicBezTo>
                  <a:pt x="86" y="427"/>
                  <a:pt x="82" y="425"/>
                  <a:pt x="79" y="423"/>
                </a:cubicBezTo>
                <a:cubicBezTo>
                  <a:pt x="77" y="422"/>
                  <a:pt x="75" y="420"/>
                  <a:pt x="74" y="418"/>
                </a:cubicBezTo>
                <a:cubicBezTo>
                  <a:pt x="72" y="415"/>
                  <a:pt x="71" y="411"/>
                  <a:pt x="71" y="406"/>
                </a:cubicBezTo>
                <a:cubicBezTo>
                  <a:pt x="70" y="401"/>
                  <a:pt x="70" y="396"/>
                  <a:pt x="70" y="389"/>
                </a:cubicBezTo>
                <a:cubicBezTo>
                  <a:pt x="61" y="389"/>
                  <a:pt x="61" y="389"/>
                  <a:pt x="61" y="389"/>
                </a:cubicBezTo>
                <a:cubicBezTo>
                  <a:pt x="70" y="390"/>
                  <a:pt x="70" y="390"/>
                  <a:pt x="70" y="390"/>
                </a:cubicBezTo>
                <a:cubicBezTo>
                  <a:pt x="70" y="384"/>
                  <a:pt x="71" y="377"/>
                  <a:pt x="71" y="370"/>
                </a:cubicBezTo>
                <a:cubicBezTo>
                  <a:pt x="71" y="346"/>
                  <a:pt x="67" y="321"/>
                  <a:pt x="62" y="299"/>
                </a:cubicBezTo>
                <a:cubicBezTo>
                  <a:pt x="58" y="277"/>
                  <a:pt x="52" y="259"/>
                  <a:pt x="47" y="248"/>
                </a:cubicBezTo>
                <a:cubicBezTo>
                  <a:pt x="47" y="248"/>
                  <a:pt x="47" y="248"/>
                  <a:pt x="47" y="248"/>
                </a:cubicBezTo>
                <a:cubicBezTo>
                  <a:pt x="47" y="247"/>
                  <a:pt x="47" y="247"/>
                  <a:pt x="47" y="247"/>
                </a:cubicBezTo>
                <a:cubicBezTo>
                  <a:pt x="39" y="233"/>
                  <a:pt x="33" y="219"/>
                  <a:pt x="29" y="206"/>
                </a:cubicBezTo>
                <a:cubicBezTo>
                  <a:pt x="24" y="194"/>
                  <a:pt x="22" y="183"/>
                  <a:pt x="20" y="174"/>
                </a:cubicBezTo>
                <a:cubicBezTo>
                  <a:pt x="20" y="174"/>
                  <a:pt x="20" y="174"/>
                  <a:pt x="20" y="174"/>
                </a:cubicBezTo>
                <a:cubicBezTo>
                  <a:pt x="20" y="174"/>
                  <a:pt x="20" y="174"/>
                  <a:pt x="20" y="174"/>
                </a:cubicBezTo>
                <a:cubicBezTo>
                  <a:pt x="19" y="167"/>
                  <a:pt x="18" y="160"/>
                  <a:pt x="18" y="152"/>
                </a:cubicBezTo>
                <a:cubicBezTo>
                  <a:pt x="18" y="152"/>
                  <a:pt x="18" y="152"/>
                  <a:pt x="18" y="152"/>
                </a:cubicBezTo>
                <a:cubicBezTo>
                  <a:pt x="18" y="152"/>
                  <a:pt x="18" y="152"/>
                  <a:pt x="18" y="152"/>
                </a:cubicBezTo>
                <a:cubicBezTo>
                  <a:pt x="18" y="151"/>
                  <a:pt x="18" y="151"/>
                  <a:pt x="18" y="150"/>
                </a:cubicBezTo>
                <a:cubicBezTo>
                  <a:pt x="18" y="150"/>
                  <a:pt x="18" y="150"/>
                  <a:pt x="18" y="150"/>
                </a:cubicBezTo>
                <a:cubicBezTo>
                  <a:pt x="18" y="150"/>
                  <a:pt x="18" y="150"/>
                  <a:pt x="18" y="150"/>
                </a:cubicBezTo>
                <a:cubicBezTo>
                  <a:pt x="13" y="150"/>
                  <a:pt x="13" y="150"/>
                  <a:pt x="13" y="150"/>
                </a:cubicBezTo>
                <a:cubicBezTo>
                  <a:pt x="18" y="150"/>
                  <a:pt x="18" y="150"/>
                  <a:pt x="18" y="150"/>
                </a:cubicBezTo>
                <a:cubicBezTo>
                  <a:pt x="18" y="150"/>
                  <a:pt x="18" y="150"/>
                  <a:pt x="18" y="150"/>
                </a:cubicBezTo>
                <a:cubicBezTo>
                  <a:pt x="13" y="150"/>
                  <a:pt x="13" y="150"/>
                  <a:pt x="13" y="150"/>
                </a:cubicBezTo>
                <a:cubicBezTo>
                  <a:pt x="18" y="150"/>
                  <a:pt x="18" y="150"/>
                  <a:pt x="18" y="150"/>
                </a:cubicBezTo>
                <a:cubicBezTo>
                  <a:pt x="18" y="150"/>
                  <a:pt x="18" y="150"/>
                  <a:pt x="18" y="150"/>
                </a:cubicBezTo>
                <a:cubicBezTo>
                  <a:pt x="18" y="150"/>
                  <a:pt x="18" y="150"/>
                  <a:pt x="18" y="150"/>
                </a:cubicBezTo>
                <a:cubicBezTo>
                  <a:pt x="18" y="114"/>
                  <a:pt x="33" y="81"/>
                  <a:pt x="58" y="57"/>
                </a:cubicBezTo>
                <a:cubicBezTo>
                  <a:pt x="83" y="33"/>
                  <a:pt x="117" y="18"/>
                  <a:pt x="156" y="18"/>
                </a:cubicBezTo>
                <a:lnTo>
                  <a:pt x="156" y="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33" name="Freeform 54"/>
          <p:cNvSpPr/>
          <p:nvPr/>
        </p:nvSpPr>
        <p:spPr bwMode="auto">
          <a:xfrm>
            <a:off x="5972019" y="5429751"/>
            <a:ext cx="234598" cy="36694"/>
          </a:xfrm>
          <a:custGeom>
            <a:avLst/>
            <a:gdLst>
              <a:gd name="T0" fmla="*/ 134 w 150"/>
              <a:gd name="T1" fmla="*/ 0 h 25"/>
              <a:gd name="T2" fmla="*/ 16 w 150"/>
              <a:gd name="T3" fmla="*/ 0 h 25"/>
              <a:gd name="T4" fmla="*/ 0 w 150"/>
              <a:gd name="T5" fmla="*/ 6 h 25"/>
              <a:gd name="T6" fmla="*/ 0 w 150"/>
              <a:gd name="T7" fmla="*/ 11 h 25"/>
              <a:gd name="T8" fmla="*/ 16 w 150"/>
              <a:gd name="T9" fmla="*/ 18 h 25"/>
              <a:gd name="T10" fmla="*/ 27 w 150"/>
              <a:gd name="T11" fmla="*/ 18 h 25"/>
              <a:gd name="T12" fmla="*/ 27 w 150"/>
              <a:gd name="T13" fmla="*/ 21 h 25"/>
              <a:gd name="T14" fmla="*/ 38 w 150"/>
              <a:gd name="T15" fmla="*/ 25 h 25"/>
              <a:gd name="T16" fmla="*/ 112 w 150"/>
              <a:gd name="T17" fmla="*/ 25 h 25"/>
              <a:gd name="T18" fmla="*/ 122 w 150"/>
              <a:gd name="T19" fmla="*/ 21 h 25"/>
              <a:gd name="T20" fmla="*/ 122 w 150"/>
              <a:gd name="T21" fmla="*/ 18 h 25"/>
              <a:gd name="T22" fmla="*/ 134 w 150"/>
              <a:gd name="T23" fmla="*/ 18 h 25"/>
              <a:gd name="T24" fmla="*/ 150 w 150"/>
              <a:gd name="T25" fmla="*/ 11 h 25"/>
              <a:gd name="T26" fmla="*/ 150 w 150"/>
              <a:gd name="T27" fmla="*/ 6 h 25"/>
              <a:gd name="T28" fmla="*/ 134 w 150"/>
              <a:gd name="T29"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0" h="25">
                <a:moveTo>
                  <a:pt x="134" y="0"/>
                </a:moveTo>
                <a:cubicBezTo>
                  <a:pt x="16" y="0"/>
                  <a:pt x="16" y="0"/>
                  <a:pt x="16" y="0"/>
                </a:cubicBezTo>
                <a:cubicBezTo>
                  <a:pt x="7" y="0"/>
                  <a:pt x="0" y="3"/>
                  <a:pt x="0" y="6"/>
                </a:cubicBezTo>
                <a:cubicBezTo>
                  <a:pt x="0" y="11"/>
                  <a:pt x="0" y="11"/>
                  <a:pt x="0" y="11"/>
                </a:cubicBezTo>
                <a:cubicBezTo>
                  <a:pt x="0" y="15"/>
                  <a:pt x="7" y="18"/>
                  <a:pt x="16" y="18"/>
                </a:cubicBezTo>
                <a:cubicBezTo>
                  <a:pt x="27" y="18"/>
                  <a:pt x="27" y="18"/>
                  <a:pt x="27" y="18"/>
                </a:cubicBezTo>
                <a:cubicBezTo>
                  <a:pt x="27" y="21"/>
                  <a:pt x="27" y="21"/>
                  <a:pt x="27" y="21"/>
                </a:cubicBezTo>
                <a:cubicBezTo>
                  <a:pt x="27" y="23"/>
                  <a:pt x="32" y="25"/>
                  <a:pt x="38" y="25"/>
                </a:cubicBezTo>
                <a:cubicBezTo>
                  <a:pt x="112" y="25"/>
                  <a:pt x="112" y="25"/>
                  <a:pt x="112" y="25"/>
                </a:cubicBezTo>
                <a:cubicBezTo>
                  <a:pt x="118" y="25"/>
                  <a:pt x="122" y="23"/>
                  <a:pt x="122" y="21"/>
                </a:cubicBezTo>
                <a:cubicBezTo>
                  <a:pt x="122" y="18"/>
                  <a:pt x="122" y="18"/>
                  <a:pt x="122" y="18"/>
                </a:cubicBezTo>
                <a:cubicBezTo>
                  <a:pt x="134" y="18"/>
                  <a:pt x="134" y="18"/>
                  <a:pt x="134" y="18"/>
                </a:cubicBezTo>
                <a:cubicBezTo>
                  <a:pt x="143" y="18"/>
                  <a:pt x="150" y="15"/>
                  <a:pt x="150" y="11"/>
                </a:cubicBezTo>
                <a:cubicBezTo>
                  <a:pt x="150" y="6"/>
                  <a:pt x="150" y="6"/>
                  <a:pt x="150" y="6"/>
                </a:cubicBezTo>
                <a:cubicBezTo>
                  <a:pt x="150" y="3"/>
                  <a:pt x="143" y="0"/>
                  <a:pt x="13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34" name="Freeform 55"/>
          <p:cNvSpPr/>
          <p:nvPr/>
        </p:nvSpPr>
        <p:spPr bwMode="auto">
          <a:xfrm>
            <a:off x="6049229" y="4846879"/>
            <a:ext cx="77209" cy="290730"/>
          </a:xfrm>
          <a:custGeom>
            <a:avLst/>
            <a:gdLst>
              <a:gd name="T0" fmla="*/ 32 w 49"/>
              <a:gd name="T1" fmla="*/ 195 h 196"/>
              <a:gd name="T2" fmla="*/ 49 w 49"/>
              <a:gd name="T3" fmla="*/ 4 h 196"/>
              <a:gd name="T4" fmla="*/ 40 w 49"/>
              <a:gd name="T5" fmla="*/ 0 h 196"/>
              <a:gd name="T6" fmla="*/ 6 w 49"/>
              <a:gd name="T7" fmla="*/ 6 h 196"/>
              <a:gd name="T8" fmla="*/ 0 w 49"/>
              <a:gd name="T9" fmla="*/ 18 h 196"/>
              <a:gd name="T10" fmla="*/ 18 w 49"/>
              <a:gd name="T11" fmla="*/ 192 h 196"/>
              <a:gd name="T12" fmla="*/ 32 w 49"/>
              <a:gd name="T13" fmla="*/ 195 h 196"/>
            </a:gdLst>
            <a:ahLst/>
            <a:cxnLst>
              <a:cxn ang="0">
                <a:pos x="T0" y="T1"/>
              </a:cxn>
              <a:cxn ang="0">
                <a:pos x="T2" y="T3"/>
              </a:cxn>
              <a:cxn ang="0">
                <a:pos x="T4" y="T5"/>
              </a:cxn>
              <a:cxn ang="0">
                <a:pos x="T6" y="T7"/>
              </a:cxn>
              <a:cxn ang="0">
                <a:pos x="T8" y="T9"/>
              </a:cxn>
              <a:cxn ang="0">
                <a:pos x="T10" y="T11"/>
              </a:cxn>
              <a:cxn ang="0">
                <a:pos x="T12" y="T13"/>
              </a:cxn>
            </a:cxnLst>
            <a:rect l="0" t="0" r="r" b="b"/>
            <a:pathLst>
              <a:path w="49" h="196">
                <a:moveTo>
                  <a:pt x="32" y="195"/>
                </a:moveTo>
                <a:cubicBezTo>
                  <a:pt x="38" y="127"/>
                  <a:pt x="49" y="15"/>
                  <a:pt x="49" y="4"/>
                </a:cubicBezTo>
                <a:cubicBezTo>
                  <a:pt x="48" y="2"/>
                  <a:pt x="43" y="0"/>
                  <a:pt x="40" y="0"/>
                </a:cubicBezTo>
                <a:cubicBezTo>
                  <a:pt x="34" y="0"/>
                  <a:pt x="13" y="4"/>
                  <a:pt x="6" y="6"/>
                </a:cubicBezTo>
                <a:cubicBezTo>
                  <a:pt x="3" y="8"/>
                  <a:pt x="0" y="14"/>
                  <a:pt x="0" y="18"/>
                </a:cubicBezTo>
                <a:cubicBezTo>
                  <a:pt x="2" y="37"/>
                  <a:pt x="12" y="130"/>
                  <a:pt x="18" y="192"/>
                </a:cubicBezTo>
                <a:cubicBezTo>
                  <a:pt x="19" y="194"/>
                  <a:pt x="31" y="196"/>
                  <a:pt x="32" y="19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35" name="Freeform 56"/>
          <p:cNvSpPr/>
          <p:nvPr/>
        </p:nvSpPr>
        <p:spPr bwMode="auto">
          <a:xfrm>
            <a:off x="6050714" y="5196885"/>
            <a:ext cx="78695" cy="74800"/>
          </a:xfrm>
          <a:custGeom>
            <a:avLst/>
            <a:gdLst>
              <a:gd name="T0" fmla="*/ 26 w 50"/>
              <a:gd name="T1" fmla="*/ 0 h 50"/>
              <a:gd name="T2" fmla="*/ 7 w 50"/>
              <a:gd name="T3" fmla="*/ 7 h 50"/>
              <a:gd name="T4" fmla="*/ 0 w 50"/>
              <a:gd name="T5" fmla="*/ 25 h 50"/>
              <a:gd name="T6" fmla="*/ 6 w 50"/>
              <a:gd name="T7" fmla="*/ 44 h 50"/>
              <a:gd name="T8" fmla="*/ 23 w 50"/>
              <a:gd name="T9" fmla="*/ 50 h 50"/>
              <a:gd name="T10" fmla="*/ 43 w 50"/>
              <a:gd name="T11" fmla="*/ 43 h 50"/>
              <a:gd name="T12" fmla="*/ 50 w 50"/>
              <a:gd name="T13" fmla="*/ 25 h 50"/>
              <a:gd name="T14" fmla="*/ 42 w 50"/>
              <a:gd name="T15" fmla="*/ 6 h 50"/>
              <a:gd name="T16" fmla="*/ 26 w 50"/>
              <a:gd name="T17"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50">
                <a:moveTo>
                  <a:pt x="26" y="0"/>
                </a:moveTo>
                <a:cubicBezTo>
                  <a:pt x="20" y="0"/>
                  <a:pt x="12" y="2"/>
                  <a:pt x="7" y="7"/>
                </a:cubicBezTo>
                <a:cubicBezTo>
                  <a:pt x="2" y="12"/>
                  <a:pt x="0" y="19"/>
                  <a:pt x="0" y="25"/>
                </a:cubicBezTo>
                <a:cubicBezTo>
                  <a:pt x="0" y="33"/>
                  <a:pt x="2" y="39"/>
                  <a:pt x="6" y="44"/>
                </a:cubicBezTo>
                <a:cubicBezTo>
                  <a:pt x="11" y="49"/>
                  <a:pt x="18" y="50"/>
                  <a:pt x="23" y="50"/>
                </a:cubicBezTo>
                <a:cubicBezTo>
                  <a:pt x="31" y="50"/>
                  <a:pt x="38" y="48"/>
                  <a:pt x="43" y="43"/>
                </a:cubicBezTo>
                <a:cubicBezTo>
                  <a:pt x="48" y="38"/>
                  <a:pt x="50" y="29"/>
                  <a:pt x="50" y="25"/>
                </a:cubicBezTo>
                <a:cubicBezTo>
                  <a:pt x="50" y="19"/>
                  <a:pt x="48" y="12"/>
                  <a:pt x="42" y="6"/>
                </a:cubicBezTo>
                <a:cubicBezTo>
                  <a:pt x="38" y="2"/>
                  <a:pt x="31" y="0"/>
                  <a:pt x="26"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36" name="Freeform 57"/>
          <p:cNvSpPr/>
          <p:nvPr/>
        </p:nvSpPr>
        <p:spPr bwMode="auto">
          <a:xfrm>
            <a:off x="6070016" y="4501107"/>
            <a:ext cx="40090" cy="142543"/>
          </a:xfrm>
          <a:custGeom>
            <a:avLst/>
            <a:gdLst>
              <a:gd name="T0" fmla="*/ 0 w 27"/>
              <a:gd name="T1" fmla="*/ 0 h 101"/>
              <a:gd name="T2" fmla="*/ 0 w 27"/>
              <a:gd name="T3" fmla="*/ 101 h 101"/>
              <a:gd name="T4" fmla="*/ 27 w 27"/>
              <a:gd name="T5" fmla="*/ 101 h 101"/>
              <a:gd name="T6" fmla="*/ 26 w 27"/>
              <a:gd name="T7" fmla="*/ 0 h 101"/>
              <a:gd name="T8" fmla="*/ 0 w 27"/>
              <a:gd name="T9" fmla="*/ 0 h 101"/>
            </a:gdLst>
            <a:ahLst/>
            <a:cxnLst>
              <a:cxn ang="0">
                <a:pos x="T0" y="T1"/>
              </a:cxn>
              <a:cxn ang="0">
                <a:pos x="T2" y="T3"/>
              </a:cxn>
              <a:cxn ang="0">
                <a:pos x="T4" y="T5"/>
              </a:cxn>
              <a:cxn ang="0">
                <a:pos x="T6" y="T7"/>
              </a:cxn>
              <a:cxn ang="0">
                <a:pos x="T8" y="T9"/>
              </a:cxn>
            </a:cxnLst>
            <a:rect l="0" t="0" r="r" b="b"/>
            <a:pathLst>
              <a:path w="27" h="101">
                <a:moveTo>
                  <a:pt x="0" y="0"/>
                </a:moveTo>
                <a:lnTo>
                  <a:pt x="0" y="101"/>
                </a:lnTo>
                <a:lnTo>
                  <a:pt x="27" y="101"/>
                </a:lnTo>
                <a:lnTo>
                  <a:pt x="26"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37" name="Freeform 58"/>
          <p:cNvSpPr/>
          <p:nvPr/>
        </p:nvSpPr>
        <p:spPr bwMode="auto">
          <a:xfrm>
            <a:off x="6245222" y="4564617"/>
            <a:ext cx="115814" cy="142543"/>
          </a:xfrm>
          <a:custGeom>
            <a:avLst/>
            <a:gdLst>
              <a:gd name="T0" fmla="*/ 0 w 78"/>
              <a:gd name="T1" fmla="*/ 85 h 101"/>
              <a:gd name="T2" fmla="*/ 22 w 78"/>
              <a:gd name="T3" fmla="*/ 101 h 101"/>
              <a:gd name="T4" fmla="*/ 78 w 78"/>
              <a:gd name="T5" fmla="*/ 15 h 101"/>
              <a:gd name="T6" fmla="*/ 56 w 78"/>
              <a:gd name="T7" fmla="*/ 0 h 101"/>
              <a:gd name="T8" fmla="*/ 0 w 78"/>
              <a:gd name="T9" fmla="*/ 85 h 101"/>
            </a:gdLst>
            <a:ahLst/>
            <a:cxnLst>
              <a:cxn ang="0">
                <a:pos x="T0" y="T1"/>
              </a:cxn>
              <a:cxn ang="0">
                <a:pos x="T2" y="T3"/>
              </a:cxn>
              <a:cxn ang="0">
                <a:pos x="T4" y="T5"/>
              </a:cxn>
              <a:cxn ang="0">
                <a:pos x="T6" y="T7"/>
              </a:cxn>
              <a:cxn ang="0">
                <a:pos x="T8" y="T9"/>
              </a:cxn>
            </a:cxnLst>
            <a:rect l="0" t="0" r="r" b="b"/>
            <a:pathLst>
              <a:path w="78" h="101">
                <a:moveTo>
                  <a:pt x="0" y="85"/>
                </a:moveTo>
                <a:lnTo>
                  <a:pt x="22" y="101"/>
                </a:lnTo>
                <a:lnTo>
                  <a:pt x="78" y="15"/>
                </a:lnTo>
                <a:lnTo>
                  <a:pt x="56" y="0"/>
                </a:lnTo>
                <a:lnTo>
                  <a:pt x="0" y="8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38" name="Freeform 59"/>
          <p:cNvSpPr/>
          <p:nvPr/>
        </p:nvSpPr>
        <p:spPr bwMode="auto">
          <a:xfrm>
            <a:off x="6366975" y="4753732"/>
            <a:ext cx="152934" cy="91736"/>
          </a:xfrm>
          <a:custGeom>
            <a:avLst/>
            <a:gdLst>
              <a:gd name="T0" fmla="*/ 0 w 103"/>
              <a:gd name="T1" fmla="*/ 40 h 65"/>
              <a:gd name="T2" fmla="*/ 11 w 103"/>
              <a:gd name="T3" fmla="*/ 65 h 65"/>
              <a:gd name="T4" fmla="*/ 103 w 103"/>
              <a:gd name="T5" fmla="*/ 25 h 65"/>
              <a:gd name="T6" fmla="*/ 93 w 103"/>
              <a:gd name="T7" fmla="*/ 0 h 65"/>
              <a:gd name="T8" fmla="*/ 0 w 103"/>
              <a:gd name="T9" fmla="*/ 40 h 65"/>
            </a:gdLst>
            <a:ahLst/>
            <a:cxnLst>
              <a:cxn ang="0">
                <a:pos x="T0" y="T1"/>
              </a:cxn>
              <a:cxn ang="0">
                <a:pos x="T2" y="T3"/>
              </a:cxn>
              <a:cxn ang="0">
                <a:pos x="T4" y="T5"/>
              </a:cxn>
              <a:cxn ang="0">
                <a:pos x="T6" y="T7"/>
              </a:cxn>
              <a:cxn ang="0">
                <a:pos x="T8" y="T9"/>
              </a:cxn>
            </a:cxnLst>
            <a:rect l="0" t="0" r="r" b="b"/>
            <a:pathLst>
              <a:path w="103" h="65">
                <a:moveTo>
                  <a:pt x="0" y="40"/>
                </a:moveTo>
                <a:lnTo>
                  <a:pt x="11" y="65"/>
                </a:lnTo>
                <a:lnTo>
                  <a:pt x="103" y="25"/>
                </a:lnTo>
                <a:lnTo>
                  <a:pt x="93" y="0"/>
                </a:lnTo>
                <a:lnTo>
                  <a:pt x="0" y="4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39" name="Freeform 60"/>
          <p:cNvSpPr/>
          <p:nvPr/>
        </p:nvSpPr>
        <p:spPr bwMode="auto">
          <a:xfrm>
            <a:off x="6389247" y="4978131"/>
            <a:ext cx="154419" cy="63510"/>
          </a:xfrm>
          <a:custGeom>
            <a:avLst/>
            <a:gdLst>
              <a:gd name="T0" fmla="*/ 0 w 104"/>
              <a:gd name="T1" fmla="*/ 27 h 45"/>
              <a:gd name="T2" fmla="*/ 100 w 104"/>
              <a:gd name="T3" fmla="*/ 45 h 45"/>
              <a:gd name="T4" fmla="*/ 104 w 104"/>
              <a:gd name="T5" fmla="*/ 18 h 45"/>
              <a:gd name="T6" fmla="*/ 5 w 104"/>
              <a:gd name="T7" fmla="*/ 0 h 45"/>
              <a:gd name="T8" fmla="*/ 0 w 104"/>
              <a:gd name="T9" fmla="*/ 27 h 45"/>
            </a:gdLst>
            <a:ahLst/>
            <a:cxnLst>
              <a:cxn ang="0">
                <a:pos x="T0" y="T1"/>
              </a:cxn>
              <a:cxn ang="0">
                <a:pos x="T2" y="T3"/>
              </a:cxn>
              <a:cxn ang="0">
                <a:pos x="T4" y="T5"/>
              </a:cxn>
              <a:cxn ang="0">
                <a:pos x="T6" y="T7"/>
              </a:cxn>
              <a:cxn ang="0">
                <a:pos x="T8" y="T9"/>
              </a:cxn>
            </a:cxnLst>
            <a:rect l="0" t="0" r="r" b="b"/>
            <a:pathLst>
              <a:path w="104" h="45">
                <a:moveTo>
                  <a:pt x="0" y="27"/>
                </a:moveTo>
                <a:lnTo>
                  <a:pt x="100" y="45"/>
                </a:lnTo>
                <a:lnTo>
                  <a:pt x="104" y="18"/>
                </a:lnTo>
                <a:lnTo>
                  <a:pt x="5" y="0"/>
                </a:lnTo>
                <a:lnTo>
                  <a:pt x="0" y="2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40" name="Freeform 61"/>
          <p:cNvSpPr/>
          <p:nvPr/>
        </p:nvSpPr>
        <p:spPr bwMode="auto">
          <a:xfrm>
            <a:off x="5813147" y="4564617"/>
            <a:ext cx="115814" cy="142543"/>
          </a:xfrm>
          <a:custGeom>
            <a:avLst/>
            <a:gdLst>
              <a:gd name="T0" fmla="*/ 0 w 78"/>
              <a:gd name="T1" fmla="*/ 15 h 101"/>
              <a:gd name="T2" fmla="*/ 56 w 78"/>
              <a:gd name="T3" fmla="*/ 101 h 101"/>
              <a:gd name="T4" fmla="*/ 78 w 78"/>
              <a:gd name="T5" fmla="*/ 85 h 101"/>
              <a:gd name="T6" fmla="*/ 22 w 78"/>
              <a:gd name="T7" fmla="*/ 0 h 101"/>
              <a:gd name="T8" fmla="*/ 0 w 78"/>
              <a:gd name="T9" fmla="*/ 15 h 101"/>
            </a:gdLst>
            <a:ahLst/>
            <a:cxnLst>
              <a:cxn ang="0">
                <a:pos x="T0" y="T1"/>
              </a:cxn>
              <a:cxn ang="0">
                <a:pos x="T2" y="T3"/>
              </a:cxn>
              <a:cxn ang="0">
                <a:pos x="T4" y="T5"/>
              </a:cxn>
              <a:cxn ang="0">
                <a:pos x="T6" y="T7"/>
              </a:cxn>
              <a:cxn ang="0">
                <a:pos x="T8" y="T9"/>
              </a:cxn>
            </a:cxnLst>
            <a:rect l="0" t="0" r="r" b="b"/>
            <a:pathLst>
              <a:path w="78" h="101">
                <a:moveTo>
                  <a:pt x="0" y="15"/>
                </a:moveTo>
                <a:lnTo>
                  <a:pt x="56" y="101"/>
                </a:lnTo>
                <a:lnTo>
                  <a:pt x="78" y="85"/>
                </a:lnTo>
                <a:lnTo>
                  <a:pt x="22" y="0"/>
                </a:lnTo>
                <a:lnTo>
                  <a:pt x="0" y="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41" name="Freeform 62"/>
          <p:cNvSpPr/>
          <p:nvPr/>
        </p:nvSpPr>
        <p:spPr bwMode="auto">
          <a:xfrm>
            <a:off x="5652789" y="4753732"/>
            <a:ext cx="152934" cy="91736"/>
          </a:xfrm>
          <a:custGeom>
            <a:avLst/>
            <a:gdLst>
              <a:gd name="T0" fmla="*/ 0 w 103"/>
              <a:gd name="T1" fmla="*/ 25 h 65"/>
              <a:gd name="T2" fmla="*/ 93 w 103"/>
              <a:gd name="T3" fmla="*/ 65 h 65"/>
              <a:gd name="T4" fmla="*/ 103 w 103"/>
              <a:gd name="T5" fmla="*/ 40 h 65"/>
              <a:gd name="T6" fmla="*/ 11 w 103"/>
              <a:gd name="T7" fmla="*/ 0 h 65"/>
              <a:gd name="T8" fmla="*/ 0 w 103"/>
              <a:gd name="T9" fmla="*/ 25 h 65"/>
            </a:gdLst>
            <a:ahLst/>
            <a:cxnLst>
              <a:cxn ang="0">
                <a:pos x="T0" y="T1"/>
              </a:cxn>
              <a:cxn ang="0">
                <a:pos x="T2" y="T3"/>
              </a:cxn>
              <a:cxn ang="0">
                <a:pos x="T4" y="T5"/>
              </a:cxn>
              <a:cxn ang="0">
                <a:pos x="T6" y="T7"/>
              </a:cxn>
              <a:cxn ang="0">
                <a:pos x="T8" y="T9"/>
              </a:cxn>
            </a:cxnLst>
            <a:rect l="0" t="0" r="r" b="b"/>
            <a:pathLst>
              <a:path w="103" h="65">
                <a:moveTo>
                  <a:pt x="0" y="25"/>
                </a:moveTo>
                <a:lnTo>
                  <a:pt x="93" y="65"/>
                </a:lnTo>
                <a:lnTo>
                  <a:pt x="103" y="40"/>
                </a:lnTo>
                <a:lnTo>
                  <a:pt x="11" y="0"/>
                </a:lnTo>
                <a:lnTo>
                  <a:pt x="0" y="2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42" name="Freeform 63"/>
          <p:cNvSpPr/>
          <p:nvPr/>
        </p:nvSpPr>
        <p:spPr bwMode="auto">
          <a:xfrm>
            <a:off x="5629032" y="4978131"/>
            <a:ext cx="155904" cy="63510"/>
          </a:xfrm>
          <a:custGeom>
            <a:avLst/>
            <a:gdLst>
              <a:gd name="T0" fmla="*/ 0 w 105"/>
              <a:gd name="T1" fmla="*/ 18 h 45"/>
              <a:gd name="T2" fmla="*/ 4 w 105"/>
              <a:gd name="T3" fmla="*/ 45 h 45"/>
              <a:gd name="T4" fmla="*/ 105 w 105"/>
              <a:gd name="T5" fmla="*/ 27 h 45"/>
              <a:gd name="T6" fmla="*/ 99 w 105"/>
              <a:gd name="T7" fmla="*/ 0 h 45"/>
              <a:gd name="T8" fmla="*/ 0 w 105"/>
              <a:gd name="T9" fmla="*/ 18 h 45"/>
            </a:gdLst>
            <a:ahLst/>
            <a:cxnLst>
              <a:cxn ang="0">
                <a:pos x="T0" y="T1"/>
              </a:cxn>
              <a:cxn ang="0">
                <a:pos x="T2" y="T3"/>
              </a:cxn>
              <a:cxn ang="0">
                <a:pos x="T4" y="T5"/>
              </a:cxn>
              <a:cxn ang="0">
                <a:pos x="T6" y="T7"/>
              </a:cxn>
              <a:cxn ang="0">
                <a:pos x="T8" y="T9"/>
              </a:cxn>
            </a:cxnLst>
            <a:rect l="0" t="0" r="r" b="b"/>
            <a:pathLst>
              <a:path w="105" h="45">
                <a:moveTo>
                  <a:pt x="0" y="18"/>
                </a:moveTo>
                <a:lnTo>
                  <a:pt x="4" y="45"/>
                </a:lnTo>
                <a:lnTo>
                  <a:pt x="105" y="27"/>
                </a:lnTo>
                <a:lnTo>
                  <a:pt x="99" y="0"/>
                </a:lnTo>
                <a:lnTo>
                  <a:pt x="0" y="1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43" name="Oval 64"/>
          <p:cNvSpPr>
            <a:spLocks noChangeArrowheads="1"/>
          </p:cNvSpPr>
          <p:nvPr/>
        </p:nvSpPr>
        <p:spPr bwMode="auto">
          <a:xfrm>
            <a:off x="5036599" y="5668263"/>
            <a:ext cx="470680" cy="520775"/>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44" name="Freeform 65"/>
          <p:cNvSpPr/>
          <p:nvPr/>
        </p:nvSpPr>
        <p:spPr bwMode="auto">
          <a:xfrm>
            <a:off x="4741125" y="6228555"/>
            <a:ext cx="884938" cy="503839"/>
          </a:xfrm>
          <a:custGeom>
            <a:avLst/>
            <a:gdLst>
              <a:gd name="T0" fmla="*/ 337 w 565"/>
              <a:gd name="T1" fmla="*/ 285 h 338"/>
              <a:gd name="T2" fmla="*/ 242 w 565"/>
              <a:gd name="T3" fmla="*/ 0 h 338"/>
              <a:gd name="T4" fmla="*/ 0 w 565"/>
              <a:gd name="T5" fmla="*/ 338 h 338"/>
              <a:gd name="T6" fmla="*/ 430 w 565"/>
              <a:gd name="T7" fmla="*/ 338 h 338"/>
              <a:gd name="T8" fmla="*/ 565 w 565"/>
              <a:gd name="T9" fmla="*/ 44 h 338"/>
              <a:gd name="T10" fmla="*/ 436 w 565"/>
              <a:gd name="T11" fmla="*/ 0 h 338"/>
              <a:gd name="T12" fmla="*/ 337 w 565"/>
              <a:gd name="T13" fmla="*/ 285 h 338"/>
            </a:gdLst>
            <a:ahLst/>
            <a:cxnLst>
              <a:cxn ang="0">
                <a:pos x="T0" y="T1"/>
              </a:cxn>
              <a:cxn ang="0">
                <a:pos x="T2" y="T3"/>
              </a:cxn>
              <a:cxn ang="0">
                <a:pos x="T4" y="T5"/>
              </a:cxn>
              <a:cxn ang="0">
                <a:pos x="T6" y="T7"/>
              </a:cxn>
              <a:cxn ang="0">
                <a:pos x="T8" y="T9"/>
              </a:cxn>
              <a:cxn ang="0">
                <a:pos x="T10" y="T11"/>
              </a:cxn>
              <a:cxn ang="0">
                <a:pos x="T12" y="T13"/>
              </a:cxn>
            </a:cxnLst>
            <a:rect l="0" t="0" r="r" b="b"/>
            <a:pathLst>
              <a:path w="565" h="338">
                <a:moveTo>
                  <a:pt x="337" y="285"/>
                </a:moveTo>
                <a:cubicBezTo>
                  <a:pt x="242" y="0"/>
                  <a:pt x="242" y="0"/>
                  <a:pt x="242" y="0"/>
                </a:cubicBezTo>
                <a:cubicBezTo>
                  <a:pt x="86" y="0"/>
                  <a:pt x="0" y="151"/>
                  <a:pt x="0" y="338"/>
                </a:cubicBezTo>
                <a:cubicBezTo>
                  <a:pt x="430" y="338"/>
                  <a:pt x="430" y="338"/>
                  <a:pt x="430" y="338"/>
                </a:cubicBezTo>
                <a:cubicBezTo>
                  <a:pt x="442" y="212"/>
                  <a:pt x="488" y="105"/>
                  <a:pt x="565" y="44"/>
                </a:cubicBezTo>
                <a:cubicBezTo>
                  <a:pt x="530" y="17"/>
                  <a:pt x="487" y="0"/>
                  <a:pt x="436" y="0"/>
                </a:cubicBezTo>
                <a:lnTo>
                  <a:pt x="337" y="28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45" name="Freeform 66"/>
          <p:cNvSpPr/>
          <p:nvPr/>
        </p:nvSpPr>
        <p:spPr bwMode="auto">
          <a:xfrm>
            <a:off x="5192503" y="6227143"/>
            <a:ext cx="158874" cy="317546"/>
          </a:xfrm>
          <a:custGeom>
            <a:avLst/>
            <a:gdLst>
              <a:gd name="T0" fmla="*/ 0 w 107"/>
              <a:gd name="T1" fmla="*/ 56 h 225"/>
              <a:gd name="T2" fmla="*/ 54 w 107"/>
              <a:gd name="T3" fmla="*/ 225 h 225"/>
              <a:gd name="T4" fmla="*/ 107 w 107"/>
              <a:gd name="T5" fmla="*/ 56 h 225"/>
              <a:gd name="T6" fmla="*/ 54 w 107"/>
              <a:gd name="T7" fmla="*/ 0 h 225"/>
              <a:gd name="T8" fmla="*/ 0 w 107"/>
              <a:gd name="T9" fmla="*/ 56 h 225"/>
            </a:gdLst>
            <a:ahLst/>
            <a:cxnLst>
              <a:cxn ang="0">
                <a:pos x="T0" y="T1"/>
              </a:cxn>
              <a:cxn ang="0">
                <a:pos x="T2" y="T3"/>
              </a:cxn>
              <a:cxn ang="0">
                <a:pos x="T4" y="T5"/>
              </a:cxn>
              <a:cxn ang="0">
                <a:pos x="T6" y="T7"/>
              </a:cxn>
              <a:cxn ang="0">
                <a:pos x="T8" y="T9"/>
              </a:cxn>
            </a:cxnLst>
            <a:rect l="0" t="0" r="r" b="b"/>
            <a:pathLst>
              <a:path w="107" h="225">
                <a:moveTo>
                  <a:pt x="0" y="56"/>
                </a:moveTo>
                <a:lnTo>
                  <a:pt x="54" y="225"/>
                </a:lnTo>
                <a:lnTo>
                  <a:pt x="107" y="56"/>
                </a:lnTo>
                <a:lnTo>
                  <a:pt x="54" y="0"/>
                </a:lnTo>
                <a:lnTo>
                  <a:pt x="0" y="5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46" name="Oval 67"/>
          <p:cNvSpPr>
            <a:spLocks noChangeArrowheads="1"/>
          </p:cNvSpPr>
          <p:nvPr/>
        </p:nvSpPr>
        <p:spPr bwMode="auto">
          <a:xfrm>
            <a:off x="6683237" y="5668263"/>
            <a:ext cx="472165" cy="520775"/>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47" name="Freeform 68"/>
          <p:cNvSpPr/>
          <p:nvPr/>
        </p:nvSpPr>
        <p:spPr bwMode="auto">
          <a:xfrm>
            <a:off x="6564453" y="6228555"/>
            <a:ext cx="886423" cy="503839"/>
          </a:xfrm>
          <a:custGeom>
            <a:avLst/>
            <a:gdLst>
              <a:gd name="T0" fmla="*/ 323 w 566"/>
              <a:gd name="T1" fmla="*/ 0 h 338"/>
              <a:gd name="T2" fmla="*/ 229 w 566"/>
              <a:gd name="T3" fmla="*/ 285 h 338"/>
              <a:gd name="T4" fmla="*/ 130 w 566"/>
              <a:gd name="T5" fmla="*/ 0 h 338"/>
              <a:gd name="T6" fmla="*/ 0 w 566"/>
              <a:gd name="T7" fmla="*/ 44 h 338"/>
              <a:gd name="T8" fmla="*/ 136 w 566"/>
              <a:gd name="T9" fmla="*/ 338 h 338"/>
              <a:gd name="T10" fmla="*/ 566 w 566"/>
              <a:gd name="T11" fmla="*/ 338 h 338"/>
              <a:gd name="T12" fmla="*/ 323 w 566"/>
              <a:gd name="T13" fmla="*/ 0 h 338"/>
            </a:gdLst>
            <a:ahLst/>
            <a:cxnLst>
              <a:cxn ang="0">
                <a:pos x="T0" y="T1"/>
              </a:cxn>
              <a:cxn ang="0">
                <a:pos x="T2" y="T3"/>
              </a:cxn>
              <a:cxn ang="0">
                <a:pos x="T4" y="T5"/>
              </a:cxn>
              <a:cxn ang="0">
                <a:pos x="T6" y="T7"/>
              </a:cxn>
              <a:cxn ang="0">
                <a:pos x="T8" y="T9"/>
              </a:cxn>
              <a:cxn ang="0">
                <a:pos x="T10" y="T11"/>
              </a:cxn>
              <a:cxn ang="0">
                <a:pos x="T12" y="T13"/>
              </a:cxn>
            </a:cxnLst>
            <a:rect l="0" t="0" r="r" b="b"/>
            <a:pathLst>
              <a:path w="566" h="338">
                <a:moveTo>
                  <a:pt x="323" y="0"/>
                </a:moveTo>
                <a:cubicBezTo>
                  <a:pt x="229" y="285"/>
                  <a:pt x="229" y="285"/>
                  <a:pt x="229" y="285"/>
                </a:cubicBezTo>
                <a:cubicBezTo>
                  <a:pt x="130" y="0"/>
                  <a:pt x="130" y="0"/>
                  <a:pt x="130" y="0"/>
                </a:cubicBezTo>
                <a:cubicBezTo>
                  <a:pt x="79" y="0"/>
                  <a:pt x="36" y="17"/>
                  <a:pt x="0" y="44"/>
                </a:cubicBezTo>
                <a:cubicBezTo>
                  <a:pt x="77" y="105"/>
                  <a:pt x="124" y="212"/>
                  <a:pt x="136" y="338"/>
                </a:cubicBezTo>
                <a:cubicBezTo>
                  <a:pt x="566" y="338"/>
                  <a:pt x="566" y="338"/>
                  <a:pt x="566" y="338"/>
                </a:cubicBezTo>
                <a:cubicBezTo>
                  <a:pt x="566" y="151"/>
                  <a:pt x="480" y="0"/>
                  <a:pt x="323"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48" name="Freeform 69"/>
          <p:cNvSpPr/>
          <p:nvPr/>
        </p:nvSpPr>
        <p:spPr bwMode="auto">
          <a:xfrm>
            <a:off x="6840625" y="6227143"/>
            <a:ext cx="158874" cy="317546"/>
          </a:xfrm>
          <a:custGeom>
            <a:avLst/>
            <a:gdLst>
              <a:gd name="T0" fmla="*/ 0 w 107"/>
              <a:gd name="T1" fmla="*/ 56 h 225"/>
              <a:gd name="T2" fmla="*/ 53 w 107"/>
              <a:gd name="T3" fmla="*/ 225 h 225"/>
              <a:gd name="T4" fmla="*/ 107 w 107"/>
              <a:gd name="T5" fmla="*/ 56 h 225"/>
              <a:gd name="T6" fmla="*/ 53 w 107"/>
              <a:gd name="T7" fmla="*/ 0 h 225"/>
              <a:gd name="T8" fmla="*/ 0 w 107"/>
              <a:gd name="T9" fmla="*/ 56 h 225"/>
            </a:gdLst>
            <a:ahLst/>
            <a:cxnLst>
              <a:cxn ang="0">
                <a:pos x="T0" y="T1"/>
              </a:cxn>
              <a:cxn ang="0">
                <a:pos x="T2" y="T3"/>
              </a:cxn>
              <a:cxn ang="0">
                <a:pos x="T4" y="T5"/>
              </a:cxn>
              <a:cxn ang="0">
                <a:pos x="T6" y="T7"/>
              </a:cxn>
              <a:cxn ang="0">
                <a:pos x="T8" y="T9"/>
              </a:cxn>
            </a:cxnLst>
            <a:rect l="0" t="0" r="r" b="b"/>
            <a:pathLst>
              <a:path w="107" h="225">
                <a:moveTo>
                  <a:pt x="0" y="56"/>
                </a:moveTo>
                <a:lnTo>
                  <a:pt x="53" y="225"/>
                </a:lnTo>
                <a:lnTo>
                  <a:pt x="107" y="56"/>
                </a:lnTo>
                <a:lnTo>
                  <a:pt x="53" y="0"/>
                </a:lnTo>
                <a:lnTo>
                  <a:pt x="0" y="5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49" name="Oval 70"/>
          <p:cNvSpPr>
            <a:spLocks noChangeArrowheads="1"/>
          </p:cNvSpPr>
          <p:nvPr/>
        </p:nvSpPr>
        <p:spPr bwMode="auto">
          <a:xfrm>
            <a:off x="5808692" y="5561003"/>
            <a:ext cx="574616" cy="63368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50" name="Freeform 71"/>
          <p:cNvSpPr/>
          <p:nvPr/>
        </p:nvSpPr>
        <p:spPr bwMode="auto">
          <a:xfrm>
            <a:off x="5447887" y="6245490"/>
            <a:ext cx="1296226" cy="612510"/>
          </a:xfrm>
          <a:custGeom>
            <a:avLst/>
            <a:gdLst>
              <a:gd name="T0" fmla="*/ 532 w 828"/>
              <a:gd name="T1" fmla="*/ 0 h 412"/>
              <a:gd name="T2" fmla="*/ 411 w 828"/>
              <a:gd name="T3" fmla="*/ 347 h 412"/>
              <a:gd name="T4" fmla="*/ 296 w 828"/>
              <a:gd name="T5" fmla="*/ 0 h 412"/>
              <a:gd name="T6" fmla="*/ 138 w 828"/>
              <a:gd name="T7" fmla="*/ 53 h 412"/>
              <a:gd name="T8" fmla="*/ 3 w 828"/>
              <a:gd name="T9" fmla="*/ 346 h 412"/>
              <a:gd name="T10" fmla="*/ 0 w 828"/>
              <a:gd name="T11" fmla="*/ 412 h 412"/>
              <a:gd name="T12" fmla="*/ 828 w 828"/>
              <a:gd name="T13" fmla="*/ 412 h 412"/>
              <a:gd name="T14" fmla="*/ 532 w 828"/>
              <a:gd name="T15" fmla="*/ 0 h 4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8" h="412">
                <a:moveTo>
                  <a:pt x="532" y="0"/>
                </a:moveTo>
                <a:cubicBezTo>
                  <a:pt x="411" y="347"/>
                  <a:pt x="411" y="347"/>
                  <a:pt x="411" y="347"/>
                </a:cubicBezTo>
                <a:cubicBezTo>
                  <a:pt x="296" y="0"/>
                  <a:pt x="296" y="0"/>
                  <a:pt x="296" y="0"/>
                </a:cubicBezTo>
                <a:cubicBezTo>
                  <a:pt x="234" y="0"/>
                  <a:pt x="181" y="19"/>
                  <a:pt x="138" y="53"/>
                </a:cubicBezTo>
                <a:cubicBezTo>
                  <a:pt x="61" y="114"/>
                  <a:pt x="15" y="221"/>
                  <a:pt x="3" y="346"/>
                </a:cubicBezTo>
                <a:cubicBezTo>
                  <a:pt x="1" y="368"/>
                  <a:pt x="0" y="389"/>
                  <a:pt x="0" y="412"/>
                </a:cubicBezTo>
                <a:cubicBezTo>
                  <a:pt x="828" y="412"/>
                  <a:pt x="828" y="412"/>
                  <a:pt x="828" y="412"/>
                </a:cubicBezTo>
                <a:cubicBezTo>
                  <a:pt x="828" y="184"/>
                  <a:pt x="723" y="0"/>
                  <a:pt x="532" y="0"/>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51" name="Freeform 72"/>
          <p:cNvSpPr/>
          <p:nvPr/>
        </p:nvSpPr>
        <p:spPr bwMode="auto">
          <a:xfrm>
            <a:off x="5998746" y="6242668"/>
            <a:ext cx="194509" cy="388111"/>
          </a:xfrm>
          <a:custGeom>
            <a:avLst/>
            <a:gdLst>
              <a:gd name="T0" fmla="*/ 0 w 131"/>
              <a:gd name="T1" fmla="*/ 68 h 275"/>
              <a:gd name="T2" fmla="*/ 66 w 131"/>
              <a:gd name="T3" fmla="*/ 275 h 275"/>
              <a:gd name="T4" fmla="*/ 131 w 131"/>
              <a:gd name="T5" fmla="*/ 68 h 275"/>
              <a:gd name="T6" fmla="*/ 66 w 131"/>
              <a:gd name="T7" fmla="*/ 0 h 275"/>
              <a:gd name="T8" fmla="*/ 0 w 131"/>
              <a:gd name="T9" fmla="*/ 68 h 275"/>
            </a:gdLst>
            <a:ahLst/>
            <a:cxnLst>
              <a:cxn ang="0">
                <a:pos x="T0" y="T1"/>
              </a:cxn>
              <a:cxn ang="0">
                <a:pos x="T2" y="T3"/>
              </a:cxn>
              <a:cxn ang="0">
                <a:pos x="T4" y="T5"/>
              </a:cxn>
              <a:cxn ang="0">
                <a:pos x="T6" y="T7"/>
              </a:cxn>
              <a:cxn ang="0">
                <a:pos x="T8" y="T9"/>
              </a:cxn>
            </a:cxnLst>
            <a:rect l="0" t="0" r="r" b="b"/>
            <a:pathLst>
              <a:path w="131" h="275">
                <a:moveTo>
                  <a:pt x="0" y="68"/>
                </a:moveTo>
                <a:lnTo>
                  <a:pt x="66" y="275"/>
                </a:lnTo>
                <a:lnTo>
                  <a:pt x="131" y="68"/>
                </a:lnTo>
                <a:lnTo>
                  <a:pt x="66" y="0"/>
                </a:lnTo>
                <a:lnTo>
                  <a:pt x="0" y="6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52" name="Freeform 73"/>
          <p:cNvSpPr/>
          <p:nvPr/>
        </p:nvSpPr>
        <p:spPr bwMode="auto">
          <a:xfrm>
            <a:off x="5845812" y="4748087"/>
            <a:ext cx="488498" cy="667551"/>
          </a:xfrm>
          <a:custGeom>
            <a:avLst/>
            <a:gdLst>
              <a:gd name="T0" fmla="*/ 45 w 312"/>
              <a:gd name="T1" fmla="*/ 44 h 449"/>
              <a:gd name="T2" fmla="*/ 0 w 312"/>
              <a:gd name="T3" fmla="*/ 150 h 449"/>
              <a:gd name="T4" fmla="*/ 9 w 312"/>
              <a:gd name="T5" fmla="*/ 152 h 449"/>
              <a:gd name="T6" fmla="*/ 11 w 312"/>
              <a:gd name="T7" fmla="*/ 176 h 449"/>
              <a:gd name="T8" fmla="*/ 31 w 312"/>
              <a:gd name="T9" fmla="*/ 256 h 449"/>
              <a:gd name="T10" fmla="*/ 44 w 312"/>
              <a:gd name="T11" fmla="*/ 303 h 449"/>
              <a:gd name="T12" fmla="*/ 51 w 312"/>
              <a:gd name="T13" fmla="*/ 389 h 449"/>
              <a:gd name="T14" fmla="*/ 55 w 312"/>
              <a:gd name="T15" fmla="*/ 419 h 449"/>
              <a:gd name="T16" fmla="*/ 88 w 312"/>
              <a:gd name="T17" fmla="*/ 447 h 449"/>
              <a:gd name="T18" fmla="*/ 157 w 312"/>
              <a:gd name="T19" fmla="*/ 448 h 449"/>
              <a:gd name="T20" fmla="*/ 177 w 312"/>
              <a:gd name="T21" fmla="*/ 449 h 449"/>
              <a:gd name="T22" fmla="*/ 223 w 312"/>
              <a:gd name="T23" fmla="*/ 447 h 449"/>
              <a:gd name="T24" fmla="*/ 253 w 312"/>
              <a:gd name="T25" fmla="*/ 428 h 449"/>
              <a:gd name="T26" fmla="*/ 260 w 312"/>
              <a:gd name="T27" fmla="*/ 389 h 449"/>
              <a:gd name="T28" fmla="*/ 267 w 312"/>
              <a:gd name="T29" fmla="*/ 303 h 449"/>
              <a:gd name="T30" fmla="*/ 281 w 312"/>
              <a:gd name="T31" fmla="*/ 256 h 449"/>
              <a:gd name="T32" fmla="*/ 308 w 312"/>
              <a:gd name="T33" fmla="*/ 181 h 449"/>
              <a:gd name="T34" fmla="*/ 312 w 312"/>
              <a:gd name="T35" fmla="*/ 151 h 449"/>
              <a:gd name="T36" fmla="*/ 156 w 312"/>
              <a:gd name="T37" fmla="*/ 0 h 449"/>
              <a:gd name="T38" fmla="*/ 253 w 312"/>
              <a:gd name="T39" fmla="*/ 57 h 449"/>
              <a:gd name="T40" fmla="*/ 293 w 312"/>
              <a:gd name="T41" fmla="*/ 150 h 449"/>
              <a:gd name="T42" fmla="*/ 293 w 312"/>
              <a:gd name="T43" fmla="*/ 150 h 449"/>
              <a:gd name="T44" fmla="*/ 293 w 312"/>
              <a:gd name="T45" fmla="*/ 151 h 449"/>
              <a:gd name="T46" fmla="*/ 290 w 312"/>
              <a:gd name="T47" fmla="*/ 177 h 449"/>
              <a:gd name="T48" fmla="*/ 264 w 312"/>
              <a:gd name="T49" fmla="*/ 248 h 449"/>
              <a:gd name="T50" fmla="*/ 242 w 312"/>
              <a:gd name="T51" fmla="*/ 390 h 449"/>
              <a:gd name="T52" fmla="*/ 241 w 312"/>
              <a:gd name="T53" fmla="*/ 405 h 449"/>
              <a:gd name="T54" fmla="*/ 220 w 312"/>
              <a:gd name="T55" fmla="*/ 429 h 449"/>
              <a:gd name="T56" fmla="*/ 200 w 312"/>
              <a:gd name="T57" fmla="*/ 430 h 449"/>
              <a:gd name="T58" fmla="*/ 157 w 312"/>
              <a:gd name="T59" fmla="*/ 430 h 449"/>
              <a:gd name="T60" fmla="*/ 155 w 312"/>
              <a:gd name="T61" fmla="*/ 430 h 449"/>
              <a:gd name="T62" fmla="*/ 90 w 312"/>
              <a:gd name="T63" fmla="*/ 438 h 449"/>
              <a:gd name="T64" fmla="*/ 74 w 312"/>
              <a:gd name="T65" fmla="*/ 418 h 449"/>
              <a:gd name="T66" fmla="*/ 61 w 312"/>
              <a:gd name="T67" fmla="*/ 389 h 449"/>
              <a:gd name="T68" fmla="*/ 62 w 312"/>
              <a:gd name="T69" fmla="*/ 299 h 449"/>
              <a:gd name="T70" fmla="*/ 47 w 312"/>
              <a:gd name="T71" fmla="*/ 247 h 449"/>
              <a:gd name="T72" fmla="*/ 20 w 312"/>
              <a:gd name="T73" fmla="*/ 174 h 449"/>
              <a:gd name="T74" fmla="*/ 18 w 312"/>
              <a:gd name="T75" fmla="*/ 152 h 449"/>
              <a:gd name="T76" fmla="*/ 18 w 312"/>
              <a:gd name="T77" fmla="*/ 150 h 449"/>
              <a:gd name="T78" fmla="*/ 18 w 312"/>
              <a:gd name="T79" fmla="*/ 150 h 449"/>
              <a:gd name="T80" fmla="*/ 18 w 312"/>
              <a:gd name="T81" fmla="*/ 150 h 449"/>
              <a:gd name="T82" fmla="*/ 58 w 312"/>
              <a:gd name="T83" fmla="*/ 57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2" h="449">
                <a:moveTo>
                  <a:pt x="156" y="9"/>
                </a:moveTo>
                <a:cubicBezTo>
                  <a:pt x="156" y="0"/>
                  <a:pt x="156" y="0"/>
                  <a:pt x="156" y="0"/>
                </a:cubicBezTo>
                <a:cubicBezTo>
                  <a:pt x="113" y="0"/>
                  <a:pt x="74" y="16"/>
                  <a:pt x="45" y="44"/>
                </a:cubicBezTo>
                <a:cubicBezTo>
                  <a:pt x="17" y="71"/>
                  <a:pt x="0" y="108"/>
                  <a:pt x="0" y="150"/>
                </a:cubicBezTo>
                <a:cubicBezTo>
                  <a:pt x="9" y="150"/>
                  <a:pt x="9" y="150"/>
                  <a:pt x="9" y="150"/>
                </a:cubicBezTo>
                <a:cubicBezTo>
                  <a:pt x="0" y="150"/>
                  <a:pt x="0" y="150"/>
                  <a:pt x="0" y="150"/>
                </a:cubicBezTo>
                <a:cubicBezTo>
                  <a:pt x="0" y="150"/>
                  <a:pt x="0" y="150"/>
                  <a:pt x="0" y="150"/>
                </a:cubicBezTo>
                <a:cubicBezTo>
                  <a:pt x="0" y="151"/>
                  <a:pt x="0" y="151"/>
                  <a:pt x="0" y="152"/>
                </a:cubicBezTo>
                <a:cubicBezTo>
                  <a:pt x="9" y="152"/>
                  <a:pt x="9" y="152"/>
                  <a:pt x="9" y="152"/>
                </a:cubicBezTo>
                <a:cubicBezTo>
                  <a:pt x="0" y="152"/>
                  <a:pt x="0" y="152"/>
                  <a:pt x="0" y="152"/>
                </a:cubicBezTo>
                <a:cubicBezTo>
                  <a:pt x="0" y="161"/>
                  <a:pt x="1" y="169"/>
                  <a:pt x="2" y="177"/>
                </a:cubicBezTo>
                <a:cubicBezTo>
                  <a:pt x="11" y="176"/>
                  <a:pt x="11" y="176"/>
                  <a:pt x="11" y="176"/>
                </a:cubicBezTo>
                <a:cubicBezTo>
                  <a:pt x="2" y="177"/>
                  <a:pt x="2" y="177"/>
                  <a:pt x="2" y="177"/>
                </a:cubicBezTo>
                <a:cubicBezTo>
                  <a:pt x="4" y="187"/>
                  <a:pt x="7" y="199"/>
                  <a:pt x="12" y="212"/>
                </a:cubicBezTo>
                <a:cubicBezTo>
                  <a:pt x="16" y="226"/>
                  <a:pt x="23" y="240"/>
                  <a:pt x="31" y="256"/>
                </a:cubicBezTo>
                <a:cubicBezTo>
                  <a:pt x="39" y="251"/>
                  <a:pt x="39" y="251"/>
                  <a:pt x="39" y="251"/>
                </a:cubicBezTo>
                <a:cubicBezTo>
                  <a:pt x="30" y="255"/>
                  <a:pt x="30" y="255"/>
                  <a:pt x="30" y="255"/>
                </a:cubicBezTo>
                <a:cubicBezTo>
                  <a:pt x="34" y="265"/>
                  <a:pt x="40" y="282"/>
                  <a:pt x="44" y="303"/>
                </a:cubicBezTo>
                <a:cubicBezTo>
                  <a:pt x="49" y="324"/>
                  <a:pt x="52" y="348"/>
                  <a:pt x="52" y="370"/>
                </a:cubicBezTo>
                <a:cubicBezTo>
                  <a:pt x="52" y="376"/>
                  <a:pt x="52" y="383"/>
                  <a:pt x="52" y="388"/>
                </a:cubicBezTo>
                <a:cubicBezTo>
                  <a:pt x="51" y="389"/>
                  <a:pt x="51" y="389"/>
                  <a:pt x="51" y="389"/>
                </a:cubicBezTo>
                <a:cubicBezTo>
                  <a:pt x="51" y="389"/>
                  <a:pt x="51" y="389"/>
                  <a:pt x="51" y="389"/>
                </a:cubicBezTo>
                <a:cubicBezTo>
                  <a:pt x="51" y="395"/>
                  <a:pt x="52" y="401"/>
                  <a:pt x="52" y="407"/>
                </a:cubicBezTo>
                <a:cubicBezTo>
                  <a:pt x="53" y="411"/>
                  <a:pt x="53" y="415"/>
                  <a:pt x="55" y="419"/>
                </a:cubicBezTo>
                <a:cubicBezTo>
                  <a:pt x="57" y="426"/>
                  <a:pt x="60" y="432"/>
                  <a:pt x="66" y="437"/>
                </a:cubicBezTo>
                <a:cubicBezTo>
                  <a:pt x="71" y="441"/>
                  <a:pt x="79" y="445"/>
                  <a:pt x="88" y="447"/>
                </a:cubicBezTo>
                <a:cubicBezTo>
                  <a:pt x="88" y="447"/>
                  <a:pt x="88" y="447"/>
                  <a:pt x="88" y="447"/>
                </a:cubicBezTo>
                <a:cubicBezTo>
                  <a:pt x="89" y="447"/>
                  <a:pt x="89" y="447"/>
                  <a:pt x="89" y="447"/>
                </a:cubicBezTo>
                <a:cubicBezTo>
                  <a:pt x="101" y="448"/>
                  <a:pt x="118" y="449"/>
                  <a:pt x="132" y="449"/>
                </a:cubicBezTo>
                <a:cubicBezTo>
                  <a:pt x="146" y="449"/>
                  <a:pt x="157" y="448"/>
                  <a:pt x="157" y="448"/>
                </a:cubicBezTo>
                <a:cubicBezTo>
                  <a:pt x="157" y="439"/>
                  <a:pt x="157" y="439"/>
                  <a:pt x="157" y="439"/>
                </a:cubicBezTo>
                <a:cubicBezTo>
                  <a:pt x="157" y="448"/>
                  <a:pt x="157" y="448"/>
                  <a:pt x="157" y="448"/>
                </a:cubicBezTo>
                <a:cubicBezTo>
                  <a:pt x="157" y="448"/>
                  <a:pt x="165" y="449"/>
                  <a:pt x="177" y="449"/>
                </a:cubicBezTo>
                <a:cubicBezTo>
                  <a:pt x="184" y="449"/>
                  <a:pt x="192" y="448"/>
                  <a:pt x="201" y="448"/>
                </a:cubicBezTo>
                <a:cubicBezTo>
                  <a:pt x="209" y="448"/>
                  <a:pt x="217" y="448"/>
                  <a:pt x="223" y="447"/>
                </a:cubicBezTo>
                <a:cubicBezTo>
                  <a:pt x="223" y="447"/>
                  <a:pt x="223" y="447"/>
                  <a:pt x="223" y="447"/>
                </a:cubicBezTo>
                <a:cubicBezTo>
                  <a:pt x="224" y="447"/>
                  <a:pt x="224" y="447"/>
                  <a:pt x="224" y="447"/>
                </a:cubicBezTo>
                <a:cubicBezTo>
                  <a:pt x="231" y="445"/>
                  <a:pt x="238" y="443"/>
                  <a:pt x="243" y="439"/>
                </a:cubicBezTo>
                <a:cubicBezTo>
                  <a:pt x="247" y="436"/>
                  <a:pt x="250" y="432"/>
                  <a:pt x="253" y="428"/>
                </a:cubicBezTo>
                <a:cubicBezTo>
                  <a:pt x="256" y="422"/>
                  <a:pt x="258" y="416"/>
                  <a:pt x="259" y="409"/>
                </a:cubicBezTo>
                <a:cubicBezTo>
                  <a:pt x="260" y="403"/>
                  <a:pt x="260" y="396"/>
                  <a:pt x="260" y="389"/>
                </a:cubicBezTo>
                <a:cubicBezTo>
                  <a:pt x="260" y="389"/>
                  <a:pt x="260" y="389"/>
                  <a:pt x="260" y="389"/>
                </a:cubicBezTo>
                <a:cubicBezTo>
                  <a:pt x="260" y="388"/>
                  <a:pt x="260" y="388"/>
                  <a:pt x="260" y="388"/>
                </a:cubicBezTo>
                <a:cubicBezTo>
                  <a:pt x="260" y="383"/>
                  <a:pt x="259" y="376"/>
                  <a:pt x="259" y="370"/>
                </a:cubicBezTo>
                <a:cubicBezTo>
                  <a:pt x="259" y="348"/>
                  <a:pt x="263" y="324"/>
                  <a:pt x="267" y="303"/>
                </a:cubicBezTo>
                <a:cubicBezTo>
                  <a:pt x="272" y="282"/>
                  <a:pt x="277" y="265"/>
                  <a:pt x="281" y="255"/>
                </a:cubicBezTo>
                <a:cubicBezTo>
                  <a:pt x="273" y="251"/>
                  <a:pt x="273" y="251"/>
                  <a:pt x="273" y="251"/>
                </a:cubicBezTo>
                <a:cubicBezTo>
                  <a:pt x="281" y="256"/>
                  <a:pt x="281" y="256"/>
                  <a:pt x="281" y="256"/>
                </a:cubicBezTo>
                <a:cubicBezTo>
                  <a:pt x="296" y="227"/>
                  <a:pt x="305" y="200"/>
                  <a:pt x="309" y="180"/>
                </a:cubicBezTo>
                <a:cubicBezTo>
                  <a:pt x="299" y="179"/>
                  <a:pt x="299" y="179"/>
                  <a:pt x="299" y="179"/>
                </a:cubicBezTo>
                <a:cubicBezTo>
                  <a:pt x="308" y="181"/>
                  <a:pt x="308" y="181"/>
                  <a:pt x="308" y="181"/>
                </a:cubicBezTo>
                <a:cubicBezTo>
                  <a:pt x="311" y="171"/>
                  <a:pt x="312" y="161"/>
                  <a:pt x="312" y="151"/>
                </a:cubicBezTo>
                <a:cubicBezTo>
                  <a:pt x="303" y="151"/>
                  <a:pt x="303" y="151"/>
                  <a:pt x="303" y="151"/>
                </a:cubicBezTo>
                <a:cubicBezTo>
                  <a:pt x="312" y="151"/>
                  <a:pt x="312" y="151"/>
                  <a:pt x="312" y="151"/>
                </a:cubicBezTo>
                <a:cubicBezTo>
                  <a:pt x="312" y="150"/>
                  <a:pt x="312" y="150"/>
                  <a:pt x="312" y="150"/>
                </a:cubicBezTo>
                <a:cubicBezTo>
                  <a:pt x="312" y="108"/>
                  <a:pt x="294" y="71"/>
                  <a:pt x="266" y="44"/>
                </a:cubicBezTo>
                <a:cubicBezTo>
                  <a:pt x="238" y="16"/>
                  <a:pt x="199" y="0"/>
                  <a:pt x="156" y="0"/>
                </a:cubicBezTo>
                <a:cubicBezTo>
                  <a:pt x="156" y="9"/>
                  <a:pt x="156" y="9"/>
                  <a:pt x="156" y="9"/>
                </a:cubicBezTo>
                <a:cubicBezTo>
                  <a:pt x="156" y="18"/>
                  <a:pt x="156" y="18"/>
                  <a:pt x="156" y="18"/>
                </a:cubicBezTo>
                <a:cubicBezTo>
                  <a:pt x="194" y="18"/>
                  <a:pt x="228" y="33"/>
                  <a:pt x="253" y="57"/>
                </a:cubicBezTo>
                <a:cubicBezTo>
                  <a:pt x="278" y="81"/>
                  <a:pt x="293" y="114"/>
                  <a:pt x="293" y="150"/>
                </a:cubicBezTo>
                <a:cubicBezTo>
                  <a:pt x="294" y="150"/>
                  <a:pt x="294" y="150"/>
                  <a:pt x="294" y="150"/>
                </a:cubicBezTo>
                <a:cubicBezTo>
                  <a:pt x="293" y="150"/>
                  <a:pt x="293" y="150"/>
                  <a:pt x="293" y="150"/>
                </a:cubicBezTo>
                <a:cubicBezTo>
                  <a:pt x="293" y="150"/>
                  <a:pt x="293" y="150"/>
                  <a:pt x="293" y="150"/>
                </a:cubicBezTo>
                <a:cubicBezTo>
                  <a:pt x="294" y="150"/>
                  <a:pt x="294" y="150"/>
                  <a:pt x="294" y="150"/>
                </a:cubicBezTo>
                <a:cubicBezTo>
                  <a:pt x="293" y="150"/>
                  <a:pt x="293" y="150"/>
                  <a:pt x="293" y="150"/>
                </a:cubicBezTo>
                <a:cubicBezTo>
                  <a:pt x="293" y="150"/>
                  <a:pt x="293" y="150"/>
                  <a:pt x="293" y="150"/>
                </a:cubicBezTo>
                <a:cubicBezTo>
                  <a:pt x="293" y="151"/>
                  <a:pt x="293" y="151"/>
                  <a:pt x="293" y="151"/>
                </a:cubicBezTo>
                <a:cubicBezTo>
                  <a:pt x="293" y="151"/>
                  <a:pt x="293" y="151"/>
                  <a:pt x="293" y="151"/>
                </a:cubicBezTo>
                <a:cubicBezTo>
                  <a:pt x="293" y="160"/>
                  <a:pt x="292" y="168"/>
                  <a:pt x="291" y="177"/>
                </a:cubicBezTo>
                <a:cubicBezTo>
                  <a:pt x="290" y="177"/>
                  <a:pt x="290" y="177"/>
                  <a:pt x="290" y="177"/>
                </a:cubicBezTo>
                <a:cubicBezTo>
                  <a:pt x="290" y="177"/>
                  <a:pt x="290" y="177"/>
                  <a:pt x="290" y="177"/>
                </a:cubicBezTo>
                <a:cubicBezTo>
                  <a:pt x="287" y="195"/>
                  <a:pt x="279" y="220"/>
                  <a:pt x="265" y="247"/>
                </a:cubicBezTo>
                <a:cubicBezTo>
                  <a:pt x="265" y="248"/>
                  <a:pt x="265" y="248"/>
                  <a:pt x="265" y="248"/>
                </a:cubicBezTo>
                <a:cubicBezTo>
                  <a:pt x="264" y="248"/>
                  <a:pt x="264" y="248"/>
                  <a:pt x="264" y="248"/>
                </a:cubicBezTo>
                <a:cubicBezTo>
                  <a:pt x="260" y="259"/>
                  <a:pt x="254" y="277"/>
                  <a:pt x="249" y="299"/>
                </a:cubicBezTo>
                <a:cubicBezTo>
                  <a:pt x="245" y="321"/>
                  <a:pt x="241" y="346"/>
                  <a:pt x="241" y="370"/>
                </a:cubicBezTo>
                <a:cubicBezTo>
                  <a:pt x="241" y="377"/>
                  <a:pt x="241" y="384"/>
                  <a:pt x="242" y="390"/>
                </a:cubicBezTo>
                <a:cubicBezTo>
                  <a:pt x="251" y="389"/>
                  <a:pt x="251" y="389"/>
                  <a:pt x="251" y="389"/>
                </a:cubicBezTo>
                <a:cubicBezTo>
                  <a:pt x="242" y="389"/>
                  <a:pt x="242" y="389"/>
                  <a:pt x="242" y="389"/>
                </a:cubicBezTo>
                <a:cubicBezTo>
                  <a:pt x="242" y="395"/>
                  <a:pt x="242" y="400"/>
                  <a:pt x="241" y="405"/>
                </a:cubicBezTo>
                <a:cubicBezTo>
                  <a:pt x="241" y="408"/>
                  <a:pt x="240" y="411"/>
                  <a:pt x="239" y="414"/>
                </a:cubicBezTo>
                <a:cubicBezTo>
                  <a:pt x="238" y="418"/>
                  <a:pt x="236" y="421"/>
                  <a:pt x="233" y="423"/>
                </a:cubicBezTo>
                <a:cubicBezTo>
                  <a:pt x="230" y="426"/>
                  <a:pt x="227" y="428"/>
                  <a:pt x="220" y="429"/>
                </a:cubicBezTo>
                <a:cubicBezTo>
                  <a:pt x="222" y="438"/>
                  <a:pt x="222" y="438"/>
                  <a:pt x="222" y="438"/>
                </a:cubicBezTo>
                <a:cubicBezTo>
                  <a:pt x="221" y="429"/>
                  <a:pt x="221" y="429"/>
                  <a:pt x="221" y="429"/>
                </a:cubicBezTo>
                <a:cubicBezTo>
                  <a:pt x="216" y="429"/>
                  <a:pt x="208" y="430"/>
                  <a:pt x="200" y="430"/>
                </a:cubicBezTo>
                <a:cubicBezTo>
                  <a:pt x="192" y="430"/>
                  <a:pt x="184" y="430"/>
                  <a:pt x="177" y="430"/>
                </a:cubicBezTo>
                <a:cubicBezTo>
                  <a:pt x="171" y="430"/>
                  <a:pt x="166" y="430"/>
                  <a:pt x="163" y="430"/>
                </a:cubicBezTo>
                <a:cubicBezTo>
                  <a:pt x="159" y="430"/>
                  <a:pt x="157" y="430"/>
                  <a:pt x="157" y="430"/>
                </a:cubicBezTo>
                <a:cubicBezTo>
                  <a:pt x="157" y="430"/>
                  <a:pt x="157" y="430"/>
                  <a:pt x="157" y="430"/>
                </a:cubicBezTo>
                <a:cubicBezTo>
                  <a:pt x="157" y="430"/>
                  <a:pt x="157" y="430"/>
                  <a:pt x="157" y="430"/>
                </a:cubicBezTo>
                <a:cubicBezTo>
                  <a:pt x="157" y="430"/>
                  <a:pt x="156" y="430"/>
                  <a:pt x="155" y="430"/>
                </a:cubicBezTo>
                <a:cubicBezTo>
                  <a:pt x="151" y="430"/>
                  <a:pt x="143" y="430"/>
                  <a:pt x="132" y="430"/>
                </a:cubicBezTo>
                <a:cubicBezTo>
                  <a:pt x="119" y="430"/>
                  <a:pt x="102" y="430"/>
                  <a:pt x="91" y="429"/>
                </a:cubicBezTo>
                <a:cubicBezTo>
                  <a:pt x="90" y="438"/>
                  <a:pt x="90" y="438"/>
                  <a:pt x="90" y="438"/>
                </a:cubicBezTo>
                <a:cubicBezTo>
                  <a:pt x="92" y="429"/>
                  <a:pt x="92" y="429"/>
                  <a:pt x="92" y="429"/>
                </a:cubicBezTo>
                <a:cubicBezTo>
                  <a:pt x="86" y="427"/>
                  <a:pt x="82" y="425"/>
                  <a:pt x="79" y="423"/>
                </a:cubicBezTo>
                <a:cubicBezTo>
                  <a:pt x="77" y="422"/>
                  <a:pt x="75" y="420"/>
                  <a:pt x="74" y="418"/>
                </a:cubicBezTo>
                <a:cubicBezTo>
                  <a:pt x="72" y="415"/>
                  <a:pt x="71" y="411"/>
                  <a:pt x="71" y="406"/>
                </a:cubicBezTo>
                <a:cubicBezTo>
                  <a:pt x="70" y="401"/>
                  <a:pt x="70" y="396"/>
                  <a:pt x="70" y="389"/>
                </a:cubicBezTo>
                <a:cubicBezTo>
                  <a:pt x="61" y="389"/>
                  <a:pt x="61" y="389"/>
                  <a:pt x="61" y="389"/>
                </a:cubicBezTo>
                <a:cubicBezTo>
                  <a:pt x="70" y="390"/>
                  <a:pt x="70" y="390"/>
                  <a:pt x="70" y="390"/>
                </a:cubicBezTo>
                <a:cubicBezTo>
                  <a:pt x="70" y="384"/>
                  <a:pt x="71" y="377"/>
                  <a:pt x="71" y="370"/>
                </a:cubicBezTo>
                <a:cubicBezTo>
                  <a:pt x="71" y="346"/>
                  <a:pt x="67" y="321"/>
                  <a:pt x="62" y="299"/>
                </a:cubicBezTo>
                <a:cubicBezTo>
                  <a:pt x="58" y="277"/>
                  <a:pt x="52" y="259"/>
                  <a:pt x="47" y="248"/>
                </a:cubicBezTo>
                <a:cubicBezTo>
                  <a:pt x="47" y="248"/>
                  <a:pt x="47" y="248"/>
                  <a:pt x="47" y="248"/>
                </a:cubicBezTo>
                <a:cubicBezTo>
                  <a:pt x="47" y="247"/>
                  <a:pt x="47" y="247"/>
                  <a:pt x="47" y="247"/>
                </a:cubicBezTo>
                <a:cubicBezTo>
                  <a:pt x="39" y="233"/>
                  <a:pt x="33" y="219"/>
                  <a:pt x="29" y="206"/>
                </a:cubicBezTo>
                <a:cubicBezTo>
                  <a:pt x="24" y="194"/>
                  <a:pt x="22" y="183"/>
                  <a:pt x="20" y="174"/>
                </a:cubicBezTo>
                <a:cubicBezTo>
                  <a:pt x="20" y="174"/>
                  <a:pt x="20" y="174"/>
                  <a:pt x="20" y="174"/>
                </a:cubicBezTo>
                <a:cubicBezTo>
                  <a:pt x="20" y="174"/>
                  <a:pt x="20" y="174"/>
                  <a:pt x="20" y="174"/>
                </a:cubicBezTo>
                <a:cubicBezTo>
                  <a:pt x="19" y="167"/>
                  <a:pt x="18" y="160"/>
                  <a:pt x="18" y="152"/>
                </a:cubicBezTo>
                <a:cubicBezTo>
                  <a:pt x="18" y="152"/>
                  <a:pt x="18" y="152"/>
                  <a:pt x="18" y="152"/>
                </a:cubicBezTo>
                <a:cubicBezTo>
                  <a:pt x="18" y="152"/>
                  <a:pt x="18" y="152"/>
                  <a:pt x="18" y="152"/>
                </a:cubicBezTo>
                <a:cubicBezTo>
                  <a:pt x="18" y="151"/>
                  <a:pt x="18" y="151"/>
                  <a:pt x="18" y="150"/>
                </a:cubicBezTo>
                <a:cubicBezTo>
                  <a:pt x="18" y="150"/>
                  <a:pt x="18" y="150"/>
                  <a:pt x="18" y="150"/>
                </a:cubicBezTo>
                <a:cubicBezTo>
                  <a:pt x="18" y="150"/>
                  <a:pt x="18" y="150"/>
                  <a:pt x="18" y="150"/>
                </a:cubicBezTo>
                <a:cubicBezTo>
                  <a:pt x="13" y="150"/>
                  <a:pt x="13" y="150"/>
                  <a:pt x="13" y="150"/>
                </a:cubicBezTo>
                <a:cubicBezTo>
                  <a:pt x="18" y="150"/>
                  <a:pt x="18" y="150"/>
                  <a:pt x="18" y="150"/>
                </a:cubicBezTo>
                <a:cubicBezTo>
                  <a:pt x="18" y="150"/>
                  <a:pt x="18" y="150"/>
                  <a:pt x="18" y="150"/>
                </a:cubicBezTo>
                <a:cubicBezTo>
                  <a:pt x="13" y="150"/>
                  <a:pt x="13" y="150"/>
                  <a:pt x="13" y="150"/>
                </a:cubicBezTo>
                <a:cubicBezTo>
                  <a:pt x="18" y="150"/>
                  <a:pt x="18" y="150"/>
                  <a:pt x="18" y="150"/>
                </a:cubicBezTo>
                <a:cubicBezTo>
                  <a:pt x="18" y="150"/>
                  <a:pt x="18" y="150"/>
                  <a:pt x="18" y="150"/>
                </a:cubicBezTo>
                <a:cubicBezTo>
                  <a:pt x="18" y="150"/>
                  <a:pt x="18" y="150"/>
                  <a:pt x="18" y="150"/>
                </a:cubicBezTo>
                <a:cubicBezTo>
                  <a:pt x="18" y="114"/>
                  <a:pt x="33" y="81"/>
                  <a:pt x="58" y="57"/>
                </a:cubicBezTo>
                <a:cubicBezTo>
                  <a:pt x="83" y="33"/>
                  <a:pt x="117" y="18"/>
                  <a:pt x="156" y="18"/>
                </a:cubicBezTo>
                <a:lnTo>
                  <a:pt x="156" y="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53" name="Freeform 74"/>
          <p:cNvSpPr/>
          <p:nvPr/>
        </p:nvSpPr>
        <p:spPr bwMode="auto">
          <a:xfrm>
            <a:off x="5972019" y="5429751"/>
            <a:ext cx="234598" cy="36694"/>
          </a:xfrm>
          <a:custGeom>
            <a:avLst/>
            <a:gdLst>
              <a:gd name="T0" fmla="*/ 134 w 150"/>
              <a:gd name="T1" fmla="*/ 0 h 25"/>
              <a:gd name="T2" fmla="*/ 16 w 150"/>
              <a:gd name="T3" fmla="*/ 0 h 25"/>
              <a:gd name="T4" fmla="*/ 0 w 150"/>
              <a:gd name="T5" fmla="*/ 6 h 25"/>
              <a:gd name="T6" fmla="*/ 0 w 150"/>
              <a:gd name="T7" fmla="*/ 11 h 25"/>
              <a:gd name="T8" fmla="*/ 16 w 150"/>
              <a:gd name="T9" fmla="*/ 18 h 25"/>
              <a:gd name="T10" fmla="*/ 27 w 150"/>
              <a:gd name="T11" fmla="*/ 18 h 25"/>
              <a:gd name="T12" fmla="*/ 27 w 150"/>
              <a:gd name="T13" fmla="*/ 21 h 25"/>
              <a:gd name="T14" fmla="*/ 38 w 150"/>
              <a:gd name="T15" fmla="*/ 25 h 25"/>
              <a:gd name="T16" fmla="*/ 112 w 150"/>
              <a:gd name="T17" fmla="*/ 25 h 25"/>
              <a:gd name="T18" fmla="*/ 122 w 150"/>
              <a:gd name="T19" fmla="*/ 21 h 25"/>
              <a:gd name="T20" fmla="*/ 122 w 150"/>
              <a:gd name="T21" fmla="*/ 18 h 25"/>
              <a:gd name="T22" fmla="*/ 134 w 150"/>
              <a:gd name="T23" fmla="*/ 18 h 25"/>
              <a:gd name="T24" fmla="*/ 150 w 150"/>
              <a:gd name="T25" fmla="*/ 11 h 25"/>
              <a:gd name="T26" fmla="*/ 150 w 150"/>
              <a:gd name="T27" fmla="*/ 6 h 25"/>
              <a:gd name="T28" fmla="*/ 134 w 150"/>
              <a:gd name="T29"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0" h="25">
                <a:moveTo>
                  <a:pt x="134" y="0"/>
                </a:moveTo>
                <a:cubicBezTo>
                  <a:pt x="16" y="0"/>
                  <a:pt x="16" y="0"/>
                  <a:pt x="16" y="0"/>
                </a:cubicBezTo>
                <a:cubicBezTo>
                  <a:pt x="7" y="0"/>
                  <a:pt x="0" y="3"/>
                  <a:pt x="0" y="6"/>
                </a:cubicBezTo>
                <a:cubicBezTo>
                  <a:pt x="0" y="11"/>
                  <a:pt x="0" y="11"/>
                  <a:pt x="0" y="11"/>
                </a:cubicBezTo>
                <a:cubicBezTo>
                  <a:pt x="0" y="15"/>
                  <a:pt x="7" y="18"/>
                  <a:pt x="16" y="18"/>
                </a:cubicBezTo>
                <a:cubicBezTo>
                  <a:pt x="27" y="18"/>
                  <a:pt x="27" y="18"/>
                  <a:pt x="27" y="18"/>
                </a:cubicBezTo>
                <a:cubicBezTo>
                  <a:pt x="27" y="21"/>
                  <a:pt x="27" y="21"/>
                  <a:pt x="27" y="21"/>
                </a:cubicBezTo>
                <a:cubicBezTo>
                  <a:pt x="27" y="23"/>
                  <a:pt x="32" y="25"/>
                  <a:pt x="38" y="25"/>
                </a:cubicBezTo>
                <a:cubicBezTo>
                  <a:pt x="112" y="25"/>
                  <a:pt x="112" y="25"/>
                  <a:pt x="112" y="25"/>
                </a:cubicBezTo>
                <a:cubicBezTo>
                  <a:pt x="118" y="25"/>
                  <a:pt x="122" y="23"/>
                  <a:pt x="122" y="21"/>
                </a:cubicBezTo>
                <a:cubicBezTo>
                  <a:pt x="122" y="18"/>
                  <a:pt x="122" y="18"/>
                  <a:pt x="122" y="18"/>
                </a:cubicBezTo>
                <a:cubicBezTo>
                  <a:pt x="134" y="18"/>
                  <a:pt x="134" y="18"/>
                  <a:pt x="134" y="18"/>
                </a:cubicBezTo>
                <a:cubicBezTo>
                  <a:pt x="143" y="18"/>
                  <a:pt x="150" y="15"/>
                  <a:pt x="150" y="11"/>
                </a:cubicBezTo>
                <a:cubicBezTo>
                  <a:pt x="150" y="6"/>
                  <a:pt x="150" y="6"/>
                  <a:pt x="150" y="6"/>
                </a:cubicBezTo>
                <a:cubicBezTo>
                  <a:pt x="150" y="3"/>
                  <a:pt x="143" y="0"/>
                  <a:pt x="13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54" name="Freeform 75"/>
          <p:cNvSpPr/>
          <p:nvPr/>
        </p:nvSpPr>
        <p:spPr bwMode="auto">
          <a:xfrm>
            <a:off x="6049229" y="4846879"/>
            <a:ext cx="77209" cy="290730"/>
          </a:xfrm>
          <a:custGeom>
            <a:avLst/>
            <a:gdLst>
              <a:gd name="T0" fmla="*/ 32 w 49"/>
              <a:gd name="T1" fmla="*/ 195 h 196"/>
              <a:gd name="T2" fmla="*/ 49 w 49"/>
              <a:gd name="T3" fmla="*/ 4 h 196"/>
              <a:gd name="T4" fmla="*/ 40 w 49"/>
              <a:gd name="T5" fmla="*/ 0 h 196"/>
              <a:gd name="T6" fmla="*/ 6 w 49"/>
              <a:gd name="T7" fmla="*/ 6 h 196"/>
              <a:gd name="T8" fmla="*/ 0 w 49"/>
              <a:gd name="T9" fmla="*/ 18 h 196"/>
              <a:gd name="T10" fmla="*/ 18 w 49"/>
              <a:gd name="T11" fmla="*/ 192 h 196"/>
              <a:gd name="T12" fmla="*/ 32 w 49"/>
              <a:gd name="T13" fmla="*/ 195 h 196"/>
            </a:gdLst>
            <a:ahLst/>
            <a:cxnLst>
              <a:cxn ang="0">
                <a:pos x="T0" y="T1"/>
              </a:cxn>
              <a:cxn ang="0">
                <a:pos x="T2" y="T3"/>
              </a:cxn>
              <a:cxn ang="0">
                <a:pos x="T4" y="T5"/>
              </a:cxn>
              <a:cxn ang="0">
                <a:pos x="T6" y="T7"/>
              </a:cxn>
              <a:cxn ang="0">
                <a:pos x="T8" y="T9"/>
              </a:cxn>
              <a:cxn ang="0">
                <a:pos x="T10" y="T11"/>
              </a:cxn>
              <a:cxn ang="0">
                <a:pos x="T12" y="T13"/>
              </a:cxn>
            </a:cxnLst>
            <a:rect l="0" t="0" r="r" b="b"/>
            <a:pathLst>
              <a:path w="49" h="196">
                <a:moveTo>
                  <a:pt x="32" y="195"/>
                </a:moveTo>
                <a:cubicBezTo>
                  <a:pt x="38" y="127"/>
                  <a:pt x="49" y="15"/>
                  <a:pt x="49" y="4"/>
                </a:cubicBezTo>
                <a:cubicBezTo>
                  <a:pt x="48" y="2"/>
                  <a:pt x="43" y="0"/>
                  <a:pt x="40" y="0"/>
                </a:cubicBezTo>
                <a:cubicBezTo>
                  <a:pt x="34" y="0"/>
                  <a:pt x="13" y="4"/>
                  <a:pt x="6" y="6"/>
                </a:cubicBezTo>
                <a:cubicBezTo>
                  <a:pt x="3" y="8"/>
                  <a:pt x="0" y="14"/>
                  <a:pt x="0" y="18"/>
                </a:cubicBezTo>
                <a:cubicBezTo>
                  <a:pt x="2" y="37"/>
                  <a:pt x="12" y="130"/>
                  <a:pt x="18" y="192"/>
                </a:cubicBezTo>
                <a:cubicBezTo>
                  <a:pt x="19" y="194"/>
                  <a:pt x="31" y="196"/>
                  <a:pt x="32" y="19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55" name="Freeform 76"/>
          <p:cNvSpPr/>
          <p:nvPr/>
        </p:nvSpPr>
        <p:spPr bwMode="auto">
          <a:xfrm>
            <a:off x="6050714" y="5196885"/>
            <a:ext cx="78695" cy="74800"/>
          </a:xfrm>
          <a:custGeom>
            <a:avLst/>
            <a:gdLst>
              <a:gd name="T0" fmla="*/ 26 w 50"/>
              <a:gd name="T1" fmla="*/ 0 h 50"/>
              <a:gd name="T2" fmla="*/ 7 w 50"/>
              <a:gd name="T3" fmla="*/ 7 h 50"/>
              <a:gd name="T4" fmla="*/ 0 w 50"/>
              <a:gd name="T5" fmla="*/ 25 h 50"/>
              <a:gd name="T6" fmla="*/ 6 w 50"/>
              <a:gd name="T7" fmla="*/ 44 h 50"/>
              <a:gd name="T8" fmla="*/ 23 w 50"/>
              <a:gd name="T9" fmla="*/ 50 h 50"/>
              <a:gd name="T10" fmla="*/ 43 w 50"/>
              <a:gd name="T11" fmla="*/ 43 h 50"/>
              <a:gd name="T12" fmla="*/ 50 w 50"/>
              <a:gd name="T13" fmla="*/ 25 h 50"/>
              <a:gd name="T14" fmla="*/ 42 w 50"/>
              <a:gd name="T15" fmla="*/ 6 h 50"/>
              <a:gd name="T16" fmla="*/ 26 w 50"/>
              <a:gd name="T17"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50">
                <a:moveTo>
                  <a:pt x="26" y="0"/>
                </a:moveTo>
                <a:cubicBezTo>
                  <a:pt x="20" y="0"/>
                  <a:pt x="12" y="2"/>
                  <a:pt x="7" y="7"/>
                </a:cubicBezTo>
                <a:cubicBezTo>
                  <a:pt x="2" y="12"/>
                  <a:pt x="0" y="19"/>
                  <a:pt x="0" y="25"/>
                </a:cubicBezTo>
                <a:cubicBezTo>
                  <a:pt x="0" y="33"/>
                  <a:pt x="2" y="39"/>
                  <a:pt x="6" y="44"/>
                </a:cubicBezTo>
                <a:cubicBezTo>
                  <a:pt x="11" y="49"/>
                  <a:pt x="18" y="50"/>
                  <a:pt x="23" y="50"/>
                </a:cubicBezTo>
                <a:cubicBezTo>
                  <a:pt x="31" y="50"/>
                  <a:pt x="38" y="48"/>
                  <a:pt x="43" y="43"/>
                </a:cubicBezTo>
                <a:cubicBezTo>
                  <a:pt x="48" y="38"/>
                  <a:pt x="50" y="29"/>
                  <a:pt x="50" y="25"/>
                </a:cubicBezTo>
                <a:cubicBezTo>
                  <a:pt x="50" y="19"/>
                  <a:pt x="48" y="12"/>
                  <a:pt x="42" y="6"/>
                </a:cubicBezTo>
                <a:cubicBezTo>
                  <a:pt x="38" y="2"/>
                  <a:pt x="31" y="0"/>
                  <a:pt x="26"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56" name="Freeform 77"/>
          <p:cNvSpPr/>
          <p:nvPr/>
        </p:nvSpPr>
        <p:spPr bwMode="auto">
          <a:xfrm>
            <a:off x="6070016" y="4501107"/>
            <a:ext cx="40090" cy="142543"/>
          </a:xfrm>
          <a:custGeom>
            <a:avLst/>
            <a:gdLst>
              <a:gd name="T0" fmla="*/ 0 w 27"/>
              <a:gd name="T1" fmla="*/ 0 h 101"/>
              <a:gd name="T2" fmla="*/ 0 w 27"/>
              <a:gd name="T3" fmla="*/ 101 h 101"/>
              <a:gd name="T4" fmla="*/ 27 w 27"/>
              <a:gd name="T5" fmla="*/ 101 h 101"/>
              <a:gd name="T6" fmla="*/ 26 w 27"/>
              <a:gd name="T7" fmla="*/ 0 h 101"/>
              <a:gd name="T8" fmla="*/ 0 w 27"/>
              <a:gd name="T9" fmla="*/ 0 h 101"/>
            </a:gdLst>
            <a:ahLst/>
            <a:cxnLst>
              <a:cxn ang="0">
                <a:pos x="T0" y="T1"/>
              </a:cxn>
              <a:cxn ang="0">
                <a:pos x="T2" y="T3"/>
              </a:cxn>
              <a:cxn ang="0">
                <a:pos x="T4" y="T5"/>
              </a:cxn>
              <a:cxn ang="0">
                <a:pos x="T6" y="T7"/>
              </a:cxn>
              <a:cxn ang="0">
                <a:pos x="T8" y="T9"/>
              </a:cxn>
            </a:cxnLst>
            <a:rect l="0" t="0" r="r" b="b"/>
            <a:pathLst>
              <a:path w="27" h="101">
                <a:moveTo>
                  <a:pt x="0" y="0"/>
                </a:moveTo>
                <a:lnTo>
                  <a:pt x="0" y="101"/>
                </a:lnTo>
                <a:lnTo>
                  <a:pt x="27" y="101"/>
                </a:lnTo>
                <a:lnTo>
                  <a:pt x="26"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57" name="Freeform 78"/>
          <p:cNvSpPr/>
          <p:nvPr/>
        </p:nvSpPr>
        <p:spPr bwMode="auto">
          <a:xfrm>
            <a:off x="6245222" y="4564617"/>
            <a:ext cx="115814" cy="142543"/>
          </a:xfrm>
          <a:custGeom>
            <a:avLst/>
            <a:gdLst>
              <a:gd name="T0" fmla="*/ 0 w 78"/>
              <a:gd name="T1" fmla="*/ 85 h 101"/>
              <a:gd name="T2" fmla="*/ 22 w 78"/>
              <a:gd name="T3" fmla="*/ 101 h 101"/>
              <a:gd name="T4" fmla="*/ 78 w 78"/>
              <a:gd name="T5" fmla="*/ 15 h 101"/>
              <a:gd name="T6" fmla="*/ 56 w 78"/>
              <a:gd name="T7" fmla="*/ 0 h 101"/>
              <a:gd name="T8" fmla="*/ 0 w 78"/>
              <a:gd name="T9" fmla="*/ 85 h 101"/>
            </a:gdLst>
            <a:ahLst/>
            <a:cxnLst>
              <a:cxn ang="0">
                <a:pos x="T0" y="T1"/>
              </a:cxn>
              <a:cxn ang="0">
                <a:pos x="T2" y="T3"/>
              </a:cxn>
              <a:cxn ang="0">
                <a:pos x="T4" y="T5"/>
              </a:cxn>
              <a:cxn ang="0">
                <a:pos x="T6" y="T7"/>
              </a:cxn>
              <a:cxn ang="0">
                <a:pos x="T8" y="T9"/>
              </a:cxn>
            </a:cxnLst>
            <a:rect l="0" t="0" r="r" b="b"/>
            <a:pathLst>
              <a:path w="78" h="101">
                <a:moveTo>
                  <a:pt x="0" y="85"/>
                </a:moveTo>
                <a:lnTo>
                  <a:pt x="22" y="101"/>
                </a:lnTo>
                <a:lnTo>
                  <a:pt x="78" y="15"/>
                </a:lnTo>
                <a:lnTo>
                  <a:pt x="56" y="0"/>
                </a:lnTo>
                <a:lnTo>
                  <a:pt x="0" y="8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58" name="Freeform 79"/>
          <p:cNvSpPr/>
          <p:nvPr/>
        </p:nvSpPr>
        <p:spPr bwMode="auto">
          <a:xfrm>
            <a:off x="6366975" y="4753732"/>
            <a:ext cx="152934" cy="91736"/>
          </a:xfrm>
          <a:custGeom>
            <a:avLst/>
            <a:gdLst>
              <a:gd name="T0" fmla="*/ 0 w 103"/>
              <a:gd name="T1" fmla="*/ 40 h 65"/>
              <a:gd name="T2" fmla="*/ 11 w 103"/>
              <a:gd name="T3" fmla="*/ 65 h 65"/>
              <a:gd name="T4" fmla="*/ 103 w 103"/>
              <a:gd name="T5" fmla="*/ 25 h 65"/>
              <a:gd name="T6" fmla="*/ 93 w 103"/>
              <a:gd name="T7" fmla="*/ 0 h 65"/>
              <a:gd name="T8" fmla="*/ 0 w 103"/>
              <a:gd name="T9" fmla="*/ 40 h 65"/>
            </a:gdLst>
            <a:ahLst/>
            <a:cxnLst>
              <a:cxn ang="0">
                <a:pos x="T0" y="T1"/>
              </a:cxn>
              <a:cxn ang="0">
                <a:pos x="T2" y="T3"/>
              </a:cxn>
              <a:cxn ang="0">
                <a:pos x="T4" y="T5"/>
              </a:cxn>
              <a:cxn ang="0">
                <a:pos x="T6" y="T7"/>
              </a:cxn>
              <a:cxn ang="0">
                <a:pos x="T8" y="T9"/>
              </a:cxn>
            </a:cxnLst>
            <a:rect l="0" t="0" r="r" b="b"/>
            <a:pathLst>
              <a:path w="103" h="65">
                <a:moveTo>
                  <a:pt x="0" y="40"/>
                </a:moveTo>
                <a:lnTo>
                  <a:pt x="11" y="65"/>
                </a:lnTo>
                <a:lnTo>
                  <a:pt x="103" y="25"/>
                </a:lnTo>
                <a:lnTo>
                  <a:pt x="93" y="0"/>
                </a:lnTo>
                <a:lnTo>
                  <a:pt x="0" y="4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59" name="Freeform 80"/>
          <p:cNvSpPr/>
          <p:nvPr/>
        </p:nvSpPr>
        <p:spPr bwMode="auto">
          <a:xfrm>
            <a:off x="6389247" y="4978131"/>
            <a:ext cx="154419" cy="63510"/>
          </a:xfrm>
          <a:custGeom>
            <a:avLst/>
            <a:gdLst>
              <a:gd name="T0" fmla="*/ 0 w 104"/>
              <a:gd name="T1" fmla="*/ 27 h 45"/>
              <a:gd name="T2" fmla="*/ 100 w 104"/>
              <a:gd name="T3" fmla="*/ 45 h 45"/>
              <a:gd name="T4" fmla="*/ 104 w 104"/>
              <a:gd name="T5" fmla="*/ 18 h 45"/>
              <a:gd name="T6" fmla="*/ 5 w 104"/>
              <a:gd name="T7" fmla="*/ 0 h 45"/>
              <a:gd name="T8" fmla="*/ 0 w 104"/>
              <a:gd name="T9" fmla="*/ 27 h 45"/>
            </a:gdLst>
            <a:ahLst/>
            <a:cxnLst>
              <a:cxn ang="0">
                <a:pos x="T0" y="T1"/>
              </a:cxn>
              <a:cxn ang="0">
                <a:pos x="T2" y="T3"/>
              </a:cxn>
              <a:cxn ang="0">
                <a:pos x="T4" y="T5"/>
              </a:cxn>
              <a:cxn ang="0">
                <a:pos x="T6" y="T7"/>
              </a:cxn>
              <a:cxn ang="0">
                <a:pos x="T8" y="T9"/>
              </a:cxn>
            </a:cxnLst>
            <a:rect l="0" t="0" r="r" b="b"/>
            <a:pathLst>
              <a:path w="104" h="45">
                <a:moveTo>
                  <a:pt x="0" y="27"/>
                </a:moveTo>
                <a:lnTo>
                  <a:pt x="100" y="45"/>
                </a:lnTo>
                <a:lnTo>
                  <a:pt x="104" y="18"/>
                </a:lnTo>
                <a:lnTo>
                  <a:pt x="5" y="0"/>
                </a:lnTo>
                <a:lnTo>
                  <a:pt x="0" y="2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60" name="Freeform 81"/>
          <p:cNvSpPr/>
          <p:nvPr/>
        </p:nvSpPr>
        <p:spPr bwMode="auto">
          <a:xfrm>
            <a:off x="5813147" y="4564617"/>
            <a:ext cx="115814" cy="142543"/>
          </a:xfrm>
          <a:custGeom>
            <a:avLst/>
            <a:gdLst>
              <a:gd name="T0" fmla="*/ 0 w 78"/>
              <a:gd name="T1" fmla="*/ 15 h 101"/>
              <a:gd name="T2" fmla="*/ 56 w 78"/>
              <a:gd name="T3" fmla="*/ 101 h 101"/>
              <a:gd name="T4" fmla="*/ 78 w 78"/>
              <a:gd name="T5" fmla="*/ 85 h 101"/>
              <a:gd name="T6" fmla="*/ 22 w 78"/>
              <a:gd name="T7" fmla="*/ 0 h 101"/>
              <a:gd name="T8" fmla="*/ 0 w 78"/>
              <a:gd name="T9" fmla="*/ 15 h 101"/>
            </a:gdLst>
            <a:ahLst/>
            <a:cxnLst>
              <a:cxn ang="0">
                <a:pos x="T0" y="T1"/>
              </a:cxn>
              <a:cxn ang="0">
                <a:pos x="T2" y="T3"/>
              </a:cxn>
              <a:cxn ang="0">
                <a:pos x="T4" y="T5"/>
              </a:cxn>
              <a:cxn ang="0">
                <a:pos x="T6" y="T7"/>
              </a:cxn>
              <a:cxn ang="0">
                <a:pos x="T8" y="T9"/>
              </a:cxn>
            </a:cxnLst>
            <a:rect l="0" t="0" r="r" b="b"/>
            <a:pathLst>
              <a:path w="78" h="101">
                <a:moveTo>
                  <a:pt x="0" y="15"/>
                </a:moveTo>
                <a:lnTo>
                  <a:pt x="56" y="101"/>
                </a:lnTo>
                <a:lnTo>
                  <a:pt x="78" y="85"/>
                </a:lnTo>
                <a:lnTo>
                  <a:pt x="22" y="0"/>
                </a:lnTo>
                <a:lnTo>
                  <a:pt x="0" y="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61" name="Freeform 82"/>
          <p:cNvSpPr/>
          <p:nvPr/>
        </p:nvSpPr>
        <p:spPr bwMode="auto">
          <a:xfrm>
            <a:off x="5652789" y="4753732"/>
            <a:ext cx="152934" cy="91736"/>
          </a:xfrm>
          <a:custGeom>
            <a:avLst/>
            <a:gdLst>
              <a:gd name="T0" fmla="*/ 0 w 103"/>
              <a:gd name="T1" fmla="*/ 25 h 65"/>
              <a:gd name="T2" fmla="*/ 93 w 103"/>
              <a:gd name="T3" fmla="*/ 65 h 65"/>
              <a:gd name="T4" fmla="*/ 103 w 103"/>
              <a:gd name="T5" fmla="*/ 40 h 65"/>
              <a:gd name="T6" fmla="*/ 11 w 103"/>
              <a:gd name="T7" fmla="*/ 0 h 65"/>
              <a:gd name="T8" fmla="*/ 0 w 103"/>
              <a:gd name="T9" fmla="*/ 25 h 65"/>
            </a:gdLst>
            <a:ahLst/>
            <a:cxnLst>
              <a:cxn ang="0">
                <a:pos x="T0" y="T1"/>
              </a:cxn>
              <a:cxn ang="0">
                <a:pos x="T2" y="T3"/>
              </a:cxn>
              <a:cxn ang="0">
                <a:pos x="T4" y="T5"/>
              </a:cxn>
              <a:cxn ang="0">
                <a:pos x="T6" y="T7"/>
              </a:cxn>
              <a:cxn ang="0">
                <a:pos x="T8" y="T9"/>
              </a:cxn>
            </a:cxnLst>
            <a:rect l="0" t="0" r="r" b="b"/>
            <a:pathLst>
              <a:path w="103" h="65">
                <a:moveTo>
                  <a:pt x="0" y="25"/>
                </a:moveTo>
                <a:lnTo>
                  <a:pt x="93" y="65"/>
                </a:lnTo>
                <a:lnTo>
                  <a:pt x="103" y="40"/>
                </a:lnTo>
                <a:lnTo>
                  <a:pt x="11" y="0"/>
                </a:lnTo>
                <a:lnTo>
                  <a:pt x="0" y="2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62" name="Freeform 83"/>
          <p:cNvSpPr/>
          <p:nvPr/>
        </p:nvSpPr>
        <p:spPr bwMode="auto">
          <a:xfrm>
            <a:off x="5629032" y="4978131"/>
            <a:ext cx="155904" cy="63510"/>
          </a:xfrm>
          <a:custGeom>
            <a:avLst/>
            <a:gdLst>
              <a:gd name="T0" fmla="*/ 0 w 105"/>
              <a:gd name="T1" fmla="*/ 18 h 45"/>
              <a:gd name="T2" fmla="*/ 4 w 105"/>
              <a:gd name="T3" fmla="*/ 45 h 45"/>
              <a:gd name="T4" fmla="*/ 105 w 105"/>
              <a:gd name="T5" fmla="*/ 27 h 45"/>
              <a:gd name="T6" fmla="*/ 99 w 105"/>
              <a:gd name="T7" fmla="*/ 0 h 45"/>
              <a:gd name="T8" fmla="*/ 0 w 105"/>
              <a:gd name="T9" fmla="*/ 18 h 45"/>
            </a:gdLst>
            <a:ahLst/>
            <a:cxnLst>
              <a:cxn ang="0">
                <a:pos x="T0" y="T1"/>
              </a:cxn>
              <a:cxn ang="0">
                <a:pos x="T2" y="T3"/>
              </a:cxn>
              <a:cxn ang="0">
                <a:pos x="T4" y="T5"/>
              </a:cxn>
              <a:cxn ang="0">
                <a:pos x="T6" y="T7"/>
              </a:cxn>
              <a:cxn ang="0">
                <a:pos x="T8" y="T9"/>
              </a:cxn>
            </a:cxnLst>
            <a:rect l="0" t="0" r="r" b="b"/>
            <a:pathLst>
              <a:path w="105" h="45">
                <a:moveTo>
                  <a:pt x="0" y="18"/>
                </a:moveTo>
                <a:lnTo>
                  <a:pt x="4" y="45"/>
                </a:lnTo>
                <a:lnTo>
                  <a:pt x="105" y="27"/>
                </a:lnTo>
                <a:lnTo>
                  <a:pt x="99" y="0"/>
                </a:lnTo>
                <a:lnTo>
                  <a:pt x="0" y="1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1"/>
              </a:solidFill>
              <a:cs typeface="+mn-ea"/>
              <a:sym typeface="+mn-lt"/>
            </a:endParaRPr>
          </a:p>
        </p:txBody>
      </p:sp>
      <p:sp>
        <p:nvSpPr>
          <p:cNvPr id="63" name="文本框 62" descr="#clear#"/>
          <p:cNvSpPr txBox="1"/>
          <p:nvPr/>
        </p:nvSpPr>
        <p:spPr>
          <a:xfrm>
            <a:off x="477933" y="4652395"/>
            <a:ext cx="3434862"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64" name="文本框 63" descr="#clear#"/>
          <p:cNvSpPr txBox="1"/>
          <p:nvPr/>
        </p:nvSpPr>
        <p:spPr>
          <a:xfrm>
            <a:off x="477933" y="3900704"/>
            <a:ext cx="3434862" cy="612934"/>
          </a:xfrm>
          <a:prstGeom prst="roundRect">
            <a:avLst>
              <a:gd name="adj" fmla="val 50000"/>
            </a:avLst>
          </a:prstGeom>
          <a:solidFill>
            <a:srgbClr val="FFFFFE"/>
          </a:solidFill>
          <a:ln>
            <a:solidFill>
              <a:schemeClr val="accent1"/>
            </a:solidFill>
          </a:ln>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请在此添加小标题</a:t>
            </a:r>
          </a:p>
        </p:txBody>
      </p:sp>
      <p:sp>
        <p:nvSpPr>
          <p:cNvPr id="65" name="文本框 64" descr="#clear#"/>
          <p:cNvSpPr txBox="1"/>
          <p:nvPr/>
        </p:nvSpPr>
        <p:spPr>
          <a:xfrm>
            <a:off x="4378569" y="2576854"/>
            <a:ext cx="3434862"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66" name="文本框 65" descr="#clear#"/>
          <p:cNvSpPr txBox="1"/>
          <p:nvPr/>
        </p:nvSpPr>
        <p:spPr>
          <a:xfrm>
            <a:off x="4378569" y="1825163"/>
            <a:ext cx="3434862" cy="702566"/>
          </a:xfrm>
          <a:prstGeom prst="roundRect">
            <a:avLst>
              <a:gd name="adj" fmla="val 50000"/>
            </a:avLst>
          </a:prstGeom>
          <a:solidFill>
            <a:schemeClr val="accent1"/>
          </a:solidFill>
          <a:ln>
            <a:solidFill>
              <a:schemeClr val="accent1"/>
            </a:solidFill>
          </a:ln>
        </p:spPr>
        <p:txBody>
          <a:bodyPr wrap="square" rtlCol="0">
            <a:spAutoFit/>
          </a:bodyPr>
          <a:lstStyle/>
          <a:p>
            <a:pPr algn="ctr">
              <a:lnSpc>
                <a:spcPct val="150000"/>
              </a:lnSpc>
            </a:pPr>
            <a:r>
              <a:rPr lang="zh-CN" altLang="en-US" sz="2000" dirty="0">
                <a:solidFill>
                  <a:srgbClr val="FFFFFE"/>
                </a:solidFill>
                <a:latin typeface="微软雅黑" panose="020B0503020204020204" pitchFamily="34" charset="-122"/>
                <a:ea typeface="微软雅黑" panose="020B0503020204020204" pitchFamily="34" charset="-122"/>
              </a:rPr>
              <a:t>请在此添加小标题</a:t>
            </a:r>
          </a:p>
        </p:txBody>
      </p:sp>
      <p:sp>
        <p:nvSpPr>
          <p:cNvPr id="67" name="文本框 66" descr="#clear#"/>
          <p:cNvSpPr txBox="1"/>
          <p:nvPr/>
        </p:nvSpPr>
        <p:spPr>
          <a:xfrm>
            <a:off x="8279205" y="4652395"/>
            <a:ext cx="3434862"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68" name="文本框 67" descr="#clear#"/>
          <p:cNvSpPr txBox="1"/>
          <p:nvPr/>
        </p:nvSpPr>
        <p:spPr>
          <a:xfrm>
            <a:off x="8279205" y="3900704"/>
            <a:ext cx="3434862" cy="612934"/>
          </a:xfrm>
          <a:prstGeom prst="roundRect">
            <a:avLst>
              <a:gd name="adj" fmla="val 50000"/>
            </a:avLst>
          </a:prstGeom>
          <a:solidFill>
            <a:srgbClr val="FFFFFE"/>
          </a:solidFill>
          <a:ln>
            <a:solidFill>
              <a:schemeClr val="accent1"/>
            </a:solidFill>
          </a:ln>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请在此添加小标题</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9" name="Freeform 127"/>
          <p:cNvSpPr>
            <a:spLocks noEditPoints="1"/>
          </p:cNvSpPr>
          <p:nvPr/>
        </p:nvSpPr>
        <p:spPr bwMode="auto">
          <a:xfrm>
            <a:off x="1227416" y="2548978"/>
            <a:ext cx="1689955" cy="2478058"/>
          </a:xfrm>
          <a:custGeom>
            <a:avLst/>
            <a:gdLst>
              <a:gd name="T0" fmla="*/ 24 w 176"/>
              <a:gd name="T1" fmla="*/ 217 h 258"/>
              <a:gd name="T2" fmla="*/ 153 w 176"/>
              <a:gd name="T3" fmla="*/ 22 h 258"/>
              <a:gd name="T4" fmla="*/ 71 w 176"/>
              <a:gd name="T5" fmla="*/ 232 h 258"/>
              <a:gd name="T6" fmla="*/ 67 w 176"/>
              <a:gd name="T7" fmla="*/ 240 h 258"/>
              <a:gd name="T8" fmla="*/ 107 w 176"/>
              <a:gd name="T9" fmla="*/ 243 h 258"/>
              <a:gd name="T10" fmla="*/ 110 w 176"/>
              <a:gd name="T11" fmla="*/ 235 h 258"/>
              <a:gd name="T12" fmla="*/ 71 w 176"/>
              <a:gd name="T13" fmla="*/ 232 h 258"/>
              <a:gd name="T14" fmla="*/ 101 w 176"/>
              <a:gd name="T15" fmla="*/ 71 h 258"/>
              <a:gd name="T16" fmla="*/ 134 w 176"/>
              <a:gd name="T17" fmla="*/ 96 h 258"/>
              <a:gd name="T18" fmla="*/ 137 w 176"/>
              <a:gd name="T19" fmla="*/ 143 h 258"/>
              <a:gd name="T20" fmla="*/ 130 w 176"/>
              <a:gd name="T21" fmla="*/ 132 h 258"/>
              <a:gd name="T22" fmla="*/ 103 w 176"/>
              <a:gd name="T23" fmla="*/ 82 h 258"/>
              <a:gd name="T24" fmla="*/ 101 w 176"/>
              <a:gd name="T25" fmla="*/ 71 h 258"/>
              <a:gd name="T26" fmla="*/ 93 w 176"/>
              <a:gd name="T27" fmla="*/ 113 h 258"/>
              <a:gd name="T28" fmla="*/ 87 w 176"/>
              <a:gd name="T29" fmla="*/ 131 h 258"/>
              <a:gd name="T30" fmla="*/ 93 w 176"/>
              <a:gd name="T31" fmla="*/ 113 h 258"/>
              <a:gd name="T32" fmla="*/ 99 w 176"/>
              <a:gd name="T33" fmla="*/ 180 h 258"/>
              <a:gd name="T34" fmla="*/ 74 w 176"/>
              <a:gd name="T35" fmla="*/ 180 h 258"/>
              <a:gd name="T36" fmla="*/ 34 w 176"/>
              <a:gd name="T37" fmla="*/ 99 h 258"/>
              <a:gd name="T38" fmla="*/ 45 w 176"/>
              <a:gd name="T39" fmla="*/ 81 h 258"/>
              <a:gd name="T40" fmla="*/ 50 w 176"/>
              <a:gd name="T41" fmla="*/ 79 h 258"/>
              <a:gd name="T42" fmla="*/ 60 w 176"/>
              <a:gd name="T43" fmla="*/ 74 h 258"/>
              <a:gd name="T44" fmla="*/ 71 w 176"/>
              <a:gd name="T45" fmla="*/ 109 h 258"/>
              <a:gd name="T46" fmla="*/ 57 w 176"/>
              <a:gd name="T47" fmla="*/ 117 h 258"/>
              <a:gd name="T48" fmla="*/ 80 w 176"/>
              <a:gd name="T49" fmla="*/ 148 h 258"/>
              <a:gd name="T50" fmla="*/ 86 w 176"/>
              <a:gd name="T51" fmla="*/ 146 h 258"/>
              <a:gd name="T52" fmla="*/ 91 w 176"/>
              <a:gd name="T53" fmla="*/ 143 h 258"/>
              <a:gd name="T54" fmla="*/ 105 w 176"/>
              <a:gd name="T55" fmla="*/ 177 h 258"/>
              <a:gd name="T56" fmla="*/ 95 w 176"/>
              <a:gd name="T57" fmla="*/ 90 h 258"/>
              <a:gd name="T58" fmla="*/ 118 w 176"/>
              <a:gd name="T59" fmla="*/ 109 h 258"/>
              <a:gd name="T60" fmla="*/ 117 w 176"/>
              <a:gd name="T61" fmla="*/ 137 h 258"/>
              <a:gd name="T62" fmla="*/ 110 w 176"/>
              <a:gd name="T63" fmla="*/ 129 h 258"/>
              <a:gd name="T64" fmla="*/ 96 w 176"/>
              <a:gd name="T65" fmla="*/ 101 h 258"/>
              <a:gd name="T66" fmla="*/ 95 w 176"/>
              <a:gd name="T67" fmla="*/ 90 h 258"/>
              <a:gd name="T68" fmla="*/ 165 w 176"/>
              <a:gd name="T69" fmla="*/ 0 h 258"/>
              <a:gd name="T70" fmla="*/ 176 w 176"/>
              <a:gd name="T71" fmla="*/ 247 h 258"/>
              <a:gd name="T72" fmla="*/ 10 w 176"/>
              <a:gd name="T73" fmla="*/ 258 h 258"/>
              <a:gd name="T74" fmla="*/ 0 w 176"/>
              <a:gd name="T75" fmla="*/ 1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6" h="258">
                <a:moveTo>
                  <a:pt x="24" y="22"/>
                </a:moveTo>
                <a:cubicBezTo>
                  <a:pt x="24" y="217"/>
                  <a:pt x="24" y="217"/>
                  <a:pt x="24" y="217"/>
                </a:cubicBezTo>
                <a:cubicBezTo>
                  <a:pt x="153" y="217"/>
                  <a:pt x="153" y="217"/>
                  <a:pt x="153" y="217"/>
                </a:cubicBezTo>
                <a:cubicBezTo>
                  <a:pt x="153" y="22"/>
                  <a:pt x="153" y="22"/>
                  <a:pt x="153" y="22"/>
                </a:cubicBezTo>
                <a:cubicBezTo>
                  <a:pt x="24" y="22"/>
                  <a:pt x="24" y="22"/>
                  <a:pt x="24" y="22"/>
                </a:cubicBezTo>
                <a:close/>
                <a:moveTo>
                  <a:pt x="71" y="232"/>
                </a:moveTo>
                <a:cubicBezTo>
                  <a:pt x="69" y="232"/>
                  <a:pt x="67" y="233"/>
                  <a:pt x="67" y="235"/>
                </a:cubicBezTo>
                <a:cubicBezTo>
                  <a:pt x="67" y="240"/>
                  <a:pt x="67" y="240"/>
                  <a:pt x="67" y="240"/>
                </a:cubicBezTo>
                <a:cubicBezTo>
                  <a:pt x="67" y="242"/>
                  <a:pt x="69" y="243"/>
                  <a:pt x="71" y="243"/>
                </a:cubicBezTo>
                <a:cubicBezTo>
                  <a:pt x="107" y="243"/>
                  <a:pt x="107" y="243"/>
                  <a:pt x="107" y="243"/>
                </a:cubicBezTo>
                <a:cubicBezTo>
                  <a:pt x="109" y="243"/>
                  <a:pt x="110" y="242"/>
                  <a:pt x="110" y="240"/>
                </a:cubicBezTo>
                <a:cubicBezTo>
                  <a:pt x="110" y="235"/>
                  <a:pt x="110" y="235"/>
                  <a:pt x="110" y="235"/>
                </a:cubicBezTo>
                <a:cubicBezTo>
                  <a:pt x="110" y="233"/>
                  <a:pt x="109" y="232"/>
                  <a:pt x="107" y="232"/>
                </a:cubicBezTo>
                <a:cubicBezTo>
                  <a:pt x="71" y="232"/>
                  <a:pt x="71" y="232"/>
                  <a:pt x="71" y="232"/>
                </a:cubicBezTo>
                <a:close/>
                <a:moveTo>
                  <a:pt x="101" y="71"/>
                </a:moveTo>
                <a:cubicBezTo>
                  <a:pt x="101" y="71"/>
                  <a:pt x="101" y="71"/>
                  <a:pt x="101" y="71"/>
                </a:cubicBezTo>
                <a:cubicBezTo>
                  <a:pt x="103" y="71"/>
                  <a:pt x="105" y="72"/>
                  <a:pt x="107" y="72"/>
                </a:cubicBezTo>
                <a:cubicBezTo>
                  <a:pt x="118" y="77"/>
                  <a:pt x="128" y="85"/>
                  <a:pt x="134" y="96"/>
                </a:cubicBezTo>
                <a:cubicBezTo>
                  <a:pt x="140" y="106"/>
                  <a:pt x="143" y="120"/>
                  <a:pt x="139" y="134"/>
                </a:cubicBezTo>
                <a:cubicBezTo>
                  <a:pt x="139" y="137"/>
                  <a:pt x="138" y="140"/>
                  <a:pt x="137" y="143"/>
                </a:cubicBezTo>
                <a:cubicBezTo>
                  <a:pt x="128" y="140"/>
                  <a:pt x="128" y="140"/>
                  <a:pt x="128" y="140"/>
                </a:cubicBezTo>
                <a:cubicBezTo>
                  <a:pt x="129" y="137"/>
                  <a:pt x="129" y="135"/>
                  <a:pt x="130" y="132"/>
                </a:cubicBezTo>
                <a:cubicBezTo>
                  <a:pt x="132" y="120"/>
                  <a:pt x="130" y="109"/>
                  <a:pt x="125" y="100"/>
                </a:cubicBezTo>
                <a:cubicBezTo>
                  <a:pt x="120" y="92"/>
                  <a:pt x="113" y="85"/>
                  <a:pt x="103" y="82"/>
                </a:cubicBezTo>
                <a:cubicBezTo>
                  <a:pt x="101" y="81"/>
                  <a:pt x="100" y="80"/>
                  <a:pt x="98" y="80"/>
                </a:cubicBezTo>
                <a:cubicBezTo>
                  <a:pt x="101" y="71"/>
                  <a:pt x="101" y="71"/>
                  <a:pt x="101" y="71"/>
                </a:cubicBezTo>
                <a:close/>
                <a:moveTo>
                  <a:pt x="93" y="113"/>
                </a:moveTo>
                <a:cubicBezTo>
                  <a:pt x="93" y="113"/>
                  <a:pt x="93" y="113"/>
                  <a:pt x="93" y="113"/>
                </a:cubicBezTo>
                <a:cubicBezTo>
                  <a:pt x="97" y="115"/>
                  <a:pt x="100" y="120"/>
                  <a:pt x="99" y="125"/>
                </a:cubicBezTo>
                <a:cubicBezTo>
                  <a:pt x="97" y="130"/>
                  <a:pt x="92" y="132"/>
                  <a:pt x="87" y="131"/>
                </a:cubicBezTo>
                <a:cubicBezTo>
                  <a:pt x="82" y="129"/>
                  <a:pt x="80" y="124"/>
                  <a:pt x="81" y="119"/>
                </a:cubicBezTo>
                <a:cubicBezTo>
                  <a:pt x="83" y="115"/>
                  <a:pt x="88" y="112"/>
                  <a:pt x="93" y="113"/>
                </a:cubicBezTo>
                <a:close/>
                <a:moveTo>
                  <a:pt x="105" y="177"/>
                </a:moveTo>
                <a:cubicBezTo>
                  <a:pt x="99" y="180"/>
                  <a:pt x="99" y="180"/>
                  <a:pt x="99" y="180"/>
                </a:cubicBezTo>
                <a:cubicBezTo>
                  <a:pt x="95" y="181"/>
                  <a:pt x="95" y="181"/>
                  <a:pt x="95" y="181"/>
                </a:cubicBezTo>
                <a:cubicBezTo>
                  <a:pt x="87" y="186"/>
                  <a:pt x="80" y="185"/>
                  <a:pt x="74" y="180"/>
                </a:cubicBezTo>
                <a:cubicBezTo>
                  <a:pt x="53" y="157"/>
                  <a:pt x="40" y="131"/>
                  <a:pt x="34" y="99"/>
                </a:cubicBezTo>
                <a:cubicBezTo>
                  <a:pt x="34" y="99"/>
                  <a:pt x="34" y="99"/>
                  <a:pt x="34" y="99"/>
                </a:cubicBezTo>
                <a:cubicBezTo>
                  <a:pt x="34" y="99"/>
                  <a:pt x="34" y="99"/>
                  <a:pt x="34" y="99"/>
                </a:cubicBezTo>
                <a:cubicBezTo>
                  <a:pt x="33" y="92"/>
                  <a:pt x="37" y="86"/>
                  <a:pt x="45" y="81"/>
                </a:cubicBezTo>
                <a:cubicBezTo>
                  <a:pt x="48" y="80"/>
                  <a:pt x="48" y="80"/>
                  <a:pt x="48" y="80"/>
                </a:cubicBezTo>
                <a:cubicBezTo>
                  <a:pt x="50" y="79"/>
                  <a:pt x="50" y="79"/>
                  <a:pt x="50" y="79"/>
                </a:cubicBezTo>
                <a:cubicBezTo>
                  <a:pt x="55" y="76"/>
                  <a:pt x="55" y="76"/>
                  <a:pt x="55" y="76"/>
                </a:cubicBezTo>
                <a:cubicBezTo>
                  <a:pt x="60" y="74"/>
                  <a:pt x="60" y="74"/>
                  <a:pt x="60" y="74"/>
                </a:cubicBezTo>
                <a:cubicBezTo>
                  <a:pt x="66" y="79"/>
                  <a:pt x="75" y="103"/>
                  <a:pt x="74" y="108"/>
                </a:cubicBezTo>
                <a:cubicBezTo>
                  <a:pt x="71" y="109"/>
                  <a:pt x="71" y="109"/>
                  <a:pt x="71" y="109"/>
                </a:cubicBezTo>
                <a:cubicBezTo>
                  <a:pt x="63" y="114"/>
                  <a:pt x="63" y="114"/>
                  <a:pt x="63" y="114"/>
                </a:cubicBezTo>
                <a:cubicBezTo>
                  <a:pt x="57" y="117"/>
                  <a:pt x="57" y="117"/>
                  <a:pt x="57" y="117"/>
                </a:cubicBezTo>
                <a:cubicBezTo>
                  <a:pt x="63" y="133"/>
                  <a:pt x="64" y="138"/>
                  <a:pt x="74" y="152"/>
                </a:cubicBezTo>
                <a:cubicBezTo>
                  <a:pt x="80" y="148"/>
                  <a:pt x="80" y="148"/>
                  <a:pt x="80" y="148"/>
                </a:cubicBezTo>
                <a:cubicBezTo>
                  <a:pt x="81" y="148"/>
                  <a:pt x="81" y="148"/>
                  <a:pt x="81" y="148"/>
                </a:cubicBezTo>
                <a:cubicBezTo>
                  <a:pt x="86" y="146"/>
                  <a:pt x="86" y="146"/>
                  <a:pt x="86" y="146"/>
                </a:cubicBezTo>
                <a:cubicBezTo>
                  <a:pt x="88" y="144"/>
                  <a:pt x="88" y="144"/>
                  <a:pt x="88" y="144"/>
                </a:cubicBezTo>
                <a:cubicBezTo>
                  <a:pt x="91" y="143"/>
                  <a:pt x="91" y="143"/>
                  <a:pt x="91" y="143"/>
                </a:cubicBezTo>
                <a:cubicBezTo>
                  <a:pt x="94" y="143"/>
                  <a:pt x="107" y="160"/>
                  <a:pt x="110" y="174"/>
                </a:cubicBezTo>
                <a:cubicBezTo>
                  <a:pt x="105" y="177"/>
                  <a:pt x="105" y="177"/>
                  <a:pt x="105" y="177"/>
                </a:cubicBezTo>
                <a:close/>
                <a:moveTo>
                  <a:pt x="95" y="90"/>
                </a:moveTo>
                <a:cubicBezTo>
                  <a:pt x="95" y="90"/>
                  <a:pt x="95" y="90"/>
                  <a:pt x="95" y="90"/>
                </a:cubicBezTo>
                <a:cubicBezTo>
                  <a:pt x="96" y="91"/>
                  <a:pt x="98" y="91"/>
                  <a:pt x="100" y="92"/>
                </a:cubicBezTo>
                <a:cubicBezTo>
                  <a:pt x="109" y="96"/>
                  <a:pt x="115" y="102"/>
                  <a:pt x="118" y="109"/>
                </a:cubicBezTo>
                <a:cubicBezTo>
                  <a:pt x="121" y="116"/>
                  <a:pt x="121" y="124"/>
                  <a:pt x="119" y="132"/>
                </a:cubicBezTo>
                <a:cubicBezTo>
                  <a:pt x="119" y="133"/>
                  <a:pt x="118" y="135"/>
                  <a:pt x="117" y="137"/>
                </a:cubicBezTo>
                <a:cubicBezTo>
                  <a:pt x="108" y="134"/>
                  <a:pt x="108" y="134"/>
                  <a:pt x="108" y="134"/>
                </a:cubicBezTo>
                <a:cubicBezTo>
                  <a:pt x="109" y="132"/>
                  <a:pt x="109" y="131"/>
                  <a:pt x="110" y="129"/>
                </a:cubicBezTo>
                <a:cubicBezTo>
                  <a:pt x="111" y="123"/>
                  <a:pt x="111" y="118"/>
                  <a:pt x="109" y="113"/>
                </a:cubicBezTo>
                <a:cubicBezTo>
                  <a:pt x="107" y="108"/>
                  <a:pt x="103" y="104"/>
                  <a:pt x="96" y="101"/>
                </a:cubicBezTo>
                <a:cubicBezTo>
                  <a:pt x="95" y="100"/>
                  <a:pt x="93" y="100"/>
                  <a:pt x="92" y="99"/>
                </a:cubicBezTo>
                <a:cubicBezTo>
                  <a:pt x="95" y="90"/>
                  <a:pt x="95" y="90"/>
                  <a:pt x="95" y="90"/>
                </a:cubicBezTo>
                <a:close/>
                <a:moveTo>
                  <a:pt x="10" y="0"/>
                </a:moveTo>
                <a:cubicBezTo>
                  <a:pt x="165" y="0"/>
                  <a:pt x="165" y="0"/>
                  <a:pt x="165" y="0"/>
                </a:cubicBezTo>
                <a:cubicBezTo>
                  <a:pt x="171" y="0"/>
                  <a:pt x="176" y="5"/>
                  <a:pt x="176" y="10"/>
                </a:cubicBezTo>
                <a:cubicBezTo>
                  <a:pt x="176" y="247"/>
                  <a:pt x="176" y="247"/>
                  <a:pt x="176" y="247"/>
                </a:cubicBezTo>
                <a:cubicBezTo>
                  <a:pt x="176" y="253"/>
                  <a:pt x="171" y="258"/>
                  <a:pt x="165" y="258"/>
                </a:cubicBezTo>
                <a:cubicBezTo>
                  <a:pt x="10" y="258"/>
                  <a:pt x="10" y="258"/>
                  <a:pt x="10" y="258"/>
                </a:cubicBezTo>
                <a:cubicBezTo>
                  <a:pt x="5" y="258"/>
                  <a:pt x="0" y="253"/>
                  <a:pt x="0" y="247"/>
                </a:cubicBezTo>
                <a:cubicBezTo>
                  <a:pt x="0" y="10"/>
                  <a:pt x="0" y="10"/>
                  <a:pt x="0" y="10"/>
                </a:cubicBezTo>
                <a:cubicBezTo>
                  <a:pt x="0" y="5"/>
                  <a:pt x="5" y="0"/>
                  <a:pt x="10" y="0"/>
                </a:cubicBez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prstClr val="black"/>
              </a:solidFill>
            </a:endParaRPr>
          </a:p>
        </p:txBody>
      </p:sp>
      <p:sp>
        <p:nvSpPr>
          <p:cNvPr id="20" name="Freeform 145"/>
          <p:cNvSpPr>
            <a:spLocks noEditPoints="1"/>
          </p:cNvSpPr>
          <p:nvPr/>
        </p:nvSpPr>
        <p:spPr bwMode="auto">
          <a:xfrm flipH="1">
            <a:off x="3567930" y="2609019"/>
            <a:ext cx="338828" cy="338828"/>
          </a:xfrm>
          <a:custGeom>
            <a:avLst/>
            <a:gdLst>
              <a:gd name="T0" fmla="*/ 237 w 324"/>
              <a:gd name="T1" fmla="*/ 324 h 324"/>
              <a:gd name="T2" fmla="*/ 85 w 324"/>
              <a:gd name="T3" fmla="*/ 173 h 324"/>
              <a:gd name="T4" fmla="*/ 0 w 324"/>
              <a:gd name="T5" fmla="*/ 258 h 324"/>
              <a:gd name="T6" fmla="*/ 0 w 324"/>
              <a:gd name="T7" fmla="*/ 0 h 324"/>
              <a:gd name="T8" fmla="*/ 258 w 324"/>
              <a:gd name="T9" fmla="*/ 0 h 324"/>
              <a:gd name="T10" fmla="*/ 173 w 324"/>
              <a:gd name="T11" fmla="*/ 85 h 324"/>
              <a:gd name="T12" fmla="*/ 324 w 324"/>
              <a:gd name="T13" fmla="*/ 236 h 324"/>
              <a:gd name="T14" fmla="*/ 237 w 324"/>
              <a:gd name="T15" fmla="*/ 324 h 324"/>
              <a:gd name="T16" fmla="*/ 85 w 324"/>
              <a:gd name="T17" fmla="*/ 147 h 324"/>
              <a:gd name="T18" fmla="*/ 237 w 324"/>
              <a:gd name="T19" fmla="*/ 298 h 324"/>
              <a:gd name="T20" fmla="*/ 298 w 324"/>
              <a:gd name="T21" fmla="*/ 236 h 324"/>
              <a:gd name="T22" fmla="*/ 147 w 324"/>
              <a:gd name="T23" fmla="*/ 85 h 324"/>
              <a:gd name="T24" fmla="*/ 213 w 324"/>
              <a:gd name="T25" fmla="*/ 19 h 324"/>
              <a:gd name="T26" fmla="*/ 19 w 324"/>
              <a:gd name="T27" fmla="*/ 19 h 324"/>
              <a:gd name="T28" fmla="*/ 19 w 324"/>
              <a:gd name="T29" fmla="*/ 213 h 324"/>
              <a:gd name="T30" fmla="*/ 85 w 324"/>
              <a:gd name="T31" fmla="*/ 147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4" h="324">
                <a:moveTo>
                  <a:pt x="237" y="324"/>
                </a:moveTo>
                <a:lnTo>
                  <a:pt x="85" y="173"/>
                </a:lnTo>
                <a:lnTo>
                  <a:pt x="0" y="258"/>
                </a:lnTo>
                <a:lnTo>
                  <a:pt x="0" y="0"/>
                </a:lnTo>
                <a:lnTo>
                  <a:pt x="258" y="0"/>
                </a:lnTo>
                <a:lnTo>
                  <a:pt x="173" y="85"/>
                </a:lnTo>
                <a:lnTo>
                  <a:pt x="324" y="236"/>
                </a:lnTo>
                <a:lnTo>
                  <a:pt x="237" y="324"/>
                </a:lnTo>
                <a:close/>
                <a:moveTo>
                  <a:pt x="85" y="147"/>
                </a:moveTo>
                <a:lnTo>
                  <a:pt x="237" y="298"/>
                </a:lnTo>
                <a:lnTo>
                  <a:pt x="298" y="236"/>
                </a:lnTo>
                <a:lnTo>
                  <a:pt x="147" y="85"/>
                </a:lnTo>
                <a:lnTo>
                  <a:pt x="213" y="19"/>
                </a:lnTo>
                <a:lnTo>
                  <a:pt x="19" y="19"/>
                </a:lnTo>
                <a:lnTo>
                  <a:pt x="19" y="213"/>
                </a:lnTo>
                <a:lnTo>
                  <a:pt x="85" y="147"/>
                </a:ln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prstClr val="black"/>
              </a:solidFill>
            </a:endParaRPr>
          </a:p>
        </p:txBody>
      </p:sp>
      <p:sp>
        <p:nvSpPr>
          <p:cNvPr id="21" name="Freeform 151"/>
          <p:cNvSpPr>
            <a:spLocks noEditPoints="1"/>
          </p:cNvSpPr>
          <p:nvPr/>
        </p:nvSpPr>
        <p:spPr bwMode="auto">
          <a:xfrm flipH="1">
            <a:off x="3592450" y="4626076"/>
            <a:ext cx="340920" cy="340919"/>
          </a:xfrm>
          <a:custGeom>
            <a:avLst/>
            <a:gdLst>
              <a:gd name="T0" fmla="*/ 260 w 326"/>
              <a:gd name="T1" fmla="*/ 326 h 326"/>
              <a:gd name="T2" fmla="*/ 0 w 326"/>
              <a:gd name="T3" fmla="*/ 326 h 326"/>
              <a:gd name="T4" fmla="*/ 0 w 326"/>
              <a:gd name="T5" fmla="*/ 66 h 326"/>
              <a:gd name="T6" fmla="*/ 85 w 326"/>
              <a:gd name="T7" fmla="*/ 151 h 326"/>
              <a:gd name="T8" fmla="*/ 236 w 326"/>
              <a:gd name="T9" fmla="*/ 0 h 326"/>
              <a:gd name="T10" fmla="*/ 326 w 326"/>
              <a:gd name="T11" fmla="*/ 90 h 326"/>
              <a:gd name="T12" fmla="*/ 174 w 326"/>
              <a:gd name="T13" fmla="*/ 241 h 326"/>
              <a:gd name="T14" fmla="*/ 260 w 326"/>
              <a:gd name="T15" fmla="*/ 326 h 326"/>
              <a:gd name="T16" fmla="*/ 18 w 326"/>
              <a:gd name="T17" fmla="*/ 308 h 326"/>
              <a:gd name="T18" fmla="*/ 212 w 326"/>
              <a:gd name="T19" fmla="*/ 308 h 326"/>
              <a:gd name="T20" fmla="*/ 146 w 326"/>
              <a:gd name="T21" fmla="*/ 241 h 326"/>
              <a:gd name="T22" fmla="*/ 297 w 326"/>
              <a:gd name="T23" fmla="*/ 90 h 326"/>
              <a:gd name="T24" fmla="*/ 236 w 326"/>
              <a:gd name="T25" fmla="*/ 29 h 326"/>
              <a:gd name="T26" fmla="*/ 85 w 326"/>
              <a:gd name="T27" fmla="*/ 180 h 326"/>
              <a:gd name="T28" fmla="*/ 18 w 326"/>
              <a:gd name="T29" fmla="*/ 114 h 326"/>
              <a:gd name="T30" fmla="*/ 18 w 326"/>
              <a:gd name="T31" fmla="*/ 30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6" h="326">
                <a:moveTo>
                  <a:pt x="260" y="326"/>
                </a:moveTo>
                <a:lnTo>
                  <a:pt x="0" y="326"/>
                </a:lnTo>
                <a:lnTo>
                  <a:pt x="0" y="66"/>
                </a:lnTo>
                <a:lnTo>
                  <a:pt x="85" y="151"/>
                </a:lnTo>
                <a:lnTo>
                  <a:pt x="236" y="0"/>
                </a:lnTo>
                <a:lnTo>
                  <a:pt x="326" y="90"/>
                </a:lnTo>
                <a:lnTo>
                  <a:pt x="174" y="241"/>
                </a:lnTo>
                <a:lnTo>
                  <a:pt x="260" y="326"/>
                </a:lnTo>
                <a:close/>
                <a:moveTo>
                  <a:pt x="18" y="308"/>
                </a:moveTo>
                <a:lnTo>
                  <a:pt x="212" y="308"/>
                </a:lnTo>
                <a:lnTo>
                  <a:pt x="146" y="241"/>
                </a:lnTo>
                <a:lnTo>
                  <a:pt x="297" y="90"/>
                </a:lnTo>
                <a:lnTo>
                  <a:pt x="236" y="29"/>
                </a:lnTo>
                <a:lnTo>
                  <a:pt x="85" y="180"/>
                </a:lnTo>
                <a:lnTo>
                  <a:pt x="18" y="114"/>
                </a:lnTo>
                <a:lnTo>
                  <a:pt x="18" y="308"/>
                </a:ln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prstClr val="black"/>
              </a:solidFill>
            </a:endParaRPr>
          </a:p>
        </p:txBody>
      </p:sp>
      <p:sp>
        <p:nvSpPr>
          <p:cNvPr id="22" name="Freeform 152"/>
          <p:cNvSpPr>
            <a:spLocks noEditPoints="1"/>
          </p:cNvSpPr>
          <p:nvPr/>
        </p:nvSpPr>
        <p:spPr bwMode="auto">
          <a:xfrm flipH="1">
            <a:off x="3566883" y="3600815"/>
            <a:ext cx="340920" cy="366018"/>
          </a:xfrm>
          <a:custGeom>
            <a:avLst/>
            <a:gdLst>
              <a:gd name="T0" fmla="*/ 175 w 326"/>
              <a:gd name="T1" fmla="*/ 350 h 350"/>
              <a:gd name="T2" fmla="*/ 0 w 326"/>
              <a:gd name="T3" fmla="*/ 175 h 350"/>
              <a:gd name="T4" fmla="*/ 175 w 326"/>
              <a:gd name="T5" fmla="*/ 0 h 350"/>
              <a:gd name="T6" fmla="*/ 175 w 326"/>
              <a:gd name="T7" fmla="*/ 108 h 350"/>
              <a:gd name="T8" fmla="*/ 326 w 326"/>
              <a:gd name="T9" fmla="*/ 108 h 350"/>
              <a:gd name="T10" fmla="*/ 326 w 326"/>
              <a:gd name="T11" fmla="*/ 241 h 350"/>
              <a:gd name="T12" fmla="*/ 175 w 326"/>
              <a:gd name="T13" fmla="*/ 241 h 350"/>
              <a:gd name="T14" fmla="*/ 175 w 326"/>
              <a:gd name="T15" fmla="*/ 350 h 350"/>
              <a:gd name="T16" fmla="*/ 28 w 326"/>
              <a:gd name="T17" fmla="*/ 175 h 350"/>
              <a:gd name="T18" fmla="*/ 156 w 326"/>
              <a:gd name="T19" fmla="*/ 302 h 350"/>
              <a:gd name="T20" fmla="*/ 156 w 326"/>
              <a:gd name="T21" fmla="*/ 222 h 350"/>
              <a:gd name="T22" fmla="*/ 307 w 326"/>
              <a:gd name="T23" fmla="*/ 222 h 350"/>
              <a:gd name="T24" fmla="*/ 307 w 326"/>
              <a:gd name="T25" fmla="*/ 127 h 350"/>
              <a:gd name="T26" fmla="*/ 156 w 326"/>
              <a:gd name="T27" fmla="*/ 127 h 350"/>
              <a:gd name="T28" fmla="*/ 156 w 326"/>
              <a:gd name="T29" fmla="*/ 47 h 350"/>
              <a:gd name="T30" fmla="*/ 28 w 326"/>
              <a:gd name="T31" fmla="*/ 175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6" h="350">
                <a:moveTo>
                  <a:pt x="175" y="350"/>
                </a:moveTo>
                <a:lnTo>
                  <a:pt x="0" y="175"/>
                </a:lnTo>
                <a:lnTo>
                  <a:pt x="175" y="0"/>
                </a:lnTo>
                <a:lnTo>
                  <a:pt x="175" y="108"/>
                </a:lnTo>
                <a:lnTo>
                  <a:pt x="326" y="108"/>
                </a:lnTo>
                <a:lnTo>
                  <a:pt x="326" y="241"/>
                </a:lnTo>
                <a:lnTo>
                  <a:pt x="175" y="241"/>
                </a:lnTo>
                <a:lnTo>
                  <a:pt x="175" y="350"/>
                </a:lnTo>
                <a:close/>
                <a:moveTo>
                  <a:pt x="28" y="175"/>
                </a:moveTo>
                <a:lnTo>
                  <a:pt x="156" y="302"/>
                </a:lnTo>
                <a:lnTo>
                  <a:pt x="156" y="222"/>
                </a:lnTo>
                <a:lnTo>
                  <a:pt x="307" y="222"/>
                </a:lnTo>
                <a:lnTo>
                  <a:pt x="307" y="127"/>
                </a:lnTo>
                <a:lnTo>
                  <a:pt x="156" y="127"/>
                </a:lnTo>
                <a:lnTo>
                  <a:pt x="156" y="47"/>
                </a:lnTo>
                <a:lnTo>
                  <a:pt x="28" y="175"/>
                </a:ln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prstClr val="black"/>
              </a:solidFill>
            </a:endParaRPr>
          </a:p>
        </p:txBody>
      </p:sp>
      <p:sp>
        <p:nvSpPr>
          <p:cNvPr id="23" name="文本框 22" descr="#clear#"/>
          <p:cNvSpPr txBox="1"/>
          <p:nvPr/>
        </p:nvSpPr>
        <p:spPr>
          <a:xfrm>
            <a:off x="4557317" y="1512802"/>
            <a:ext cx="6676740"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
        <p:nvSpPr>
          <p:cNvPr id="24" name="文本框 23" descr="#clear#"/>
          <p:cNvSpPr txBox="1"/>
          <p:nvPr/>
        </p:nvSpPr>
        <p:spPr>
          <a:xfrm>
            <a:off x="4557317" y="3138301"/>
            <a:ext cx="6676740"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
        <p:nvSpPr>
          <p:cNvPr id="25" name="文本框 24" descr="#clear#"/>
          <p:cNvSpPr txBox="1"/>
          <p:nvPr/>
        </p:nvSpPr>
        <p:spPr>
          <a:xfrm>
            <a:off x="4557317" y="4763799"/>
            <a:ext cx="6676740"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descr="#clear#"/>
          <p:cNvSpPr/>
          <p:nvPr>
            <p:custDataLst>
              <p:tags r:id="rId1"/>
            </p:custDataLst>
          </p:nvPr>
        </p:nvSpPr>
        <p:spPr>
          <a:xfrm>
            <a:off x="3760837" y="1941343"/>
            <a:ext cx="4670326" cy="1487658"/>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6000" dirty="0">
                <a:solidFill>
                  <a:srgbClr val="FFFFFF"/>
                </a:solidFill>
                <a:latin typeface="微软雅黑" panose="020B0503020204020204" pitchFamily="34" charset="-122"/>
                <a:ea typeface="微软雅黑" panose="020B0503020204020204" pitchFamily="34" charset="-122"/>
              </a:rPr>
              <a:t>谢谢观看</a:t>
            </a:r>
          </a:p>
        </p:txBody>
      </p:sp>
      <p:sp>
        <p:nvSpPr>
          <p:cNvPr id="9" name="矩形 8" descr="#clear#"/>
          <p:cNvSpPr/>
          <p:nvPr>
            <p:custDataLst>
              <p:tags r:id="rId2"/>
            </p:custDataLst>
          </p:nvPr>
        </p:nvSpPr>
        <p:spPr>
          <a:xfrm>
            <a:off x="3953169" y="4072451"/>
            <a:ext cx="4285663" cy="759639"/>
          </a:xfrm>
          <a:prstGeom prst="rect">
            <a:avLst/>
          </a:prstGeom>
          <a:noFill/>
          <a:ln w="3175">
            <a:noFill/>
          </a:ln>
          <a:effectLst>
            <a:outerShdw blurRad="25400" dist="12700" dir="189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2000">
                <a:solidFill>
                  <a:schemeClr val="accent1"/>
                </a:solidFill>
                <a:latin typeface="微软雅黑" panose="020B0503020204020204" pitchFamily="34" charset="-122"/>
                <a:ea typeface="微软雅黑" panose="020B0503020204020204" pitchFamily="34" charset="-122"/>
              </a:rPr>
              <a:t>汇报人：</a:t>
            </a:r>
            <a:r>
              <a:rPr lang="en-US" altLang="zh-CN" sz="2000">
                <a:solidFill>
                  <a:schemeClr val="accent1"/>
                </a:solidFill>
                <a:latin typeface="微软雅黑" panose="020B0503020204020204" pitchFamily="34" charset="-122"/>
                <a:ea typeface="微软雅黑" panose="020B0503020204020204" pitchFamily="34" charset="-122"/>
              </a:rPr>
              <a:t>xiazaii</a:t>
            </a:r>
            <a:endParaRPr lang="zh-CN" altLang="en-US" sz="20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请在此添加第一节标题</a:t>
            </a:r>
            <a:endParaRPr lang="zh-CN" altLang="en-US" dirty="0"/>
          </a:p>
        </p:txBody>
      </p:sp>
      <p:sp>
        <p:nvSpPr>
          <p:cNvPr id="9219" name="文本占位符 2" descr="#clear#"/>
          <p:cNvSpPr>
            <a:spLocks noGrp="1"/>
          </p:cNvSpPr>
          <p:nvPr>
            <p:ph type="body" idx="1"/>
          </p:nvPr>
        </p:nvSpPr>
        <p:spPr/>
        <p:txBody>
          <a:bodyPr/>
          <a:lstStyle/>
          <a:p>
            <a:r>
              <a:rPr lang="zh-CN" altLang="en-US"/>
              <a:t>请输入第一节的小标题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40" name="任意多边形: 形状 39"/>
          <p:cNvSpPr/>
          <p:nvPr/>
        </p:nvSpPr>
        <p:spPr>
          <a:xfrm rot="10800000" flipH="1" flipV="1">
            <a:off x="2414017" y="3779850"/>
            <a:ext cx="1482830" cy="1555321"/>
          </a:xfrm>
          <a:custGeom>
            <a:avLst/>
            <a:gdLst>
              <a:gd name="connsiteX0" fmla="*/ 0 w 1482830"/>
              <a:gd name="connsiteY0" fmla="*/ 0 h 1555321"/>
              <a:gd name="connsiteX1" fmla="*/ 361841 w 1482830"/>
              <a:gd name="connsiteY1" fmla="*/ 0 h 1555321"/>
              <a:gd name="connsiteX2" fmla="*/ 382494 w 1482830"/>
              <a:gd name="connsiteY2" fmla="*/ 11385 h 1555321"/>
              <a:gd name="connsiteX3" fmla="*/ 409754 w 1482830"/>
              <a:gd name="connsiteY3" fmla="*/ 33668 h 1555321"/>
              <a:gd name="connsiteX4" fmla="*/ 409754 w 1482830"/>
              <a:gd name="connsiteY4" fmla="*/ 33475 h 1555321"/>
              <a:gd name="connsiteX5" fmla="*/ 1302500 w 1482830"/>
              <a:gd name="connsiteY5" fmla="*/ 659071 h 1555321"/>
              <a:gd name="connsiteX6" fmla="*/ 1302500 w 1482830"/>
              <a:gd name="connsiteY6" fmla="*/ 1269226 h 1555321"/>
              <a:gd name="connsiteX7" fmla="*/ 894233 w 1482830"/>
              <a:gd name="connsiteY7" fmla="*/ 1555321 h 1555321"/>
              <a:gd name="connsiteX8" fmla="*/ 532392 w 1482830"/>
              <a:gd name="connsiteY8" fmla="*/ 1555321 h 1555321"/>
              <a:gd name="connsiteX9" fmla="*/ 940659 w 1482830"/>
              <a:gd name="connsiteY9" fmla="*/ 1269226 h 1555321"/>
              <a:gd name="connsiteX10" fmla="*/ 940659 w 1482830"/>
              <a:gd name="connsiteY10" fmla="*/ 659071 h 1555321"/>
              <a:gd name="connsiteX11" fmla="*/ 47913 w 1482830"/>
              <a:gd name="connsiteY11" fmla="*/ 33475 h 1555321"/>
              <a:gd name="connsiteX12" fmla="*/ 47913 w 1482830"/>
              <a:gd name="connsiteY12" fmla="*/ 33668 h 1555321"/>
              <a:gd name="connsiteX13" fmla="*/ 20653 w 1482830"/>
              <a:gd name="connsiteY13" fmla="*/ 11385 h 1555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82830" h="1555321">
                <a:moveTo>
                  <a:pt x="0" y="0"/>
                </a:moveTo>
                <a:lnTo>
                  <a:pt x="361841" y="0"/>
                </a:lnTo>
                <a:lnTo>
                  <a:pt x="382494" y="11385"/>
                </a:lnTo>
                <a:lnTo>
                  <a:pt x="409754" y="33668"/>
                </a:lnTo>
                <a:lnTo>
                  <a:pt x="409754" y="33475"/>
                </a:lnTo>
                <a:lnTo>
                  <a:pt x="1302500" y="659071"/>
                </a:lnTo>
                <a:cubicBezTo>
                  <a:pt x="1542940" y="827561"/>
                  <a:pt x="1542940" y="1100736"/>
                  <a:pt x="1302500" y="1269226"/>
                </a:cubicBezTo>
                <a:lnTo>
                  <a:pt x="894233" y="1555321"/>
                </a:lnTo>
                <a:lnTo>
                  <a:pt x="532392" y="1555321"/>
                </a:lnTo>
                <a:lnTo>
                  <a:pt x="940659" y="1269226"/>
                </a:lnTo>
                <a:cubicBezTo>
                  <a:pt x="1181099" y="1100736"/>
                  <a:pt x="1181099" y="827561"/>
                  <a:pt x="940659" y="659071"/>
                </a:cubicBezTo>
                <a:lnTo>
                  <a:pt x="47913" y="33475"/>
                </a:lnTo>
                <a:lnTo>
                  <a:pt x="47913" y="33668"/>
                </a:lnTo>
                <a:lnTo>
                  <a:pt x="20653" y="1138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1" name="文本框 40" descr="#clear#"/>
          <p:cNvSpPr txBox="1"/>
          <p:nvPr/>
        </p:nvSpPr>
        <p:spPr>
          <a:xfrm>
            <a:off x="1424089" y="2239328"/>
            <a:ext cx="1848504"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42" name="矩形 41"/>
          <p:cNvSpPr/>
          <p:nvPr/>
        </p:nvSpPr>
        <p:spPr>
          <a:xfrm>
            <a:off x="1424089" y="3685735"/>
            <a:ext cx="1848504"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任意多边形 60" descr="#clear#"/>
          <p:cNvSpPr/>
          <p:nvPr/>
        </p:nvSpPr>
        <p:spPr>
          <a:xfrm>
            <a:off x="1957819" y="5335171"/>
            <a:ext cx="2395224" cy="7273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FEFFFF"/>
                </a:solidFill>
                <a:latin typeface="微软雅黑" panose="020B0503020204020204" pitchFamily="34" charset="-122"/>
                <a:ea typeface="微软雅黑" panose="020B0503020204020204" pitchFamily="34" charset="-122"/>
              </a:rPr>
              <a:t>小标题</a:t>
            </a:r>
          </a:p>
        </p:txBody>
      </p:sp>
      <p:sp>
        <p:nvSpPr>
          <p:cNvPr id="44" name="任意多边形: 形状 43"/>
          <p:cNvSpPr/>
          <p:nvPr/>
        </p:nvSpPr>
        <p:spPr>
          <a:xfrm rot="10800000" flipH="1" flipV="1">
            <a:off x="5621451" y="3779850"/>
            <a:ext cx="1482830" cy="1555321"/>
          </a:xfrm>
          <a:custGeom>
            <a:avLst/>
            <a:gdLst>
              <a:gd name="connsiteX0" fmla="*/ 0 w 1482830"/>
              <a:gd name="connsiteY0" fmla="*/ 0 h 1555321"/>
              <a:gd name="connsiteX1" fmla="*/ 361841 w 1482830"/>
              <a:gd name="connsiteY1" fmla="*/ 0 h 1555321"/>
              <a:gd name="connsiteX2" fmla="*/ 382494 w 1482830"/>
              <a:gd name="connsiteY2" fmla="*/ 11385 h 1555321"/>
              <a:gd name="connsiteX3" fmla="*/ 409754 w 1482830"/>
              <a:gd name="connsiteY3" fmla="*/ 33668 h 1555321"/>
              <a:gd name="connsiteX4" fmla="*/ 409754 w 1482830"/>
              <a:gd name="connsiteY4" fmla="*/ 33475 h 1555321"/>
              <a:gd name="connsiteX5" fmla="*/ 1302500 w 1482830"/>
              <a:gd name="connsiteY5" fmla="*/ 659071 h 1555321"/>
              <a:gd name="connsiteX6" fmla="*/ 1302500 w 1482830"/>
              <a:gd name="connsiteY6" fmla="*/ 1269226 h 1555321"/>
              <a:gd name="connsiteX7" fmla="*/ 894233 w 1482830"/>
              <a:gd name="connsiteY7" fmla="*/ 1555321 h 1555321"/>
              <a:gd name="connsiteX8" fmla="*/ 532392 w 1482830"/>
              <a:gd name="connsiteY8" fmla="*/ 1555321 h 1555321"/>
              <a:gd name="connsiteX9" fmla="*/ 940659 w 1482830"/>
              <a:gd name="connsiteY9" fmla="*/ 1269226 h 1555321"/>
              <a:gd name="connsiteX10" fmla="*/ 940659 w 1482830"/>
              <a:gd name="connsiteY10" fmla="*/ 659071 h 1555321"/>
              <a:gd name="connsiteX11" fmla="*/ 47913 w 1482830"/>
              <a:gd name="connsiteY11" fmla="*/ 33475 h 1555321"/>
              <a:gd name="connsiteX12" fmla="*/ 47913 w 1482830"/>
              <a:gd name="connsiteY12" fmla="*/ 33668 h 1555321"/>
              <a:gd name="connsiteX13" fmla="*/ 20653 w 1482830"/>
              <a:gd name="connsiteY13" fmla="*/ 11385 h 1555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82830" h="1555321">
                <a:moveTo>
                  <a:pt x="0" y="0"/>
                </a:moveTo>
                <a:lnTo>
                  <a:pt x="361841" y="0"/>
                </a:lnTo>
                <a:lnTo>
                  <a:pt x="382494" y="11385"/>
                </a:lnTo>
                <a:lnTo>
                  <a:pt x="409754" y="33668"/>
                </a:lnTo>
                <a:lnTo>
                  <a:pt x="409754" y="33475"/>
                </a:lnTo>
                <a:lnTo>
                  <a:pt x="1302500" y="659071"/>
                </a:lnTo>
                <a:cubicBezTo>
                  <a:pt x="1542940" y="827561"/>
                  <a:pt x="1542940" y="1100736"/>
                  <a:pt x="1302500" y="1269226"/>
                </a:cubicBezTo>
                <a:lnTo>
                  <a:pt x="894233" y="1555321"/>
                </a:lnTo>
                <a:lnTo>
                  <a:pt x="532392" y="1555321"/>
                </a:lnTo>
                <a:lnTo>
                  <a:pt x="940659" y="1269226"/>
                </a:lnTo>
                <a:cubicBezTo>
                  <a:pt x="1181099" y="1100736"/>
                  <a:pt x="1181099" y="827561"/>
                  <a:pt x="940659" y="659071"/>
                </a:cubicBezTo>
                <a:lnTo>
                  <a:pt x="47913" y="33475"/>
                </a:lnTo>
                <a:lnTo>
                  <a:pt x="47913" y="33668"/>
                </a:lnTo>
                <a:lnTo>
                  <a:pt x="20653" y="1138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5" name="文本框 44" descr="#clear#"/>
          <p:cNvSpPr txBox="1"/>
          <p:nvPr/>
        </p:nvSpPr>
        <p:spPr>
          <a:xfrm>
            <a:off x="4631523" y="2239328"/>
            <a:ext cx="1848504"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46" name="矩形 45"/>
          <p:cNvSpPr/>
          <p:nvPr/>
        </p:nvSpPr>
        <p:spPr>
          <a:xfrm>
            <a:off x="4631523" y="3685735"/>
            <a:ext cx="1848504"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任意多边形 60" descr="#clear#"/>
          <p:cNvSpPr/>
          <p:nvPr/>
        </p:nvSpPr>
        <p:spPr>
          <a:xfrm>
            <a:off x="5165253" y="5335171"/>
            <a:ext cx="2395224" cy="7273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FEFFFF"/>
                </a:solidFill>
                <a:latin typeface="微软雅黑" panose="020B0503020204020204" pitchFamily="34" charset="-122"/>
                <a:ea typeface="微软雅黑" panose="020B0503020204020204" pitchFamily="34" charset="-122"/>
              </a:rPr>
              <a:t>小标题</a:t>
            </a:r>
          </a:p>
        </p:txBody>
      </p:sp>
      <p:sp>
        <p:nvSpPr>
          <p:cNvPr id="48" name="任意多边形: 形状 47"/>
          <p:cNvSpPr/>
          <p:nvPr/>
        </p:nvSpPr>
        <p:spPr>
          <a:xfrm rot="10800000" flipH="1" flipV="1">
            <a:off x="8828885" y="3779850"/>
            <a:ext cx="1482830" cy="1555321"/>
          </a:xfrm>
          <a:custGeom>
            <a:avLst/>
            <a:gdLst>
              <a:gd name="connsiteX0" fmla="*/ 0 w 1482830"/>
              <a:gd name="connsiteY0" fmla="*/ 0 h 1555321"/>
              <a:gd name="connsiteX1" fmla="*/ 361841 w 1482830"/>
              <a:gd name="connsiteY1" fmla="*/ 0 h 1555321"/>
              <a:gd name="connsiteX2" fmla="*/ 382494 w 1482830"/>
              <a:gd name="connsiteY2" fmla="*/ 11385 h 1555321"/>
              <a:gd name="connsiteX3" fmla="*/ 409754 w 1482830"/>
              <a:gd name="connsiteY3" fmla="*/ 33668 h 1555321"/>
              <a:gd name="connsiteX4" fmla="*/ 409754 w 1482830"/>
              <a:gd name="connsiteY4" fmla="*/ 33475 h 1555321"/>
              <a:gd name="connsiteX5" fmla="*/ 1302500 w 1482830"/>
              <a:gd name="connsiteY5" fmla="*/ 659071 h 1555321"/>
              <a:gd name="connsiteX6" fmla="*/ 1302500 w 1482830"/>
              <a:gd name="connsiteY6" fmla="*/ 1269226 h 1555321"/>
              <a:gd name="connsiteX7" fmla="*/ 894233 w 1482830"/>
              <a:gd name="connsiteY7" fmla="*/ 1555321 h 1555321"/>
              <a:gd name="connsiteX8" fmla="*/ 532392 w 1482830"/>
              <a:gd name="connsiteY8" fmla="*/ 1555321 h 1555321"/>
              <a:gd name="connsiteX9" fmla="*/ 940659 w 1482830"/>
              <a:gd name="connsiteY9" fmla="*/ 1269226 h 1555321"/>
              <a:gd name="connsiteX10" fmla="*/ 940659 w 1482830"/>
              <a:gd name="connsiteY10" fmla="*/ 659071 h 1555321"/>
              <a:gd name="connsiteX11" fmla="*/ 47913 w 1482830"/>
              <a:gd name="connsiteY11" fmla="*/ 33475 h 1555321"/>
              <a:gd name="connsiteX12" fmla="*/ 47913 w 1482830"/>
              <a:gd name="connsiteY12" fmla="*/ 33668 h 1555321"/>
              <a:gd name="connsiteX13" fmla="*/ 20653 w 1482830"/>
              <a:gd name="connsiteY13" fmla="*/ 11385 h 1555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82830" h="1555321">
                <a:moveTo>
                  <a:pt x="0" y="0"/>
                </a:moveTo>
                <a:lnTo>
                  <a:pt x="361841" y="0"/>
                </a:lnTo>
                <a:lnTo>
                  <a:pt x="382494" y="11385"/>
                </a:lnTo>
                <a:lnTo>
                  <a:pt x="409754" y="33668"/>
                </a:lnTo>
                <a:lnTo>
                  <a:pt x="409754" y="33475"/>
                </a:lnTo>
                <a:lnTo>
                  <a:pt x="1302500" y="659071"/>
                </a:lnTo>
                <a:cubicBezTo>
                  <a:pt x="1542940" y="827561"/>
                  <a:pt x="1542940" y="1100736"/>
                  <a:pt x="1302500" y="1269226"/>
                </a:cubicBezTo>
                <a:lnTo>
                  <a:pt x="894233" y="1555321"/>
                </a:lnTo>
                <a:lnTo>
                  <a:pt x="532392" y="1555321"/>
                </a:lnTo>
                <a:lnTo>
                  <a:pt x="940659" y="1269226"/>
                </a:lnTo>
                <a:cubicBezTo>
                  <a:pt x="1181099" y="1100736"/>
                  <a:pt x="1181099" y="827561"/>
                  <a:pt x="940659" y="659071"/>
                </a:cubicBezTo>
                <a:lnTo>
                  <a:pt x="47913" y="33475"/>
                </a:lnTo>
                <a:lnTo>
                  <a:pt x="47913" y="33668"/>
                </a:lnTo>
                <a:lnTo>
                  <a:pt x="20653" y="1138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9" name="文本框 48" descr="#clear#"/>
          <p:cNvSpPr txBox="1"/>
          <p:nvPr/>
        </p:nvSpPr>
        <p:spPr>
          <a:xfrm>
            <a:off x="7838957" y="2239328"/>
            <a:ext cx="1848504"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50" name="矩形 49"/>
          <p:cNvSpPr/>
          <p:nvPr/>
        </p:nvSpPr>
        <p:spPr>
          <a:xfrm>
            <a:off x="7838957" y="3685735"/>
            <a:ext cx="1848504"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任意多边形 60" descr="#clear#"/>
          <p:cNvSpPr/>
          <p:nvPr/>
        </p:nvSpPr>
        <p:spPr>
          <a:xfrm>
            <a:off x="8372687" y="5335171"/>
            <a:ext cx="2395224" cy="7273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FEFFFF"/>
                </a:solidFill>
                <a:latin typeface="微软雅黑" panose="020B0503020204020204" pitchFamily="34" charset="-122"/>
                <a:ea typeface="微软雅黑" panose="020B0503020204020204" pitchFamily="34" charset="-122"/>
              </a:rPr>
              <a:t>小标题</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7" name="任意多边形: 形状 16"/>
          <p:cNvSpPr/>
          <p:nvPr/>
        </p:nvSpPr>
        <p:spPr bwMode="auto">
          <a:xfrm>
            <a:off x="944106" y="1924174"/>
            <a:ext cx="3224944" cy="1751679"/>
          </a:xfrm>
          <a:custGeom>
            <a:avLst/>
            <a:gdLst>
              <a:gd name="connsiteX0" fmla="*/ 881718 w 3224944"/>
              <a:gd name="connsiteY0" fmla="*/ 0 h 1751679"/>
              <a:gd name="connsiteX1" fmla="*/ 1759217 w 3224944"/>
              <a:gd name="connsiteY1" fmla="*/ 793532 h 1751679"/>
              <a:gd name="connsiteX2" fmla="*/ 2050311 w 3224944"/>
              <a:gd name="connsiteY2" fmla="*/ 763986 h 1751679"/>
              <a:gd name="connsiteX3" fmla="*/ 3164455 w 3224944"/>
              <a:gd name="connsiteY3" fmla="*/ 1278607 h 1751679"/>
              <a:gd name="connsiteX4" fmla="*/ 3224944 w 3224944"/>
              <a:gd name="connsiteY4" fmla="*/ 1360319 h 1751679"/>
              <a:gd name="connsiteX5" fmla="*/ 3169039 w 3224944"/>
              <a:gd name="connsiteY5" fmla="*/ 1377672 h 1751679"/>
              <a:gd name="connsiteX6" fmla="*/ 3161050 w 3224944"/>
              <a:gd name="connsiteY6" fmla="*/ 1382009 h 1751679"/>
              <a:gd name="connsiteX7" fmla="*/ 3125696 w 3224944"/>
              <a:gd name="connsiteY7" fmla="*/ 1341987 h 1751679"/>
              <a:gd name="connsiteX8" fmla="*/ 2075623 w 3224944"/>
              <a:gd name="connsiteY8" fmla="*/ 907497 h 1751679"/>
              <a:gd name="connsiteX9" fmla="*/ 1763436 w 3224944"/>
              <a:gd name="connsiteY9" fmla="*/ 941264 h 1751679"/>
              <a:gd name="connsiteX10" fmla="*/ 1683280 w 3224944"/>
              <a:gd name="connsiteY10" fmla="*/ 958148 h 1751679"/>
              <a:gd name="connsiteX11" fmla="*/ 1674843 w 3224944"/>
              <a:gd name="connsiteY11" fmla="*/ 962368 h 1751679"/>
              <a:gd name="connsiteX12" fmla="*/ 1556718 w 3224944"/>
              <a:gd name="connsiteY12" fmla="*/ 1000357 h 1751679"/>
              <a:gd name="connsiteX13" fmla="*/ 1552499 w 3224944"/>
              <a:gd name="connsiteY13" fmla="*/ 1000357 h 1751679"/>
              <a:gd name="connsiteX14" fmla="*/ 1480780 w 3224944"/>
              <a:gd name="connsiteY14" fmla="*/ 1029903 h 1751679"/>
              <a:gd name="connsiteX15" fmla="*/ 1476561 w 3224944"/>
              <a:gd name="connsiteY15" fmla="*/ 1034124 h 1751679"/>
              <a:gd name="connsiteX16" fmla="*/ 1366874 w 3224944"/>
              <a:gd name="connsiteY16" fmla="*/ 1088996 h 1751679"/>
              <a:gd name="connsiteX17" fmla="*/ 1358437 w 3224944"/>
              <a:gd name="connsiteY17" fmla="*/ 1093217 h 1751679"/>
              <a:gd name="connsiteX18" fmla="*/ 1295155 w 3224944"/>
              <a:gd name="connsiteY18" fmla="*/ 1126984 h 1751679"/>
              <a:gd name="connsiteX19" fmla="*/ 1286718 w 3224944"/>
              <a:gd name="connsiteY19" fmla="*/ 1131205 h 1751679"/>
              <a:gd name="connsiteX20" fmla="*/ 1189687 w 3224944"/>
              <a:gd name="connsiteY20" fmla="*/ 1198740 h 1751679"/>
              <a:gd name="connsiteX21" fmla="*/ 1177030 w 3224944"/>
              <a:gd name="connsiteY21" fmla="*/ 1207181 h 1751679"/>
              <a:gd name="connsiteX22" fmla="*/ 1130624 w 3224944"/>
              <a:gd name="connsiteY22" fmla="*/ 1249391 h 1751679"/>
              <a:gd name="connsiteX23" fmla="*/ 1117968 w 3224944"/>
              <a:gd name="connsiteY23" fmla="*/ 1257832 h 1751679"/>
              <a:gd name="connsiteX24" fmla="*/ 1088437 w 3224944"/>
              <a:gd name="connsiteY24" fmla="*/ 1278937 h 1751679"/>
              <a:gd name="connsiteX25" fmla="*/ 1075781 w 3224944"/>
              <a:gd name="connsiteY25" fmla="*/ 1291600 h 1751679"/>
              <a:gd name="connsiteX26" fmla="*/ 1033593 w 3224944"/>
              <a:gd name="connsiteY26" fmla="*/ 1333809 h 1751679"/>
              <a:gd name="connsiteX27" fmla="*/ 1020937 w 3224944"/>
              <a:gd name="connsiteY27" fmla="*/ 1346472 h 1751679"/>
              <a:gd name="connsiteX28" fmla="*/ 982968 w 3224944"/>
              <a:gd name="connsiteY28" fmla="*/ 1384460 h 1751679"/>
              <a:gd name="connsiteX29" fmla="*/ 966093 w 3224944"/>
              <a:gd name="connsiteY29" fmla="*/ 1401343 h 1751679"/>
              <a:gd name="connsiteX30" fmla="*/ 944999 w 3224944"/>
              <a:gd name="connsiteY30" fmla="*/ 1426669 h 1751679"/>
              <a:gd name="connsiteX31" fmla="*/ 932343 w 3224944"/>
              <a:gd name="connsiteY31" fmla="*/ 1447774 h 1751679"/>
              <a:gd name="connsiteX32" fmla="*/ 898593 w 3224944"/>
              <a:gd name="connsiteY32" fmla="*/ 1485762 h 1751679"/>
              <a:gd name="connsiteX33" fmla="*/ 881718 w 3224944"/>
              <a:gd name="connsiteY33" fmla="*/ 1506866 h 1751679"/>
              <a:gd name="connsiteX34" fmla="*/ 864843 w 3224944"/>
              <a:gd name="connsiteY34" fmla="*/ 1532192 h 1751679"/>
              <a:gd name="connsiteX35" fmla="*/ 839531 w 3224944"/>
              <a:gd name="connsiteY35" fmla="*/ 1565959 h 1751679"/>
              <a:gd name="connsiteX36" fmla="*/ 822656 w 3224944"/>
              <a:gd name="connsiteY36" fmla="*/ 1595505 h 1751679"/>
              <a:gd name="connsiteX37" fmla="*/ 809999 w 3224944"/>
              <a:gd name="connsiteY37" fmla="*/ 1616610 h 1751679"/>
              <a:gd name="connsiteX38" fmla="*/ 784687 w 3224944"/>
              <a:gd name="connsiteY38" fmla="*/ 1658819 h 1751679"/>
              <a:gd name="connsiteX39" fmla="*/ 772031 w 3224944"/>
              <a:gd name="connsiteY39" fmla="*/ 1679924 h 1751679"/>
              <a:gd name="connsiteX40" fmla="*/ 755156 w 3224944"/>
              <a:gd name="connsiteY40" fmla="*/ 1709470 h 1751679"/>
              <a:gd name="connsiteX41" fmla="*/ 734062 w 3224944"/>
              <a:gd name="connsiteY41" fmla="*/ 1751679 h 1751679"/>
              <a:gd name="connsiteX42" fmla="*/ 675000 w 3224944"/>
              <a:gd name="connsiteY42" fmla="*/ 1739017 h 1751679"/>
              <a:gd name="connsiteX43" fmla="*/ 0 w 3224944"/>
              <a:gd name="connsiteY43" fmla="*/ 882171 h 1751679"/>
              <a:gd name="connsiteX44" fmla="*/ 881718 w 3224944"/>
              <a:gd name="connsiteY44" fmla="*/ 0 h 1751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224944" h="1751679">
                <a:moveTo>
                  <a:pt x="881718" y="0"/>
                </a:moveTo>
                <a:cubicBezTo>
                  <a:pt x="1341562" y="0"/>
                  <a:pt x="1717030" y="346115"/>
                  <a:pt x="1759217" y="793532"/>
                </a:cubicBezTo>
                <a:cubicBezTo>
                  <a:pt x="1856249" y="772427"/>
                  <a:pt x="1953280" y="763986"/>
                  <a:pt x="2050311" y="763986"/>
                </a:cubicBezTo>
                <a:cubicBezTo>
                  <a:pt x="2496443" y="763986"/>
                  <a:pt x="2895115" y="963424"/>
                  <a:pt x="3164455" y="1278607"/>
                </a:cubicBezTo>
                <a:lnTo>
                  <a:pt x="3224944" y="1360319"/>
                </a:lnTo>
                <a:lnTo>
                  <a:pt x="3169039" y="1377672"/>
                </a:lnTo>
                <a:lnTo>
                  <a:pt x="3161050" y="1382009"/>
                </a:lnTo>
                <a:lnTo>
                  <a:pt x="3125696" y="1341987"/>
                </a:lnTo>
                <a:cubicBezTo>
                  <a:pt x="2856355" y="1073695"/>
                  <a:pt x="2483787" y="907497"/>
                  <a:pt x="2075623" y="907497"/>
                </a:cubicBezTo>
                <a:cubicBezTo>
                  <a:pt x="1965936" y="907497"/>
                  <a:pt x="1864686" y="920159"/>
                  <a:pt x="1763436" y="941264"/>
                </a:cubicBezTo>
                <a:cubicBezTo>
                  <a:pt x="1733905" y="945485"/>
                  <a:pt x="1708592" y="953927"/>
                  <a:pt x="1683280" y="958148"/>
                </a:cubicBezTo>
                <a:cubicBezTo>
                  <a:pt x="1679061" y="962368"/>
                  <a:pt x="1679061" y="962368"/>
                  <a:pt x="1674843" y="962368"/>
                </a:cubicBezTo>
                <a:cubicBezTo>
                  <a:pt x="1636874" y="970810"/>
                  <a:pt x="1594686" y="987694"/>
                  <a:pt x="1556718" y="1000357"/>
                </a:cubicBezTo>
                <a:cubicBezTo>
                  <a:pt x="1556718" y="1000357"/>
                  <a:pt x="1552499" y="1000357"/>
                  <a:pt x="1552499" y="1000357"/>
                </a:cubicBezTo>
                <a:cubicBezTo>
                  <a:pt x="1527186" y="1008798"/>
                  <a:pt x="1506093" y="1021461"/>
                  <a:pt x="1480780" y="1029903"/>
                </a:cubicBezTo>
                <a:cubicBezTo>
                  <a:pt x="1476561" y="1029903"/>
                  <a:pt x="1476561" y="1034124"/>
                  <a:pt x="1476561" y="1034124"/>
                </a:cubicBezTo>
                <a:cubicBezTo>
                  <a:pt x="1438593" y="1051008"/>
                  <a:pt x="1400624" y="1067891"/>
                  <a:pt x="1366874" y="1088996"/>
                </a:cubicBezTo>
                <a:cubicBezTo>
                  <a:pt x="1362655" y="1088996"/>
                  <a:pt x="1358437" y="1088996"/>
                  <a:pt x="1358437" y="1093217"/>
                </a:cubicBezTo>
                <a:cubicBezTo>
                  <a:pt x="1337343" y="1101659"/>
                  <a:pt x="1316249" y="1114321"/>
                  <a:pt x="1295155" y="1126984"/>
                </a:cubicBezTo>
                <a:cubicBezTo>
                  <a:pt x="1290937" y="1131205"/>
                  <a:pt x="1290937" y="1131205"/>
                  <a:pt x="1286718" y="1131205"/>
                </a:cubicBezTo>
                <a:cubicBezTo>
                  <a:pt x="1252968" y="1152310"/>
                  <a:pt x="1223437" y="1177635"/>
                  <a:pt x="1189687" y="1198740"/>
                </a:cubicBezTo>
                <a:cubicBezTo>
                  <a:pt x="1185468" y="1202961"/>
                  <a:pt x="1181249" y="1202961"/>
                  <a:pt x="1177030" y="1207181"/>
                </a:cubicBezTo>
                <a:cubicBezTo>
                  <a:pt x="1160155" y="1219844"/>
                  <a:pt x="1143280" y="1232507"/>
                  <a:pt x="1130624" y="1249391"/>
                </a:cubicBezTo>
                <a:cubicBezTo>
                  <a:pt x="1126405" y="1249391"/>
                  <a:pt x="1122187" y="1253611"/>
                  <a:pt x="1117968" y="1257832"/>
                </a:cubicBezTo>
                <a:cubicBezTo>
                  <a:pt x="1109530" y="1266274"/>
                  <a:pt x="1101093" y="1270495"/>
                  <a:pt x="1088437" y="1278937"/>
                </a:cubicBezTo>
                <a:cubicBezTo>
                  <a:pt x="1084218" y="1283158"/>
                  <a:pt x="1079999" y="1287379"/>
                  <a:pt x="1075781" y="1291600"/>
                </a:cubicBezTo>
                <a:cubicBezTo>
                  <a:pt x="1063124" y="1304262"/>
                  <a:pt x="1050468" y="1316925"/>
                  <a:pt x="1033593" y="1333809"/>
                </a:cubicBezTo>
                <a:cubicBezTo>
                  <a:pt x="1029374" y="1338030"/>
                  <a:pt x="1025156" y="1342251"/>
                  <a:pt x="1020937" y="1346472"/>
                </a:cubicBezTo>
                <a:cubicBezTo>
                  <a:pt x="1008281" y="1359134"/>
                  <a:pt x="995624" y="1371797"/>
                  <a:pt x="982968" y="1384460"/>
                </a:cubicBezTo>
                <a:cubicBezTo>
                  <a:pt x="978749" y="1392902"/>
                  <a:pt x="974531" y="1397123"/>
                  <a:pt x="966093" y="1401343"/>
                </a:cubicBezTo>
                <a:cubicBezTo>
                  <a:pt x="961874" y="1409785"/>
                  <a:pt x="953437" y="1418227"/>
                  <a:pt x="944999" y="1426669"/>
                </a:cubicBezTo>
                <a:cubicBezTo>
                  <a:pt x="940781" y="1435111"/>
                  <a:pt x="936562" y="1439332"/>
                  <a:pt x="932343" y="1447774"/>
                </a:cubicBezTo>
                <a:cubicBezTo>
                  <a:pt x="919687" y="1460436"/>
                  <a:pt x="907031" y="1473099"/>
                  <a:pt x="898593" y="1485762"/>
                </a:cubicBezTo>
                <a:cubicBezTo>
                  <a:pt x="894374" y="1494204"/>
                  <a:pt x="890156" y="1498424"/>
                  <a:pt x="881718" y="1506866"/>
                </a:cubicBezTo>
                <a:cubicBezTo>
                  <a:pt x="877499" y="1515308"/>
                  <a:pt x="869062" y="1523750"/>
                  <a:pt x="864843" y="1532192"/>
                </a:cubicBezTo>
                <a:cubicBezTo>
                  <a:pt x="856406" y="1544855"/>
                  <a:pt x="847968" y="1557517"/>
                  <a:pt x="839531" y="1565959"/>
                </a:cubicBezTo>
                <a:cubicBezTo>
                  <a:pt x="835312" y="1578622"/>
                  <a:pt x="826874" y="1587064"/>
                  <a:pt x="822656" y="1595505"/>
                </a:cubicBezTo>
                <a:cubicBezTo>
                  <a:pt x="818437" y="1603947"/>
                  <a:pt x="814218" y="1608168"/>
                  <a:pt x="809999" y="1616610"/>
                </a:cubicBezTo>
                <a:cubicBezTo>
                  <a:pt x="801562" y="1629273"/>
                  <a:pt x="793124" y="1646156"/>
                  <a:pt x="784687" y="1658819"/>
                </a:cubicBezTo>
                <a:cubicBezTo>
                  <a:pt x="780468" y="1667261"/>
                  <a:pt x="776249" y="1675703"/>
                  <a:pt x="772031" y="1679924"/>
                </a:cubicBezTo>
                <a:cubicBezTo>
                  <a:pt x="763593" y="1692587"/>
                  <a:pt x="759375" y="1701028"/>
                  <a:pt x="755156" y="1709470"/>
                </a:cubicBezTo>
                <a:cubicBezTo>
                  <a:pt x="746718" y="1722133"/>
                  <a:pt x="742500" y="1734796"/>
                  <a:pt x="734062" y="1751679"/>
                </a:cubicBezTo>
                <a:cubicBezTo>
                  <a:pt x="712968" y="1747458"/>
                  <a:pt x="691875" y="1743237"/>
                  <a:pt x="675000" y="1739017"/>
                </a:cubicBezTo>
                <a:cubicBezTo>
                  <a:pt x="286875" y="1641936"/>
                  <a:pt x="0" y="1295821"/>
                  <a:pt x="0" y="882171"/>
                </a:cubicBezTo>
                <a:cubicBezTo>
                  <a:pt x="0" y="392545"/>
                  <a:pt x="396562" y="0"/>
                  <a:pt x="881718" y="0"/>
                </a:cubicBezTo>
                <a:close/>
              </a:path>
            </a:pathLst>
          </a:custGeom>
          <a:solidFill>
            <a:schemeClr val="accent1"/>
          </a:solidFill>
          <a:ln>
            <a:noFill/>
          </a:ln>
          <a:effectLst>
            <a:outerShdw blurRad="50800" dist="38100" dir="16200000" rotWithShape="0">
              <a:prstClr val="black">
                <a:alpha val="40000"/>
              </a:prstClr>
            </a:outerShdw>
          </a:effectLst>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F2F2F2"/>
              </a:solidFill>
            </a:endParaRPr>
          </a:p>
        </p:txBody>
      </p:sp>
      <p:sp>
        <p:nvSpPr>
          <p:cNvPr id="18" name="文本框 17" descr="#clear#"/>
          <p:cNvSpPr txBox="1"/>
          <p:nvPr/>
        </p:nvSpPr>
        <p:spPr>
          <a:xfrm>
            <a:off x="764035" y="2152359"/>
            <a:ext cx="1899138" cy="830997"/>
          </a:xfrm>
          <a:prstGeom prst="rect">
            <a:avLst/>
          </a:prstGeom>
          <a:noFill/>
        </p:spPr>
        <p:txBody>
          <a:bodyPr wrap="square" rtlCol="0">
            <a:spAutoFit/>
          </a:bodyPr>
          <a:lstStyle/>
          <a:p>
            <a:pPr algn="ctr"/>
            <a:r>
              <a:rPr lang="en-US" altLang="zh-CN" sz="4800" dirty="0">
                <a:solidFill>
                  <a:srgbClr val="FFFFFE"/>
                </a:solidFill>
              </a:rPr>
              <a:t>97%</a:t>
            </a:r>
            <a:endParaRPr lang="zh-CN" altLang="en-US" sz="4800" dirty="0">
              <a:solidFill>
                <a:srgbClr val="FFFFFE"/>
              </a:solidFill>
            </a:endParaRPr>
          </a:p>
        </p:txBody>
      </p:sp>
      <p:sp>
        <p:nvSpPr>
          <p:cNvPr id="19" name="任意多边形 48" descr="#clear#"/>
          <p:cNvSpPr/>
          <p:nvPr/>
        </p:nvSpPr>
        <p:spPr>
          <a:xfrm>
            <a:off x="3108805" y="2580417"/>
            <a:ext cx="2764379" cy="1364567"/>
          </a:xfrm>
          <a:prstGeom prst="round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normAutofit fontScale="85000" lnSpcReduction="20000"/>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请输入文本</a:t>
            </a:r>
            <a:endParaRPr lang="en-US" altLang="zh-CN" dirty="0">
              <a:solidFill>
                <a:srgbClr val="FFFFFE"/>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请输入文本</a:t>
            </a:r>
            <a:endParaRPr lang="en-US" altLang="zh-CN" dirty="0">
              <a:solidFill>
                <a:srgbClr val="FFFFFE"/>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请输入文本</a:t>
            </a:r>
          </a:p>
        </p:txBody>
      </p:sp>
      <p:sp>
        <p:nvSpPr>
          <p:cNvPr id="20" name="任意多边形: 形状 19"/>
          <p:cNvSpPr/>
          <p:nvPr/>
        </p:nvSpPr>
        <p:spPr bwMode="auto">
          <a:xfrm>
            <a:off x="6498887" y="1924174"/>
            <a:ext cx="3224944" cy="1751679"/>
          </a:xfrm>
          <a:custGeom>
            <a:avLst/>
            <a:gdLst>
              <a:gd name="connsiteX0" fmla="*/ 881718 w 3224944"/>
              <a:gd name="connsiteY0" fmla="*/ 0 h 1751679"/>
              <a:gd name="connsiteX1" fmla="*/ 1759217 w 3224944"/>
              <a:gd name="connsiteY1" fmla="*/ 793532 h 1751679"/>
              <a:gd name="connsiteX2" fmla="*/ 2050311 w 3224944"/>
              <a:gd name="connsiteY2" fmla="*/ 763986 h 1751679"/>
              <a:gd name="connsiteX3" fmla="*/ 3164455 w 3224944"/>
              <a:gd name="connsiteY3" fmla="*/ 1278607 h 1751679"/>
              <a:gd name="connsiteX4" fmla="*/ 3224944 w 3224944"/>
              <a:gd name="connsiteY4" fmla="*/ 1360319 h 1751679"/>
              <a:gd name="connsiteX5" fmla="*/ 3169039 w 3224944"/>
              <a:gd name="connsiteY5" fmla="*/ 1377672 h 1751679"/>
              <a:gd name="connsiteX6" fmla="*/ 3161050 w 3224944"/>
              <a:gd name="connsiteY6" fmla="*/ 1382009 h 1751679"/>
              <a:gd name="connsiteX7" fmla="*/ 3125696 w 3224944"/>
              <a:gd name="connsiteY7" fmla="*/ 1341987 h 1751679"/>
              <a:gd name="connsiteX8" fmla="*/ 2075623 w 3224944"/>
              <a:gd name="connsiteY8" fmla="*/ 907497 h 1751679"/>
              <a:gd name="connsiteX9" fmla="*/ 1763436 w 3224944"/>
              <a:gd name="connsiteY9" fmla="*/ 941264 h 1751679"/>
              <a:gd name="connsiteX10" fmla="*/ 1683280 w 3224944"/>
              <a:gd name="connsiteY10" fmla="*/ 958148 h 1751679"/>
              <a:gd name="connsiteX11" fmla="*/ 1674843 w 3224944"/>
              <a:gd name="connsiteY11" fmla="*/ 962368 h 1751679"/>
              <a:gd name="connsiteX12" fmla="*/ 1556718 w 3224944"/>
              <a:gd name="connsiteY12" fmla="*/ 1000357 h 1751679"/>
              <a:gd name="connsiteX13" fmla="*/ 1552499 w 3224944"/>
              <a:gd name="connsiteY13" fmla="*/ 1000357 h 1751679"/>
              <a:gd name="connsiteX14" fmla="*/ 1480780 w 3224944"/>
              <a:gd name="connsiteY14" fmla="*/ 1029903 h 1751679"/>
              <a:gd name="connsiteX15" fmla="*/ 1476561 w 3224944"/>
              <a:gd name="connsiteY15" fmla="*/ 1034124 h 1751679"/>
              <a:gd name="connsiteX16" fmla="*/ 1366874 w 3224944"/>
              <a:gd name="connsiteY16" fmla="*/ 1088996 h 1751679"/>
              <a:gd name="connsiteX17" fmla="*/ 1358437 w 3224944"/>
              <a:gd name="connsiteY17" fmla="*/ 1093217 h 1751679"/>
              <a:gd name="connsiteX18" fmla="*/ 1295155 w 3224944"/>
              <a:gd name="connsiteY18" fmla="*/ 1126984 h 1751679"/>
              <a:gd name="connsiteX19" fmla="*/ 1286718 w 3224944"/>
              <a:gd name="connsiteY19" fmla="*/ 1131205 h 1751679"/>
              <a:gd name="connsiteX20" fmla="*/ 1189687 w 3224944"/>
              <a:gd name="connsiteY20" fmla="*/ 1198740 h 1751679"/>
              <a:gd name="connsiteX21" fmla="*/ 1177030 w 3224944"/>
              <a:gd name="connsiteY21" fmla="*/ 1207181 h 1751679"/>
              <a:gd name="connsiteX22" fmla="*/ 1130624 w 3224944"/>
              <a:gd name="connsiteY22" fmla="*/ 1249391 h 1751679"/>
              <a:gd name="connsiteX23" fmla="*/ 1117968 w 3224944"/>
              <a:gd name="connsiteY23" fmla="*/ 1257832 h 1751679"/>
              <a:gd name="connsiteX24" fmla="*/ 1088437 w 3224944"/>
              <a:gd name="connsiteY24" fmla="*/ 1278937 h 1751679"/>
              <a:gd name="connsiteX25" fmla="*/ 1075781 w 3224944"/>
              <a:gd name="connsiteY25" fmla="*/ 1291600 h 1751679"/>
              <a:gd name="connsiteX26" fmla="*/ 1033593 w 3224944"/>
              <a:gd name="connsiteY26" fmla="*/ 1333809 h 1751679"/>
              <a:gd name="connsiteX27" fmla="*/ 1020937 w 3224944"/>
              <a:gd name="connsiteY27" fmla="*/ 1346472 h 1751679"/>
              <a:gd name="connsiteX28" fmla="*/ 982968 w 3224944"/>
              <a:gd name="connsiteY28" fmla="*/ 1384460 h 1751679"/>
              <a:gd name="connsiteX29" fmla="*/ 966093 w 3224944"/>
              <a:gd name="connsiteY29" fmla="*/ 1401343 h 1751679"/>
              <a:gd name="connsiteX30" fmla="*/ 944999 w 3224944"/>
              <a:gd name="connsiteY30" fmla="*/ 1426669 h 1751679"/>
              <a:gd name="connsiteX31" fmla="*/ 932343 w 3224944"/>
              <a:gd name="connsiteY31" fmla="*/ 1447774 h 1751679"/>
              <a:gd name="connsiteX32" fmla="*/ 898593 w 3224944"/>
              <a:gd name="connsiteY32" fmla="*/ 1485762 h 1751679"/>
              <a:gd name="connsiteX33" fmla="*/ 881718 w 3224944"/>
              <a:gd name="connsiteY33" fmla="*/ 1506866 h 1751679"/>
              <a:gd name="connsiteX34" fmla="*/ 864843 w 3224944"/>
              <a:gd name="connsiteY34" fmla="*/ 1532192 h 1751679"/>
              <a:gd name="connsiteX35" fmla="*/ 839531 w 3224944"/>
              <a:gd name="connsiteY35" fmla="*/ 1565959 h 1751679"/>
              <a:gd name="connsiteX36" fmla="*/ 822656 w 3224944"/>
              <a:gd name="connsiteY36" fmla="*/ 1595505 h 1751679"/>
              <a:gd name="connsiteX37" fmla="*/ 809999 w 3224944"/>
              <a:gd name="connsiteY37" fmla="*/ 1616610 h 1751679"/>
              <a:gd name="connsiteX38" fmla="*/ 784687 w 3224944"/>
              <a:gd name="connsiteY38" fmla="*/ 1658819 h 1751679"/>
              <a:gd name="connsiteX39" fmla="*/ 772031 w 3224944"/>
              <a:gd name="connsiteY39" fmla="*/ 1679924 h 1751679"/>
              <a:gd name="connsiteX40" fmla="*/ 755156 w 3224944"/>
              <a:gd name="connsiteY40" fmla="*/ 1709470 h 1751679"/>
              <a:gd name="connsiteX41" fmla="*/ 734062 w 3224944"/>
              <a:gd name="connsiteY41" fmla="*/ 1751679 h 1751679"/>
              <a:gd name="connsiteX42" fmla="*/ 675000 w 3224944"/>
              <a:gd name="connsiteY42" fmla="*/ 1739017 h 1751679"/>
              <a:gd name="connsiteX43" fmla="*/ 0 w 3224944"/>
              <a:gd name="connsiteY43" fmla="*/ 882171 h 1751679"/>
              <a:gd name="connsiteX44" fmla="*/ 881718 w 3224944"/>
              <a:gd name="connsiteY44" fmla="*/ 0 h 1751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224944" h="1751679">
                <a:moveTo>
                  <a:pt x="881718" y="0"/>
                </a:moveTo>
                <a:cubicBezTo>
                  <a:pt x="1341562" y="0"/>
                  <a:pt x="1717030" y="346115"/>
                  <a:pt x="1759217" y="793532"/>
                </a:cubicBezTo>
                <a:cubicBezTo>
                  <a:pt x="1856249" y="772427"/>
                  <a:pt x="1953280" y="763986"/>
                  <a:pt x="2050311" y="763986"/>
                </a:cubicBezTo>
                <a:cubicBezTo>
                  <a:pt x="2496443" y="763986"/>
                  <a:pt x="2895115" y="963424"/>
                  <a:pt x="3164455" y="1278607"/>
                </a:cubicBezTo>
                <a:lnTo>
                  <a:pt x="3224944" y="1360319"/>
                </a:lnTo>
                <a:lnTo>
                  <a:pt x="3169039" y="1377672"/>
                </a:lnTo>
                <a:lnTo>
                  <a:pt x="3161050" y="1382009"/>
                </a:lnTo>
                <a:lnTo>
                  <a:pt x="3125696" y="1341987"/>
                </a:lnTo>
                <a:cubicBezTo>
                  <a:pt x="2856355" y="1073695"/>
                  <a:pt x="2483787" y="907497"/>
                  <a:pt x="2075623" y="907497"/>
                </a:cubicBezTo>
                <a:cubicBezTo>
                  <a:pt x="1965936" y="907497"/>
                  <a:pt x="1864686" y="920159"/>
                  <a:pt x="1763436" y="941264"/>
                </a:cubicBezTo>
                <a:cubicBezTo>
                  <a:pt x="1733905" y="945485"/>
                  <a:pt x="1708592" y="953927"/>
                  <a:pt x="1683280" y="958148"/>
                </a:cubicBezTo>
                <a:cubicBezTo>
                  <a:pt x="1679061" y="962368"/>
                  <a:pt x="1679061" y="962368"/>
                  <a:pt x="1674843" y="962368"/>
                </a:cubicBezTo>
                <a:cubicBezTo>
                  <a:pt x="1636874" y="970810"/>
                  <a:pt x="1594686" y="987694"/>
                  <a:pt x="1556718" y="1000357"/>
                </a:cubicBezTo>
                <a:cubicBezTo>
                  <a:pt x="1556718" y="1000357"/>
                  <a:pt x="1552499" y="1000357"/>
                  <a:pt x="1552499" y="1000357"/>
                </a:cubicBezTo>
                <a:cubicBezTo>
                  <a:pt x="1527186" y="1008798"/>
                  <a:pt x="1506093" y="1021461"/>
                  <a:pt x="1480780" y="1029903"/>
                </a:cubicBezTo>
                <a:cubicBezTo>
                  <a:pt x="1476561" y="1029903"/>
                  <a:pt x="1476561" y="1034124"/>
                  <a:pt x="1476561" y="1034124"/>
                </a:cubicBezTo>
                <a:cubicBezTo>
                  <a:pt x="1438593" y="1051008"/>
                  <a:pt x="1400624" y="1067891"/>
                  <a:pt x="1366874" y="1088996"/>
                </a:cubicBezTo>
                <a:cubicBezTo>
                  <a:pt x="1362655" y="1088996"/>
                  <a:pt x="1358437" y="1088996"/>
                  <a:pt x="1358437" y="1093217"/>
                </a:cubicBezTo>
                <a:cubicBezTo>
                  <a:pt x="1337343" y="1101659"/>
                  <a:pt x="1316249" y="1114321"/>
                  <a:pt x="1295155" y="1126984"/>
                </a:cubicBezTo>
                <a:cubicBezTo>
                  <a:pt x="1290937" y="1131205"/>
                  <a:pt x="1290937" y="1131205"/>
                  <a:pt x="1286718" y="1131205"/>
                </a:cubicBezTo>
                <a:cubicBezTo>
                  <a:pt x="1252968" y="1152310"/>
                  <a:pt x="1223437" y="1177635"/>
                  <a:pt x="1189687" y="1198740"/>
                </a:cubicBezTo>
                <a:cubicBezTo>
                  <a:pt x="1185468" y="1202961"/>
                  <a:pt x="1181249" y="1202961"/>
                  <a:pt x="1177030" y="1207181"/>
                </a:cubicBezTo>
                <a:cubicBezTo>
                  <a:pt x="1160155" y="1219844"/>
                  <a:pt x="1143280" y="1232507"/>
                  <a:pt x="1130624" y="1249391"/>
                </a:cubicBezTo>
                <a:cubicBezTo>
                  <a:pt x="1126405" y="1249391"/>
                  <a:pt x="1122187" y="1253611"/>
                  <a:pt x="1117968" y="1257832"/>
                </a:cubicBezTo>
                <a:cubicBezTo>
                  <a:pt x="1109530" y="1266274"/>
                  <a:pt x="1101093" y="1270495"/>
                  <a:pt x="1088437" y="1278937"/>
                </a:cubicBezTo>
                <a:cubicBezTo>
                  <a:pt x="1084218" y="1283158"/>
                  <a:pt x="1079999" y="1287379"/>
                  <a:pt x="1075781" y="1291600"/>
                </a:cubicBezTo>
                <a:cubicBezTo>
                  <a:pt x="1063124" y="1304262"/>
                  <a:pt x="1050468" y="1316925"/>
                  <a:pt x="1033593" y="1333809"/>
                </a:cubicBezTo>
                <a:cubicBezTo>
                  <a:pt x="1029374" y="1338030"/>
                  <a:pt x="1025156" y="1342251"/>
                  <a:pt x="1020937" y="1346472"/>
                </a:cubicBezTo>
                <a:cubicBezTo>
                  <a:pt x="1008281" y="1359134"/>
                  <a:pt x="995624" y="1371797"/>
                  <a:pt x="982968" y="1384460"/>
                </a:cubicBezTo>
                <a:cubicBezTo>
                  <a:pt x="978749" y="1392902"/>
                  <a:pt x="974531" y="1397123"/>
                  <a:pt x="966093" y="1401343"/>
                </a:cubicBezTo>
                <a:cubicBezTo>
                  <a:pt x="961874" y="1409785"/>
                  <a:pt x="953437" y="1418227"/>
                  <a:pt x="944999" y="1426669"/>
                </a:cubicBezTo>
                <a:cubicBezTo>
                  <a:pt x="940781" y="1435111"/>
                  <a:pt x="936562" y="1439332"/>
                  <a:pt x="932343" y="1447774"/>
                </a:cubicBezTo>
                <a:cubicBezTo>
                  <a:pt x="919687" y="1460436"/>
                  <a:pt x="907031" y="1473099"/>
                  <a:pt x="898593" y="1485762"/>
                </a:cubicBezTo>
                <a:cubicBezTo>
                  <a:pt x="894374" y="1494204"/>
                  <a:pt x="890156" y="1498424"/>
                  <a:pt x="881718" y="1506866"/>
                </a:cubicBezTo>
                <a:cubicBezTo>
                  <a:pt x="877499" y="1515308"/>
                  <a:pt x="869062" y="1523750"/>
                  <a:pt x="864843" y="1532192"/>
                </a:cubicBezTo>
                <a:cubicBezTo>
                  <a:pt x="856406" y="1544855"/>
                  <a:pt x="847968" y="1557517"/>
                  <a:pt x="839531" y="1565959"/>
                </a:cubicBezTo>
                <a:cubicBezTo>
                  <a:pt x="835312" y="1578622"/>
                  <a:pt x="826874" y="1587064"/>
                  <a:pt x="822656" y="1595505"/>
                </a:cubicBezTo>
                <a:cubicBezTo>
                  <a:pt x="818437" y="1603947"/>
                  <a:pt x="814218" y="1608168"/>
                  <a:pt x="809999" y="1616610"/>
                </a:cubicBezTo>
                <a:cubicBezTo>
                  <a:pt x="801562" y="1629273"/>
                  <a:pt x="793124" y="1646156"/>
                  <a:pt x="784687" y="1658819"/>
                </a:cubicBezTo>
                <a:cubicBezTo>
                  <a:pt x="780468" y="1667261"/>
                  <a:pt x="776249" y="1675703"/>
                  <a:pt x="772031" y="1679924"/>
                </a:cubicBezTo>
                <a:cubicBezTo>
                  <a:pt x="763593" y="1692587"/>
                  <a:pt x="759375" y="1701028"/>
                  <a:pt x="755156" y="1709470"/>
                </a:cubicBezTo>
                <a:cubicBezTo>
                  <a:pt x="746718" y="1722133"/>
                  <a:pt x="742500" y="1734796"/>
                  <a:pt x="734062" y="1751679"/>
                </a:cubicBezTo>
                <a:cubicBezTo>
                  <a:pt x="712968" y="1747458"/>
                  <a:pt x="691875" y="1743237"/>
                  <a:pt x="675000" y="1739017"/>
                </a:cubicBezTo>
                <a:cubicBezTo>
                  <a:pt x="286875" y="1641936"/>
                  <a:pt x="0" y="1295821"/>
                  <a:pt x="0" y="882171"/>
                </a:cubicBezTo>
                <a:cubicBezTo>
                  <a:pt x="0" y="392545"/>
                  <a:pt x="396562" y="0"/>
                  <a:pt x="881718" y="0"/>
                </a:cubicBezTo>
                <a:close/>
              </a:path>
            </a:pathLst>
          </a:custGeom>
          <a:solidFill>
            <a:schemeClr val="accent1"/>
          </a:solidFill>
          <a:ln>
            <a:noFill/>
          </a:ln>
          <a:effectLst>
            <a:outerShdw blurRad="50800" dist="38100" dir="16200000" rotWithShape="0">
              <a:prstClr val="black">
                <a:alpha val="40000"/>
              </a:prstClr>
            </a:outerShdw>
          </a:effectLst>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F2F2F2"/>
              </a:solidFill>
            </a:endParaRPr>
          </a:p>
        </p:txBody>
      </p:sp>
      <p:sp>
        <p:nvSpPr>
          <p:cNvPr id="21" name="文本框 20" descr="#clear#"/>
          <p:cNvSpPr txBox="1"/>
          <p:nvPr/>
        </p:nvSpPr>
        <p:spPr>
          <a:xfrm>
            <a:off x="6318816" y="2152359"/>
            <a:ext cx="1899138" cy="830997"/>
          </a:xfrm>
          <a:prstGeom prst="rect">
            <a:avLst/>
          </a:prstGeom>
          <a:noFill/>
        </p:spPr>
        <p:txBody>
          <a:bodyPr wrap="square" rtlCol="0">
            <a:spAutoFit/>
          </a:bodyPr>
          <a:lstStyle/>
          <a:p>
            <a:pPr algn="ctr"/>
            <a:r>
              <a:rPr lang="en-US" altLang="zh-CN" sz="4800" dirty="0">
                <a:solidFill>
                  <a:srgbClr val="FFFFFE"/>
                </a:solidFill>
              </a:rPr>
              <a:t>48%</a:t>
            </a:r>
            <a:endParaRPr lang="zh-CN" altLang="en-US" sz="4800" dirty="0">
              <a:solidFill>
                <a:srgbClr val="FFFFFE"/>
              </a:solidFill>
            </a:endParaRPr>
          </a:p>
        </p:txBody>
      </p:sp>
      <p:sp>
        <p:nvSpPr>
          <p:cNvPr id="22" name="任意多边形 48" descr="#clear#"/>
          <p:cNvSpPr/>
          <p:nvPr/>
        </p:nvSpPr>
        <p:spPr>
          <a:xfrm>
            <a:off x="8663586" y="2580417"/>
            <a:ext cx="2764379" cy="1364567"/>
          </a:xfrm>
          <a:prstGeom prst="round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normAutofit fontScale="85000" lnSpcReduction="20000"/>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请输入文本</a:t>
            </a:r>
            <a:endParaRPr lang="en-US" altLang="zh-CN" dirty="0">
              <a:solidFill>
                <a:srgbClr val="FFFFFE"/>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请输入文本</a:t>
            </a:r>
            <a:endParaRPr lang="en-US" altLang="zh-CN" dirty="0">
              <a:solidFill>
                <a:srgbClr val="FFFFFE"/>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请输入文本</a:t>
            </a:r>
          </a:p>
        </p:txBody>
      </p:sp>
      <p:sp>
        <p:nvSpPr>
          <p:cNvPr id="23" name="任意多边形: 形状 22"/>
          <p:cNvSpPr/>
          <p:nvPr/>
        </p:nvSpPr>
        <p:spPr bwMode="auto">
          <a:xfrm>
            <a:off x="944106" y="4267787"/>
            <a:ext cx="3224944" cy="1751679"/>
          </a:xfrm>
          <a:custGeom>
            <a:avLst/>
            <a:gdLst>
              <a:gd name="connsiteX0" fmla="*/ 881718 w 3224944"/>
              <a:gd name="connsiteY0" fmla="*/ 0 h 1751679"/>
              <a:gd name="connsiteX1" fmla="*/ 1759217 w 3224944"/>
              <a:gd name="connsiteY1" fmla="*/ 793532 h 1751679"/>
              <a:gd name="connsiteX2" fmla="*/ 2050311 w 3224944"/>
              <a:gd name="connsiteY2" fmla="*/ 763986 h 1751679"/>
              <a:gd name="connsiteX3" fmla="*/ 3164455 w 3224944"/>
              <a:gd name="connsiteY3" fmla="*/ 1278607 h 1751679"/>
              <a:gd name="connsiteX4" fmla="*/ 3224944 w 3224944"/>
              <a:gd name="connsiteY4" fmla="*/ 1360319 h 1751679"/>
              <a:gd name="connsiteX5" fmla="*/ 3169039 w 3224944"/>
              <a:gd name="connsiteY5" fmla="*/ 1377672 h 1751679"/>
              <a:gd name="connsiteX6" fmla="*/ 3161050 w 3224944"/>
              <a:gd name="connsiteY6" fmla="*/ 1382009 h 1751679"/>
              <a:gd name="connsiteX7" fmla="*/ 3125696 w 3224944"/>
              <a:gd name="connsiteY7" fmla="*/ 1341987 h 1751679"/>
              <a:gd name="connsiteX8" fmla="*/ 2075623 w 3224944"/>
              <a:gd name="connsiteY8" fmla="*/ 907497 h 1751679"/>
              <a:gd name="connsiteX9" fmla="*/ 1763436 w 3224944"/>
              <a:gd name="connsiteY9" fmla="*/ 941264 h 1751679"/>
              <a:gd name="connsiteX10" fmla="*/ 1683280 w 3224944"/>
              <a:gd name="connsiteY10" fmla="*/ 958148 h 1751679"/>
              <a:gd name="connsiteX11" fmla="*/ 1674843 w 3224944"/>
              <a:gd name="connsiteY11" fmla="*/ 962368 h 1751679"/>
              <a:gd name="connsiteX12" fmla="*/ 1556718 w 3224944"/>
              <a:gd name="connsiteY12" fmla="*/ 1000357 h 1751679"/>
              <a:gd name="connsiteX13" fmla="*/ 1552499 w 3224944"/>
              <a:gd name="connsiteY13" fmla="*/ 1000357 h 1751679"/>
              <a:gd name="connsiteX14" fmla="*/ 1480780 w 3224944"/>
              <a:gd name="connsiteY14" fmla="*/ 1029903 h 1751679"/>
              <a:gd name="connsiteX15" fmla="*/ 1476561 w 3224944"/>
              <a:gd name="connsiteY15" fmla="*/ 1034124 h 1751679"/>
              <a:gd name="connsiteX16" fmla="*/ 1366874 w 3224944"/>
              <a:gd name="connsiteY16" fmla="*/ 1088996 h 1751679"/>
              <a:gd name="connsiteX17" fmla="*/ 1358437 w 3224944"/>
              <a:gd name="connsiteY17" fmla="*/ 1093217 h 1751679"/>
              <a:gd name="connsiteX18" fmla="*/ 1295155 w 3224944"/>
              <a:gd name="connsiteY18" fmla="*/ 1126984 h 1751679"/>
              <a:gd name="connsiteX19" fmla="*/ 1286718 w 3224944"/>
              <a:gd name="connsiteY19" fmla="*/ 1131205 h 1751679"/>
              <a:gd name="connsiteX20" fmla="*/ 1189687 w 3224944"/>
              <a:gd name="connsiteY20" fmla="*/ 1198740 h 1751679"/>
              <a:gd name="connsiteX21" fmla="*/ 1177030 w 3224944"/>
              <a:gd name="connsiteY21" fmla="*/ 1207181 h 1751679"/>
              <a:gd name="connsiteX22" fmla="*/ 1130624 w 3224944"/>
              <a:gd name="connsiteY22" fmla="*/ 1249391 h 1751679"/>
              <a:gd name="connsiteX23" fmla="*/ 1117968 w 3224944"/>
              <a:gd name="connsiteY23" fmla="*/ 1257832 h 1751679"/>
              <a:gd name="connsiteX24" fmla="*/ 1088437 w 3224944"/>
              <a:gd name="connsiteY24" fmla="*/ 1278937 h 1751679"/>
              <a:gd name="connsiteX25" fmla="*/ 1075781 w 3224944"/>
              <a:gd name="connsiteY25" fmla="*/ 1291600 h 1751679"/>
              <a:gd name="connsiteX26" fmla="*/ 1033593 w 3224944"/>
              <a:gd name="connsiteY26" fmla="*/ 1333809 h 1751679"/>
              <a:gd name="connsiteX27" fmla="*/ 1020937 w 3224944"/>
              <a:gd name="connsiteY27" fmla="*/ 1346472 h 1751679"/>
              <a:gd name="connsiteX28" fmla="*/ 982968 w 3224944"/>
              <a:gd name="connsiteY28" fmla="*/ 1384460 h 1751679"/>
              <a:gd name="connsiteX29" fmla="*/ 966093 w 3224944"/>
              <a:gd name="connsiteY29" fmla="*/ 1401343 h 1751679"/>
              <a:gd name="connsiteX30" fmla="*/ 944999 w 3224944"/>
              <a:gd name="connsiteY30" fmla="*/ 1426669 h 1751679"/>
              <a:gd name="connsiteX31" fmla="*/ 932343 w 3224944"/>
              <a:gd name="connsiteY31" fmla="*/ 1447774 h 1751679"/>
              <a:gd name="connsiteX32" fmla="*/ 898593 w 3224944"/>
              <a:gd name="connsiteY32" fmla="*/ 1485762 h 1751679"/>
              <a:gd name="connsiteX33" fmla="*/ 881718 w 3224944"/>
              <a:gd name="connsiteY33" fmla="*/ 1506866 h 1751679"/>
              <a:gd name="connsiteX34" fmla="*/ 864843 w 3224944"/>
              <a:gd name="connsiteY34" fmla="*/ 1532192 h 1751679"/>
              <a:gd name="connsiteX35" fmla="*/ 839531 w 3224944"/>
              <a:gd name="connsiteY35" fmla="*/ 1565959 h 1751679"/>
              <a:gd name="connsiteX36" fmla="*/ 822656 w 3224944"/>
              <a:gd name="connsiteY36" fmla="*/ 1595505 h 1751679"/>
              <a:gd name="connsiteX37" fmla="*/ 809999 w 3224944"/>
              <a:gd name="connsiteY37" fmla="*/ 1616610 h 1751679"/>
              <a:gd name="connsiteX38" fmla="*/ 784687 w 3224944"/>
              <a:gd name="connsiteY38" fmla="*/ 1658819 h 1751679"/>
              <a:gd name="connsiteX39" fmla="*/ 772031 w 3224944"/>
              <a:gd name="connsiteY39" fmla="*/ 1679924 h 1751679"/>
              <a:gd name="connsiteX40" fmla="*/ 755156 w 3224944"/>
              <a:gd name="connsiteY40" fmla="*/ 1709470 h 1751679"/>
              <a:gd name="connsiteX41" fmla="*/ 734062 w 3224944"/>
              <a:gd name="connsiteY41" fmla="*/ 1751679 h 1751679"/>
              <a:gd name="connsiteX42" fmla="*/ 675000 w 3224944"/>
              <a:gd name="connsiteY42" fmla="*/ 1739017 h 1751679"/>
              <a:gd name="connsiteX43" fmla="*/ 0 w 3224944"/>
              <a:gd name="connsiteY43" fmla="*/ 882171 h 1751679"/>
              <a:gd name="connsiteX44" fmla="*/ 881718 w 3224944"/>
              <a:gd name="connsiteY44" fmla="*/ 0 h 1751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224944" h="1751679">
                <a:moveTo>
                  <a:pt x="881718" y="0"/>
                </a:moveTo>
                <a:cubicBezTo>
                  <a:pt x="1341562" y="0"/>
                  <a:pt x="1717030" y="346115"/>
                  <a:pt x="1759217" y="793532"/>
                </a:cubicBezTo>
                <a:cubicBezTo>
                  <a:pt x="1856249" y="772427"/>
                  <a:pt x="1953280" y="763986"/>
                  <a:pt x="2050311" y="763986"/>
                </a:cubicBezTo>
                <a:cubicBezTo>
                  <a:pt x="2496443" y="763986"/>
                  <a:pt x="2895115" y="963424"/>
                  <a:pt x="3164455" y="1278607"/>
                </a:cubicBezTo>
                <a:lnTo>
                  <a:pt x="3224944" y="1360319"/>
                </a:lnTo>
                <a:lnTo>
                  <a:pt x="3169039" y="1377672"/>
                </a:lnTo>
                <a:lnTo>
                  <a:pt x="3161050" y="1382009"/>
                </a:lnTo>
                <a:lnTo>
                  <a:pt x="3125696" y="1341987"/>
                </a:lnTo>
                <a:cubicBezTo>
                  <a:pt x="2856355" y="1073695"/>
                  <a:pt x="2483787" y="907497"/>
                  <a:pt x="2075623" y="907497"/>
                </a:cubicBezTo>
                <a:cubicBezTo>
                  <a:pt x="1965936" y="907497"/>
                  <a:pt x="1864686" y="920159"/>
                  <a:pt x="1763436" y="941264"/>
                </a:cubicBezTo>
                <a:cubicBezTo>
                  <a:pt x="1733905" y="945485"/>
                  <a:pt x="1708592" y="953927"/>
                  <a:pt x="1683280" y="958148"/>
                </a:cubicBezTo>
                <a:cubicBezTo>
                  <a:pt x="1679061" y="962368"/>
                  <a:pt x="1679061" y="962368"/>
                  <a:pt x="1674843" y="962368"/>
                </a:cubicBezTo>
                <a:cubicBezTo>
                  <a:pt x="1636874" y="970810"/>
                  <a:pt x="1594686" y="987694"/>
                  <a:pt x="1556718" y="1000357"/>
                </a:cubicBezTo>
                <a:cubicBezTo>
                  <a:pt x="1556718" y="1000357"/>
                  <a:pt x="1552499" y="1000357"/>
                  <a:pt x="1552499" y="1000357"/>
                </a:cubicBezTo>
                <a:cubicBezTo>
                  <a:pt x="1527186" y="1008798"/>
                  <a:pt x="1506093" y="1021461"/>
                  <a:pt x="1480780" y="1029903"/>
                </a:cubicBezTo>
                <a:cubicBezTo>
                  <a:pt x="1476561" y="1029903"/>
                  <a:pt x="1476561" y="1034124"/>
                  <a:pt x="1476561" y="1034124"/>
                </a:cubicBezTo>
                <a:cubicBezTo>
                  <a:pt x="1438593" y="1051008"/>
                  <a:pt x="1400624" y="1067891"/>
                  <a:pt x="1366874" y="1088996"/>
                </a:cubicBezTo>
                <a:cubicBezTo>
                  <a:pt x="1362655" y="1088996"/>
                  <a:pt x="1358437" y="1088996"/>
                  <a:pt x="1358437" y="1093217"/>
                </a:cubicBezTo>
                <a:cubicBezTo>
                  <a:pt x="1337343" y="1101659"/>
                  <a:pt x="1316249" y="1114321"/>
                  <a:pt x="1295155" y="1126984"/>
                </a:cubicBezTo>
                <a:cubicBezTo>
                  <a:pt x="1290937" y="1131205"/>
                  <a:pt x="1290937" y="1131205"/>
                  <a:pt x="1286718" y="1131205"/>
                </a:cubicBezTo>
                <a:cubicBezTo>
                  <a:pt x="1252968" y="1152310"/>
                  <a:pt x="1223437" y="1177635"/>
                  <a:pt x="1189687" y="1198740"/>
                </a:cubicBezTo>
                <a:cubicBezTo>
                  <a:pt x="1185468" y="1202961"/>
                  <a:pt x="1181249" y="1202961"/>
                  <a:pt x="1177030" y="1207181"/>
                </a:cubicBezTo>
                <a:cubicBezTo>
                  <a:pt x="1160155" y="1219844"/>
                  <a:pt x="1143280" y="1232507"/>
                  <a:pt x="1130624" y="1249391"/>
                </a:cubicBezTo>
                <a:cubicBezTo>
                  <a:pt x="1126405" y="1249391"/>
                  <a:pt x="1122187" y="1253611"/>
                  <a:pt x="1117968" y="1257832"/>
                </a:cubicBezTo>
                <a:cubicBezTo>
                  <a:pt x="1109530" y="1266274"/>
                  <a:pt x="1101093" y="1270495"/>
                  <a:pt x="1088437" y="1278937"/>
                </a:cubicBezTo>
                <a:cubicBezTo>
                  <a:pt x="1084218" y="1283158"/>
                  <a:pt x="1079999" y="1287379"/>
                  <a:pt x="1075781" y="1291600"/>
                </a:cubicBezTo>
                <a:cubicBezTo>
                  <a:pt x="1063124" y="1304262"/>
                  <a:pt x="1050468" y="1316925"/>
                  <a:pt x="1033593" y="1333809"/>
                </a:cubicBezTo>
                <a:cubicBezTo>
                  <a:pt x="1029374" y="1338030"/>
                  <a:pt x="1025156" y="1342251"/>
                  <a:pt x="1020937" y="1346472"/>
                </a:cubicBezTo>
                <a:cubicBezTo>
                  <a:pt x="1008281" y="1359134"/>
                  <a:pt x="995624" y="1371797"/>
                  <a:pt x="982968" y="1384460"/>
                </a:cubicBezTo>
                <a:cubicBezTo>
                  <a:pt x="978749" y="1392902"/>
                  <a:pt x="974531" y="1397123"/>
                  <a:pt x="966093" y="1401343"/>
                </a:cubicBezTo>
                <a:cubicBezTo>
                  <a:pt x="961874" y="1409785"/>
                  <a:pt x="953437" y="1418227"/>
                  <a:pt x="944999" y="1426669"/>
                </a:cubicBezTo>
                <a:cubicBezTo>
                  <a:pt x="940781" y="1435111"/>
                  <a:pt x="936562" y="1439332"/>
                  <a:pt x="932343" y="1447774"/>
                </a:cubicBezTo>
                <a:cubicBezTo>
                  <a:pt x="919687" y="1460436"/>
                  <a:pt x="907031" y="1473099"/>
                  <a:pt x="898593" y="1485762"/>
                </a:cubicBezTo>
                <a:cubicBezTo>
                  <a:pt x="894374" y="1494204"/>
                  <a:pt x="890156" y="1498424"/>
                  <a:pt x="881718" y="1506866"/>
                </a:cubicBezTo>
                <a:cubicBezTo>
                  <a:pt x="877499" y="1515308"/>
                  <a:pt x="869062" y="1523750"/>
                  <a:pt x="864843" y="1532192"/>
                </a:cubicBezTo>
                <a:cubicBezTo>
                  <a:pt x="856406" y="1544855"/>
                  <a:pt x="847968" y="1557517"/>
                  <a:pt x="839531" y="1565959"/>
                </a:cubicBezTo>
                <a:cubicBezTo>
                  <a:pt x="835312" y="1578622"/>
                  <a:pt x="826874" y="1587064"/>
                  <a:pt x="822656" y="1595505"/>
                </a:cubicBezTo>
                <a:cubicBezTo>
                  <a:pt x="818437" y="1603947"/>
                  <a:pt x="814218" y="1608168"/>
                  <a:pt x="809999" y="1616610"/>
                </a:cubicBezTo>
                <a:cubicBezTo>
                  <a:pt x="801562" y="1629273"/>
                  <a:pt x="793124" y="1646156"/>
                  <a:pt x="784687" y="1658819"/>
                </a:cubicBezTo>
                <a:cubicBezTo>
                  <a:pt x="780468" y="1667261"/>
                  <a:pt x="776249" y="1675703"/>
                  <a:pt x="772031" y="1679924"/>
                </a:cubicBezTo>
                <a:cubicBezTo>
                  <a:pt x="763593" y="1692587"/>
                  <a:pt x="759375" y="1701028"/>
                  <a:pt x="755156" y="1709470"/>
                </a:cubicBezTo>
                <a:cubicBezTo>
                  <a:pt x="746718" y="1722133"/>
                  <a:pt x="742500" y="1734796"/>
                  <a:pt x="734062" y="1751679"/>
                </a:cubicBezTo>
                <a:cubicBezTo>
                  <a:pt x="712968" y="1747458"/>
                  <a:pt x="691875" y="1743237"/>
                  <a:pt x="675000" y="1739017"/>
                </a:cubicBezTo>
                <a:cubicBezTo>
                  <a:pt x="286875" y="1641936"/>
                  <a:pt x="0" y="1295821"/>
                  <a:pt x="0" y="882171"/>
                </a:cubicBezTo>
                <a:cubicBezTo>
                  <a:pt x="0" y="392545"/>
                  <a:pt x="396562" y="0"/>
                  <a:pt x="881718" y="0"/>
                </a:cubicBezTo>
                <a:close/>
              </a:path>
            </a:pathLst>
          </a:custGeom>
          <a:solidFill>
            <a:schemeClr val="accent1"/>
          </a:solidFill>
          <a:ln>
            <a:noFill/>
          </a:ln>
          <a:effectLst>
            <a:outerShdw blurRad="50800" dist="38100" dir="16200000" rotWithShape="0">
              <a:prstClr val="black">
                <a:alpha val="40000"/>
              </a:prstClr>
            </a:outerShdw>
          </a:effectLst>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F2F2F2"/>
              </a:solidFill>
            </a:endParaRPr>
          </a:p>
        </p:txBody>
      </p:sp>
      <p:sp>
        <p:nvSpPr>
          <p:cNvPr id="24" name="文本框 23" descr="#clear#"/>
          <p:cNvSpPr txBox="1"/>
          <p:nvPr/>
        </p:nvSpPr>
        <p:spPr>
          <a:xfrm>
            <a:off x="764035" y="4495972"/>
            <a:ext cx="1899138" cy="830997"/>
          </a:xfrm>
          <a:prstGeom prst="rect">
            <a:avLst/>
          </a:prstGeom>
          <a:noFill/>
        </p:spPr>
        <p:txBody>
          <a:bodyPr wrap="square" rtlCol="0">
            <a:spAutoFit/>
          </a:bodyPr>
          <a:lstStyle/>
          <a:p>
            <a:pPr algn="ctr"/>
            <a:r>
              <a:rPr lang="en-US" altLang="zh-CN" sz="4800" dirty="0">
                <a:solidFill>
                  <a:srgbClr val="FFFFFE"/>
                </a:solidFill>
              </a:rPr>
              <a:t>25%</a:t>
            </a:r>
            <a:endParaRPr lang="zh-CN" altLang="en-US" sz="4800" dirty="0">
              <a:solidFill>
                <a:srgbClr val="FFFFFE"/>
              </a:solidFill>
            </a:endParaRPr>
          </a:p>
        </p:txBody>
      </p:sp>
      <p:sp>
        <p:nvSpPr>
          <p:cNvPr id="25" name="任意多边形 48" descr="#clear#"/>
          <p:cNvSpPr/>
          <p:nvPr/>
        </p:nvSpPr>
        <p:spPr>
          <a:xfrm>
            <a:off x="3108805" y="4924030"/>
            <a:ext cx="2764379" cy="1364567"/>
          </a:xfrm>
          <a:prstGeom prst="round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normAutofit fontScale="85000" lnSpcReduction="20000"/>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请输入文本</a:t>
            </a:r>
            <a:endParaRPr lang="en-US" altLang="zh-CN" dirty="0">
              <a:solidFill>
                <a:srgbClr val="FFFFFE"/>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请输入文本</a:t>
            </a:r>
            <a:endParaRPr lang="en-US" altLang="zh-CN" dirty="0">
              <a:solidFill>
                <a:srgbClr val="FFFFFE"/>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请输入文本</a:t>
            </a:r>
          </a:p>
        </p:txBody>
      </p:sp>
      <p:sp>
        <p:nvSpPr>
          <p:cNvPr id="26" name="任意多边形: 形状 25"/>
          <p:cNvSpPr/>
          <p:nvPr/>
        </p:nvSpPr>
        <p:spPr bwMode="auto">
          <a:xfrm>
            <a:off x="6498887" y="4267787"/>
            <a:ext cx="3224944" cy="1751679"/>
          </a:xfrm>
          <a:custGeom>
            <a:avLst/>
            <a:gdLst>
              <a:gd name="connsiteX0" fmla="*/ 881718 w 3224944"/>
              <a:gd name="connsiteY0" fmla="*/ 0 h 1751679"/>
              <a:gd name="connsiteX1" fmla="*/ 1759217 w 3224944"/>
              <a:gd name="connsiteY1" fmla="*/ 793532 h 1751679"/>
              <a:gd name="connsiteX2" fmla="*/ 2050311 w 3224944"/>
              <a:gd name="connsiteY2" fmla="*/ 763986 h 1751679"/>
              <a:gd name="connsiteX3" fmla="*/ 3164455 w 3224944"/>
              <a:gd name="connsiteY3" fmla="*/ 1278607 h 1751679"/>
              <a:gd name="connsiteX4" fmla="*/ 3224944 w 3224944"/>
              <a:gd name="connsiteY4" fmla="*/ 1360319 h 1751679"/>
              <a:gd name="connsiteX5" fmla="*/ 3169039 w 3224944"/>
              <a:gd name="connsiteY5" fmla="*/ 1377672 h 1751679"/>
              <a:gd name="connsiteX6" fmla="*/ 3161050 w 3224944"/>
              <a:gd name="connsiteY6" fmla="*/ 1382009 h 1751679"/>
              <a:gd name="connsiteX7" fmla="*/ 3125696 w 3224944"/>
              <a:gd name="connsiteY7" fmla="*/ 1341987 h 1751679"/>
              <a:gd name="connsiteX8" fmla="*/ 2075623 w 3224944"/>
              <a:gd name="connsiteY8" fmla="*/ 907497 h 1751679"/>
              <a:gd name="connsiteX9" fmla="*/ 1763436 w 3224944"/>
              <a:gd name="connsiteY9" fmla="*/ 941264 h 1751679"/>
              <a:gd name="connsiteX10" fmla="*/ 1683280 w 3224944"/>
              <a:gd name="connsiteY10" fmla="*/ 958148 h 1751679"/>
              <a:gd name="connsiteX11" fmla="*/ 1674843 w 3224944"/>
              <a:gd name="connsiteY11" fmla="*/ 962368 h 1751679"/>
              <a:gd name="connsiteX12" fmla="*/ 1556718 w 3224944"/>
              <a:gd name="connsiteY12" fmla="*/ 1000357 h 1751679"/>
              <a:gd name="connsiteX13" fmla="*/ 1552499 w 3224944"/>
              <a:gd name="connsiteY13" fmla="*/ 1000357 h 1751679"/>
              <a:gd name="connsiteX14" fmla="*/ 1480780 w 3224944"/>
              <a:gd name="connsiteY14" fmla="*/ 1029903 h 1751679"/>
              <a:gd name="connsiteX15" fmla="*/ 1476561 w 3224944"/>
              <a:gd name="connsiteY15" fmla="*/ 1034124 h 1751679"/>
              <a:gd name="connsiteX16" fmla="*/ 1366874 w 3224944"/>
              <a:gd name="connsiteY16" fmla="*/ 1088996 h 1751679"/>
              <a:gd name="connsiteX17" fmla="*/ 1358437 w 3224944"/>
              <a:gd name="connsiteY17" fmla="*/ 1093217 h 1751679"/>
              <a:gd name="connsiteX18" fmla="*/ 1295155 w 3224944"/>
              <a:gd name="connsiteY18" fmla="*/ 1126984 h 1751679"/>
              <a:gd name="connsiteX19" fmla="*/ 1286718 w 3224944"/>
              <a:gd name="connsiteY19" fmla="*/ 1131205 h 1751679"/>
              <a:gd name="connsiteX20" fmla="*/ 1189687 w 3224944"/>
              <a:gd name="connsiteY20" fmla="*/ 1198740 h 1751679"/>
              <a:gd name="connsiteX21" fmla="*/ 1177030 w 3224944"/>
              <a:gd name="connsiteY21" fmla="*/ 1207181 h 1751679"/>
              <a:gd name="connsiteX22" fmla="*/ 1130624 w 3224944"/>
              <a:gd name="connsiteY22" fmla="*/ 1249391 h 1751679"/>
              <a:gd name="connsiteX23" fmla="*/ 1117968 w 3224944"/>
              <a:gd name="connsiteY23" fmla="*/ 1257832 h 1751679"/>
              <a:gd name="connsiteX24" fmla="*/ 1088437 w 3224944"/>
              <a:gd name="connsiteY24" fmla="*/ 1278937 h 1751679"/>
              <a:gd name="connsiteX25" fmla="*/ 1075781 w 3224944"/>
              <a:gd name="connsiteY25" fmla="*/ 1291600 h 1751679"/>
              <a:gd name="connsiteX26" fmla="*/ 1033593 w 3224944"/>
              <a:gd name="connsiteY26" fmla="*/ 1333809 h 1751679"/>
              <a:gd name="connsiteX27" fmla="*/ 1020937 w 3224944"/>
              <a:gd name="connsiteY27" fmla="*/ 1346472 h 1751679"/>
              <a:gd name="connsiteX28" fmla="*/ 982968 w 3224944"/>
              <a:gd name="connsiteY28" fmla="*/ 1384460 h 1751679"/>
              <a:gd name="connsiteX29" fmla="*/ 966093 w 3224944"/>
              <a:gd name="connsiteY29" fmla="*/ 1401343 h 1751679"/>
              <a:gd name="connsiteX30" fmla="*/ 944999 w 3224944"/>
              <a:gd name="connsiteY30" fmla="*/ 1426669 h 1751679"/>
              <a:gd name="connsiteX31" fmla="*/ 932343 w 3224944"/>
              <a:gd name="connsiteY31" fmla="*/ 1447774 h 1751679"/>
              <a:gd name="connsiteX32" fmla="*/ 898593 w 3224944"/>
              <a:gd name="connsiteY32" fmla="*/ 1485762 h 1751679"/>
              <a:gd name="connsiteX33" fmla="*/ 881718 w 3224944"/>
              <a:gd name="connsiteY33" fmla="*/ 1506866 h 1751679"/>
              <a:gd name="connsiteX34" fmla="*/ 864843 w 3224944"/>
              <a:gd name="connsiteY34" fmla="*/ 1532192 h 1751679"/>
              <a:gd name="connsiteX35" fmla="*/ 839531 w 3224944"/>
              <a:gd name="connsiteY35" fmla="*/ 1565959 h 1751679"/>
              <a:gd name="connsiteX36" fmla="*/ 822656 w 3224944"/>
              <a:gd name="connsiteY36" fmla="*/ 1595505 h 1751679"/>
              <a:gd name="connsiteX37" fmla="*/ 809999 w 3224944"/>
              <a:gd name="connsiteY37" fmla="*/ 1616610 h 1751679"/>
              <a:gd name="connsiteX38" fmla="*/ 784687 w 3224944"/>
              <a:gd name="connsiteY38" fmla="*/ 1658819 h 1751679"/>
              <a:gd name="connsiteX39" fmla="*/ 772031 w 3224944"/>
              <a:gd name="connsiteY39" fmla="*/ 1679924 h 1751679"/>
              <a:gd name="connsiteX40" fmla="*/ 755156 w 3224944"/>
              <a:gd name="connsiteY40" fmla="*/ 1709470 h 1751679"/>
              <a:gd name="connsiteX41" fmla="*/ 734062 w 3224944"/>
              <a:gd name="connsiteY41" fmla="*/ 1751679 h 1751679"/>
              <a:gd name="connsiteX42" fmla="*/ 675000 w 3224944"/>
              <a:gd name="connsiteY42" fmla="*/ 1739017 h 1751679"/>
              <a:gd name="connsiteX43" fmla="*/ 0 w 3224944"/>
              <a:gd name="connsiteY43" fmla="*/ 882171 h 1751679"/>
              <a:gd name="connsiteX44" fmla="*/ 881718 w 3224944"/>
              <a:gd name="connsiteY44" fmla="*/ 0 h 1751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224944" h="1751679">
                <a:moveTo>
                  <a:pt x="881718" y="0"/>
                </a:moveTo>
                <a:cubicBezTo>
                  <a:pt x="1341562" y="0"/>
                  <a:pt x="1717030" y="346115"/>
                  <a:pt x="1759217" y="793532"/>
                </a:cubicBezTo>
                <a:cubicBezTo>
                  <a:pt x="1856249" y="772427"/>
                  <a:pt x="1953280" y="763986"/>
                  <a:pt x="2050311" y="763986"/>
                </a:cubicBezTo>
                <a:cubicBezTo>
                  <a:pt x="2496443" y="763986"/>
                  <a:pt x="2895115" y="963424"/>
                  <a:pt x="3164455" y="1278607"/>
                </a:cubicBezTo>
                <a:lnTo>
                  <a:pt x="3224944" y="1360319"/>
                </a:lnTo>
                <a:lnTo>
                  <a:pt x="3169039" y="1377672"/>
                </a:lnTo>
                <a:lnTo>
                  <a:pt x="3161050" y="1382009"/>
                </a:lnTo>
                <a:lnTo>
                  <a:pt x="3125696" y="1341987"/>
                </a:lnTo>
                <a:cubicBezTo>
                  <a:pt x="2856355" y="1073695"/>
                  <a:pt x="2483787" y="907497"/>
                  <a:pt x="2075623" y="907497"/>
                </a:cubicBezTo>
                <a:cubicBezTo>
                  <a:pt x="1965936" y="907497"/>
                  <a:pt x="1864686" y="920159"/>
                  <a:pt x="1763436" y="941264"/>
                </a:cubicBezTo>
                <a:cubicBezTo>
                  <a:pt x="1733905" y="945485"/>
                  <a:pt x="1708592" y="953927"/>
                  <a:pt x="1683280" y="958148"/>
                </a:cubicBezTo>
                <a:cubicBezTo>
                  <a:pt x="1679061" y="962368"/>
                  <a:pt x="1679061" y="962368"/>
                  <a:pt x="1674843" y="962368"/>
                </a:cubicBezTo>
                <a:cubicBezTo>
                  <a:pt x="1636874" y="970810"/>
                  <a:pt x="1594686" y="987694"/>
                  <a:pt x="1556718" y="1000357"/>
                </a:cubicBezTo>
                <a:cubicBezTo>
                  <a:pt x="1556718" y="1000357"/>
                  <a:pt x="1552499" y="1000357"/>
                  <a:pt x="1552499" y="1000357"/>
                </a:cubicBezTo>
                <a:cubicBezTo>
                  <a:pt x="1527186" y="1008798"/>
                  <a:pt x="1506093" y="1021461"/>
                  <a:pt x="1480780" y="1029903"/>
                </a:cubicBezTo>
                <a:cubicBezTo>
                  <a:pt x="1476561" y="1029903"/>
                  <a:pt x="1476561" y="1034124"/>
                  <a:pt x="1476561" y="1034124"/>
                </a:cubicBezTo>
                <a:cubicBezTo>
                  <a:pt x="1438593" y="1051008"/>
                  <a:pt x="1400624" y="1067891"/>
                  <a:pt x="1366874" y="1088996"/>
                </a:cubicBezTo>
                <a:cubicBezTo>
                  <a:pt x="1362655" y="1088996"/>
                  <a:pt x="1358437" y="1088996"/>
                  <a:pt x="1358437" y="1093217"/>
                </a:cubicBezTo>
                <a:cubicBezTo>
                  <a:pt x="1337343" y="1101659"/>
                  <a:pt x="1316249" y="1114321"/>
                  <a:pt x="1295155" y="1126984"/>
                </a:cubicBezTo>
                <a:cubicBezTo>
                  <a:pt x="1290937" y="1131205"/>
                  <a:pt x="1290937" y="1131205"/>
                  <a:pt x="1286718" y="1131205"/>
                </a:cubicBezTo>
                <a:cubicBezTo>
                  <a:pt x="1252968" y="1152310"/>
                  <a:pt x="1223437" y="1177635"/>
                  <a:pt x="1189687" y="1198740"/>
                </a:cubicBezTo>
                <a:cubicBezTo>
                  <a:pt x="1185468" y="1202961"/>
                  <a:pt x="1181249" y="1202961"/>
                  <a:pt x="1177030" y="1207181"/>
                </a:cubicBezTo>
                <a:cubicBezTo>
                  <a:pt x="1160155" y="1219844"/>
                  <a:pt x="1143280" y="1232507"/>
                  <a:pt x="1130624" y="1249391"/>
                </a:cubicBezTo>
                <a:cubicBezTo>
                  <a:pt x="1126405" y="1249391"/>
                  <a:pt x="1122187" y="1253611"/>
                  <a:pt x="1117968" y="1257832"/>
                </a:cubicBezTo>
                <a:cubicBezTo>
                  <a:pt x="1109530" y="1266274"/>
                  <a:pt x="1101093" y="1270495"/>
                  <a:pt x="1088437" y="1278937"/>
                </a:cubicBezTo>
                <a:cubicBezTo>
                  <a:pt x="1084218" y="1283158"/>
                  <a:pt x="1079999" y="1287379"/>
                  <a:pt x="1075781" y="1291600"/>
                </a:cubicBezTo>
                <a:cubicBezTo>
                  <a:pt x="1063124" y="1304262"/>
                  <a:pt x="1050468" y="1316925"/>
                  <a:pt x="1033593" y="1333809"/>
                </a:cubicBezTo>
                <a:cubicBezTo>
                  <a:pt x="1029374" y="1338030"/>
                  <a:pt x="1025156" y="1342251"/>
                  <a:pt x="1020937" y="1346472"/>
                </a:cubicBezTo>
                <a:cubicBezTo>
                  <a:pt x="1008281" y="1359134"/>
                  <a:pt x="995624" y="1371797"/>
                  <a:pt x="982968" y="1384460"/>
                </a:cubicBezTo>
                <a:cubicBezTo>
                  <a:pt x="978749" y="1392902"/>
                  <a:pt x="974531" y="1397123"/>
                  <a:pt x="966093" y="1401343"/>
                </a:cubicBezTo>
                <a:cubicBezTo>
                  <a:pt x="961874" y="1409785"/>
                  <a:pt x="953437" y="1418227"/>
                  <a:pt x="944999" y="1426669"/>
                </a:cubicBezTo>
                <a:cubicBezTo>
                  <a:pt x="940781" y="1435111"/>
                  <a:pt x="936562" y="1439332"/>
                  <a:pt x="932343" y="1447774"/>
                </a:cubicBezTo>
                <a:cubicBezTo>
                  <a:pt x="919687" y="1460436"/>
                  <a:pt x="907031" y="1473099"/>
                  <a:pt x="898593" y="1485762"/>
                </a:cubicBezTo>
                <a:cubicBezTo>
                  <a:pt x="894374" y="1494204"/>
                  <a:pt x="890156" y="1498424"/>
                  <a:pt x="881718" y="1506866"/>
                </a:cubicBezTo>
                <a:cubicBezTo>
                  <a:pt x="877499" y="1515308"/>
                  <a:pt x="869062" y="1523750"/>
                  <a:pt x="864843" y="1532192"/>
                </a:cubicBezTo>
                <a:cubicBezTo>
                  <a:pt x="856406" y="1544855"/>
                  <a:pt x="847968" y="1557517"/>
                  <a:pt x="839531" y="1565959"/>
                </a:cubicBezTo>
                <a:cubicBezTo>
                  <a:pt x="835312" y="1578622"/>
                  <a:pt x="826874" y="1587064"/>
                  <a:pt x="822656" y="1595505"/>
                </a:cubicBezTo>
                <a:cubicBezTo>
                  <a:pt x="818437" y="1603947"/>
                  <a:pt x="814218" y="1608168"/>
                  <a:pt x="809999" y="1616610"/>
                </a:cubicBezTo>
                <a:cubicBezTo>
                  <a:pt x="801562" y="1629273"/>
                  <a:pt x="793124" y="1646156"/>
                  <a:pt x="784687" y="1658819"/>
                </a:cubicBezTo>
                <a:cubicBezTo>
                  <a:pt x="780468" y="1667261"/>
                  <a:pt x="776249" y="1675703"/>
                  <a:pt x="772031" y="1679924"/>
                </a:cubicBezTo>
                <a:cubicBezTo>
                  <a:pt x="763593" y="1692587"/>
                  <a:pt x="759375" y="1701028"/>
                  <a:pt x="755156" y="1709470"/>
                </a:cubicBezTo>
                <a:cubicBezTo>
                  <a:pt x="746718" y="1722133"/>
                  <a:pt x="742500" y="1734796"/>
                  <a:pt x="734062" y="1751679"/>
                </a:cubicBezTo>
                <a:cubicBezTo>
                  <a:pt x="712968" y="1747458"/>
                  <a:pt x="691875" y="1743237"/>
                  <a:pt x="675000" y="1739017"/>
                </a:cubicBezTo>
                <a:cubicBezTo>
                  <a:pt x="286875" y="1641936"/>
                  <a:pt x="0" y="1295821"/>
                  <a:pt x="0" y="882171"/>
                </a:cubicBezTo>
                <a:cubicBezTo>
                  <a:pt x="0" y="392545"/>
                  <a:pt x="396562" y="0"/>
                  <a:pt x="881718" y="0"/>
                </a:cubicBezTo>
                <a:close/>
              </a:path>
            </a:pathLst>
          </a:custGeom>
          <a:solidFill>
            <a:schemeClr val="accent1"/>
          </a:solidFill>
          <a:ln>
            <a:noFill/>
          </a:ln>
          <a:effectLst>
            <a:outerShdw blurRad="50800" dist="38100" dir="16200000" rotWithShape="0">
              <a:prstClr val="black">
                <a:alpha val="40000"/>
              </a:prstClr>
            </a:outerShdw>
          </a:effectLst>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F2F2F2"/>
              </a:solidFill>
            </a:endParaRPr>
          </a:p>
        </p:txBody>
      </p:sp>
      <p:sp>
        <p:nvSpPr>
          <p:cNvPr id="27" name="文本框 26" descr="#clear#"/>
          <p:cNvSpPr txBox="1"/>
          <p:nvPr/>
        </p:nvSpPr>
        <p:spPr>
          <a:xfrm>
            <a:off x="6318816" y="4495972"/>
            <a:ext cx="1899138" cy="830997"/>
          </a:xfrm>
          <a:prstGeom prst="rect">
            <a:avLst/>
          </a:prstGeom>
          <a:noFill/>
        </p:spPr>
        <p:txBody>
          <a:bodyPr wrap="square" rtlCol="0">
            <a:spAutoFit/>
          </a:bodyPr>
          <a:lstStyle/>
          <a:p>
            <a:pPr algn="ctr"/>
            <a:r>
              <a:rPr lang="en-US" altLang="zh-CN" sz="4800" dirty="0">
                <a:solidFill>
                  <a:srgbClr val="FFFFFE"/>
                </a:solidFill>
              </a:rPr>
              <a:t>36%</a:t>
            </a:r>
            <a:endParaRPr lang="zh-CN" altLang="en-US" sz="4800" dirty="0">
              <a:solidFill>
                <a:srgbClr val="FFFFFE"/>
              </a:solidFill>
            </a:endParaRPr>
          </a:p>
        </p:txBody>
      </p:sp>
      <p:sp>
        <p:nvSpPr>
          <p:cNvPr id="28" name="任意多边形 48" descr="#clear#"/>
          <p:cNvSpPr/>
          <p:nvPr/>
        </p:nvSpPr>
        <p:spPr>
          <a:xfrm>
            <a:off x="8663586" y="4924030"/>
            <a:ext cx="2764379" cy="1364567"/>
          </a:xfrm>
          <a:prstGeom prst="round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normAutofit fontScale="85000" lnSpcReduction="20000"/>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请输入文本</a:t>
            </a:r>
            <a:endParaRPr lang="en-US" altLang="zh-CN" dirty="0">
              <a:solidFill>
                <a:srgbClr val="FFFFFE"/>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请输入文本</a:t>
            </a:r>
            <a:endParaRPr lang="en-US" altLang="zh-CN" dirty="0">
              <a:solidFill>
                <a:srgbClr val="FFFFFE"/>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请输入文本</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0" name="87998"/>
          <p:cNvSpPr/>
          <p:nvPr/>
        </p:nvSpPr>
        <p:spPr>
          <a:xfrm rot="16200000" flipH="1">
            <a:off x="7248865" y="4124212"/>
            <a:ext cx="1265238" cy="2105025"/>
          </a:xfrm>
          <a:prstGeom prst="corner">
            <a:avLst>
              <a:gd name="adj1" fmla="val 16120"/>
              <a:gd name="adj2" fmla="val 16110"/>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zh-CN" altLang="en-US" sz="1800">
              <a:sym typeface="Arial" panose="020B0604020202020204" pitchFamily="34" charset="0"/>
            </a:endParaRPr>
          </a:p>
        </p:txBody>
      </p:sp>
      <p:sp>
        <p:nvSpPr>
          <p:cNvPr id="11" name="212121"/>
          <p:cNvSpPr/>
          <p:nvPr/>
        </p:nvSpPr>
        <p:spPr>
          <a:xfrm rot="16200000" flipH="1">
            <a:off x="8743384" y="5183754"/>
            <a:ext cx="1265238" cy="2105025"/>
          </a:xfrm>
          <a:prstGeom prst="corner">
            <a:avLst>
              <a:gd name="adj1" fmla="val 16120"/>
              <a:gd name="adj2" fmla="val 16110"/>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zh-CN" altLang="en-US" sz="1800">
              <a:sym typeface="Arial" panose="020B0604020202020204" pitchFamily="34" charset="0"/>
            </a:endParaRPr>
          </a:p>
        </p:txBody>
      </p:sp>
      <p:sp>
        <p:nvSpPr>
          <p:cNvPr id="12" name="21546"/>
          <p:cNvSpPr/>
          <p:nvPr/>
        </p:nvSpPr>
        <p:spPr>
          <a:xfrm rot="5400000">
            <a:off x="3677899" y="4124213"/>
            <a:ext cx="1265238" cy="2105025"/>
          </a:xfrm>
          <a:prstGeom prst="corner">
            <a:avLst>
              <a:gd name="adj1" fmla="val 16120"/>
              <a:gd name="adj2" fmla="val 16110"/>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zh-CN" altLang="en-US" sz="1800">
              <a:sym typeface="Arial" panose="020B0604020202020204" pitchFamily="34" charset="0"/>
            </a:endParaRPr>
          </a:p>
        </p:txBody>
      </p:sp>
      <p:sp>
        <p:nvSpPr>
          <p:cNvPr id="13" name="89746"/>
          <p:cNvSpPr/>
          <p:nvPr/>
        </p:nvSpPr>
        <p:spPr>
          <a:xfrm rot="5400000">
            <a:off x="2183380" y="5183755"/>
            <a:ext cx="1265238" cy="2105025"/>
          </a:xfrm>
          <a:prstGeom prst="corner">
            <a:avLst>
              <a:gd name="adj1" fmla="val 16120"/>
              <a:gd name="adj2" fmla="val 16110"/>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zh-CN" altLang="en-US" sz="1800">
              <a:sym typeface="Arial" panose="020B0604020202020204" pitchFamily="34" charset="0"/>
            </a:endParaRPr>
          </a:p>
        </p:txBody>
      </p:sp>
      <p:sp>
        <p:nvSpPr>
          <p:cNvPr id="14" name="矩形: 圆角 13" descr="#clear#"/>
          <p:cNvSpPr/>
          <p:nvPr/>
        </p:nvSpPr>
        <p:spPr>
          <a:xfrm>
            <a:off x="4796973" y="4192019"/>
            <a:ext cx="2866569" cy="942296"/>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EFFFF"/>
                </a:solidFill>
              </a:rPr>
              <a:t>共计：</a:t>
            </a:r>
            <a:r>
              <a:rPr lang="en-US" altLang="zh-CN" sz="3200" b="1" dirty="0">
                <a:solidFill>
                  <a:srgbClr val="FEFFFF"/>
                </a:solidFill>
                <a:latin typeface="微软雅黑" panose="020B0503020204020204" pitchFamily="34" charset="-122"/>
                <a:ea typeface="微软雅黑" panose="020B0503020204020204" pitchFamily="34" charset="-122"/>
              </a:rPr>
              <a:t>120</a:t>
            </a:r>
            <a:r>
              <a:rPr lang="zh-CN" altLang="en-US" sz="2000" dirty="0">
                <a:solidFill>
                  <a:srgbClr val="FEFFFF"/>
                </a:solidFill>
              </a:rPr>
              <a:t>万</a:t>
            </a:r>
          </a:p>
        </p:txBody>
      </p:sp>
      <p:sp>
        <p:nvSpPr>
          <p:cNvPr id="22" name="矩形 21" descr="#clear#"/>
          <p:cNvSpPr/>
          <p:nvPr/>
        </p:nvSpPr>
        <p:spPr>
          <a:xfrm>
            <a:off x="1763486" y="4752000"/>
            <a:ext cx="1494520" cy="646331"/>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3600" b="1"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50</a:t>
            </a:r>
            <a:r>
              <a:rPr lang="zh-CN" altLang="en-US" b="1"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万</a:t>
            </a:r>
            <a:endParaRPr lang="en-US" altLang="zh-CN" sz="2400" b="1"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23" name="矩形 22" descr="#clear#"/>
          <p:cNvSpPr/>
          <p:nvPr/>
        </p:nvSpPr>
        <p:spPr>
          <a:xfrm>
            <a:off x="8948280" y="4752000"/>
            <a:ext cx="1494520" cy="646331"/>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3600" b="1"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70</a:t>
            </a:r>
            <a:r>
              <a:rPr lang="zh-CN" altLang="en-US" b="1"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万</a:t>
            </a:r>
            <a:endParaRPr lang="en-US" altLang="zh-CN" sz="2400" b="1"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24" name="文本框 23" descr="#clear#"/>
          <p:cNvSpPr txBox="1"/>
          <p:nvPr/>
        </p:nvSpPr>
        <p:spPr>
          <a:xfrm>
            <a:off x="1984261" y="5980820"/>
            <a:ext cx="1884251" cy="507831"/>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a:t>
            </a:r>
          </a:p>
        </p:txBody>
      </p:sp>
      <p:sp>
        <p:nvSpPr>
          <p:cNvPr id="25" name="文本框 24" descr="#clear#"/>
          <p:cNvSpPr txBox="1"/>
          <p:nvPr/>
        </p:nvSpPr>
        <p:spPr>
          <a:xfrm>
            <a:off x="8323490" y="5980820"/>
            <a:ext cx="1884251" cy="507831"/>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a:t>
            </a:r>
          </a:p>
        </p:txBody>
      </p:sp>
      <p:sp>
        <p:nvSpPr>
          <p:cNvPr id="26" name="文本框 25" descr="#clear#"/>
          <p:cNvSpPr txBox="1"/>
          <p:nvPr/>
        </p:nvSpPr>
        <p:spPr>
          <a:xfrm>
            <a:off x="1291771" y="1742847"/>
            <a:ext cx="10029371"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
        <p:nvSpPr>
          <p:cNvPr id="27" name="文本框 26" descr="#clear#"/>
          <p:cNvSpPr txBox="1"/>
          <p:nvPr/>
        </p:nvSpPr>
        <p:spPr>
          <a:xfrm>
            <a:off x="1291771" y="2970524"/>
            <a:ext cx="10029371"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cxnSp>
        <p:nvCxnSpPr>
          <p:cNvPr id="28" name="直接连接符 27"/>
          <p:cNvCxnSpPr/>
          <p:nvPr/>
        </p:nvCxnSpPr>
        <p:spPr>
          <a:xfrm>
            <a:off x="841829" y="2801257"/>
            <a:ext cx="10508343" cy="0"/>
          </a:xfrm>
          <a:prstGeom prst="line">
            <a:avLst/>
          </a:prstGeom>
          <a:ln>
            <a:solidFill>
              <a:schemeClr val="accent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5" name="正五边形 12"/>
          <p:cNvSpPr/>
          <p:nvPr/>
        </p:nvSpPr>
        <p:spPr>
          <a:xfrm>
            <a:off x="787413" y="2168465"/>
            <a:ext cx="2166245" cy="2063091"/>
          </a:xfrm>
          <a:prstGeom prst="pentagon">
            <a:avLst/>
          </a:prstGeom>
          <a:solidFill>
            <a:schemeClr val="accent1">
              <a:lumMod val="40000"/>
              <a:lumOff val="60000"/>
            </a:schemeClr>
          </a:solidFill>
          <a:ln>
            <a:solidFill>
              <a:schemeClr val="bg1"/>
            </a:solidFill>
          </a:ln>
          <a:effectLst>
            <a:outerShdw blurRad="50800" dist="38100" sx="105000" sy="105000" algn="l" rotWithShape="0">
              <a:schemeClr val="bg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正五边形 1"/>
          <p:cNvSpPr/>
          <p:nvPr/>
        </p:nvSpPr>
        <p:spPr>
          <a:xfrm>
            <a:off x="946588" y="2334575"/>
            <a:ext cx="1847894" cy="1759899"/>
          </a:xfrm>
          <a:prstGeom prst="pentagon">
            <a:avLst/>
          </a:prstGeom>
          <a:solidFill>
            <a:schemeClr val="accent1"/>
          </a:solidFill>
          <a:ln>
            <a:noFill/>
          </a:ln>
          <a:effectLst>
            <a:outerShdw blurRad="50800" dist="38100" sx="105000" sy="105000" algn="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descr="#clear#"/>
          <p:cNvSpPr/>
          <p:nvPr/>
        </p:nvSpPr>
        <p:spPr>
          <a:xfrm>
            <a:off x="1254946" y="2726052"/>
            <a:ext cx="1231179" cy="1231179"/>
          </a:xfrm>
          <a:prstGeom prst="ellipse">
            <a:avLst/>
          </a:prstGeom>
          <a:solidFill>
            <a:srgbClr val="FFFFFE"/>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文本</a:t>
            </a:r>
          </a:p>
        </p:txBody>
      </p:sp>
      <p:sp>
        <p:nvSpPr>
          <p:cNvPr id="18" name="文本框 17" descr="#clear#"/>
          <p:cNvSpPr txBox="1"/>
          <p:nvPr/>
        </p:nvSpPr>
        <p:spPr>
          <a:xfrm>
            <a:off x="871491" y="4463622"/>
            <a:ext cx="1998087" cy="1705403"/>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19" name="正五边形 12"/>
          <p:cNvSpPr/>
          <p:nvPr/>
        </p:nvSpPr>
        <p:spPr>
          <a:xfrm>
            <a:off x="2953657" y="2168465"/>
            <a:ext cx="2166245" cy="2063091"/>
          </a:xfrm>
          <a:prstGeom prst="pentagon">
            <a:avLst/>
          </a:prstGeom>
          <a:solidFill>
            <a:schemeClr val="accent1">
              <a:lumMod val="40000"/>
              <a:lumOff val="60000"/>
            </a:schemeClr>
          </a:solidFill>
          <a:ln>
            <a:solidFill>
              <a:schemeClr val="bg1"/>
            </a:solidFill>
          </a:ln>
          <a:effectLst>
            <a:outerShdw blurRad="50800" dist="38100" sx="105000" sy="105000" algn="l" rotWithShape="0">
              <a:schemeClr val="bg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正五边形 1"/>
          <p:cNvSpPr/>
          <p:nvPr/>
        </p:nvSpPr>
        <p:spPr>
          <a:xfrm>
            <a:off x="3112832" y="2334575"/>
            <a:ext cx="1847894" cy="1759899"/>
          </a:xfrm>
          <a:prstGeom prst="pentagon">
            <a:avLst/>
          </a:prstGeom>
          <a:solidFill>
            <a:schemeClr val="accent1"/>
          </a:solidFill>
          <a:ln>
            <a:noFill/>
          </a:ln>
          <a:effectLst>
            <a:outerShdw blurRad="50800" dist="38100" sx="105000" sy="105000" algn="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descr="#clear#"/>
          <p:cNvSpPr/>
          <p:nvPr/>
        </p:nvSpPr>
        <p:spPr>
          <a:xfrm>
            <a:off x="3421190" y="2726052"/>
            <a:ext cx="1231179" cy="1231179"/>
          </a:xfrm>
          <a:prstGeom prst="ellipse">
            <a:avLst/>
          </a:prstGeom>
          <a:solidFill>
            <a:srgbClr val="FFFFFE"/>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文本</a:t>
            </a:r>
          </a:p>
        </p:txBody>
      </p:sp>
      <p:sp>
        <p:nvSpPr>
          <p:cNvPr id="22" name="文本框 21" descr="#clear#"/>
          <p:cNvSpPr txBox="1"/>
          <p:nvPr/>
        </p:nvSpPr>
        <p:spPr>
          <a:xfrm>
            <a:off x="3037735" y="4463622"/>
            <a:ext cx="1998087" cy="1705403"/>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29" name="正五边形 12"/>
          <p:cNvSpPr/>
          <p:nvPr/>
        </p:nvSpPr>
        <p:spPr>
          <a:xfrm>
            <a:off x="7072098" y="2168465"/>
            <a:ext cx="2166245" cy="2063091"/>
          </a:xfrm>
          <a:prstGeom prst="pentagon">
            <a:avLst/>
          </a:prstGeom>
          <a:solidFill>
            <a:schemeClr val="accent1">
              <a:lumMod val="40000"/>
              <a:lumOff val="60000"/>
            </a:schemeClr>
          </a:solidFill>
          <a:ln>
            <a:solidFill>
              <a:schemeClr val="bg1"/>
            </a:solidFill>
          </a:ln>
          <a:effectLst>
            <a:outerShdw blurRad="50800" dist="38100" sx="105000" sy="105000" algn="l" rotWithShape="0">
              <a:schemeClr val="bg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正五边形 1"/>
          <p:cNvSpPr/>
          <p:nvPr/>
        </p:nvSpPr>
        <p:spPr>
          <a:xfrm>
            <a:off x="7231273" y="2334575"/>
            <a:ext cx="1847894" cy="1759899"/>
          </a:xfrm>
          <a:prstGeom prst="pentagon">
            <a:avLst/>
          </a:prstGeom>
          <a:solidFill>
            <a:schemeClr val="accent1"/>
          </a:solidFill>
          <a:ln>
            <a:noFill/>
          </a:ln>
          <a:effectLst>
            <a:outerShdw blurRad="50800" dist="38100" sx="105000" sy="105000" algn="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descr="#clear#"/>
          <p:cNvSpPr/>
          <p:nvPr/>
        </p:nvSpPr>
        <p:spPr>
          <a:xfrm>
            <a:off x="7539631" y="2726052"/>
            <a:ext cx="1231179" cy="1231179"/>
          </a:xfrm>
          <a:prstGeom prst="ellipse">
            <a:avLst/>
          </a:prstGeom>
          <a:solidFill>
            <a:srgbClr val="FFFFFE"/>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文本</a:t>
            </a:r>
          </a:p>
        </p:txBody>
      </p:sp>
      <p:sp>
        <p:nvSpPr>
          <p:cNvPr id="32" name="文本框 31" descr="#clear#"/>
          <p:cNvSpPr txBox="1"/>
          <p:nvPr/>
        </p:nvSpPr>
        <p:spPr>
          <a:xfrm>
            <a:off x="7156176" y="4463622"/>
            <a:ext cx="1998087" cy="1705403"/>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33" name="正五边形 12"/>
          <p:cNvSpPr/>
          <p:nvPr/>
        </p:nvSpPr>
        <p:spPr>
          <a:xfrm>
            <a:off x="9238342" y="2168465"/>
            <a:ext cx="2166245" cy="2063091"/>
          </a:xfrm>
          <a:prstGeom prst="pentagon">
            <a:avLst/>
          </a:prstGeom>
          <a:solidFill>
            <a:schemeClr val="accent1">
              <a:lumMod val="40000"/>
              <a:lumOff val="60000"/>
            </a:schemeClr>
          </a:solidFill>
          <a:ln>
            <a:solidFill>
              <a:schemeClr val="bg1"/>
            </a:solidFill>
          </a:ln>
          <a:effectLst>
            <a:outerShdw blurRad="50800" dist="38100" sx="105000" sy="105000" algn="l" rotWithShape="0">
              <a:schemeClr val="bg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正五边形 1"/>
          <p:cNvSpPr/>
          <p:nvPr/>
        </p:nvSpPr>
        <p:spPr>
          <a:xfrm>
            <a:off x="9397517" y="2334575"/>
            <a:ext cx="1847894" cy="1759899"/>
          </a:xfrm>
          <a:prstGeom prst="pentagon">
            <a:avLst/>
          </a:prstGeom>
          <a:solidFill>
            <a:schemeClr val="accent1"/>
          </a:solidFill>
          <a:ln>
            <a:noFill/>
          </a:ln>
          <a:effectLst>
            <a:outerShdw blurRad="50800" dist="38100" sx="105000" sy="105000" algn="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descr="#clear#"/>
          <p:cNvSpPr/>
          <p:nvPr/>
        </p:nvSpPr>
        <p:spPr>
          <a:xfrm>
            <a:off x="9705875" y="2726052"/>
            <a:ext cx="1231179" cy="1231179"/>
          </a:xfrm>
          <a:prstGeom prst="ellipse">
            <a:avLst/>
          </a:prstGeom>
          <a:solidFill>
            <a:srgbClr val="FFFFFE"/>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文本</a:t>
            </a:r>
          </a:p>
        </p:txBody>
      </p:sp>
      <p:sp>
        <p:nvSpPr>
          <p:cNvPr id="36" name="文本框 35" descr="#clear#"/>
          <p:cNvSpPr txBox="1"/>
          <p:nvPr/>
        </p:nvSpPr>
        <p:spPr>
          <a:xfrm>
            <a:off x="9322420" y="4463622"/>
            <a:ext cx="1998087" cy="1705403"/>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37" name="矩形 36" descr="#clear#"/>
          <p:cNvSpPr/>
          <p:nvPr/>
        </p:nvSpPr>
        <p:spPr>
          <a:xfrm>
            <a:off x="1857829" y="1606565"/>
            <a:ext cx="2220686" cy="70788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200</a:t>
            </a:r>
            <a:r>
              <a:rPr lang="zh-CN" altLang="en-US" sz="2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万</a:t>
            </a:r>
            <a:endParaRPr lang="en-US" altLang="zh-CN" sz="28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38" name="矩形 37" descr="#clear#"/>
          <p:cNvSpPr/>
          <p:nvPr/>
        </p:nvSpPr>
        <p:spPr>
          <a:xfrm>
            <a:off x="8128001" y="1606565"/>
            <a:ext cx="2220686" cy="70788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460</a:t>
            </a:r>
            <a:r>
              <a:rPr lang="zh-CN" altLang="en-US" sz="2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万</a:t>
            </a:r>
            <a:endParaRPr lang="en-US" altLang="zh-CN" sz="28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请在此添加第二节标题</a:t>
            </a:r>
          </a:p>
        </p:txBody>
      </p:sp>
      <p:sp>
        <p:nvSpPr>
          <p:cNvPr id="9219" name="文本占位符 2" descr="#clear#"/>
          <p:cNvSpPr>
            <a:spLocks noGrp="1"/>
          </p:cNvSpPr>
          <p:nvPr>
            <p:ph type="body" idx="1"/>
          </p:nvPr>
        </p:nvSpPr>
        <p:spPr/>
        <p:txBody>
          <a:bodyPr/>
          <a:lstStyle/>
          <a:p>
            <a:r>
              <a:rPr lang="zh-CN" altLang="en-US" dirty="0"/>
              <a:t>请输入第二节的小标题</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1" name="对角圆角矩形 12"/>
          <p:cNvSpPr/>
          <p:nvPr/>
        </p:nvSpPr>
        <p:spPr>
          <a:xfrm>
            <a:off x="1504983" y="2697837"/>
            <a:ext cx="2088382" cy="2048350"/>
          </a:xfrm>
          <a:prstGeom prst="round2DiagRect">
            <a:avLst>
              <a:gd name="adj1" fmla="val 5000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bg1"/>
              </a:solidFill>
            </a:endParaRPr>
          </a:p>
        </p:txBody>
      </p:sp>
      <p:sp>
        <p:nvSpPr>
          <p:cNvPr id="12" name="对角圆角矩形 13" descr="#clear#"/>
          <p:cNvSpPr/>
          <p:nvPr/>
        </p:nvSpPr>
        <p:spPr>
          <a:xfrm>
            <a:off x="1291057" y="3005426"/>
            <a:ext cx="1963816" cy="1990758"/>
          </a:xfrm>
          <a:prstGeom prst="round2DiagRect">
            <a:avLst>
              <a:gd name="adj1" fmla="val 50000"/>
              <a:gd name="adj2" fmla="val 0"/>
            </a:avLst>
          </a:prstGeom>
          <a:solidFill>
            <a:schemeClr val="accent1"/>
          </a:solidFill>
          <a:ln>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800" dirty="0">
                <a:solidFill>
                  <a:srgbClr val="FFFFFE"/>
                </a:solidFill>
                <a:cs typeface="+mn-ea"/>
              </a:rPr>
              <a:t>文本</a:t>
            </a:r>
          </a:p>
        </p:txBody>
      </p:sp>
      <p:sp>
        <p:nvSpPr>
          <p:cNvPr id="13" name="椭圆 12" descr="#clear#"/>
          <p:cNvSpPr/>
          <p:nvPr/>
        </p:nvSpPr>
        <p:spPr>
          <a:xfrm>
            <a:off x="582992" y="4934200"/>
            <a:ext cx="739146" cy="739146"/>
          </a:xfrm>
          <a:prstGeom prst="ellipse">
            <a:avLst/>
          </a:prstGeom>
          <a:solidFill>
            <a:srgbClr val="FFFFFE"/>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accent1"/>
                </a:solidFill>
                <a:latin typeface="微软雅黑" panose="020B0503020204020204" pitchFamily="34" charset="-122"/>
                <a:ea typeface="微软雅黑" panose="020B0503020204020204" pitchFamily="34" charset="-122"/>
              </a:rPr>
              <a:t>1</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4" name="对角圆角矩形 12"/>
          <p:cNvSpPr/>
          <p:nvPr/>
        </p:nvSpPr>
        <p:spPr>
          <a:xfrm>
            <a:off x="4176864" y="2697837"/>
            <a:ext cx="2088382" cy="2048350"/>
          </a:xfrm>
          <a:prstGeom prst="round2DiagRect">
            <a:avLst>
              <a:gd name="adj1" fmla="val 5000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bg1"/>
              </a:solidFill>
            </a:endParaRPr>
          </a:p>
        </p:txBody>
      </p:sp>
      <p:sp>
        <p:nvSpPr>
          <p:cNvPr id="15" name="对角圆角矩形 13" descr="#clear#"/>
          <p:cNvSpPr/>
          <p:nvPr/>
        </p:nvSpPr>
        <p:spPr>
          <a:xfrm>
            <a:off x="3962938" y="3005426"/>
            <a:ext cx="1963816" cy="1990758"/>
          </a:xfrm>
          <a:prstGeom prst="round2DiagRect">
            <a:avLst>
              <a:gd name="adj1" fmla="val 50000"/>
              <a:gd name="adj2" fmla="val 0"/>
            </a:avLst>
          </a:prstGeom>
          <a:solidFill>
            <a:schemeClr val="accent1"/>
          </a:solidFill>
          <a:ln>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800" dirty="0">
                <a:solidFill>
                  <a:srgbClr val="FFFFFE"/>
                </a:solidFill>
                <a:cs typeface="+mn-ea"/>
              </a:rPr>
              <a:t>文本</a:t>
            </a:r>
          </a:p>
        </p:txBody>
      </p:sp>
      <p:sp>
        <p:nvSpPr>
          <p:cNvPr id="16" name="椭圆 15" descr="#clear#"/>
          <p:cNvSpPr/>
          <p:nvPr/>
        </p:nvSpPr>
        <p:spPr>
          <a:xfrm>
            <a:off x="3254873" y="4934200"/>
            <a:ext cx="739146" cy="739146"/>
          </a:xfrm>
          <a:prstGeom prst="ellipse">
            <a:avLst/>
          </a:prstGeom>
          <a:solidFill>
            <a:srgbClr val="FFFFFE"/>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accent1"/>
                </a:solidFill>
                <a:latin typeface="微软雅黑" panose="020B0503020204020204" pitchFamily="34" charset="-122"/>
                <a:ea typeface="微软雅黑" panose="020B0503020204020204" pitchFamily="34" charset="-122"/>
              </a:rPr>
              <a:t>2</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7" name="对角圆角矩形 12"/>
          <p:cNvSpPr/>
          <p:nvPr/>
        </p:nvSpPr>
        <p:spPr>
          <a:xfrm>
            <a:off x="6848745" y="2697837"/>
            <a:ext cx="2088382" cy="2048350"/>
          </a:xfrm>
          <a:prstGeom prst="round2DiagRect">
            <a:avLst>
              <a:gd name="adj1" fmla="val 5000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bg1"/>
              </a:solidFill>
            </a:endParaRPr>
          </a:p>
        </p:txBody>
      </p:sp>
      <p:sp>
        <p:nvSpPr>
          <p:cNvPr id="18" name="对角圆角矩形 13" descr="#clear#"/>
          <p:cNvSpPr/>
          <p:nvPr/>
        </p:nvSpPr>
        <p:spPr>
          <a:xfrm>
            <a:off x="6634819" y="3005426"/>
            <a:ext cx="1963816" cy="1990758"/>
          </a:xfrm>
          <a:prstGeom prst="round2DiagRect">
            <a:avLst>
              <a:gd name="adj1" fmla="val 50000"/>
              <a:gd name="adj2" fmla="val 0"/>
            </a:avLst>
          </a:prstGeom>
          <a:solidFill>
            <a:schemeClr val="accent1"/>
          </a:solidFill>
          <a:ln>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800" dirty="0">
                <a:solidFill>
                  <a:srgbClr val="FFFFFE"/>
                </a:solidFill>
                <a:cs typeface="+mn-ea"/>
              </a:rPr>
              <a:t>文本</a:t>
            </a:r>
          </a:p>
        </p:txBody>
      </p:sp>
      <p:sp>
        <p:nvSpPr>
          <p:cNvPr id="19" name="椭圆 18" descr="#clear#"/>
          <p:cNvSpPr/>
          <p:nvPr/>
        </p:nvSpPr>
        <p:spPr>
          <a:xfrm>
            <a:off x="5926754" y="4934200"/>
            <a:ext cx="739146" cy="739146"/>
          </a:xfrm>
          <a:prstGeom prst="ellipse">
            <a:avLst/>
          </a:prstGeom>
          <a:solidFill>
            <a:srgbClr val="FFFFFE"/>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accent1"/>
                </a:solidFill>
                <a:latin typeface="微软雅黑" panose="020B0503020204020204" pitchFamily="34" charset="-122"/>
                <a:ea typeface="微软雅黑" panose="020B0503020204020204" pitchFamily="34" charset="-122"/>
              </a:rPr>
              <a:t>3</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20" name="对角圆角矩形 12"/>
          <p:cNvSpPr/>
          <p:nvPr/>
        </p:nvSpPr>
        <p:spPr>
          <a:xfrm>
            <a:off x="9520626" y="2697837"/>
            <a:ext cx="2088382" cy="2048350"/>
          </a:xfrm>
          <a:prstGeom prst="round2DiagRect">
            <a:avLst>
              <a:gd name="adj1" fmla="val 5000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bg1"/>
              </a:solidFill>
            </a:endParaRPr>
          </a:p>
        </p:txBody>
      </p:sp>
      <p:sp>
        <p:nvSpPr>
          <p:cNvPr id="21" name="对角圆角矩形 13" descr="#clear#"/>
          <p:cNvSpPr/>
          <p:nvPr/>
        </p:nvSpPr>
        <p:spPr>
          <a:xfrm>
            <a:off x="9306700" y="3005426"/>
            <a:ext cx="1963816" cy="1990758"/>
          </a:xfrm>
          <a:prstGeom prst="round2DiagRect">
            <a:avLst>
              <a:gd name="adj1" fmla="val 50000"/>
              <a:gd name="adj2" fmla="val 0"/>
            </a:avLst>
          </a:prstGeom>
          <a:solidFill>
            <a:schemeClr val="accent1"/>
          </a:solidFill>
          <a:ln>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800" dirty="0">
                <a:solidFill>
                  <a:srgbClr val="FFFFFE"/>
                </a:solidFill>
                <a:cs typeface="+mn-ea"/>
              </a:rPr>
              <a:t>文本</a:t>
            </a:r>
          </a:p>
        </p:txBody>
      </p:sp>
      <p:sp>
        <p:nvSpPr>
          <p:cNvPr id="22" name="椭圆 21" descr="#clear#"/>
          <p:cNvSpPr/>
          <p:nvPr/>
        </p:nvSpPr>
        <p:spPr>
          <a:xfrm>
            <a:off x="8598635" y="4934200"/>
            <a:ext cx="739146" cy="739146"/>
          </a:xfrm>
          <a:prstGeom prst="ellipse">
            <a:avLst/>
          </a:prstGeom>
          <a:solidFill>
            <a:srgbClr val="FFFFFE"/>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accent1"/>
                </a:solidFill>
                <a:latin typeface="微软雅黑" panose="020B0503020204020204" pitchFamily="34" charset="-122"/>
                <a:ea typeface="微软雅黑" panose="020B0503020204020204" pitchFamily="34" charset="-122"/>
              </a:rPr>
              <a:t>4</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MH" val="20170612003741"/>
  <p:tag name="MH_LIBRARY" val="GRAPHIC"/>
  <p:tag name="MH_ORDER" val="Rectangle 4"/>
</p:tagLst>
</file>

<file path=ppt/tags/tag2.xml><?xml version="1.0" encoding="utf-8"?>
<p:tagLst xmlns:a="http://schemas.openxmlformats.org/drawingml/2006/main" xmlns:r="http://schemas.openxmlformats.org/officeDocument/2006/relationships" xmlns:p="http://schemas.openxmlformats.org/presentationml/2006/main">
  <p:tag name="MH" val="20170612003741"/>
  <p:tag name="MH_LIBRARY" val="GRAPHIC"/>
  <p:tag name="MH_ORDER" val="Rectangle 7"/>
</p:tagLst>
</file>

<file path=ppt/theme/theme1.xml><?xml version="1.0" encoding="utf-8"?>
<a:theme xmlns:a="http://schemas.openxmlformats.org/drawingml/2006/main" name="A000120141119A01PPBG">
  <a:themeElements>
    <a:clrScheme name="二1">
      <a:dk1>
        <a:srgbClr val="4D4D4D"/>
      </a:dk1>
      <a:lt1>
        <a:srgbClr val="FFFFFF"/>
      </a:lt1>
      <a:dk2>
        <a:srgbClr val="4D4D4D"/>
      </a:dk2>
      <a:lt2>
        <a:srgbClr val="FFFFFF"/>
      </a:lt2>
      <a:accent1>
        <a:srgbClr val="1787BF"/>
      </a:accent1>
      <a:accent2>
        <a:srgbClr val="2A7A84"/>
      </a:accent2>
      <a:accent3>
        <a:srgbClr val="42A4C2"/>
      </a:accent3>
      <a:accent4>
        <a:srgbClr val="6F7C5B"/>
      </a:accent4>
      <a:accent5>
        <a:srgbClr val="B86896"/>
      </a:accent5>
      <a:accent6>
        <a:srgbClr val="EB435F"/>
      </a:accent6>
      <a:hlink>
        <a:srgbClr val="4FCD88"/>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毕业答辩博士帽模板</Template>
  <TotalTime>0</TotalTime>
  <Words>1383</Words>
  <Application>Microsoft Office PowerPoint</Application>
  <PresentationFormat>宽屏</PresentationFormat>
  <Paragraphs>163</Paragraphs>
  <Slides>23</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FontAwesome</vt:lpstr>
      <vt:lpstr>Gill Sans</vt:lpstr>
      <vt:lpstr>等线</vt:lpstr>
      <vt:lpstr>等线 Light</vt:lpstr>
      <vt:lpstr>微软雅黑</vt:lpstr>
      <vt:lpstr>Arial</vt:lpstr>
      <vt:lpstr>Calibri</vt:lpstr>
      <vt:lpstr>Tempus Sans ITC</vt:lpstr>
      <vt:lpstr>Wingdings</vt:lpstr>
      <vt:lpstr>A000120141119A01PPBG</vt:lpstr>
      <vt:lpstr>小学教学课件 可爱卡通叮当猫模板</vt:lpstr>
      <vt:lpstr>PowerPoint 演示文稿</vt:lpstr>
      <vt:lpstr>请在此添加第一节标题</vt:lpstr>
      <vt:lpstr>请在此添加大标题</vt:lpstr>
      <vt:lpstr>请在此添加大标题</vt:lpstr>
      <vt:lpstr>请在此添加大标题</vt:lpstr>
      <vt:lpstr>请在此添加大标题</vt:lpstr>
      <vt:lpstr>请在此添加第二节标题</vt:lpstr>
      <vt:lpstr>请在此添加大标题</vt:lpstr>
      <vt:lpstr>请在此添加大标题</vt:lpstr>
      <vt:lpstr>请在此添加大标题</vt:lpstr>
      <vt:lpstr>请在此添加大标题</vt:lpstr>
      <vt:lpstr>请在此添加第三节标题</vt:lpstr>
      <vt:lpstr>请在此添加大标题</vt:lpstr>
      <vt:lpstr>请在此添加大标题</vt:lpstr>
      <vt:lpstr>请在此添加大标题</vt:lpstr>
      <vt:lpstr>请在此添加大标题</vt:lpstr>
      <vt:lpstr>请在此添加第四节标题</vt:lpstr>
      <vt:lpstr>请在此添加大标题</vt:lpstr>
      <vt:lpstr>请在此添加大标题</vt:lpstr>
      <vt:lpstr>请在此添加大标题</vt:lpstr>
      <vt:lpstr>请在此添加大标题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小学教学课件 可爱卡通叮当猫模板</dc:title>
  <dc:creator/>
  <cp:lastModifiedBy>天 下</cp:lastModifiedBy>
  <cp:revision>5</cp:revision>
  <dcterms:created xsi:type="dcterms:W3CDTF">2018-04-27T08:16:00Z</dcterms:created>
  <dcterms:modified xsi:type="dcterms:W3CDTF">2021-01-04T15:56:35Z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