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5" r:id="rId20"/>
    <p:sldId id="276" r:id="rId21"/>
    <p:sldId id="277" r:id="rId22"/>
    <p:sldId id="278" r:id="rId23"/>
    <p:sldId id="27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7DA9"/>
    <a:srgbClr val="FFD64F"/>
    <a:srgbClr val="FEF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3" autoAdjust="0"/>
    <p:restoredTop sz="94660"/>
  </p:normalViewPr>
  <p:slideViewPr>
    <p:cSldViewPr snapToGrid="0" showGuides="1">
      <p:cViewPr varScale="1">
        <p:scale>
          <a:sx n="88" d="100"/>
          <a:sy n="88" d="100"/>
        </p:scale>
        <p:origin x="22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2">
                <a:lumMod val="20000"/>
                <a:lumOff val="80000"/>
              </a:schemeClr>
            </a:solidFill>
            <a:ln w="25400">
              <a:solidFill>
                <a:srgbClr val="324B82"/>
              </a:solidFill>
            </a:ln>
          </c:spPr>
          <c:dPt>
            <c:idx val="0"/>
            <c:bubble3D val="0"/>
            <c:spPr>
              <a:solidFill>
                <a:srgbClr val="697DA9"/>
              </a:solidFill>
              <a:ln w="25400">
                <a:solidFill>
                  <a:srgbClr val="324B82"/>
                </a:solidFill>
              </a:ln>
              <a:effectLst/>
            </c:spPr>
            <c:extLst>
              <c:ext xmlns:c16="http://schemas.microsoft.com/office/drawing/2014/chart" uri="{C3380CC4-5D6E-409C-BE32-E72D297353CC}">
                <c16:uniqueId val="{00000001-0D13-42DD-9291-F59DD21D691F}"/>
              </c:ext>
            </c:extLst>
          </c:dPt>
          <c:dPt>
            <c:idx val="1"/>
            <c:bubble3D val="0"/>
            <c:spPr>
              <a:solidFill>
                <a:srgbClr val="FFD64F"/>
              </a:solidFill>
              <a:ln w="25400">
                <a:solidFill>
                  <a:srgbClr val="324B82"/>
                </a:solidFill>
              </a:ln>
              <a:effectLst/>
            </c:spPr>
            <c:extLst>
              <c:ext xmlns:c16="http://schemas.microsoft.com/office/drawing/2014/chart" uri="{C3380CC4-5D6E-409C-BE32-E72D297353CC}">
                <c16:uniqueId val="{00000003-0D13-42DD-9291-F59DD21D691F}"/>
              </c:ext>
            </c:extLst>
          </c:dPt>
          <c:dPt>
            <c:idx val="2"/>
            <c:bubble3D val="0"/>
            <c:spPr>
              <a:solidFill>
                <a:schemeClr val="accent1">
                  <a:lumMod val="20000"/>
                  <a:lumOff val="80000"/>
                </a:schemeClr>
              </a:solidFill>
              <a:ln w="25400">
                <a:solidFill>
                  <a:srgbClr val="324B82"/>
                </a:solidFill>
              </a:ln>
              <a:effectLst/>
            </c:spPr>
            <c:extLst>
              <c:ext xmlns:c16="http://schemas.microsoft.com/office/drawing/2014/chart" uri="{C3380CC4-5D6E-409C-BE32-E72D297353CC}">
                <c16:uniqueId val="{00000005-0D13-42DD-9291-F59DD21D691F}"/>
              </c:ext>
            </c:extLst>
          </c:dPt>
          <c:dLbls>
            <c:dLbl>
              <c:idx val="0"/>
              <c:layout>
                <c:manualLayout>
                  <c:x val="0"/>
                  <c:y val="-0.61330159664387296"/>
                </c:manualLayout>
              </c:layout>
              <c:spPr>
                <a:noFill/>
                <a:ln>
                  <a:noFill/>
                </a:ln>
                <a:effectLst/>
              </c:spPr>
              <c:txPr>
                <a:bodyPr rot="0" spcFirstLastPara="1" vertOverflow="ellipsis" vert="horz" wrap="square" lIns="38100" tIns="19050" rIns="38100" bIns="19050" anchor="ctr" anchorCtr="1">
                  <a:spAutoFit/>
                </a:bodyPr>
                <a:lstStyle/>
                <a:p>
                  <a:pPr>
                    <a:defRPr lang="zh-CN" sz="3200" b="1" i="0" u="none" strike="noStrike" kern="1200" baseline="0">
                      <a:solidFill>
                        <a:srgbClr val="32578C"/>
                      </a:solidFill>
                      <a:latin typeface="方正静蕾简体" panose="02000000000000000000" pitchFamily="2" charset="-122"/>
                      <a:ea typeface="方正静蕾简体" panose="02000000000000000000" pitchFamily="2"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13-42DD-9291-F59DD21D691F}"/>
                </c:ext>
              </c:extLst>
            </c:dLbl>
            <c:dLbl>
              <c:idx val="1"/>
              <c:delete val="1"/>
              <c:extLst>
                <c:ext xmlns:c15="http://schemas.microsoft.com/office/drawing/2012/chart" uri="{CE6537A1-D6FC-4f65-9D91-7224C49458BB}"/>
                <c:ext xmlns:c16="http://schemas.microsoft.com/office/drawing/2014/chart" uri="{C3380CC4-5D6E-409C-BE32-E72D297353CC}">
                  <c16:uniqueId val="{00000003-0D13-42DD-9291-F59DD21D691F}"/>
                </c:ext>
              </c:extLst>
            </c:dLbl>
            <c:dLbl>
              <c:idx val="2"/>
              <c:delete val="1"/>
              <c:extLst>
                <c:ext xmlns:c15="http://schemas.microsoft.com/office/drawing/2012/chart" uri="{CE6537A1-D6FC-4f65-9D91-7224C49458BB}"/>
                <c:ext xmlns:c16="http://schemas.microsoft.com/office/drawing/2014/chart" uri="{C3380CC4-5D6E-409C-BE32-E72D297353CC}">
                  <c16:uniqueId val="{00000005-0D13-42DD-9291-F59DD21D691F}"/>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32578C"/>
                    </a:solidFill>
                    <a:latin typeface="+mn-lt"/>
                    <a:ea typeface="+mn-ea"/>
                    <a:cs typeface="+mn-cs"/>
                  </a:defRPr>
                </a:pPr>
                <a:endParaRPr lang="zh-CN"/>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c:v>
                </c:pt>
                <c:pt idx="1">
                  <c:v>B</c:v>
                </c:pt>
                <c:pt idx="2">
                  <c:v>C</c:v>
                </c:pt>
              </c:strCache>
            </c:strRef>
          </c:cat>
          <c:val>
            <c:numRef>
              <c:f>Sheet1!$B$2:$B$4</c:f>
              <c:numCache>
                <c:formatCode>0%</c:formatCode>
                <c:ptCount val="3"/>
                <c:pt idx="0">
                  <c:v>0.64</c:v>
                </c:pt>
                <c:pt idx="1">
                  <c:v>0.28000000000000003</c:v>
                </c:pt>
                <c:pt idx="2">
                  <c:v>0.1</c:v>
                </c:pt>
              </c:numCache>
            </c:numRef>
          </c:val>
          <c:extLst>
            <c:ext xmlns:c16="http://schemas.microsoft.com/office/drawing/2014/chart" uri="{C3380CC4-5D6E-409C-BE32-E72D297353CC}">
              <c16:uniqueId val="{00000006-0D13-42DD-9291-F59DD21D691F}"/>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solidFill>
            <a:srgbClr val="32578C"/>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59210541782793E-2"/>
          <c:y val="5.1256000718929301E-2"/>
          <c:w val="0.92180201299642694"/>
          <c:h val="0.77844331355380902"/>
        </c:manualLayout>
      </c:layout>
      <c:barChart>
        <c:barDir val="col"/>
        <c:grouping val="clustered"/>
        <c:varyColors val="0"/>
        <c:ser>
          <c:idx val="0"/>
          <c:order val="0"/>
          <c:tx>
            <c:strRef>
              <c:f>Sheet1!$B$1</c:f>
              <c:strCache>
                <c:ptCount val="1"/>
                <c:pt idx="0">
                  <c:v>系列 1</c:v>
                </c:pt>
              </c:strCache>
            </c:strRef>
          </c:tx>
          <c:spPr>
            <a:noFill/>
            <a:ln w="25400" cap="rnd">
              <a:solidFill>
                <a:srgbClr val="697DA9"/>
              </a:solidFill>
            </a:ln>
            <a:effectLst/>
          </c:spPr>
          <c:invertIfNegative val="0"/>
          <c:cat>
            <c:strRef>
              <c:f>Sheet1!$A$2:$A$5</c:f>
              <c:strCache>
                <c:ptCount val="4"/>
                <c:pt idx="0">
                  <c:v>产品1</c:v>
                </c:pt>
                <c:pt idx="1">
                  <c:v>产品2</c:v>
                </c:pt>
                <c:pt idx="2">
                  <c:v>产品3</c:v>
                </c:pt>
                <c:pt idx="3">
                  <c:v>产品4</c:v>
                </c:pt>
              </c:strCache>
            </c:strRef>
          </c:cat>
          <c:val>
            <c:numRef>
              <c:f>Sheet1!$B$2:$B$5</c:f>
              <c:numCache>
                <c:formatCode>General</c:formatCode>
                <c:ptCount val="4"/>
                <c:pt idx="0">
                  <c:v>4300</c:v>
                </c:pt>
                <c:pt idx="1">
                  <c:v>2500</c:v>
                </c:pt>
                <c:pt idx="2">
                  <c:v>3500</c:v>
                </c:pt>
                <c:pt idx="3">
                  <c:v>5100</c:v>
                </c:pt>
              </c:numCache>
            </c:numRef>
          </c:val>
          <c:extLst>
            <c:ext xmlns:c16="http://schemas.microsoft.com/office/drawing/2014/chart" uri="{C3380CC4-5D6E-409C-BE32-E72D297353CC}">
              <c16:uniqueId val="{00000000-66B4-4F09-8EFF-C6EDAA057460}"/>
            </c:ext>
          </c:extLst>
        </c:ser>
        <c:dLbls>
          <c:showLegendKey val="0"/>
          <c:showVal val="0"/>
          <c:showCatName val="0"/>
          <c:showSerName val="0"/>
          <c:showPercent val="0"/>
          <c:showBubbleSize val="0"/>
        </c:dLbls>
        <c:gapWidth val="53"/>
        <c:overlap val="-27"/>
        <c:axId val="882634176"/>
        <c:axId val="882634736"/>
      </c:barChart>
      <c:catAx>
        <c:axId val="882634176"/>
        <c:scaling>
          <c:orientation val="minMax"/>
        </c:scaling>
        <c:delete val="0"/>
        <c:axPos val="b"/>
        <c:numFmt formatCode="General" sourceLinked="1"/>
        <c:majorTickMark val="none"/>
        <c:minorTickMark val="none"/>
        <c:tickLblPos val="nextTo"/>
        <c:spPr>
          <a:noFill/>
          <a:ln w="25400" cap="flat" cmpd="sng" algn="ctr">
            <a:solidFill>
              <a:srgbClr val="324B82"/>
            </a:solidFill>
            <a:round/>
          </a:ln>
          <a:effectLst/>
        </c:spPr>
        <c:txPr>
          <a:bodyPr rot="-60000000" spcFirstLastPara="1" vertOverflow="ellipsis" vert="horz" wrap="square" anchor="ctr" anchorCtr="1"/>
          <a:lstStyle/>
          <a:p>
            <a:pPr>
              <a:defRPr lang="zh-CN" sz="2400" b="1" i="0" u="none" strike="noStrike" kern="1200" baseline="0">
                <a:solidFill>
                  <a:schemeClr val="tx2"/>
                </a:solidFill>
                <a:latin typeface="方正静蕾简体" panose="02000000000000000000" pitchFamily="2" charset="-122"/>
                <a:ea typeface="方正静蕾简体" panose="02000000000000000000" pitchFamily="2" charset="-122"/>
                <a:cs typeface="+mn-cs"/>
              </a:defRPr>
            </a:pPr>
            <a:endParaRPr lang="zh-CN"/>
          </a:p>
        </c:txPr>
        <c:crossAx val="882634736"/>
        <c:crosses val="autoZero"/>
        <c:auto val="1"/>
        <c:lblAlgn val="ctr"/>
        <c:lblOffset val="100"/>
        <c:noMultiLvlLbl val="0"/>
      </c:catAx>
      <c:valAx>
        <c:axId val="882634736"/>
        <c:scaling>
          <c:orientation val="minMax"/>
        </c:scaling>
        <c:delete val="1"/>
        <c:axPos val="l"/>
        <c:numFmt formatCode="General" sourceLinked="1"/>
        <c:majorTickMark val="none"/>
        <c:minorTickMark val="none"/>
        <c:tickLblPos val="nextTo"/>
        <c:crossAx val="88263417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79F1D-E65B-4E95-A33B-CE13F0B5EEDB}"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43661-B6AF-4818-960E-E1703A3816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F836F4-26FF-4706-ABAC-CF8EFC532E1E}"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F836F4-26FF-4706-ABAC-CF8EFC532E1E}"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F836F4-26FF-4706-ABAC-CF8EFC532E1E}"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836F4-26FF-4706-ABAC-CF8EFC532E1E}"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4AF4D-372C-49F8-B50F-9C9837B2F27D}"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8.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7.jpeg"/><Relationship Id="rId17" Type="http://schemas.openxmlformats.org/officeDocument/2006/relationships/image" Target="../media/image19.png"/><Relationship Id="rId2" Type="http://schemas.openxmlformats.org/officeDocument/2006/relationships/tags" Target="../tags/tag64.xml"/><Relationship Id="rId16" Type="http://schemas.openxmlformats.org/officeDocument/2006/relationships/image" Target="../media/image18.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notesSlide" Target="../notesSlides/notesSlide10.xml"/><Relationship Id="rId5" Type="http://schemas.openxmlformats.org/officeDocument/2006/relationships/tags" Target="../tags/tag67.xml"/><Relationship Id="rId15" Type="http://schemas.openxmlformats.org/officeDocument/2006/relationships/image" Target="../media/image17.png"/><Relationship Id="rId10" Type="http://schemas.openxmlformats.org/officeDocument/2006/relationships/slideLayout" Target="../slideLayouts/slideLayout7.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notesSlide" Target="../notesSlides/notesSlide11.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slideLayout" Target="../slideLayouts/slideLayout7.xml"/><Relationship Id="rId17" Type="http://schemas.openxmlformats.org/officeDocument/2006/relationships/image" Target="../media/image20.png"/><Relationship Id="rId2" Type="http://schemas.openxmlformats.org/officeDocument/2006/relationships/tags" Target="../tags/tag73.xml"/><Relationship Id="rId16" Type="http://schemas.openxmlformats.org/officeDocument/2006/relationships/image" Target="../media/image9.png"/><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image" Target="../media/image8.png"/><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5.xml"/><Relationship Id="rId7" Type="http://schemas.openxmlformats.org/officeDocument/2006/relationships/image" Target="../media/image7.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2.xml"/><Relationship Id="rId5" Type="http://schemas.openxmlformats.org/officeDocument/2006/relationships/slideLayout" Target="../slideLayouts/slideLayout7.xml"/><Relationship Id="rId10" Type="http://schemas.openxmlformats.org/officeDocument/2006/relationships/image" Target="../media/image21.png"/><Relationship Id="rId4" Type="http://schemas.openxmlformats.org/officeDocument/2006/relationships/tags" Target="../tags/tag86.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89.xml"/><Relationship Id="rId7" Type="http://schemas.openxmlformats.org/officeDocument/2006/relationships/notesSlide" Target="../notesSlides/notesSlide1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7.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2.pn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9.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8.png"/><Relationship Id="rId5" Type="http://schemas.openxmlformats.org/officeDocument/2006/relationships/tags" Target="../tags/tag96.xml"/><Relationship Id="rId10" Type="http://schemas.openxmlformats.org/officeDocument/2006/relationships/image" Target="../media/image7.jpeg"/><Relationship Id="rId4" Type="http://schemas.openxmlformats.org/officeDocument/2006/relationships/tags" Target="../tags/tag95.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01.xml"/><Relationship Id="rId7" Type="http://schemas.openxmlformats.org/officeDocument/2006/relationships/notesSlide" Target="../notesSlides/notesSlide18.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7.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notesSlide" Target="../notesSlides/notesSlide2.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slideLayout" Target="../slideLayouts/slideLayout7.xml"/><Relationship Id="rId2" Type="http://schemas.openxmlformats.org/officeDocument/2006/relationships/tags" Target="../tags/tag7.xml"/><Relationship Id="rId16" Type="http://schemas.openxmlformats.org/officeDocument/2006/relationships/image" Target="../media/image5.emf"/><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4.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notesSlide" Target="../notesSlides/notesSlide20.xml"/><Relationship Id="rId3" Type="http://schemas.openxmlformats.org/officeDocument/2006/relationships/tags" Target="../tags/tag106.xml"/><Relationship Id="rId21" Type="http://schemas.openxmlformats.org/officeDocument/2006/relationships/image" Target="../media/image9.png"/><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slideLayout" Target="../slideLayouts/slideLayout7.xml"/><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image" Target="../media/image8.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tags" Target="../tags/tag118.xml"/><Relationship Id="rId10" Type="http://schemas.openxmlformats.org/officeDocument/2006/relationships/tags" Target="../tags/tag113.xml"/><Relationship Id="rId19" Type="http://schemas.openxmlformats.org/officeDocument/2006/relationships/image" Target="../media/image7.jpeg"/><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s>
</file>

<file path=ppt/slides/_rels/slide21.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media/image7.jpeg"/><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notesSlide" Target="../notesSlides/notesSlide21.xml"/><Relationship Id="rId2" Type="http://schemas.openxmlformats.org/officeDocument/2006/relationships/tags" Target="../tags/tag121.xml"/><Relationship Id="rId16" Type="http://schemas.openxmlformats.org/officeDocument/2006/relationships/chart" Target="../charts/chart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Layout" Target="../slideLayouts/slideLayout7.xml"/><Relationship Id="rId5" Type="http://schemas.openxmlformats.org/officeDocument/2006/relationships/tags" Target="../tags/tag124.xml"/><Relationship Id="rId15" Type="http://schemas.openxmlformats.org/officeDocument/2006/relationships/image" Target="../media/image9.png"/><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8.png"/><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7.jpeg"/><Relationship Id="rId2" Type="http://schemas.openxmlformats.org/officeDocument/2006/relationships/tags" Target="../tags/tag131.xml"/><Relationship Id="rId16" Type="http://schemas.openxmlformats.org/officeDocument/2006/relationships/image" Target="../media/image27.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notesSlide" Target="../notesSlides/notesSlide22.xml"/><Relationship Id="rId5" Type="http://schemas.openxmlformats.org/officeDocument/2006/relationships/tags" Target="../tags/tag134.xml"/><Relationship Id="rId15" Type="http://schemas.openxmlformats.org/officeDocument/2006/relationships/chart" Target="../charts/chart2.xml"/><Relationship Id="rId10" Type="http://schemas.openxmlformats.org/officeDocument/2006/relationships/slideLayout" Target="../slideLayouts/slideLayout7.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1.xml"/><Relationship Id="rId7" Type="http://schemas.openxmlformats.org/officeDocument/2006/relationships/image" Target="../media/image1.jpe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9.xml"/><Relationship Id="rId7" Type="http://schemas.openxmlformats.org/officeDocument/2006/relationships/notesSlide" Target="../notesSlides/notesSlide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slideLayout" Target="../slideLayouts/slideLayout7.xml"/><Relationship Id="rId18" Type="http://schemas.openxmlformats.org/officeDocument/2006/relationships/image" Target="../media/image11.jpe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image" Target="../media/image9.png"/><Relationship Id="rId2" Type="http://schemas.openxmlformats.org/officeDocument/2006/relationships/tags" Target="../tags/tag25.xml"/><Relationship Id="rId16" Type="http://schemas.openxmlformats.org/officeDocument/2006/relationships/image" Target="../media/image8.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image" Target="../media/image7.jpeg"/><Relationship Id="rId10" Type="http://schemas.openxmlformats.org/officeDocument/2006/relationships/tags" Target="../tags/tag33.xml"/><Relationship Id="rId19" Type="http://schemas.openxmlformats.org/officeDocument/2006/relationships/image" Target="../media/image12.png"/><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9.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image" Target="../media/image8.png"/><Relationship Id="rId2" Type="http://schemas.openxmlformats.org/officeDocument/2006/relationships/tags" Target="../tags/tag37.xml"/><Relationship Id="rId16" Type="http://schemas.openxmlformats.org/officeDocument/2006/relationships/image" Target="../media/image7.jpe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notesSlide" Target="../notesSlides/notesSlide6.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1.xml"/><Relationship Id="rId7" Type="http://schemas.openxmlformats.org/officeDocument/2006/relationships/image" Target="../media/image8.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7.jpeg"/><Relationship Id="rId5" Type="http://schemas.openxmlformats.org/officeDocument/2006/relationships/notesSlide" Target="../notesSlides/notesSlide7.xml"/><Relationship Id="rId10" Type="http://schemas.openxmlformats.org/officeDocument/2006/relationships/image" Target="../media/image14.pn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54.xml"/><Relationship Id="rId7" Type="http://schemas.openxmlformats.org/officeDocument/2006/relationships/notesSlide" Target="../notesSlides/notesSlide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7.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59.xml"/><Relationship Id="rId7" Type="http://schemas.openxmlformats.org/officeDocument/2006/relationships/slideLayout" Target="../slideLayouts/slideLayout7.xml"/><Relationship Id="rId12" Type="http://schemas.openxmlformats.org/officeDocument/2006/relationships/image" Target="../media/image16.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9.png"/><Relationship Id="rId5" Type="http://schemas.openxmlformats.org/officeDocument/2006/relationships/tags" Target="../tags/tag61.xml"/><Relationship Id="rId10" Type="http://schemas.openxmlformats.org/officeDocument/2006/relationships/image" Target="../media/image8.png"/><Relationship Id="rId4" Type="http://schemas.openxmlformats.org/officeDocument/2006/relationships/tags" Target="../tags/tag60.xm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5"/>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l="5650" r="5415"/>
          <a:stretch>
            <a:fillRect/>
          </a:stretch>
        </p:blipFill>
        <p:spPr>
          <a:xfrm>
            <a:off x="12032" y="0"/>
            <a:ext cx="12200021" cy="6858000"/>
          </a:xfrm>
          <a:prstGeom prst="rect">
            <a:avLst/>
          </a:prstGeom>
        </p:spPr>
      </p:pic>
      <p:sp>
        <p:nvSpPr>
          <p:cNvPr id="8" name="PA_库_椭圆 7"/>
          <p:cNvSpPr/>
          <p:nvPr>
            <p:custDataLst>
              <p:tags r:id="rId2"/>
            </p:custDataLst>
          </p:nvPr>
        </p:nvSpPr>
        <p:spPr>
          <a:xfrm>
            <a:off x="6096000" y="1155032"/>
            <a:ext cx="4608095" cy="4608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A_库_图片 8"/>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6222332" y="1281364"/>
            <a:ext cx="4481763" cy="4481763"/>
          </a:xfrm>
          <a:prstGeom prst="rect">
            <a:avLst/>
          </a:prstGeom>
        </p:spPr>
      </p:pic>
      <p:sp>
        <p:nvSpPr>
          <p:cNvPr id="10" name="PA_库_文本框 9"/>
          <p:cNvSpPr txBox="1"/>
          <p:nvPr>
            <p:custDataLst>
              <p:tags r:id="rId4"/>
            </p:custDataLst>
          </p:nvPr>
        </p:nvSpPr>
        <p:spPr>
          <a:xfrm>
            <a:off x="1732547" y="2489583"/>
            <a:ext cx="4820550" cy="1631216"/>
          </a:xfrm>
          <a:prstGeom prst="rect">
            <a:avLst/>
          </a:prstGeom>
          <a:noFill/>
        </p:spPr>
        <p:txBody>
          <a:bodyPr wrap="none" rtlCol="0">
            <a:spAutoFit/>
          </a:bodyPr>
          <a:lstStyle/>
          <a:p>
            <a:pPr algn="ctr"/>
            <a:r>
              <a:rPr lang="zh-CN" altLang="en-US" sz="6000" b="1" dirty="0">
                <a:latin typeface="方正静蕾简体" panose="02000000000000000000" pitchFamily="2" charset="-122"/>
                <a:ea typeface="方正静蕾简体" panose="02000000000000000000" pitchFamily="2" charset="-122"/>
              </a:rPr>
              <a:t>卡通可爱恐龙</a:t>
            </a:r>
            <a:endParaRPr lang="en-US" altLang="zh-CN" sz="6000" b="1" dirty="0">
              <a:latin typeface="方正静蕾简体" panose="02000000000000000000" pitchFamily="2" charset="-122"/>
              <a:ea typeface="方正静蕾简体" panose="02000000000000000000" pitchFamily="2" charset="-122"/>
            </a:endParaRPr>
          </a:p>
          <a:p>
            <a:pPr algn="ctr"/>
            <a:r>
              <a:rPr lang="zh-CN" altLang="en-US" sz="3600" dirty="0">
                <a:solidFill>
                  <a:schemeClr val="tx1">
                    <a:lumMod val="65000"/>
                    <a:lumOff val="35000"/>
                  </a:schemeClr>
                </a:solidFill>
                <a:latin typeface="方正静蕾简体" panose="02000000000000000000" pitchFamily="2" charset="-122"/>
                <a:ea typeface="方正静蕾简体" panose="02000000000000000000" pitchFamily="2" charset="-122"/>
              </a:rPr>
              <a:t>儿童教育</a:t>
            </a:r>
            <a:r>
              <a:rPr lang="en-US" altLang="zh-CN" sz="3600" dirty="0">
                <a:solidFill>
                  <a:schemeClr val="tx1">
                    <a:lumMod val="65000"/>
                    <a:lumOff val="35000"/>
                  </a:schemeClr>
                </a:solidFill>
                <a:latin typeface="方正静蕾简体" panose="02000000000000000000" pitchFamily="2" charset="-122"/>
                <a:ea typeface="方正静蕾简体" panose="02000000000000000000" pitchFamily="2" charset="-122"/>
              </a:rPr>
              <a:t>PPT</a:t>
            </a:r>
            <a:endParaRPr lang="zh-CN" altLang="en-US" sz="36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sp>
        <p:nvSpPr>
          <p:cNvPr id="11" name="PA_库_任意多边形 10"/>
          <p:cNvSpPr/>
          <p:nvPr>
            <p:custDataLst>
              <p:tags r:id="rId5"/>
            </p:custDataLst>
          </p:nvPr>
        </p:nvSpPr>
        <p:spPr>
          <a:xfrm>
            <a:off x="2033337" y="3307864"/>
            <a:ext cx="3886200" cy="169262"/>
          </a:xfrm>
          <a:custGeom>
            <a:avLst/>
            <a:gdLst>
              <a:gd name="connsiteX0" fmla="*/ 0 w 3886200"/>
              <a:gd name="connsiteY0" fmla="*/ 169262 h 169262"/>
              <a:gd name="connsiteX1" fmla="*/ 1106905 w 3886200"/>
              <a:gd name="connsiteY1" fmla="*/ 133168 h 169262"/>
              <a:gd name="connsiteX2" fmla="*/ 2731168 w 3886200"/>
              <a:gd name="connsiteY2" fmla="*/ 145199 h 169262"/>
              <a:gd name="connsiteX3" fmla="*/ 3693695 w 3886200"/>
              <a:gd name="connsiteY3" fmla="*/ 820 h 169262"/>
              <a:gd name="connsiteX4" fmla="*/ 3886200 w 3886200"/>
              <a:gd name="connsiteY4" fmla="*/ 97073 h 16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69262">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66035" y="6351270"/>
            <a:ext cx="3153410" cy="368300"/>
          </a:xfrm>
          <a:prstGeom prst="rect">
            <a:avLst/>
          </a:prstGeom>
          <a:noFill/>
        </p:spPr>
        <p:txBody>
          <a:bodyPr wrap="square" rtlCol="0">
            <a:spAutoFit/>
          </a:bodyPr>
          <a:lstStyle/>
          <a:p>
            <a:pPr algn="ctr"/>
            <a:r>
              <a:rPr lang="en-US" altLang="zh-CN" b="1">
                <a:solidFill>
                  <a:schemeClr val="accent1"/>
                </a:solidFill>
              </a:rPr>
              <a:t>xiazaii</a:t>
            </a:r>
            <a:endParaRPr lang="zh-CN" altLang="en-US" b="1">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0-#ppt_w/2"/>
                                          </p:val>
                                        </p:tav>
                                        <p:tav tm="100000">
                                          <p:val>
                                            <p:strVal val="#ppt_x"/>
                                          </p:val>
                                        </p:tav>
                                      </p:tavLst>
                                    </p:anim>
                                    <p:anim calcmode="lin" valueType="num">
                                      <p:cBhvr additive="base">
                                        <p:cTn id="20" dur="1500" fill="hold"/>
                                        <p:tgtEl>
                                          <p:spTgt spid="10"/>
                                        </p:tgtEl>
                                        <p:attrNameLst>
                                          <p:attrName>ppt_y</p:attrName>
                                        </p:attrNameLst>
                                      </p:cBhvr>
                                      <p:tavLst>
                                        <p:tav tm="0">
                                          <p:val>
                                            <p:strVal val="#ppt_y"/>
                                          </p:val>
                                        </p:tav>
                                        <p:tav tm="100000">
                                          <p:val>
                                            <p:strVal val="#ppt_y"/>
                                          </p:val>
                                        </p:tav>
                                      </p:tavLst>
                                    </p:anim>
                                    <p:set>
                                      <p:cBhvr>
                                        <p:cTn id="21" dur="1" fill="hold">
                                          <p:stCondLst>
                                            <p:cond delay="0"/>
                                          </p:stCondLst>
                                        </p:cTn>
                                        <p:tgtEl>
                                          <p:spTgt spid="10"/>
                                        </p:tgtEl>
                                        <p:attrNameLst>
                                          <p:attrName>style.visibility</p:attrName>
                                        </p:attrNameLst>
                                      </p:cBhvr>
                                      <p:to>
                                        <p:strVal val="visible"/>
                                      </p:to>
                                    </p:set>
                                    <p:anim to="" calcmode="lin" valueType="num">
                                      <p:cBhvr>
                                        <p:cTn id="22"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24" dur="1500">
                                          <p:stCondLst>
                                            <p:cond delay="0"/>
                                          </p:stCondLst>
                                        </p:cTn>
                                        <p:tgtEl>
                                          <p:spTgt spid="10"/>
                                        </p:tgtEl>
                                      </p:cBhvr>
                                    </p:animEffect>
                                  </p:childTnLst>
                                </p:cTn>
                              </p:par>
                              <p:par>
                                <p:cTn id="25" presetID="2" presetClass="entr" presetSubtype="8" decel="100000" fill="hold" grpId="0" nodeType="withEffect" nodePh="1">
                                  <p:stCondLst>
                                    <p:cond delay="250"/>
                                  </p:stCondLst>
                                  <p:endCondLst>
                                    <p:cond evt="begin" delay="0">
                                      <p:tn val="25"/>
                                    </p:cond>
                                  </p:endCondLst>
                                  <p:childTnLst>
                                    <p:set>
                                      <p:cBhvr>
                                        <p:cTn id="26"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27"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29"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30"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32" dur="1500">
                                          <p:stCondLst>
                                            <p:cond delay="0"/>
                                          </p:stCondLst>
                                        </p:cTn>
                                        <p:tgtEl>
                                          <p:spTgt spid="1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utoUpdateAnimBg="0"/>
      <p:bldP spid="1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13"/>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13"/>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13"/>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70" name="PA_库_文本框 69"/>
          <p:cNvSpPr txBox="1"/>
          <p:nvPr>
            <p:custDataLst>
              <p:tags r:id="rId1"/>
            </p:custDataLst>
          </p:nvPr>
        </p:nvSpPr>
        <p:spPr>
          <a:xfrm>
            <a:off x="2298501" y="4233659"/>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71" name="PA_库_文本框 70"/>
          <p:cNvSpPr txBox="1"/>
          <p:nvPr>
            <p:custDataLst>
              <p:tags r:id="rId2"/>
            </p:custDataLst>
          </p:nvPr>
        </p:nvSpPr>
        <p:spPr>
          <a:xfrm>
            <a:off x="2795537" y="3803929"/>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sp>
        <p:nvSpPr>
          <p:cNvPr id="75" name="PA_库_文本框 74"/>
          <p:cNvSpPr txBox="1"/>
          <p:nvPr>
            <p:custDataLst>
              <p:tags r:id="rId3"/>
            </p:custDataLst>
          </p:nvPr>
        </p:nvSpPr>
        <p:spPr>
          <a:xfrm>
            <a:off x="5494968" y="4233659"/>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76" name="PA_库_文本框 75"/>
          <p:cNvSpPr txBox="1"/>
          <p:nvPr>
            <p:custDataLst>
              <p:tags r:id="rId4"/>
            </p:custDataLst>
          </p:nvPr>
        </p:nvSpPr>
        <p:spPr>
          <a:xfrm>
            <a:off x="5992004" y="3803929"/>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sp>
        <p:nvSpPr>
          <p:cNvPr id="80" name="PA_库_文本框 79"/>
          <p:cNvSpPr txBox="1"/>
          <p:nvPr>
            <p:custDataLst>
              <p:tags r:id="rId5"/>
            </p:custDataLst>
          </p:nvPr>
        </p:nvSpPr>
        <p:spPr>
          <a:xfrm>
            <a:off x="8826500" y="4215559"/>
            <a:ext cx="1878139" cy="1169551"/>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81" name="PA_库_文本框 80"/>
          <p:cNvSpPr txBox="1"/>
          <p:nvPr>
            <p:custDataLst>
              <p:tags r:id="rId6"/>
            </p:custDataLst>
          </p:nvPr>
        </p:nvSpPr>
        <p:spPr>
          <a:xfrm>
            <a:off x="9188472" y="3803929"/>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pic>
        <p:nvPicPr>
          <p:cNvPr id="2" name="PA_库_图片 1"/>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5559037" y="1669568"/>
            <a:ext cx="1994694" cy="1994694"/>
          </a:xfrm>
          <a:prstGeom prst="rect">
            <a:avLst/>
          </a:prstGeom>
        </p:spPr>
      </p:pic>
      <p:pic>
        <p:nvPicPr>
          <p:cNvPr id="3" name="PA_库_图片 2"/>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8584470" y="1607582"/>
            <a:ext cx="2427179" cy="2427179"/>
          </a:xfrm>
          <a:prstGeom prst="rect">
            <a:avLst/>
          </a:prstGeom>
        </p:spPr>
      </p:pic>
      <p:pic>
        <p:nvPicPr>
          <p:cNvPr id="4" name="PA_库_图片 3"/>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tretch>
            <a:fillRect/>
          </a:stretch>
        </p:blipFill>
        <p:spPr>
          <a:xfrm>
            <a:off x="2335174" y="1547000"/>
            <a:ext cx="2276976" cy="22769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1000"/>
                                        <p:tgtEl>
                                          <p:spTgt spid="7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1000"/>
                                        <p:tgtEl>
                                          <p:spTgt spid="71"/>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5"/>
                                        </p:tgtEl>
                                        <p:attrNameLst>
                                          <p:attrName>style.visibility</p:attrName>
                                        </p:attrNameLst>
                                      </p:cBhvr>
                                      <p:to>
                                        <p:strVal val="visible"/>
                                      </p:to>
                                    </p:set>
                                    <p:animEffect transition="in" filter="wipe(left)">
                                      <p:cBhvr>
                                        <p:cTn id="13" dur="1000"/>
                                        <p:tgtEl>
                                          <p:spTgt spid="75"/>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76"/>
                                        </p:tgtEl>
                                        <p:attrNameLst>
                                          <p:attrName>style.visibility</p:attrName>
                                        </p:attrNameLst>
                                      </p:cBhvr>
                                      <p:to>
                                        <p:strVal val="visible"/>
                                      </p:to>
                                    </p:set>
                                    <p:animEffect transition="in" filter="wipe(left)">
                                      <p:cBhvr>
                                        <p:cTn id="16" dur="1000"/>
                                        <p:tgtEl>
                                          <p:spTgt spid="76"/>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0"/>
                                        </p:tgtEl>
                                        <p:attrNameLst>
                                          <p:attrName>style.visibility</p:attrName>
                                        </p:attrNameLst>
                                      </p:cBhvr>
                                      <p:to>
                                        <p:strVal val="visible"/>
                                      </p:to>
                                    </p:set>
                                    <p:animEffect transition="in" filter="wipe(left)">
                                      <p:cBhvr>
                                        <p:cTn id="19" dur="1000"/>
                                        <p:tgtEl>
                                          <p:spTgt spid="80"/>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81"/>
                                        </p:tgtEl>
                                        <p:attrNameLst>
                                          <p:attrName>style.visibility</p:attrName>
                                        </p:attrNameLst>
                                      </p:cBhvr>
                                      <p:to>
                                        <p:strVal val="visible"/>
                                      </p:to>
                                    </p:set>
                                    <p:animEffect transition="in" filter="wipe(left)">
                                      <p:cBhvr>
                                        <p:cTn id="22" dur="1000"/>
                                        <p:tgtEl>
                                          <p:spTgt spid="81"/>
                                        </p:tgtEl>
                                      </p:cBhvr>
                                    </p:animEffect>
                                  </p:childTnLst>
                                </p:cTn>
                              </p:par>
                              <p:par>
                                <p:cTn id="23" presetID="22" presetClass="entr" presetSubtype="8" fill="hold" nodeType="withEffect">
                                  <p:stCondLst>
                                    <p:cond delay="25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1000"/>
                                        <p:tgtEl>
                                          <p:spTgt spid="2"/>
                                        </p:tgtEl>
                                      </p:cBhvr>
                                    </p:animEffect>
                                  </p:childTnLst>
                                </p:cTn>
                              </p:par>
                              <p:par>
                                <p:cTn id="26" presetID="22" presetClass="entr" presetSubtype="8" fill="hold" nodeType="withEffect">
                                  <p:stCondLst>
                                    <p:cond delay="25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1000"/>
                                        <p:tgtEl>
                                          <p:spTgt spid="3"/>
                                        </p:tgtEl>
                                      </p:cBhvr>
                                    </p:animEffect>
                                  </p:childTnLst>
                                </p:cTn>
                              </p:par>
                              <p:par>
                                <p:cTn id="29" presetID="22" presetClass="entr" presetSubtype="8" fill="hold" nodeType="withEffect">
                                  <p:stCondLst>
                                    <p:cond delay="25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utoUpdateAnimBg="0"/>
      <p:bldP spid="71" grpId="0" autoUpdateAnimBg="0"/>
      <p:bldP spid="75" grpId="0" autoUpdateAnimBg="0"/>
      <p:bldP spid="76" grpId="0" autoUpdateAnimBg="0"/>
      <p:bldP spid="80" grpId="0" autoUpdateAnimBg="0"/>
      <p:bldP spid="8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15"/>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15"/>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15"/>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7" name="椭圆 31"/>
          <p:cNvSpPr/>
          <p:nvPr/>
        </p:nvSpPr>
        <p:spPr>
          <a:xfrm rot="16200000">
            <a:off x="4919146" y="1864835"/>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697DA9"/>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68" name="PA_库_任意多边形 67"/>
          <p:cNvSpPr/>
          <p:nvPr>
            <p:custDataLst>
              <p:tags r:id="rId1"/>
            </p:custDataLst>
          </p:nvPr>
        </p:nvSpPr>
        <p:spPr>
          <a:xfrm flipH="1">
            <a:off x="4752784" y="437450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697DA9"/>
                </a:solidFill>
                <a:latin typeface="方正静蕾简体" panose="02000000000000000000" pitchFamily="2" charset="-122"/>
                <a:ea typeface="方正静蕾简体" panose="02000000000000000000" pitchFamily="2" charset="-122"/>
              </a:rPr>
              <a:t>1</a:t>
            </a:r>
            <a:endParaRPr lang="zh-CN" altLang="en-US" sz="4400" b="1" dirty="0">
              <a:solidFill>
                <a:srgbClr val="697DA9"/>
              </a:solidFill>
              <a:latin typeface="方正静蕾简体" panose="02000000000000000000" pitchFamily="2" charset="-122"/>
              <a:ea typeface="方正静蕾简体" panose="02000000000000000000" pitchFamily="2" charset="-122"/>
            </a:endParaRPr>
          </a:p>
        </p:txBody>
      </p:sp>
      <p:sp>
        <p:nvSpPr>
          <p:cNvPr id="69" name="PA_库_任意多边形 68"/>
          <p:cNvSpPr/>
          <p:nvPr>
            <p:custDataLst>
              <p:tags r:id="rId2"/>
            </p:custDataLst>
          </p:nvPr>
        </p:nvSpPr>
        <p:spPr>
          <a:xfrm flipH="1">
            <a:off x="4752784" y="2386335"/>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697DA9"/>
                </a:solidFill>
                <a:latin typeface="方正静蕾简体" panose="02000000000000000000" pitchFamily="2" charset="-122"/>
                <a:ea typeface="方正静蕾简体" panose="02000000000000000000" pitchFamily="2" charset="-122"/>
              </a:rPr>
              <a:t>2</a:t>
            </a:r>
            <a:endParaRPr lang="zh-CN" altLang="en-US" sz="4400" b="1" dirty="0">
              <a:solidFill>
                <a:srgbClr val="697DA9"/>
              </a:solidFill>
              <a:latin typeface="方正静蕾简体" panose="02000000000000000000" pitchFamily="2" charset="-122"/>
              <a:ea typeface="方正静蕾简体" panose="02000000000000000000" pitchFamily="2" charset="-122"/>
            </a:endParaRPr>
          </a:p>
        </p:txBody>
      </p:sp>
      <p:sp>
        <p:nvSpPr>
          <p:cNvPr id="70" name="PA_库_任意多边形 69"/>
          <p:cNvSpPr/>
          <p:nvPr>
            <p:custDataLst>
              <p:tags r:id="rId3"/>
            </p:custDataLst>
          </p:nvPr>
        </p:nvSpPr>
        <p:spPr>
          <a:xfrm flipH="1">
            <a:off x="8091615" y="437450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697DA9"/>
                </a:solidFill>
                <a:latin typeface="方正静蕾简体" panose="02000000000000000000" pitchFamily="2" charset="-122"/>
                <a:ea typeface="方正静蕾简体" panose="02000000000000000000" pitchFamily="2" charset="-122"/>
              </a:rPr>
              <a:t>4</a:t>
            </a:r>
            <a:endParaRPr lang="zh-CN" altLang="en-US" sz="4400" b="1" dirty="0">
              <a:solidFill>
                <a:srgbClr val="697DA9"/>
              </a:solidFill>
              <a:latin typeface="方正静蕾简体" panose="02000000000000000000" pitchFamily="2" charset="-122"/>
              <a:ea typeface="方正静蕾简体" panose="02000000000000000000" pitchFamily="2" charset="-122"/>
            </a:endParaRPr>
          </a:p>
        </p:txBody>
      </p:sp>
      <p:sp>
        <p:nvSpPr>
          <p:cNvPr id="71" name="PA_库_任意多边形 70"/>
          <p:cNvSpPr/>
          <p:nvPr>
            <p:custDataLst>
              <p:tags r:id="rId4"/>
            </p:custDataLst>
          </p:nvPr>
        </p:nvSpPr>
        <p:spPr>
          <a:xfrm flipH="1">
            <a:off x="8091615" y="2386335"/>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697DA9"/>
                </a:solidFill>
                <a:latin typeface="方正静蕾简体" panose="02000000000000000000" pitchFamily="2" charset="-122"/>
                <a:ea typeface="方正静蕾简体" panose="02000000000000000000" pitchFamily="2" charset="-122"/>
              </a:rPr>
              <a:t>3</a:t>
            </a:r>
            <a:endParaRPr lang="zh-CN" altLang="en-US" sz="4400" b="1" dirty="0">
              <a:solidFill>
                <a:srgbClr val="697DA9"/>
              </a:solidFill>
              <a:latin typeface="方正静蕾简体" panose="02000000000000000000" pitchFamily="2" charset="-122"/>
              <a:ea typeface="方正静蕾简体" panose="02000000000000000000" pitchFamily="2" charset="-122"/>
            </a:endParaRPr>
          </a:p>
        </p:txBody>
      </p:sp>
      <p:sp>
        <p:nvSpPr>
          <p:cNvPr id="72" name="PA_库_文本框 71"/>
          <p:cNvSpPr txBox="1"/>
          <p:nvPr>
            <p:custDataLst>
              <p:tags r:id="rId5"/>
            </p:custDataLst>
          </p:nvPr>
        </p:nvSpPr>
        <p:spPr>
          <a:xfrm>
            <a:off x="2226432" y="2526409"/>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73" name="PA_库_文本框 72"/>
          <p:cNvSpPr txBox="1"/>
          <p:nvPr>
            <p:custDataLst>
              <p:tags r:id="rId6"/>
            </p:custDataLst>
          </p:nvPr>
        </p:nvSpPr>
        <p:spPr>
          <a:xfrm>
            <a:off x="3402473" y="2096679"/>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sp>
        <p:nvSpPr>
          <p:cNvPr id="74" name="PA_库_文本框 73"/>
          <p:cNvSpPr txBox="1"/>
          <p:nvPr>
            <p:custDataLst>
              <p:tags r:id="rId7"/>
            </p:custDataLst>
          </p:nvPr>
        </p:nvSpPr>
        <p:spPr>
          <a:xfrm>
            <a:off x="2226432" y="4635782"/>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75" name="PA_库_文本框 74"/>
          <p:cNvSpPr txBox="1"/>
          <p:nvPr>
            <p:custDataLst>
              <p:tags r:id="rId8"/>
            </p:custDataLst>
          </p:nvPr>
        </p:nvSpPr>
        <p:spPr>
          <a:xfrm>
            <a:off x="3402473" y="4206052"/>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grpSp>
        <p:nvGrpSpPr>
          <p:cNvPr id="76" name="PA_库_组合 75"/>
          <p:cNvGrpSpPr/>
          <p:nvPr>
            <p:custDataLst>
              <p:tags r:id="rId9"/>
            </p:custDataLst>
          </p:nvPr>
        </p:nvGrpSpPr>
        <p:grpSpPr>
          <a:xfrm>
            <a:off x="8966541" y="2096679"/>
            <a:ext cx="2393045" cy="1599281"/>
            <a:chOff x="1701322" y="1879625"/>
            <a:chExt cx="2393045" cy="1599281"/>
          </a:xfrm>
        </p:grpSpPr>
        <p:sp>
          <p:nvSpPr>
            <p:cNvPr id="77" name="文本框 76"/>
            <p:cNvSpPr txBox="1"/>
            <p:nvPr/>
          </p:nvSpPr>
          <p:spPr>
            <a:xfrm>
              <a:off x="1701322" y="2309355"/>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78" name="文本框 77"/>
            <p:cNvSpPr txBox="1"/>
            <p:nvPr/>
          </p:nvSpPr>
          <p:spPr>
            <a:xfrm>
              <a:off x="1714993" y="1879625"/>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grpSp>
      <p:grpSp>
        <p:nvGrpSpPr>
          <p:cNvPr id="79" name="PA_库_组合 78"/>
          <p:cNvGrpSpPr/>
          <p:nvPr>
            <p:custDataLst>
              <p:tags r:id="rId10"/>
            </p:custDataLst>
          </p:nvPr>
        </p:nvGrpSpPr>
        <p:grpSpPr>
          <a:xfrm>
            <a:off x="8966541" y="4206052"/>
            <a:ext cx="2393045" cy="1599281"/>
            <a:chOff x="1701322" y="1879625"/>
            <a:chExt cx="2393045" cy="1599281"/>
          </a:xfrm>
        </p:grpSpPr>
        <p:sp>
          <p:nvSpPr>
            <p:cNvPr id="80" name="文本框 79"/>
            <p:cNvSpPr txBox="1"/>
            <p:nvPr/>
          </p:nvSpPr>
          <p:spPr>
            <a:xfrm>
              <a:off x="1701322" y="2309355"/>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81" name="文本框 80"/>
            <p:cNvSpPr txBox="1"/>
            <p:nvPr/>
          </p:nvSpPr>
          <p:spPr>
            <a:xfrm>
              <a:off x="1714993" y="1879625"/>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grpSp>
      <p:pic>
        <p:nvPicPr>
          <p:cNvPr id="82" name="PA_库_图片 81"/>
          <p:cNvPicPr>
            <a:picLocks noChangeAspect="1"/>
          </p:cNvPicPr>
          <p:nvPr>
            <p:custDataLst>
              <p:tags r:id="rId11"/>
            </p:custDataLst>
          </p:nvPr>
        </p:nvPicPr>
        <p:blipFill>
          <a:blip r:embed="rId17">
            <a:extLst>
              <a:ext uri="{28A0092B-C50C-407E-A947-70E740481C1C}">
                <a14:useLocalDpi xmlns:a14="http://schemas.microsoft.com/office/drawing/2010/main" val="0"/>
              </a:ext>
            </a:extLst>
          </a:blip>
          <a:stretch>
            <a:fillRect/>
          </a:stretch>
        </p:blipFill>
        <p:spPr>
          <a:xfrm>
            <a:off x="4258470" y="1178927"/>
            <a:ext cx="5394325" cy="5394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strVal val="4*#ppt_w"/>
                                          </p:val>
                                        </p:tav>
                                        <p:tav tm="100000">
                                          <p:val>
                                            <p:strVal val="#ppt_w"/>
                                          </p:val>
                                        </p:tav>
                                      </p:tavLst>
                                    </p:anim>
                                    <p:anim calcmode="lin" valueType="num">
                                      <p:cBhvr>
                                        <p:cTn id="8" dur="500" fill="hold"/>
                                        <p:tgtEl>
                                          <p:spTgt spid="82"/>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strVal val="4*#ppt_w"/>
                                          </p:val>
                                        </p:tav>
                                        <p:tav tm="100000">
                                          <p:val>
                                            <p:strVal val="#ppt_w"/>
                                          </p:val>
                                        </p:tav>
                                      </p:tavLst>
                                    </p:anim>
                                    <p:anim calcmode="lin" valueType="num">
                                      <p:cBhvr>
                                        <p:cTn id="12" dur="500" fill="hold"/>
                                        <p:tgtEl>
                                          <p:spTgt spid="6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p:cTn id="15" dur="500" fill="hold"/>
                                        <p:tgtEl>
                                          <p:spTgt spid="69"/>
                                        </p:tgtEl>
                                        <p:attrNameLst>
                                          <p:attrName>ppt_w</p:attrName>
                                        </p:attrNameLst>
                                      </p:cBhvr>
                                      <p:tavLst>
                                        <p:tav tm="0">
                                          <p:val>
                                            <p:strVal val="4*#ppt_w"/>
                                          </p:val>
                                        </p:tav>
                                        <p:tav tm="100000">
                                          <p:val>
                                            <p:strVal val="#ppt_w"/>
                                          </p:val>
                                        </p:tav>
                                      </p:tavLst>
                                    </p:anim>
                                    <p:anim calcmode="lin" valueType="num">
                                      <p:cBhvr>
                                        <p:cTn id="16" dur="500" fill="hold"/>
                                        <p:tgtEl>
                                          <p:spTgt spid="69"/>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25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strVal val="4*#ppt_w"/>
                                          </p:val>
                                        </p:tav>
                                        <p:tav tm="100000">
                                          <p:val>
                                            <p:strVal val="#ppt_w"/>
                                          </p:val>
                                        </p:tav>
                                      </p:tavLst>
                                    </p:anim>
                                    <p:anim calcmode="lin" valueType="num">
                                      <p:cBhvr>
                                        <p:cTn id="20" dur="500" fill="hold"/>
                                        <p:tgtEl>
                                          <p:spTgt spid="70"/>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5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strVal val="4*#ppt_w"/>
                                          </p:val>
                                        </p:tav>
                                        <p:tav tm="100000">
                                          <p:val>
                                            <p:strVal val="#ppt_w"/>
                                          </p:val>
                                        </p:tav>
                                      </p:tavLst>
                                    </p:anim>
                                    <p:anim calcmode="lin" valueType="num">
                                      <p:cBhvr>
                                        <p:cTn id="24" dur="500" fill="hold"/>
                                        <p:tgtEl>
                                          <p:spTgt spid="71"/>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25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strVal val="4*#ppt_w"/>
                                          </p:val>
                                        </p:tav>
                                        <p:tav tm="100000">
                                          <p:val>
                                            <p:strVal val="#ppt_w"/>
                                          </p:val>
                                        </p:tav>
                                      </p:tavLst>
                                    </p:anim>
                                    <p:anim calcmode="lin" valueType="num">
                                      <p:cBhvr>
                                        <p:cTn id="28" dur="500" fill="hold"/>
                                        <p:tgtEl>
                                          <p:spTgt spid="72"/>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250"/>
                                  </p:stCondLst>
                                  <p:childTnLst>
                                    <p:set>
                                      <p:cBhvr>
                                        <p:cTn id="30" dur="1" fill="hold">
                                          <p:stCondLst>
                                            <p:cond delay="0"/>
                                          </p:stCondLst>
                                        </p:cTn>
                                        <p:tgtEl>
                                          <p:spTgt spid="73"/>
                                        </p:tgtEl>
                                        <p:attrNameLst>
                                          <p:attrName>style.visibility</p:attrName>
                                        </p:attrNameLst>
                                      </p:cBhvr>
                                      <p:to>
                                        <p:strVal val="visible"/>
                                      </p:to>
                                    </p:set>
                                    <p:anim calcmode="lin" valueType="num">
                                      <p:cBhvr>
                                        <p:cTn id="31" dur="500" fill="hold"/>
                                        <p:tgtEl>
                                          <p:spTgt spid="73"/>
                                        </p:tgtEl>
                                        <p:attrNameLst>
                                          <p:attrName>ppt_w</p:attrName>
                                        </p:attrNameLst>
                                      </p:cBhvr>
                                      <p:tavLst>
                                        <p:tav tm="0">
                                          <p:val>
                                            <p:strVal val="4*#ppt_w"/>
                                          </p:val>
                                        </p:tav>
                                        <p:tav tm="100000">
                                          <p:val>
                                            <p:strVal val="#ppt_w"/>
                                          </p:val>
                                        </p:tav>
                                      </p:tavLst>
                                    </p:anim>
                                    <p:anim calcmode="lin" valueType="num">
                                      <p:cBhvr>
                                        <p:cTn id="32" dur="500" fill="hold"/>
                                        <p:tgtEl>
                                          <p:spTgt spid="73"/>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25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strVal val="4*#ppt_w"/>
                                          </p:val>
                                        </p:tav>
                                        <p:tav tm="100000">
                                          <p:val>
                                            <p:strVal val="#ppt_w"/>
                                          </p:val>
                                        </p:tav>
                                      </p:tavLst>
                                    </p:anim>
                                    <p:anim calcmode="lin" valueType="num">
                                      <p:cBhvr>
                                        <p:cTn id="36" dur="500" fill="hold"/>
                                        <p:tgtEl>
                                          <p:spTgt spid="74"/>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25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strVal val="4*#ppt_w"/>
                                          </p:val>
                                        </p:tav>
                                        <p:tav tm="100000">
                                          <p:val>
                                            <p:strVal val="#ppt_w"/>
                                          </p:val>
                                        </p:tav>
                                      </p:tavLst>
                                    </p:anim>
                                    <p:anim calcmode="lin" valueType="num">
                                      <p:cBhvr>
                                        <p:cTn id="40" dur="500" fill="hold"/>
                                        <p:tgtEl>
                                          <p:spTgt spid="75"/>
                                        </p:tgtEl>
                                        <p:attrNameLst>
                                          <p:attrName>ppt_h</p:attrName>
                                        </p:attrNameLst>
                                      </p:cBhvr>
                                      <p:tavLst>
                                        <p:tav tm="0">
                                          <p:val>
                                            <p:strVal val="4/3*#ppt_h"/>
                                          </p:val>
                                        </p:tav>
                                        <p:tav tm="100000">
                                          <p:val>
                                            <p:strVal val="#ppt_h"/>
                                          </p:val>
                                        </p:tav>
                                      </p:tavLst>
                                    </p:anim>
                                  </p:childTnLst>
                                </p:cTn>
                              </p:par>
                              <p:par>
                                <p:cTn id="41" presetID="23" presetClass="entr" presetSubtype="288" fill="hold" nodeType="withEffect">
                                  <p:stCondLst>
                                    <p:cond delay="250"/>
                                  </p:stCondLst>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ppt_w</p:attrName>
                                        </p:attrNameLst>
                                      </p:cBhvr>
                                      <p:tavLst>
                                        <p:tav tm="0">
                                          <p:val>
                                            <p:strVal val="4/3*#ppt_w"/>
                                          </p:val>
                                        </p:tav>
                                        <p:tav tm="100000">
                                          <p:val>
                                            <p:strVal val="#ppt_w"/>
                                          </p:val>
                                        </p:tav>
                                      </p:tavLst>
                                    </p:anim>
                                    <p:anim calcmode="lin" valueType="num">
                                      <p:cBhvr>
                                        <p:cTn id="44" dur="500" fill="hold"/>
                                        <p:tgtEl>
                                          <p:spTgt spid="76"/>
                                        </p:tgtEl>
                                        <p:attrNameLst>
                                          <p:attrName>ppt_h</p:attrName>
                                        </p:attrNameLst>
                                      </p:cBhvr>
                                      <p:tavLst>
                                        <p:tav tm="0">
                                          <p:val>
                                            <p:strVal val="4/3*#ppt_h"/>
                                          </p:val>
                                        </p:tav>
                                        <p:tav tm="100000">
                                          <p:val>
                                            <p:strVal val="#ppt_h"/>
                                          </p:val>
                                        </p:tav>
                                      </p:tavLst>
                                    </p:anim>
                                  </p:childTnLst>
                                </p:cTn>
                              </p:par>
                              <p:par>
                                <p:cTn id="45" presetID="23" presetClass="entr" presetSubtype="288" fill="hold" nodeType="withEffect">
                                  <p:stCondLst>
                                    <p:cond delay="250"/>
                                  </p:stCondLst>
                                  <p:childTnLst>
                                    <p:set>
                                      <p:cBhvr>
                                        <p:cTn id="46" dur="1" fill="hold">
                                          <p:stCondLst>
                                            <p:cond delay="0"/>
                                          </p:stCondLst>
                                        </p:cTn>
                                        <p:tgtEl>
                                          <p:spTgt spid="79"/>
                                        </p:tgtEl>
                                        <p:attrNameLst>
                                          <p:attrName>style.visibility</p:attrName>
                                        </p:attrNameLst>
                                      </p:cBhvr>
                                      <p:to>
                                        <p:strVal val="visible"/>
                                      </p:to>
                                    </p:set>
                                    <p:anim calcmode="lin" valueType="num">
                                      <p:cBhvr>
                                        <p:cTn id="47" dur="500" fill="hold"/>
                                        <p:tgtEl>
                                          <p:spTgt spid="79"/>
                                        </p:tgtEl>
                                        <p:attrNameLst>
                                          <p:attrName>ppt_w</p:attrName>
                                        </p:attrNameLst>
                                      </p:cBhvr>
                                      <p:tavLst>
                                        <p:tav tm="0">
                                          <p:val>
                                            <p:strVal val="4/3*#ppt_w"/>
                                          </p:val>
                                        </p:tav>
                                        <p:tav tm="100000">
                                          <p:val>
                                            <p:strVal val="#ppt_w"/>
                                          </p:val>
                                        </p:tav>
                                      </p:tavLst>
                                    </p:anim>
                                    <p:anim calcmode="lin" valueType="num">
                                      <p:cBhvr>
                                        <p:cTn id="48" dur="500" fill="hold"/>
                                        <p:tgtEl>
                                          <p:spTgt spid="79"/>
                                        </p:tgtEl>
                                        <p:attrNameLst>
                                          <p:attrName>ppt_h</p:attrName>
                                        </p:attrNameLst>
                                      </p:cBhvr>
                                      <p:tavLst>
                                        <p:tav tm="0">
                                          <p:val>
                                            <p:strVal val="4/3*#ppt_h"/>
                                          </p:val>
                                        </p:tav>
                                        <p:tav tm="100000">
                                          <p:val>
                                            <p:strVal val="#ppt_h"/>
                                          </p:val>
                                        </p:tav>
                                      </p:tavLst>
                                    </p:anim>
                                  </p:childTnLst>
                                </p:cTn>
                              </p:par>
                              <p:par>
                                <p:cTn id="49" presetID="23" presetClass="entr" presetSubtype="288" fill="hold" nodeType="withEffect">
                                  <p:stCondLst>
                                    <p:cond delay="25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strVal val="4/3*#ppt_w"/>
                                          </p:val>
                                        </p:tav>
                                        <p:tav tm="100000">
                                          <p:val>
                                            <p:strVal val="#ppt_w"/>
                                          </p:val>
                                        </p:tav>
                                      </p:tavLst>
                                    </p:anim>
                                    <p:anim calcmode="lin" valueType="num">
                                      <p:cBhvr>
                                        <p:cTn id="52" dur="500" fill="hold"/>
                                        <p:tgtEl>
                                          <p:spTgt spid="8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8"/>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8"/>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8"/>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88" name="任意多边形 87"/>
          <p:cNvSpPr/>
          <p:nvPr/>
        </p:nvSpPr>
        <p:spPr>
          <a:xfrm>
            <a:off x="9340307" y="4759327"/>
            <a:ext cx="1130135" cy="822715"/>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90850" h="1814312">
                <a:moveTo>
                  <a:pt x="0" y="163901"/>
                </a:moveTo>
                <a:cubicBezTo>
                  <a:pt x="7143" y="775088"/>
                  <a:pt x="-6350" y="1711713"/>
                  <a:pt x="95250" y="1783151"/>
                </a:cubicBezTo>
                <a:cubicBezTo>
                  <a:pt x="196850" y="1854589"/>
                  <a:pt x="2774950" y="1787913"/>
                  <a:pt x="2895600" y="1735526"/>
                </a:cubicBezTo>
                <a:cubicBezTo>
                  <a:pt x="3016250" y="1683139"/>
                  <a:pt x="3035300" y="202001"/>
                  <a:pt x="2876550" y="97226"/>
                </a:cubicBezTo>
                <a:cubicBezTo>
                  <a:pt x="2717800" y="-7549"/>
                  <a:pt x="1258887" y="-47237"/>
                  <a:pt x="57150" y="78176"/>
                </a:cubicBezTo>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89" name="任意多边形 88"/>
          <p:cNvSpPr/>
          <p:nvPr/>
        </p:nvSpPr>
        <p:spPr>
          <a:xfrm>
            <a:off x="9545107" y="3937039"/>
            <a:ext cx="1130135" cy="822715"/>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90850" h="1814312">
                <a:moveTo>
                  <a:pt x="0" y="163901"/>
                </a:moveTo>
                <a:cubicBezTo>
                  <a:pt x="7143" y="775088"/>
                  <a:pt x="-6350" y="1711713"/>
                  <a:pt x="95250" y="1783151"/>
                </a:cubicBezTo>
                <a:cubicBezTo>
                  <a:pt x="196850" y="1854589"/>
                  <a:pt x="2774950" y="1787913"/>
                  <a:pt x="2895600" y="1735526"/>
                </a:cubicBezTo>
                <a:cubicBezTo>
                  <a:pt x="3016250" y="1683139"/>
                  <a:pt x="3035300" y="202001"/>
                  <a:pt x="2876550" y="97226"/>
                </a:cubicBezTo>
                <a:cubicBezTo>
                  <a:pt x="2717800" y="-7549"/>
                  <a:pt x="1258887" y="-47237"/>
                  <a:pt x="57150" y="78176"/>
                </a:cubicBezTo>
              </a:path>
            </a:pathLst>
          </a:custGeom>
          <a:solidFill>
            <a:schemeClr val="bg1"/>
          </a:solid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90" name="任意多边形 89"/>
          <p:cNvSpPr/>
          <p:nvPr/>
        </p:nvSpPr>
        <p:spPr>
          <a:xfrm>
            <a:off x="9275643" y="3137553"/>
            <a:ext cx="1130135" cy="822715"/>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90850" h="1814312">
                <a:moveTo>
                  <a:pt x="0" y="163901"/>
                </a:moveTo>
                <a:cubicBezTo>
                  <a:pt x="7143" y="775088"/>
                  <a:pt x="-6350" y="1711713"/>
                  <a:pt x="95250" y="1783151"/>
                </a:cubicBezTo>
                <a:cubicBezTo>
                  <a:pt x="196850" y="1854589"/>
                  <a:pt x="2774950" y="1787913"/>
                  <a:pt x="2895600" y="1735526"/>
                </a:cubicBezTo>
                <a:cubicBezTo>
                  <a:pt x="3016250" y="1683139"/>
                  <a:pt x="3035300" y="202001"/>
                  <a:pt x="2876550" y="97226"/>
                </a:cubicBezTo>
                <a:cubicBezTo>
                  <a:pt x="2717800" y="-7549"/>
                  <a:pt x="1258887" y="-47237"/>
                  <a:pt x="57150" y="78176"/>
                </a:cubicBezTo>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91" name="任意多边形 90"/>
          <p:cNvSpPr/>
          <p:nvPr/>
        </p:nvSpPr>
        <p:spPr>
          <a:xfrm>
            <a:off x="9079205" y="2317102"/>
            <a:ext cx="1130135" cy="822715"/>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90850" h="1814312">
                <a:moveTo>
                  <a:pt x="0" y="163901"/>
                </a:moveTo>
                <a:cubicBezTo>
                  <a:pt x="7143" y="775088"/>
                  <a:pt x="-6350" y="1711713"/>
                  <a:pt x="95250" y="1783151"/>
                </a:cubicBezTo>
                <a:cubicBezTo>
                  <a:pt x="196850" y="1854589"/>
                  <a:pt x="2774950" y="1787913"/>
                  <a:pt x="2895600" y="1735526"/>
                </a:cubicBezTo>
                <a:cubicBezTo>
                  <a:pt x="3016250" y="1683139"/>
                  <a:pt x="3035300" y="202001"/>
                  <a:pt x="2876550" y="97226"/>
                </a:cubicBezTo>
                <a:cubicBezTo>
                  <a:pt x="2717800" y="-7549"/>
                  <a:pt x="1258887" y="-47237"/>
                  <a:pt x="57150" y="78176"/>
                </a:cubicBezTo>
              </a:path>
            </a:pathLst>
          </a:custGeom>
          <a:solidFill>
            <a:schemeClr val="bg1"/>
          </a:solid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grpSp>
        <p:nvGrpSpPr>
          <p:cNvPr id="92" name="组合 91"/>
          <p:cNvGrpSpPr/>
          <p:nvPr/>
        </p:nvGrpSpPr>
        <p:grpSpPr>
          <a:xfrm>
            <a:off x="7093278" y="5562618"/>
            <a:ext cx="3425497" cy="117458"/>
            <a:chOff x="1717000" y="5597856"/>
            <a:chExt cx="4320000" cy="156725"/>
          </a:xfrm>
        </p:grpSpPr>
        <p:sp>
          <p:nvSpPr>
            <p:cNvPr id="93" name="任意多边形 92"/>
            <p:cNvSpPr/>
            <p:nvPr/>
          </p:nvSpPr>
          <p:spPr>
            <a:xfrm>
              <a:off x="1717000" y="5597856"/>
              <a:ext cx="4320000" cy="3363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930198" y="5615641"/>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2224383" y="5620119"/>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a:off x="2509506" y="5604211"/>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a:off x="2742619" y="5616648"/>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3036804" y="5605218"/>
              <a:ext cx="1311708" cy="148199"/>
              <a:chOff x="3036804" y="5605218"/>
              <a:chExt cx="1311708" cy="148199"/>
            </a:xfrm>
          </p:grpSpPr>
          <p:sp>
            <p:nvSpPr>
              <p:cNvPr id="105" name="任意多边形 104"/>
              <p:cNvSpPr/>
              <p:nvPr/>
            </p:nvSpPr>
            <p:spPr>
              <a:xfrm>
                <a:off x="3036804" y="5621127"/>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a:off x="3321927" y="5605218"/>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3607839" y="5623735"/>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902024" y="5628214"/>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108"/>
              <p:cNvSpPr/>
              <p:nvPr/>
            </p:nvSpPr>
            <p:spPr>
              <a:xfrm>
                <a:off x="4187147" y="5612305"/>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p:cNvGrpSpPr/>
            <p:nvPr/>
          </p:nvGrpSpPr>
          <p:grpSpPr>
            <a:xfrm>
              <a:off x="4461628" y="5606382"/>
              <a:ext cx="1311708" cy="148199"/>
              <a:chOff x="3036804" y="5605218"/>
              <a:chExt cx="1311708" cy="148199"/>
            </a:xfrm>
          </p:grpSpPr>
          <p:sp>
            <p:nvSpPr>
              <p:cNvPr id="100" name="任意多边形 99"/>
              <p:cNvSpPr/>
              <p:nvPr/>
            </p:nvSpPr>
            <p:spPr>
              <a:xfrm>
                <a:off x="3036804" y="5621127"/>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100"/>
              <p:cNvSpPr/>
              <p:nvPr/>
            </p:nvSpPr>
            <p:spPr>
              <a:xfrm>
                <a:off x="3321927" y="5605218"/>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p:nvSpPr>
            <p:spPr>
              <a:xfrm>
                <a:off x="3607839" y="5623735"/>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a:off x="3902024" y="5628214"/>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a:off x="4187147" y="5612305"/>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0" name="组合 109"/>
          <p:cNvGrpSpPr/>
          <p:nvPr/>
        </p:nvGrpSpPr>
        <p:grpSpPr>
          <a:xfrm>
            <a:off x="9447248" y="2489200"/>
            <a:ext cx="530038" cy="479782"/>
            <a:chOff x="5022041" y="2580739"/>
            <a:chExt cx="549363" cy="710185"/>
          </a:xfrm>
        </p:grpSpPr>
        <p:sp>
          <p:nvSpPr>
            <p:cNvPr id="111" name="任意多边形 110"/>
            <p:cNvSpPr/>
            <p:nvPr/>
          </p:nvSpPr>
          <p:spPr>
            <a:xfrm>
              <a:off x="5079052" y="2582210"/>
              <a:ext cx="492352" cy="637767"/>
            </a:xfrm>
            <a:custGeom>
              <a:avLst/>
              <a:gdLst>
                <a:gd name="connsiteX0" fmla="*/ 32289 w 519628"/>
                <a:gd name="connsiteY0" fmla="*/ 542167 h 542167"/>
                <a:gd name="connsiteX1" fmla="*/ 58047 w 519628"/>
                <a:gd name="connsiteY1" fmla="*/ 265271 h 542167"/>
                <a:gd name="connsiteX2" fmla="*/ 51607 w 519628"/>
                <a:gd name="connsiteY2" fmla="*/ 33451 h 542167"/>
                <a:gd name="connsiteX3" fmla="*/ 457292 w 519628"/>
                <a:gd name="connsiteY3" fmla="*/ 7693 h 542167"/>
                <a:gd name="connsiteX4" fmla="*/ 431534 w 519628"/>
                <a:gd name="connsiteY4" fmla="*/ 181558 h 542167"/>
                <a:gd name="connsiteX5" fmla="*/ 502368 w 519628"/>
                <a:gd name="connsiteY5" fmla="*/ 316786 h 542167"/>
                <a:gd name="connsiteX6" fmla="*/ 58047 w 519628"/>
                <a:gd name="connsiteY6" fmla="*/ 355423 h 542167"/>
                <a:gd name="connsiteX0-1" fmla="*/ 0 w 487339"/>
                <a:gd name="connsiteY0-2" fmla="*/ 542167 h 542167"/>
                <a:gd name="connsiteX1-3" fmla="*/ 25758 w 487339"/>
                <a:gd name="connsiteY1-4" fmla="*/ 265271 h 542167"/>
                <a:gd name="connsiteX2-5" fmla="*/ 19318 w 487339"/>
                <a:gd name="connsiteY2-6" fmla="*/ 33451 h 542167"/>
                <a:gd name="connsiteX3-7" fmla="*/ 425003 w 487339"/>
                <a:gd name="connsiteY3-8" fmla="*/ 7693 h 542167"/>
                <a:gd name="connsiteX4-9" fmla="*/ 399245 w 487339"/>
                <a:gd name="connsiteY4-10" fmla="*/ 181558 h 542167"/>
                <a:gd name="connsiteX5-11" fmla="*/ 470079 w 487339"/>
                <a:gd name="connsiteY5-12" fmla="*/ 316786 h 542167"/>
                <a:gd name="connsiteX6-13" fmla="*/ 25758 w 487339"/>
                <a:gd name="connsiteY6-14" fmla="*/ 355423 h 542167"/>
                <a:gd name="connsiteX0-15" fmla="*/ 0 w 487339"/>
                <a:gd name="connsiteY0-16" fmla="*/ 542167 h 542167"/>
                <a:gd name="connsiteX1-17" fmla="*/ 25758 w 487339"/>
                <a:gd name="connsiteY1-18" fmla="*/ 265271 h 542167"/>
                <a:gd name="connsiteX2-19" fmla="*/ 19318 w 487339"/>
                <a:gd name="connsiteY2-20" fmla="*/ 33451 h 542167"/>
                <a:gd name="connsiteX3-21" fmla="*/ 425003 w 487339"/>
                <a:gd name="connsiteY3-22" fmla="*/ 7693 h 542167"/>
                <a:gd name="connsiteX4-23" fmla="*/ 399245 w 487339"/>
                <a:gd name="connsiteY4-24" fmla="*/ 181558 h 542167"/>
                <a:gd name="connsiteX5-25" fmla="*/ 470079 w 487339"/>
                <a:gd name="connsiteY5-26" fmla="*/ 316786 h 542167"/>
                <a:gd name="connsiteX6-27" fmla="*/ 25758 w 487339"/>
                <a:gd name="connsiteY6-28" fmla="*/ 355423 h 542167"/>
                <a:gd name="connsiteX0-29" fmla="*/ 0 w 487339"/>
                <a:gd name="connsiteY0-30" fmla="*/ 547114 h 547114"/>
                <a:gd name="connsiteX1-31" fmla="*/ 25758 w 487339"/>
                <a:gd name="connsiteY1-32" fmla="*/ 270218 h 547114"/>
                <a:gd name="connsiteX2-33" fmla="*/ 0 w 487339"/>
                <a:gd name="connsiteY2-34" fmla="*/ 19080 h 547114"/>
                <a:gd name="connsiteX3-35" fmla="*/ 425003 w 487339"/>
                <a:gd name="connsiteY3-36" fmla="*/ 12640 h 547114"/>
                <a:gd name="connsiteX4-37" fmla="*/ 399245 w 487339"/>
                <a:gd name="connsiteY4-38" fmla="*/ 186505 h 547114"/>
                <a:gd name="connsiteX5-39" fmla="*/ 470079 w 487339"/>
                <a:gd name="connsiteY5-40" fmla="*/ 321733 h 547114"/>
                <a:gd name="connsiteX6-41" fmla="*/ 25758 w 487339"/>
                <a:gd name="connsiteY6-42" fmla="*/ 360370 h 547114"/>
                <a:gd name="connsiteX0-43" fmla="*/ 31481 w 518820"/>
                <a:gd name="connsiteY0-44" fmla="*/ 576837 h 576837"/>
                <a:gd name="connsiteX1-45" fmla="*/ 31481 w 518820"/>
                <a:gd name="connsiteY1-46" fmla="*/ 48803 h 576837"/>
                <a:gd name="connsiteX2-47" fmla="*/ 456484 w 518820"/>
                <a:gd name="connsiteY2-48" fmla="*/ 42363 h 576837"/>
                <a:gd name="connsiteX3-49" fmla="*/ 430726 w 518820"/>
                <a:gd name="connsiteY3-50" fmla="*/ 216228 h 576837"/>
                <a:gd name="connsiteX4-51" fmla="*/ 501560 w 518820"/>
                <a:gd name="connsiteY4-52" fmla="*/ 351456 h 576837"/>
                <a:gd name="connsiteX5-53" fmla="*/ 57239 w 518820"/>
                <a:gd name="connsiteY5-54" fmla="*/ 390093 h 576837"/>
                <a:gd name="connsiteX0-55" fmla="*/ 46469 w 514490"/>
                <a:gd name="connsiteY0-56" fmla="*/ 654110 h 654110"/>
                <a:gd name="connsiteX1-57" fmla="*/ 27151 w 514490"/>
                <a:gd name="connsiteY1-58" fmla="*/ 48803 h 654110"/>
                <a:gd name="connsiteX2-59" fmla="*/ 452154 w 514490"/>
                <a:gd name="connsiteY2-60" fmla="*/ 42363 h 654110"/>
                <a:gd name="connsiteX3-61" fmla="*/ 426396 w 514490"/>
                <a:gd name="connsiteY3-62" fmla="*/ 216228 h 654110"/>
                <a:gd name="connsiteX4-63" fmla="*/ 497230 w 514490"/>
                <a:gd name="connsiteY4-64" fmla="*/ 351456 h 654110"/>
                <a:gd name="connsiteX5-65" fmla="*/ 52909 w 514490"/>
                <a:gd name="connsiteY5-66" fmla="*/ 390093 h 654110"/>
                <a:gd name="connsiteX0-67" fmla="*/ 57060 w 512202"/>
                <a:gd name="connsiteY0-68" fmla="*/ 673429 h 673429"/>
                <a:gd name="connsiteX1-69" fmla="*/ 24863 w 512202"/>
                <a:gd name="connsiteY1-70" fmla="*/ 48803 h 673429"/>
                <a:gd name="connsiteX2-71" fmla="*/ 449866 w 512202"/>
                <a:gd name="connsiteY2-72" fmla="*/ 42363 h 673429"/>
                <a:gd name="connsiteX3-73" fmla="*/ 424108 w 512202"/>
                <a:gd name="connsiteY3-74" fmla="*/ 216228 h 673429"/>
                <a:gd name="connsiteX4-75" fmla="*/ 494942 w 512202"/>
                <a:gd name="connsiteY4-76" fmla="*/ 351456 h 673429"/>
                <a:gd name="connsiteX5-77" fmla="*/ 50621 w 512202"/>
                <a:gd name="connsiteY5-78" fmla="*/ 390093 h 673429"/>
                <a:gd name="connsiteX0-79" fmla="*/ 68004 w 510267"/>
                <a:gd name="connsiteY0-80" fmla="*/ 660550 h 660550"/>
                <a:gd name="connsiteX1-81" fmla="*/ 22928 w 510267"/>
                <a:gd name="connsiteY1-82" fmla="*/ 48803 h 660550"/>
                <a:gd name="connsiteX2-83" fmla="*/ 447931 w 510267"/>
                <a:gd name="connsiteY2-84" fmla="*/ 42363 h 660550"/>
                <a:gd name="connsiteX3-85" fmla="*/ 422173 w 510267"/>
                <a:gd name="connsiteY3-86" fmla="*/ 216228 h 660550"/>
                <a:gd name="connsiteX4-87" fmla="*/ 493007 w 510267"/>
                <a:gd name="connsiteY4-88" fmla="*/ 351456 h 660550"/>
                <a:gd name="connsiteX5-89" fmla="*/ 48686 w 510267"/>
                <a:gd name="connsiteY5-90" fmla="*/ 390093 h 660550"/>
                <a:gd name="connsiteX0-91" fmla="*/ 68004 w 510267"/>
                <a:gd name="connsiteY0-92" fmla="*/ 641946 h 641946"/>
                <a:gd name="connsiteX1-93" fmla="*/ 22928 w 510267"/>
                <a:gd name="connsiteY1-94" fmla="*/ 30199 h 641946"/>
                <a:gd name="connsiteX2-95" fmla="*/ 447931 w 510267"/>
                <a:gd name="connsiteY2-96" fmla="*/ 23759 h 641946"/>
                <a:gd name="connsiteX3-97" fmla="*/ 422173 w 510267"/>
                <a:gd name="connsiteY3-98" fmla="*/ 197624 h 641946"/>
                <a:gd name="connsiteX4-99" fmla="*/ 493007 w 510267"/>
                <a:gd name="connsiteY4-100" fmla="*/ 332852 h 641946"/>
                <a:gd name="connsiteX5-101" fmla="*/ 48686 w 510267"/>
                <a:gd name="connsiteY5-102" fmla="*/ 371489 h 641946"/>
                <a:gd name="connsiteX0-103" fmla="*/ 50716 w 492979"/>
                <a:gd name="connsiteY0-104" fmla="*/ 641946 h 641946"/>
                <a:gd name="connsiteX1-105" fmla="*/ 5640 w 492979"/>
                <a:gd name="connsiteY1-106" fmla="*/ 30199 h 641946"/>
                <a:gd name="connsiteX2-107" fmla="*/ 430643 w 492979"/>
                <a:gd name="connsiteY2-108" fmla="*/ 23759 h 641946"/>
                <a:gd name="connsiteX3-109" fmla="*/ 404885 w 492979"/>
                <a:gd name="connsiteY3-110" fmla="*/ 197624 h 641946"/>
                <a:gd name="connsiteX4-111" fmla="*/ 475719 w 492979"/>
                <a:gd name="connsiteY4-112" fmla="*/ 332852 h 641946"/>
                <a:gd name="connsiteX5-113" fmla="*/ 31398 w 492979"/>
                <a:gd name="connsiteY5-114" fmla="*/ 371489 h 641946"/>
                <a:gd name="connsiteX0-115" fmla="*/ 50716 w 492352"/>
                <a:gd name="connsiteY0-116" fmla="*/ 641946 h 641946"/>
                <a:gd name="connsiteX1-117" fmla="*/ 5640 w 492352"/>
                <a:gd name="connsiteY1-118" fmla="*/ 30199 h 641946"/>
                <a:gd name="connsiteX2-119" fmla="*/ 430643 w 492352"/>
                <a:gd name="connsiteY2-120" fmla="*/ 23759 h 641946"/>
                <a:gd name="connsiteX3-121" fmla="*/ 404885 w 492352"/>
                <a:gd name="connsiteY3-122" fmla="*/ 197624 h 641946"/>
                <a:gd name="connsiteX4-123" fmla="*/ 475719 w 492352"/>
                <a:gd name="connsiteY4-124" fmla="*/ 332852 h 641946"/>
                <a:gd name="connsiteX5-125" fmla="*/ 41271 w 492352"/>
                <a:gd name="connsiteY5-126" fmla="*/ 414063 h 641946"/>
                <a:gd name="connsiteX0-127" fmla="*/ 50716 w 492352"/>
                <a:gd name="connsiteY0-128" fmla="*/ 641946 h 641946"/>
                <a:gd name="connsiteX1-129" fmla="*/ 5640 w 492352"/>
                <a:gd name="connsiteY1-130" fmla="*/ 30199 h 641946"/>
                <a:gd name="connsiteX2-131" fmla="*/ 430643 w 492352"/>
                <a:gd name="connsiteY2-132" fmla="*/ 23759 h 641946"/>
                <a:gd name="connsiteX3-133" fmla="*/ 404885 w 492352"/>
                <a:gd name="connsiteY3-134" fmla="*/ 197624 h 641946"/>
                <a:gd name="connsiteX4-135" fmla="*/ 475719 w 492352"/>
                <a:gd name="connsiteY4-136" fmla="*/ 375427 h 641946"/>
                <a:gd name="connsiteX5-137" fmla="*/ 41271 w 492352"/>
                <a:gd name="connsiteY5-138" fmla="*/ 414063 h 6419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92352" h="641946">
                  <a:moveTo>
                    <a:pt x="50716" y="641946"/>
                  </a:moveTo>
                  <a:cubicBezTo>
                    <a:pt x="50716" y="531939"/>
                    <a:pt x="-20118" y="80641"/>
                    <a:pt x="5640" y="30199"/>
                  </a:cubicBezTo>
                  <a:cubicBezTo>
                    <a:pt x="18519" y="-13804"/>
                    <a:pt x="364102" y="-4145"/>
                    <a:pt x="430643" y="23759"/>
                  </a:cubicBezTo>
                  <a:cubicBezTo>
                    <a:pt x="497184" y="51663"/>
                    <a:pt x="397372" y="139013"/>
                    <a:pt x="404885" y="197624"/>
                  </a:cubicBezTo>
                  <a:cubicBezTo>
                    <a:pt x="412398" y="256235"/>
                    <a:pt x="536321" y="339354"/>
                    <a:pt x="475719" y="375427"/>
                  </a:cubicBezTo>
                  <a:cubicBezTo>
                    <a:pt x="415117" y="411500"/>
                    <a:pt x="232307" y="409233"/>
                    <a:pt x="41271" y="414063"/>
                  </a:cubicBezTo>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111"/>
            <p:cNvSpPr/>
            <p:nvPr/>
          </p:nvSpPr>
          <p:spPr>
            <a:xfrm>
              <a:off x="5022041" y="2580739"/>
              <a:ext cx="109554" cy="710185"/>
            </a:xfrm>
            <a:custGeom>
              <a:avLst/>
              <a:gdLst>
                <a:gd name="connsiteX0" fmla="*/ 112017 w 112017"/>
                <a:gd name="connsiteY0" fmla="*/ 696729 h 767654"/>
                <a:gd name="connsiteX1" fmla="*/ 45342 w 112017"/>
                <a:gd name="connsiteY1" fmla="*/ 708636 h 767654"/>
                <a:gd name="connsiteX2" fmla="*/ 98 w 112017"/>
                <a:gd name="connsiteY2" fmla="*/ 56173 h 767654"/>
                <a:gd name="connsiteX3" fmla="*/ 57248 w 112017"/>
                <a:gd name="connsiteY3" fmla="*/ 77604 h 767654"/>
                <a:gd name="connsiteX0-1" fmla="*/ 119143 w 119143"/>
                <a:gd name="connsiteY0-2" fmla="*/ 652894 h 717346"/>
                <a:gd name="connsiteX1-3" fmla="*/ 52468 w 119143"/>
                <a:gd name="connsiteY1-4" fmla="*/ 664801 h 717346"/>
                <a:gd name="connsiteX2-5" fmla="*/ 81 w 119143"/>
                <a:gd name="connsiteY2-6" fmla="*/ 102825 h 717346"/>
                <a:gd name="connsiteX3-7" fmla="*/ 64374 w 119143"/>
                <a:gd name="connsiteY3-8" fmla="*/ 33769 h 717346"/>
                <a:gd name="connsiteX0-9" fmla="*/ 109642 w 109642"/>
                <a:gd name="connsiteY0-10" fmla="*/ 650888 h 714832"/>
                <a:gd name="connsiteX1-11" fmla="*/ 42967 w 109642"/>
                <a:gd name="connsiteY1-12" fmla="*/ 662795 h 714832"/>
                <a:gd name="connsiteX2-13" fmla="*/ 105 w 109642"/>
                <a:gd name="connsiteY2-14" fmla="*/ 107963 h 714832"/>
                <a:gd name="connsiteX3-15" fmla="*/ 54873 w 109642"/>
                <a:gd name="connsiteY3-16" fmla="*/ 31763 h 714832"/>
                <a:gd name="connsiteX0-17" fmla="*/ 109554 w 109554"/>
                <a:gd name="connsiteY0-18" fmla="*/ 650616 h 710185"/>
                <a:gd name="connsiteX1-19" fmla="*/ 59548 w 109554"/>
                <a:gd name="connsiteY1-20" fmla="*/ 655379 h 710185"/>
                <a:gd name="connsiteX2-21" fmla="*/ 17 w 109554"/>
                <a:gd name="connsiteY2-22" fmla="*/ 107691 h 710185"/>
                <a:gd name="connsiteX3-23" fmla="*/ 54785 w 109554"/>
                <a:gd name="connsiteY3-24" fmla="*/ 31491 h 710185"/>
              </a:gdLst>
              <a:ahLst/>
              <a:cxnLst>
                <a:cxn ang="0">
                  <a:pos x="connsiteX0-1" y="connsiteY0-2"/>
                </a:cxn>
                <a:cxn ang="0">
                  <a:pos x="connsiteX1-3" y="connsiteY1-4"/>
                </a:cxn>
                <a:cxn ang="0">
                  <a:pos x="connsiteX2-5" y="connsiteY2-6"/>
                </a:cxn>
                <a:cxn ang="0">
                  <a:pos x="connsiteX3-7" y="connsiteY3-8"/>
                </a:cxn>
              </a:cxnLst>
              <a:rect l="l" t="t" r="r" b="b"/>
              <a:pathLst>
                <a:path w="109554" h="710185">
                  <a:moveTo>
                    <a:pt x="109554" y="650616"/>
                  </a:moveTo>
                  <a:cubicBezTo>
                    <a:pt x="85543" y="709949"/>
                    <a:pt x="77804" y="745866"/>
                    <a:pt x="59548" y="655379"/>
                  </a:cubicBezTo>
                  <a:cubicBezTo>
                    <a:pt x="41292" y="564892"/>
                    <a:pt x="811" y="211672"/>
                    <a:pt x="17" y="107691"/>
                  </a:cubicBezTo>
                  <a:cubicBezTo>
                    <a:pt x="-777" y="3710"/>
                    <a:pt x="27202" y="-31811"/>
                    <a:pt x="54785" y="31491"/>
                  </a:cubicBezTo>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9580807" y="3346040"/>
            <a:ext cx="514197" cy="445077"/>
            <a:chOff x="5690320" y="3267617"/>
            <a:chExt cx="794412" cy="687626"/>
          </a:xfrm>
        </p:grpSpPr>
        <p:sp>
          <p:nvSpPr>
            <p:cNvPr id="114" name="任意多边形 113"/>
            <p:cNvSpPr/>
            <p:nvPr/>
          </p:nvSpPr>
          <p:spPr>
            <a:xfrm>
              <a:off x="5690320" y="3267617"/>
              <a:ext cx="686763" cy="661661"/>
            </a:xfrm>
            <a:custGeom>
              <a:avLst/>
              <a:gdLst>
                <a:gd name="connsiteX0" fmla="*/ 469 w 730791"/>
                <a:gd name="connsiteY0" fmla="*/ 434813 h 666010"/>
                <a:gd name="connsiteX1" fmla="*/ 297649 w 730791"/>
                <a:gd name="connsiteY1" fmla="*/ 91913 h 666010"/>
                <a:gd name="connsiteX2" fmla="*/ 651979 w 730791"/>
                <a:gd name="connsiteY2" fmla="*/ 11903 h 666010"/>
                <a:gd name="connsiteX3" fmla="*/ 709129 w 730791"/>
                <a:gd name="connsiteY3" fmla="*/ 297653 h 666010"/>
                <a:gd name="connsiteX4" fmla="*/ 366229 w 730791"/>
                <a:gd name="connsiteY4" fmla="*/ 663413 h 666010"/>
                <a:gd name="connsiteX5" fmla="*/ 469 w 730791"/>
                <a:gd name="connsiteY5" fmla="*/ 434813 h 666010"/>
                <a:gd name="connsiteX0-1" fmla="*/ 469 w 730791"/>
                <a:gd name="connsiteY0-2" fmla="*/ 434813 h 666010"/>
                <a:gd name="connsiteX1-3" fmla="*/ 297649 w 730791"/>
                <a:gd name="connsiteY1-4" fmla="*/ 91913 h 666010"/>
                <a:gd name="connsiteX2-5" fmla="*/ 651979 w 730791"/>
                <a:gd name="connsiteY2-6" fmla="*/ 11903 h 666010"/>
                <a:gd name="connsiteX3-7" fmla="*/ 709129 w 730791"/>
                <a:gd name="connsiteY3-8" fmla="*/ 297653 h 666010"/>
                <a:gd name="connsiteX4-9" fmla="*/ 366229 w 730791"/>
                <a:gd name="connsiteY4-10" fmla="*/ 663413 h 666010"/>
                <a:gd name="connsiteX5-11" fmla="*/ 469 w 730791"/>
                <a:gd name="connsiteY5-12" fmla="*/ 434813 h 666010"/>
                <a:gd name="connsiteX0-13" fmla="*/ 469 w 730791"/>
                <a:gd name="connsiteY0-14" fmla="*/ 433464 h 664661"/>
                <a:gd name="connsiteX1-15" fmla="*/ 297649 w 730791"/>
                <a:gd name="connsiteY1-16" fmla="*/ 90564 h 664661"/>
                <a:gd name="connsiteX2-17" fmla="*/ 651979 w 730791"/>
                <a:gd name="connsiteY2-18" fmla="*/ 10554 h 664661"/>
                <a:gd name="connsiteX3-19" fmla="*/ 709129 w 730791"/>
                <a:gd name="connsiteY3-20" fmla="*/ 296304 h 664661"/>
                <a:gd name="connsiteX4-21" fmla="*/ 366229 w 730791"/>
                <a:gd name="connsiteY4-22" fmla="*/ 662064 h 664661"/>
                <a:gd name="connsiteX5-23" fmla="*/ 469 w 730791"/>
                <a:gd name="connsiteY5-24" fmla="*/ 433464 h 664661"/>
                <a:gd name="connsiteX0-25" fmla="*/ 469 w 730791"/>
                <a:gd name="connsiteY0-26" fmla="*/ 433464 h 664661"/>
                <a:gd name="connsiteX1-27" fmla="*/ 297649 w 730791"/>
                <a:gd name="connsiteY1-28" fmla="*/ 90564 h 664661"/>
                <a:gd name="connsiteX2-29" fmla="*/ 651979 w 730791"/>
                <a:gd name="connsiteY2-30" fmla="*/ 10554 h 664661"/>
                <a:gd name="connsiteX3-31" fmla="*/ 709129 w 730791"/>
                <a:gd name="connsiteY3-32" fmla="*/ 296304 h 664661"/>
                <a:gd name="connsiteX4-33" fmla="*/ 366229 w 730791"/>
                <a:gd name="connsiteY4-34" fmla="*/ 662064 h 664661"/>
                <a:gd name="connsiteX5-35" fmla="*/ 469 w 730791"/>
                <a:gd name="connsiteY5-36" fmla="*/ 433464 h 664661"/>
                <a:gd name="connsiteX0-37" fmla="*/ 469 w 710653"/>
                <a:gd name="connsiteY0-38" fmla="*/ 433464 h 664661"/>
                <a:gd name="connsiteX1-39" fmla="*/ 297649 w 710653"/>
                <a:gd name="connsiteY1-40" fmla="*/ 90564 h 664661"/>
                <a:gd name="connsiteX2-41" fmla="*/ 651979 w 710653"/>
                <a:gd name="connsiteY2-42" fmla="*/ 10554 h 664661"/>
                <a:gd name="connsiteX3-43" fmla="*/ 709129 w 710653"/>
                <a:gd name="connsiteY3-44" fmla="*/ 296304 h 664661"/>
                <a:gd name="connsiteX4-45" fmla="*/ 366229 w 710653"/>
                <a:gd name="connsiteY4-46" fmla="*/ 662064 h 664661"/>
                <a:gd name="connsiteX5-47" fmla="*/ 469 w 710653"/>
                <a:gd name="connsiteY5-48" fmla="*/ 433464 h 664661"/>
                <a:gd name="connsiteX0-49" fmla="*/ 469 w 710653"/>
                <a:gd name="connsiteY0-50" fmla="*/ 433464 h 664661"/>
                <a:gd name="connsiteX1-51" fmla="*/ 297649 w 710653"/>
                <a:gd name="connsiteY1-52" fmla="*/ 90564 h 664661"/>
                <a:gd name="connsiteX2-53" fmla="*/ 651979 w 710653"/>
                <a:gd name="connsiteY2-54" fmla="*/ 10554 h 664661"/>
                <a:gd name="connsiteX3-55" fmla="*/ 709129 w 710653"/>
                <a:gd name="connsiteY3-56" fmla="*/ 296304 h 664661"/>
                <a:gd name="connsiteX4-57" fmla="*/ 366229 w 710653"/>
                <a:gd name="connsiteY4-58" fmla="*/ 662064 h 664661"/>
                <a:gd name="connsiteX5-59" fmla="*/ 469 w 710653"/>
                <a:gd name="connsiteY5-60" fmla="*/ 433464 h 664661"/>
                <a:gd name="connsiteX0-61" fmla="*/ 469 w 710653"/>
                <a:gd name="connsiteY0-62" fmla="*/ 433464 h 664661"/>
                <a:gd name="connsiteX1-63" fmla="*/ 297649 w 710653"/>
                <a:gd name="connsiteY1-64" fmla="*/ 90564 h 664661"/>
                <a:gd name="connsiteX2-65" fmla="*/ 651979 w 710653"/>
                <a:gd name="connsiteY2-66" fmla="*/ 10554 h 664661"/>
                <a:gd name="connsiteX3-67" fmla="*/ 709129 w 710653"/>
                <a:gd name="connsiteY3-68" fmla="*/ 296304 h 664661"/>
                <a:gd name="connsiteX4-69" fmla="*/ 366229 w 710653"/>
                <a:gd name="connsiteY4-70" fmla="*/ 662064 h 664661"/>
                <a:gd name="connsiteX5-71" fmla="*/ 469 w 710653"/>
                <a:gd name="connsiteY5-72" fmla="*/ 433464 h 664661"/>
                <a:gd name="connsiteX0-73" fmla="*/ 531 w 710817"/>
                <a:gd name="connsiteY0-74" fmla="*/ 438731 h 669984"/>
                <a:gd name="connsiteX1-75" fmla="*/ 293803 w 710817"/>
                <a:gd name="connsiteY1-76" fmla="*/ 72385 h 669984"/>
                <a:gd name="connsiteX2-77" fmla="*/ 652041 w 710817"/>
                <a:gd name="connsiteY2-78" fmla="*/ 15821 h 669984"/>
                <a:gd name="connsiteX3-79" fmla="*/ 709191 w 710817"/>
                <a:gd name="connsiteY3-80" fmla="*/ 301571 h 669984"/>
                <a:gd name="connsiteX4-81" fmla="*/ 366291 w 710817"/>
                <a:gd name="connsiteY4-82" fmla="*/ 667331 h 669984"/>
                <a:gd name="connsiteX5-83" fmla="*/ 531 w 710817"/>
                <a:gd name="connsiteY5-84" fmla="*/ 438731 h 669984"/>
                <a:gd name="connsiteX0-85" fmla="*/ 531 w 709332"/>
                <a:gd name="connsiteY0-86" fmla="*/ 431937 h 663190"/>
                <a:gd name="connsiteX1-87" fmla="*/ 293803 w 709332"/>
                <a:gd name="connsiteY1-88" fmla="*/ 65591 h 663190"/>
                <a:gd name="connsiteX2-89" fmla="*/ 652041 w 709332"/>
                <a:gd name="connsiteY2-90" fmla="*/ 9027 h 663190"/>
                <a:gd name="connsiteX3-91" fmla="*/ 709191 w 709332"/>
                <a:gd name="connsiteY3-92" fmla="*/ 294777 h 663190"/>
                <a:gd name="connsiteX4-93" fmla="*/ 366291 w 709332"/>
                <a:gd name="connsiteY4-94" fmla="*/ 660537 h 663190"/>
                <a:gd name="connsiteX5-95" fmla="*/ 531 w 709332"/>
                <a:gd name="connsiteY5-96" fmla="*/ 431937 h 663190"/>
                <a:gd name="connsiteX0-97" fmla="*/ 531 w 701684"/>
                <a:gd name="connsiteY0-98" fmla="*/ 440728 h 670878"/>
                <a:gd name="connsiteX1-99" fmla="*/ 293803 w 701684"/>
                <a:gd name="connsiteY1-100" fmla="*/ 74382 h 670878"/>
                <a:gd name="connsiteX2-101" fmla="*/ 652041 w 701684"/>
                <a:gd name="connsiteY2-102" fmla="*/ 17818 h 670878"/>
                <a:gd name="connsiteX3-103" fmla="*/ 697468 w 701684"/>
                <a:gd name="connsiteY3-104" fmla="*/ 330922 h 670878"/>
                <a:gd name="connsiteX4-105" fmla="*/ 366291 w 701684"/>
                <a:gd name="connsiteY4-106" fmla="*/ 669328 h 670878"/>
                <a:gd name="connsiteX5-107" fmla="*/ 531 w 701684"/>
                <a:gd name="connsiteY5-108" fmla="*/ 440728 h 670878"/>
                <a:gd name="connsiteX0-109" fmla="*/ 531 w 698454"/>
                <a:gd name="connsiteY0-110" fmla="*/ 432217 h 662367"/>
                <a:gd name="connsiteX1-111" fmla="*/ 293803 w 698454"/>
                <a:gd name="connsiteY1-112" fmla="*/ 65871 h 662367"/>
                <a:gd name="connsiteX2-113" fmla="*/ 652041 w 698454"/>
                <a:gd name="connsiteY2-114" fmla="*/ 9307 h 662367"/>
                <a:gd name="connsiteX3-115" fmla="*/ 697468 w 698454"/>
                <a:gd name="connsiteY3-116" fmla="*/ 322411 h 662367"/>
                <a:gd name="connsiteX4-117" fmla="*/ 366291 w 698454"/>
                <a:gd name="connsiteY4-118" fmla="*/ 660817 h 662367"/>
                <a:gd name="connsiteX5-119" fmla="*/ 531 w 698454"/>
                <a:gd name="connsiteY5-120" fmla="*/ 432217 h 662367"/>
                <a:gd name="connsiteX0-121" fmla="*/ 531 w 698454"/>
                <a:gd name="connsiteY0-122" fmla="*/ 432217 h 661046"/>
                <a:gd name="connsiteX1-123" fmla="*/ 293803 w 698454"/>
                <a:gd name="connsiteY1-124" fmla="*/ 65871 h 661046"/>
                <a:gd name="connsiteX2-125" fmla="*/ 652041 w 698454"/>
                <a:gd name="connsiteY2-126" fmla="*/ 9307 h 661046"/>
                <a:gd name="connsiteX3-127" fmla="*/ 697468 w 698454"/>
                <a:gd name="connsiteY3-128" fmla="*/ 322411 h 661046"/>
                <a:gd name="connsiteX4-129" fmla="*/ 366291 w 698454"/>
                <a:gd name="connsiteY4-130" fmla="*/ 660817 h 661046"/>
                <a:gd name="connsiteX5-131" fmla="*/ 531 w 698454"/>
                <a:gd name="connsiteY5-132" fmla="*/ 432217 h 661046"/>
                <a:gd name="connsiteX0-133" fmla="*/ 531 w 698454"/>
                <a:gd name="connsiteY0-134" fmla="*/ 432217 h 660989"/>
                <a:gd name="connsiteX1-135" fmla="*/ 293803 w 698454"/>
                <a:gd name="connsiteY1-136" fmla="*/ 65871 h 660989"/>
                <a:gd name="connsiteX2-137" fmla="*/ 652041 w 698454"/>
                <a:gd name="connsiteY2-138" fmla="*/ 9307 h 660989"/>
                <a:gd name="connsiteX3-139" fmla="*/ 697468 w 698454"/>
                <a:gd name="connsiteY3-140" fmla="*/ 322411 h 660989"/>
                <a:gd name="connsiteX4-141" fmla="*/ 366291 w 698454"/>
                <a:gd name="connsiteY4-142" fmla="*/ 660817 h 660989"/>
                <a:gd name="connsiteX5-143" fmla="*/ 531 w 698454"/>
                <a:gd name="connsiteY5-144" fmla="*/ 432217 h 660989"/>
                <a:gd name="connsiteX0-145" fmla="*/ 600 w 675077"/>
                <a:gd name="connsiteY0-146" fmla="*/ 420494 h 661744"/>
                <a:gd name="connsiteX1-147" fmla="*/ 270426 w 675077"/>
                <a:gd name="connsiteY1-148" fmla="*/ 65871 h 661744"/>
                <a:gd name="connsiteX2-149" fmla="*/ 628664 w 675077"/>
                <a:gd name="connsiteY2-150" fmla="*/ 9307 h 661744"/>
                <a:gd name="connsiteX3-151" fmla="*/ 674091 w 675077"/>
                <a:gd name="connsiteY3-152" fmla="*/ 322411 h 661744"/>
                <a:gd name="connsiteX4-153" fmla="*/ 342914 w 675077"/>
                <a:gd name="connsiteY4-154" fmla="*/ 660817 h 661744"/>
                <a:gd name="connsiteX5-155" fmla="*/ 600 w 675077"/>
                <a:gd name="connsiteY5-156" fmla="*/ 420494 h 661744"/>
                <a:gd name="connsiteX0-157" fmla="*/ 563 w 686763"/>
                <a:gd name="connsiteY0-158" fmla="*/ 416587 h 661661"/>
                <a:gd name="connsiteX1-159" fmla="*/ 282112 w 686763"/>
                <a:gd name="connsiteY1-160" fmla="*/ 65871 h 661661"/>
                <a:gd name="connsiteX2-161" fmla="*/ 640350 w 686763"/>
                <a:gd name="connsiteY2-162" fmla="*/ 9307 h 661661"/>
                <a:gd name="connsiteX3-163" fmla="*/ 685777 w 686763"/>
                <a:gd name="connsiteY3-164" fmla="*/ 322411 h 661661"/>
                <a:gd name="connsiteX4-165" fmla="*/ 354600 w 686763"/>
                <a:gd name="connsiteY4-166" fmla="*/ 660817 h 661661"/>
                <a:gd name="connsiteX5-167" fmla="*/ 563 w 686763"/>
                <a:gd name="connsiteY5-168" fmla="*/ 416587 h 6616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86763" h="661661">
                  <a:moveTo>
                    <a:pt x="563" y="416587"/>
                  </a:moveTo>
                  <a:cubicBezTo>
                    <a:pt x="-11518" y="364321"/>
                    <a:pt x="173527" y="136356"/>
                    <a:pt x="282112" y="65871"/>
                  </a:cubicBezTo>
                  <a:cubicBezTo>
                    <a:pt x="470707" y="6816"/>
                    <a:pt x="588704" y="-13911"/>
                    <a:pt x="640350" y="9307"/>
                  </a:cubicBezTo>
                  <a:cubicBezTo>
                    <a:pt x="691996" y="32525"/>
                    <a:pt x="687682" y="168106"/>
                    <a:pt x="685777" y="322411"/>
                  </a:cubicBezTo>
                  <a:cubicBezTo>
                    <a:pt x="638152" y="430996"/>
                    <a:pt x="468802" y="645121"/>
                    <a:pt x="354600" y="660817"/>
                  </a:cubicBezTo>
                  <a:cubicBezTo>
                    <a:pt x="240398" y="676513"/>
                    <a:pt x="12644" y="468853"/>
                    <a:pt x="563" y="416587"/>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5" name="任意多边形 114"/>
            <p:cNvSpPr/>
            <p:nvPr/>
          </p:nvSpPr>
          <p:spPr>
            <a:xfrm>
              <a:off x="5805065" y="3288003"/>
              <a:ext cx="679667" cy="667240"/>
            </a:xfrm>
            <a:custGeom>
              <a:avLst/>
              <a:gdLst>
                <a:gd name="connsiteX0" fmla="*/ 469 w 730791"/>
                <a:gd name="connsiteY0" fmla="*/ 434813 h 666010"/>
                <a:gd name="connsiteX1" fmla="*/ 297649 w 730791"/>
                <a:gd name="connsiteY1" fmla="*/ 91913 h 666010"/>
                <a:gd name="connsiteX2" fmla="*/ 651979 w 730791"/>
                <a:gd name="connsiteY2" fmla="*/ 11903 h 666010"/>
                <a:gd name="connsiteX3" fmla="*/ 709129 w 730791"/>
                <a:gd name="connsiteY3" fmla="*/ 297653 h 666010"/>
                <a:gd name="connsiteX4" fmla="*/ 366229 w 730791"/>
                <a:gd name="connsiteY4" fmla="*/ 663413 h 666010"/>
                <a:gd name="connsiteX5" fmla="*/ 469 w 730791"/>
                <a:gd name="connsiteY5" fmla="*/ 434813 h 666010"/>
                <a:gd name="connsiteX0-1" fmla="*/ 469 w 730791"/>
                <a:gd name="connsiteY0-2" fmla="*/ 434813 h 666010"/>
                <a:gd name="connsiteX1-3" fmla="*/ 297649 w 730791"/>
                <a:gd name="connsiteY1-4" fmla="*/ 91913 h 666010"/>
                <a:gd name="connsiteX2-5" fmla="*/ 651979 w 730791"/>
                <a:gd name="connsiteY2-6" fmla="*/ 11903 h 666010"/>
                <a:gd name="connsiteX3-7" fmla="*/ 709129 w 730791"/>
                <a:gd name="connsiteY3-8" fmla="*/ 297653 h 666010"/>
                <a:gd name="connsiteX4-9" fmla="*/ 366229 w 730791"/>
                <a:gd name="connsiteY4-10" fmla="*/ 663413 h 666010"/>
                <a:gd name="connsiteX5-11" fmla="*/ 469 w 730791"/>
                <a:gd name="connsiteY5-12" fmla="*/ 434813 h 666010"/>
                <a:gd name="connsiteX0-13" fmla="*/ 469 w 730791"/>
                <a:gd name="connsiteY0-14" fmla="*/ 433464 h 664661"/>
                <a:gd name="connsiteX1-15" fmla="*/ 297649 w 730791"/>
                <a:gd name="connsiteY1-16" fmla="*/ 90564 h 664661"/>
                <a:gd name="connsiteX2-17" fmla="*/ 651979 w 730791"/>
                <a:gd name="connsiteY2-18" fmla="*/ 10554 h 664661"/>
                <a:gd name="connsiteX3-19" fmla="*/ 709129 w 730791"/>
                <a:gd name="connsiteY3-20" fmla="*/ 296304 h 664661"/>
                <a:gd name="connsiteX4-21" fmla="*/ 366229 w 730791"/>
                <a:gd name="connsiteY4-22" fmla="*/ 662064 h 664661"/>
                <a:gd name="connsiteX5-23" fmla="*/ 469 w 730791"/>
                <a:gd name="connsiteY5-24" fmla="*/ 433464 h 664661"/>
                <a:gd name="connsiteX0-25" fmla="*/ 469 w 730791"/>
                <a:gd name="connsiteY0-26" fmla="*/ 433464 h 664661"/>
                <a:gd name="connsiteX1-27" fmla="*/ 297649 w 730791"/>
                <a:gd name="connsiteY1-28" fmla="*/ 90564 h 664661"/>
                <a:gd name="connsiteX2-29" fmla="*/ 651979 w 730791"/>
                <a:gd name="connsiteY2-30" fmla="*/ 10554 h 664661"/>
                <a:gd name="connsiteX3-31" fmla="*/ 709129 w 730791"/>
                <a:gd name="connsiteY3-32" fmla="*/ 296304 h 664661"/>
                <a:gd name="connsiteX4-33" fmla="*/ 366229 w 730791"/>
                <a:gd name="connsiteY4-34" fmla="*/ 662064 h 664661"/>
                <a:gd name="connsiteX5-35" fmla="*/ 469 w 730791"/>
                <a:gd name="connsiteY5-36" fmla="*/ 433464 h 664661"/>
                <a:gd name="connsiteX0-37" fmla="*/ 469 w 710653"/>
                <a:gd name="connsiteY0-38" fmla="*/ 433464 h 664661"/>
                <a:gd name="connsiteX1-39" fmla="*/ 297649 w 710653"/>
                <a:gd name="connsiteY1-40" fmla="*/ 90564 h 664661"/>
                <a:gd name="connsiteX2-41" fmla="*/ 651979 w 710653"/>
                <a:gd name="connsiteY2-42" fmla="*/ 10554 h 664661"/>
                <a:gd name="connsiteX3-43" fmla="*/ 709129 w 710653"/>
                <a:gd name="connsiteY3-44" fmla="*/ 296304 h 664661"/>
                <a:gd name="connsiteX4-45" fmla="*/ 366229 w 710653"/>
                <a:gd name="connsiteY4-46" fmla="*/ 662064 h 664661"/>
                <a:gd name="connsiteX5-47" fmla="*/ 469 w 710653"/>
                <a:gd name="connsiteY5-48" fmla="*/ 433464 h 664661"/>
                <a:gd name="connsiteX0-49" fmla="*/ 469 w 710653"/>
                <a:gd name="connsiteY0-50" fmla="*/ 433464 h 664661"/>
                <a:gd name="connsiteX1-51" fmla="*/ 297649 w 710653"/>
                <a:gd name="connsiteY1-52" fmla="*/ 90564 h 664661"/>
                <a:gd name="connsiteX2-53" fmla="*/ 651979 w 710653"/>
                <a:gd name="connsiteY2-54" fmla="*/ 10554 h 664661"/>
                <a:gd name="connsiteX3-55" fmla="*/ 709129 w 710653"/>
                <a:gd name="connsiteY3-56" fmla="*/ 296304 h 664661"/>
                <a:gd name="connsiteX4-57" fmla="*/ 366229 w 710653"/>
                <a:gd name="connsiteY4-58" fmla="*/ 662064 h 664661"/>
                <a:gd name="connsiteX5-59" fmla="*/ 469 w 710653"/>
                <a:gd name="connsiteY5-60" fmla="*/ 433464 h 664661"/>
                <a:gd name="connsiteX0-61" fmla="*/ 469 w 710653"/>
                <a:gd name="connsiteY0-62" fmla="*/ 433464 h 664661"/>
                <a:gd name="connsiteX1-63" fmla="*/ 297649 w 710653"/>
                <a:gd name="connsiteY1-64" fmla="*/ 90564 h 664661"/>
                <a:gd name="connsiteX2-65" fmla="*/ 651979 w 710653"/>
                <a:gd name="connsiteY2-66" fmla="*/ 10554 h 664661"/>
                <a:gd name="connsiteX3-67" fmla="*/ 709129 w 710653"/>
                <a:gd name="connsiteY3-68" fmla="*/ 296304 h 664661"/>
                <a:gd name="connsiteX4-69" fmla="*/ 366229 w 710653"/>
                <a:gd name="connsiteY4-70" fmla="*/ 662064 h 664661"/>
                <a:gd name="connsiteX5-71" fmla="*/ 469 w 710653"/>
                <a:gd name="connsiteY5-72" fmla="*/ 433464 h 664661"/>
                <a:gd name="connsiteX0-73" fmla="*/ 531 w 710817"/>
                <a:gd name="connsiteY0-74" fmla="*/ 438731 h 669984"/>
                <a:gd name="connsiteX1-75" fmla="*/ 293803 w 710817"/>
                <a:gd name="connsiteY1-76" fmla="*/ 72385 h 669984"/>
                <a:gd name="connsiteX2-77" fmla="*/ 652041 w 710817"/>
                <a:gd name="connsiteY2-78" fmla="*/ 15821 h 669984"/>
                <a:gd name="connsiteX3-79" fmla="*/ 709191 w 710817"/>
                <a:gd name="connsiteY3-80" fmla="*/ 301571 h 669984"/>
                <a:gd name="connsiteX4-81" fmla="*/ 366291 w 710817"/>
                <a:gd name="connsiteY4-82" fmla="*/ 667331 h 669984"/>
                <a:gd name="connsiteX5-83" fmla="*/ 531 w 710817"/>
                <a:gd name="connsiteY5-84" fmla="*/ 438731 h 669984"/>
                <a:gd name="connsiteX0-85" fmla="*/ 531 w 709332"/>
                <a:gd name="connsiteY0-86" fmla="*/ 431937 h 663190"/>
                <a:gd name="connsiteX1-87" fmla="*/ 293803 w 709332"/>
                <a:gd name="connsiteY1-88" fmla="*/ 65591 h 663190"/>
                <a:gd name="connsiteX2-89" fmla="*/ 652041 w 709332"/>
                <a:gd name="connsiteY2-90" fmla="*/ 9027 h 663190"/>
                <a:gd name="connsiteX3-91" fmla="*/ 709191 w 709332"/>
                <a:gd name="connsiteY3-92" fmla="*/ 294777 h 663190"/>
                <a:gd name="connsiteX4-93" fmla="*/ 366291 w 709332"/>
                <a:gd name="connsiteY4-94" fmla="*/ 660537 h 663190"/>
                <a:gd name="connsiteX5-95" fmla="*/ 531 w 709332"/>
                <a:gd name="connsiteY5-96" fmla="*/ 431937 h 663190"/>
                <a:gd name="connsiteX0-97" fmla="*/ 531 w 701684"/>
                <a:gd name="connsiteY0-98" fmla="*/ 440728 h 670878"/>
                <a:gd name="connsiteX1-99" fmla="*/ 293803 w 701684"/>
                <a:gd name="connsiteY1-100" fmla="*/ 74382 h 670878"/>
                <a:gd name="connsiteX2-101" fmla="*/ 652041 w 701684"/>
                <a:gd name="connsiteY2-102" fmla="*/ 17818 h 670878"/>
                <a:gd name="connsiteX3-103" fmla="*/ 697468 w 701684"/>
                <a:gd name="connsiteY3-104" fmla="*/ 330922 h 670878"/>
                <a:gd name="connsiteX4-105" fmla="*/ 366291 w 701684"/>
                <a:gd name="connsiteY4-106" fmla="*/ 669328 h 670878"/>
                <a:gd name="connsiteX5-107" fmla="*/ 531 w 701684"/>
                <a:gd name="connsiteY5-108" fmla="*/ 440728 h 670878"/>
                <a:gd name="connsiteX0-109" fmla="*/ 531 w 698454"/>
                <a:gd name="connsiteY0-110" fmla="*/ 432217 h 662367"/>
                <a:gd name="connsiteX1-111" fmla="*/ 293803 w 698454"/>
                <a:gd name="connsiteY1-112" fmla="*/ 65871 h 662367"/>
                <a:gd name="connsiteX2-113" fmla="*/ 652041 w 698454"/>
                <a:gd name="connsiteY2-114" fmla="*/ 9307 h 662367"/>
                <a:gd name="connsiteX3-115" fmla="*/ 697468 w 698454"/>
                <a:gd name="connsiteY3-116" fmla="*/ 322411 h 662367"/>
                <a:gd name="connsiteX4-117" fmla="*/ 366291 w 698454"/>
                <a:gd name="connsiteY4-118" fmla="*/ 660817 h 662367"/>
                <a:gd name="connsiteX5-119" fmla="*/ 531 w 698454"/>
                <a:gd name="connsiteY5-120" fmla="*/ 432217 h 662367"/>
                <a:gd name="connsiteX0-121" fmla="*/ 531 w 698454"/>
                <a:gd name="connsiteY0-122" fmla="*/ 432217 h 661046"/>
                <a:gd name="connsiteX1-123" fmla="*/ 293803 w 698454"/>
                <a:gd name="connsiteY1-124" fmla="*/ 65871 h 661046"/>
                <a:gd name="connsiteX2-125" fmla="*/ 652041 w 698454"/>
                <a:gd name="connsiteY2-126" fmla="*/ 9307 h 661046"/>
                <a:gd name="connsiteX3-127" fmla="*/ 697468 w 698454"/>
                <a:gd name="connsiteY3-128" fmla="*/ 322411 h 661046"/>
                <a:gd name="connsiteX4-129" fmla="*/ 366291 w 698454"/>
                <a:gd name="connsiteY4-130" fmla="*/ 660817 h 661046"/>
                <a:gd name="connsiteX5-131" fmla="*/ 531 w 698454"/>
                <a:gd name="connsiteY5-132" fmla="*/ 432217 h 661046"/>
                <a:gd name="connsiteX0-133" fmla="*/ 531 w 698454"/>
                <a:gd name="connsiteY0-134" fmla="*/ 432217 h 660989"/>
                <a:gd name="connsiteX1-135" fmla="*/ 293803 w 698454"/>
                <a:gd name="connsiteY1-136" fmla="*/ 65871 h 660989"/>
                <a:gd name="connsiteX2-137" fmla="*/ 652041 w 698454"/>
                <a:gd name="connsiteY2-138" fmla="*/ 9307 h 660989"/>
                <a:gd name="connsiteX3-139" fmla="*/ 697468 w 698454"/>
                <a:gd name="connsiteY3-140" fmla="*/ 322411 h 660989"/>
                <a:gd name="connsiteX4-141" fmla="*/ 366291 w 698454"/>
                <a:gd name="connsiteY4-142" fmla="*/ 660817 h 660989"/>
                <a:gd name="connsiteX5-143" fmla="*/ 531 w 698454"/>
                <a:gd name="connsiteY5-144" fmla="*/ 432217 h 660989"/>
                <a:gd name="connsiteX0-145" fmla="*/ 600 w 675077"/>
                <a:gd name="connsiteY0-146" fmla="*/ 420494 h 661744"/>
                <a:gd name="connsiteX1-147" fmla="*/ 270426 w 675077"/>
                <a:gd name="connsiteY1-148" fmla="*/ 65871 h 661744"/>
                <a:gd name="connsiteX2-149" fmla="*/ 628664 w 675077"/>
                <a:gd name="connsiteY2-150" fmla="*/ 9307 h 661744"/>
                <a:gd name="connsiteX3-151" fmla="*/ 674091 w 675077"/>
                <a:gd name="connsiteY3-152" fmla="*/ 322411 h 661744"/>
                <a:gd name="connsiteX4-153" fmla="*/ 342914 w 675077"/>
                <a:gd name="connsiteY4-154" fmla="*/ 660817 h 661744"/>
                <a:gd name="connsiteX5-155" fmla="*/ 600 w 675077"/>
                <a:gd name="connsiteY5-156" fmla="*/ 420494 h 661744"/>
                <a:gd name="connsiteX0-157" fmla="*/ 563 w 686763"/>
                <a:gd name="connsiteY0-158" fmla="*/ 416587 h 661661"/>
                <a:gd name="connsiteX1-159" fmla="*/ 282112 w 686763"/>
                <a:gd name="connsiteY1-160" fmla="*/ 65871 h 661661"/>
                <a:gd name="connsiteX2-161" fmla="*/ 640350 w 686763"/>
                <a:gd name="connsiteY2-162" fmla="*/ 9307 h 661661"/>
                <a:gd name="connsiteX3-163" fmla="*/ 685777 w 686763"/>
                <a:gd name="connsiteY3-164" fmla="*/ 322411 h 661661"/>
                <a:gd name="connsiteX4-165" fmla="*/ 354600 w 686763"/>
                <a:gd name="connsiteY4-166" fmla="*/ 660817 h 661661"/>
                <a:gd name="connsiteX5-167" fmla="*/ 563 w 686763"/>
                <a:gd name="connsiteY5-168" fmla="*/ 416587 h 661661"/>
                <a:gd name="connsiteX0-169" fmla="*/ 757 w 637215"/>
                <a:gd name="connsiteY0-170" fmla="*/ 416587 h 661661"/>
                <a:gd name="connsiteX1-171" fmla="*/ 232564 w 637215"/>
                <a:gd name="connsiteY1-172" fmla="*/ 65871 h 661661"/>
                <a:gd name="connsiteX2-173" fmla="*/ 590802 w 637215"/>
                <a:gd name="connsiteY2-174" fmla="*/ 9307 h 661661"/>
                <a:gd name="connsiteX3-175" fmla="*/ 636229 w 637215"/>
                <a:gd name="connsiteY3-176" fmla="*/ 322411 h 661661"/>
                <a:gd name="connsiteX4-177" fmla="*/ 305052 w 637215"/>
                <a:gd name="connsiteY4-178" fmla="*/ 660817 h 661661"/>
                <a:gd name="connsiteX5-179" fmla="*/ 757 w 637215"/>
                <a:gd name="connsiteY5-180" fmla="*/ 416587 h 661661"/>
                <a:gd name="connsiteX0-181" fmla="*/ 363 w 639171"/>
                <a:gd name="connsiteY0-182" fmla="*/ 418480 h 663748"/>
                <a:gd name="connsiteX1-183" fmla="*/ 252068 w 639171"/>
                <a:gd name="connsiteY1-184" fmla="*/ 97609 h 663748"/>
                <a:gd name="connsiteX2-185" fmla="*/ 590408 w 639171"/>
                <a:gd name="connsiteY2-186" fmla="*/ 11200 h 663748"/>
                <a:gd name="connsiteX3-187" fmla="*/ 635835 w 639171"/>
                <a:gd name="connsiteY3-188" fmla="*/ 324304 h 663748"/>
                <a:gd name="connsiteX4-189" fmla="*/ 304658 w 639171"/>
                <a:gd name="connsiteY4-190" fmla="*/ 662710 h 663748"/>
                <a:gd name="connsiteX5-191" fmla="*/ 363 w 639171"/>
                <a:gd name="connsiteY5-192" fmla="*/ 418480 h 663748"/>
                <a:gd name="connsiteX0-193" fmla="*/ 363 w 639171"/>
                <a:gd name="connsiteY0-194" fmla="*/ 418480 h 663750"/>
                <a:gd name="connsiteX1-195" fmla="*/ 252068 w 639171"/>
                <a:gd name="connsiteY1-196" fmla="*/ 97609 h 663750"/>
                <a:gd name="connsiteX2-197" fmla="*/ 590408 w 639171"/>
                <a:gd name="connsiteY2-198" fmla="*/ 11200 h 663750"/>
                <a:gd name="connsiteX3-199" fmla="*/ 635835 w 639171"/>
                <a:gd name="connsiteY3-200" fmla="*/ 324304 h 663750"/>
                <a:gd name="connsiteX4-201" fmla="*/ 304658 w 639171"/>
                <a:gd name="connsiteY4-202" fmla="*/ 662710 h 663750"/>
                <a:gd name="connsiteX5-203" fmla="*/ 363 w 639171"/>
                <a:gd name="connsiteY5-204" fmla="*/ 418480 h 663750"/>
                <a:gd name="connsiteX0-205" fmla="*/ 755 w 640444"/>
                <a:gd name="connsiteY0-206" fmla="*/ 422546 h 667835"/>
                <a:gd name="connsiteX1-207" fmla="*/ 232562 w 640444"/>
                <a:gd name="connsiteY1-208" fmla="*/ 81777 h 667835"/>
                <a:gd name="connsiteX2-209" fmla="*/ 590800 w 640444"/>
                <a:gd name="connsiteY2-210" fmla="*/ 15266 h 667835"/>
                <a:gd name="connsiteX3-211" fmla="*/ 636227 w 640444"/>
                <a:gd name="connsiteY3-212" fmla="*/ 328370 h 667835"/>
                <a:gd name="connsiteX4-213" fmla="*/ 305050 w 640444"/>
                <a:gd name="connsiteY4-214" fmla="*/ 666776 h 667835"/>
                <a:gd name="connsiteX5-215" fmla="*/ 755 w 640444"/>
                <a:gd name="connsiteY5-216" fmla="*/ 422546 h 667835"/>
                <a:gd name="connsiteX0-217" fmla="*/ 217 w 639905"/>
                <a:gd name="connsiteY0-218" fmla="*/ 422546 h 667568"/>
                <a:gd name="connsiteX1-219" fmla="*/ 232024 w 639905"/>
                <a:gd name="connsiteY1-220" fmla="*/ 81777 h 667568"/>
                <a:gd name="connsiteX2-221" fmla="*/ 590262 w 639905"/>
                <a:gd name="connsiteY2-222" fmla="*/ 15266 h 667568"/>
                <a:gd name="connsiteX3-223" fmla="*/ 635689 w 639905"/>
                <a:gd name="connsiteY3-224" fmla="*/ 328370 h 667568"/>
                <a:gd name="connsiteX4-225" fmla="*/ 304512 w 639905"/>
                <a:gd name="connsiteY4-226" fmla="*/ 666776 h 667568"/>
                <a:gd name="connsiteX5-227" fmla="*/ 217 w 639905"/>
                <a:gd name="connsiteY5-228" fmla="*/ 422546 h 667568"/>
                <a:gd name="connsiteX0-229" fmla="*/ 185 w 679669"/>
                <a:gd name="connsiteY0-230" fmla="*/ 402649 h 667240"/>
                <a:gd name="connsiteX1-231" fmla="*/ 271788 w 679669"/>
                <a:gd name="connsiteY1-232" fmla="*/ 81777 h 667240"/>
                <a:gd name="connsiteX2-233" fmla="*/ 630026 w 679669"/>
                <a:gd name="connsiteY2-234" fmla="*/ 15266 h 667240"/>
                <a:gd name="connsiteX3-235" fmla="*/ 675453 w 679669"/>
                <a:gd name="connsiteY3-236" fmla="*/ 328370 h 667240"/>
                <a:gd name="connsiteX4-237" fmla="*/ 344276 w 679669"/>
                <a:gd name="connsiteY4-238" fmla="*/ 666776 h 667240"/>
                <a:gd name="connsiteX5-239" fmla="*/ 185 w 679669"/>
                <a:gd name="connsiteY5-240" fmla="*/ 402649 h 667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79669" h="667240">
                  <a:moveTo>
                    <a:pt x="185" y="402649"/>
                  </a:moveTo>
                  <a:cubicBezTo>
                    <a:pt x="8002" y="364842"/>
                    <a:pt x="163203" y="152262"/>
                    <a:pt x="271788" y="81777"/>
                  </a:cubicBezTo>
                  <a:cubicBezTo>
                    <a:pt x="460383" y="22722"/>
                    <a:pt x="562749" y="-25833"/>
                    <a:pt x="630026" y="15266"/>
                  </a:cubicBezTo>
                  <a:cubicBezTo>
                    <a:pt x="697304" y="56365"/>
                    <a:pt x="677358" y="174065"/>
                    <a:pt x="675453" y="328370"/>
                  </a:cubicBezTo>
                  <a:cubicBezTo>
                    <a:pt x="627828" y="436955"/>
                    <a:pt x="456821" y="654396"/>
                    <a:pt x="344276" y="666776"/>
                  </a:cubicBezTo>
                  <a:cubicBezTo>
                    <a:pt x="231731" y="679156"/>
                    <a:pt x="-7632" y="440456"/>
                    <a:pt x="185" y="402649"/>
                  </a:cubicBezTo>
                  <a:close/>
                </a:path>
              </a:pathLst>
            </a:custGeom>
            <a:solidFill>
              <a:schemeClr val="bg1"/>
            </a:solid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椭圆 31"/>
            <p:cNvSpPr/>
            <p:nvPr/>
          </p:nvSpPr>
          <p:spPr>
            <a:xfrm>
              <a:off x="6249821" y="3447064"/>
              <a:ext cx="107962" cy="9838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17" name="组合 116"/>
          <p:cNvGrpSpPr/>
          <p:nvPr/>
        </p:nvGrpSpPr>
        <p:grpSpPr>
          <a:xfrm>
            <a:off x="9855714" y="4140851"/>
            <a:ext cx="465375" cy="517530"/>
            <a:chOff x="5376001" y="4090869"/>
            <a:chExt cx="465375" cy="517530"/>
          </a:xfrm>
        </p:grpSpPr>
        <p:sp>
          <p:nvSpPr>
            <p:cNvPr id="118" name="任意多边形 117"/>
            <p:cNvSpPr/>
            <p:nvPr/>
          </p:nvSpPr>
          <p:spPr>
            <a:xfrm rot="20467880">
              <a:off x="5376001" y="4090869"/>
              <a:ext cx="465375" cy="517530"/>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25400">
              <a:solidFill>
                <a:srgbClr val="697D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p>
          </p:txBody>
        </p:sp>
        <p:sp>
          <p:nvSpPr>
            <p:cNvPr id="119" name="椭圆 31"/>
            <p:cNvSpPr/>
            <p:nvPr/>
          </p:nvSpPr>
          <p:spPr>
            <a:xfrm>
              <a:off x="5549224" y="4295444"/>
              <a:ext cx="118928" cy="10838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0" name="组合 119"/>
          <p:cNvGrpSpPr/>
          <p:nvPr/>
        </p:nvGrpSpPr>
        <p:grpSpPr>
          <a:xfrm rot="20595534" flipH="1">
            <a:off x="9747034" y="4952644"/>
            <a:ext cx="378872" cy="501909"/>
            <a:chOff x="6349289" y="689341"/>
            <a:chExt cx="240568" cy="318691"/>
          </a:xfrm>
        </p:grpSpPr>
        <p:grpSp>
          <p:nvGrpSpPr>
            <p:cNvPr id="121" name="组合 120"/>
            <p:cNvGrpSpPr/>
            <p:nvPr/>
          </p:nvGrpSpPr>
          <p:grpSpPr>
            <a:xfrm rot="735509">
              <a:off x="6349289" y="689341"/>
              <a:ext cx="240568" cy="279631"/>
              <a:chOff x="7319233" y="478676"/>
              <a:chExt cx="580936" cy="675267"/>
            </a:xfrm>
          </p:grpSpPr>
          <p:sp>
            <p:nvSpPr>
              <p:cNvPr id="123" name="任意多边形 122"/>
              <p:cNvSpPr/>
              <p:nvPr/>
            </p:nvSpPr>
            <p:spPr>
              <a:xfrm>
                <a:off x="7319233" y="478676"/>
                <a:ext cx="580936" cy="675267"/>
              </a:xfrm>
              <a:custGeom>
                <a:avLst/>
                <a:gdLst>
                  <a:gd name="connsiteX0" fmla="*/ 169694 w 579891"/>
                  <a:gd name="connsiteY0" fmla="*/ 674526 h 674526"/>
                  <a:gd name="connsiteX1" fmla="*/ 193757 w 579891"/>
                  <a:gd name="connsiteY1" fmla="*/ 421863 h 674526"/>
                  <a:gd name="connsiteX2" fmla="*/ 1252 w 579891"/>
                  <a:gd name="connsiteY2" fmla="*/ 241390 h 674526"/>
                  <a:gd name="connsiteX3" fmla="*/ 302041 w 579891"/>
                  <a:gd name="connsiteY3" fmla="*/ 758 h 674526"/>
                  <a:gd name="connsiteX4" fmla="*/ 578768 w 579891"/>
                  <a:gd name="connsiteY4" fmla="*/ 325611 h 674526"/>
                  <a:gd name="connsiteX5" fmla="*/ 398294 w 579891"/>
                  <a:gd name="connsiteY5" fmla="*/ 457958 h 674526"/>
                  <a:gd name="connsiteX6" fmla="*/ 362199 w 579891"/>
                  <a:gd name="connsiteY6" fmla="*/ 638432 h 674526"/>
                  <a:gd name="connsiteX7" fmla="*/ 193757 w 579891"/>
                  <a:gd name="connsiteY7" fmla="*/ 626400 h 674526"/>
                  <a:gd name="connsiteX0-1" fmla="*/ 168660 w 578857"/>
                  <a:gd name="connsiteY0-2" fmla="*/ 675267 h 675267"/>
                  <a:gd name="connsiteX1-3" fmla="*/ 192723 w 578857"/>
                  <a:gd name="connsiteY1-4" fmla="*/ 422604 h 675267"/>
                  <a:gd name="connsiteX2-5" fmla="*/ 218 w 578857"/>
                  <a:gd name="connsiteY2-6" fmla="*/ 242131 h 675267"/>
                  <a:gd name="connsiteX3-7" fmla="*/ 301007 w 578857"/>
                  <a:gd name="connsiteY3-8" fmla="*/ 1499 h 675267"/>
                  <a:gd name="connsiteX4-9" fmla="*/ 577734 w 578857"/>
                  <a:gd name="connsiteY4-10" fmla="*/ 326352 h 675267"/>
                  <a:gd name="connsiteX5-11" fmla="*/ 397260 w 578857"/>
                  <a:gd name="connsiteY5-12" fmla="*/ 458699 h 675267"/>
                  <a:gd name="connsiteX6-13" fmla="*/ 361165 w 578857"/>
                  <a:gd name="connsiteY6-14" fmla="*/ 639173 h 675267"/>
                  <a:gd name="connsiteX7-15" fmla="*/ 192723 w 578857"/>
                  <a:gd name="connsiteY7-16" fmla="*/ 627141 h 675267"/>
                  <a:gd name="connsiteX0-17" fmla="*/ 168660 w 580183"/>
                  <a:gd name="connsiteY0-18" fmla="*/ 675267 h 675267"/>
                  <a:gd name="connsiteX1-19" fmla="*/ 192723 w 580183"/>
                  <a:gd name="connsiteY1-20" fmla="*/ 422604 h 675267"/>
                  <a:gd name="connsiteX2-21" fmla="*/ 218 w 580183"/>
                  <a:gd name="connsiteY2-22" fmla="*/ 242131 h 675267"/>
                  <a:gd name="connsiteX3-23" fmla="*/ 301007 w 580183"/>
                  <a:gd name="connsiteY3-24" fmla="*/ 1499 h 675267"/>
                  <a:gd name="connsiteX4-25" fmla="*/ 577734 w 580183"/>
                  <a:gd name="connsiteY4-26" fmla="*/ 326352 h 675267"/>
                  <a:gd name="connsiteX5-27" fmla="*/ 397260 w 580183"/>
                  <a:gd name="connsiteY5-28" fmla="*/ 458699 h 675267"/>
                  <a:gd name="connsiteX6-29" fmla="*/ 361165 w 580183"/>
                  <a:gd name="connsiteY6-30" fmla="*/ 639173 h 675267"/>
                  <a:gd name="connsiteX7-31" fmla="*/ 192723 w 580183"/>
                  <a:gd name="connsiteY7-32" fmla="*/ 627141 h 675267"/>
                  <a:gd name="connsiteX0-33" fmla="*/ 168726 w 580936"/>
                  <a:gd name="connsiteY0-34" fmla="*/ 675267 h 675267"/>
                  <a:gd name="connsiteX1-35" fmla="*/ 192789 w 580936"/>
                  <a:gd name="connsiteY1-36" fmla="*/ 422604 h 675267"/>
                  <a:gd name="connsiteX2-37" fmla="*/ 284 w 580936"/>
                  <a:gd name="connsiteY2-38" fmla="*/ 242131 h 675267"/>
                  <a:gd name="connsiteX3-39" fmla="*/ 301073 w 580936"/>
                  <a:gd name="connsiteY3-40" fmla="*/ 1499 h 675267"/>
                  <a:gd name="connsiteX4-41" fmla="*/ 577800 w 580936"/>
                  <a:gd name="connsiteY4-42" fmla="*/ 326352 h 675267"/>
                  <a:gd name="connsiteX5-43" fmla="*/ 397326 w 580936"/>
                  <a:gd name="connsiteY5-44" fmla="*/ 458699 h 675267"/>
                  <a:gd name="connsiteX6-45" fmla="*/ 361231 w 580936"/>
                  <a:gd name="connsiteY6-46" fmla="*/ 639173 h 675267"/>
                  <a:gd name="connsiteX7-47" fmla="*/ 192789 w 580936"/>
                  <a:gd name="connsiteY7-48" fmla="*/ 627141 h 6752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80936" h="675267">
                    <a:moveTo>
                      <a:pt x="168726" y="675267"/>
                    </a:moveTo>
                    <a:cubicBezTo>
                      <a:pt x="194794" y="585030"/>
                      <a:pt x="220863" y="494793"/>
                      <a:pt x="192789" y="422604"/>
                    </a:cubicBezTo>
                    <a:cubicBezTo>
                      <a:pt x="164715" y="350415"/>
                      <a:pt x="8239" y="411989"/>
                      <a:pt x="284" y="242131"/>
                    </a:cubicBezTo>
                    <a:cubicBezTo>
                      <a:pt x="-7671" y="72273"/>
                      <a:pt x="152816" y="-12538"/>
                      <a:pt x="301073" y="1499"/>
                    </a:cubicBezTo>
                    <a:cubicBezTo>
                      <a:pt x="449330" y="15536"/>
                      <a:pt x="605094" y="137477"/>
                      <a:pt x="577800" y="326352"/>
                    </a:cubicBezTo>
                    <a:cubicBezTo>
                      <a:pt x="550506" y="515227"/>
                      <a:pt x="433421" y="406562"/>
                      <a:pt x="397326" y="458699"/>
                    </a:cubicBezTo>
                    <a:cubicBezTo>
                      <a:pt x="361231" y="510836"/>
                      <a:pt x="395321" y="611099"/>
                      <a:pt x="361231" y="639173"/>
                    </a:cubicBezTo>
                    <a:cubicBezTo>
                      <a:pt x="327142" y="667247"/>
                      <a:pt x="259965" y="647194"/>
                      <a:pt x="192789" y="627141"/>
                    </a:cubicBezTo>
                  </a:path>
                </a:pathLst>
              </a:custGeom>
              <a:noFill/>
              <a:ln w="22225"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123"/>
              <p:cNvSpPr/>
              <p:nvPr/>
            </p:nvSpPr>
            <p:spPr>
              <a:xfrm>
                <a:off x="7575219" y="695628"/>
                <a:ext cx="173947" cy="400785"/>
              </a:xfrm>
              <a:custGeom>
                <a:avLst/>
                <a:gdLst>
                  <a:gd name="connsiteX0" fmla="*/ 0 w 173947"/>
                  <a:gd name="connsiteY0" fmla="*/ 2090 h 400785"/>
                  <a:gd name="connsiteX1" fmla="*/ 173346 w 173947"/>
                  <a:gd name="connsiteY1" fmla="*/ 23758 h 400785"/>
                  <a:gd name="connsiteX2" fmla="*/ 56337 w 173947"/>
                  <a:gd name="connsiteY2" fmla="*/ 28091 h 400785"/>
                  <a:gd name="connsiteX3" fmla="*/ 34669 w 173947"/>
                  <a:gd name="connsiteY3" fmla="*/ 400785 h 400785"/>
                </a:gdLst>
                <a:ahLst/>
                <a:cxnLst>
                  <a:cxn ang="0">
                    <a:pos x="connsiteX0" y="connsiteY0"/>
                  </a:cxn>
                  <a:cxn ang="0">
                    <a:pos x="connsiteX1" y="connsiteY1"/>
                  </a:cxn>
                  <a:cxn ang="0">
                    <a:pos x="connsiteX2" y="connsiteY2"/>
                  </a:cxn>
                  <a:cxn ang="0">
                    <a:pos x="connsiteX3" y="connsiteY3"/>
                  </a:cxn>
                </a:cxnLst>
                <a:rect l="l" t="t" r="r" b="b"/>
                <a:pathLst>
                  <a:path w="173947" h="400785">
                    <a:moveTo>
                      <a:pt x="0" y="2090"/>
                    </a:moveTo>
                    <a:cubicBezTo>
                      <a:pt x="81978" y="10757"/>
                      <a:pt x="163957" y="19425"/>
                      <a:pt x="173346" y="23758"/>
                    </a:cubicBezTo>
                    <a:cubicBezTo>
                      <a:pt x="182735" y="28091"/>
                      <a:pt x="79450" y="-34747"/>
                      <a:pt x="56337" y="28091"/>
                    </a:cubicBezTo>
                    <a:cubicBezTo>
                      <a:pt x="33224" y="90929"/>
                      <a:pt x="33946" y="245857"/>
                      <a:pt x="34669" y="400785"/>
                    </a:cubicBezTo>
                  </a:path>
                </a:pathLst>
              </a:custGeom>
              <a:noFill/>
              <a:ln w="22225"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任意多边形 121"/>
            <p:cNvSpPr/>
            <p:nvPr/>
          </p:nvSpPr>
          <p:spPr>
            <a:xfrm>
              <a:off x="6385067" y="953531"/>
              <a:ext cx="82602" cy="54501"/>
            </a:xfrm>
            <a:custGeom>
              <a:avLst/>
              <a:gdLst>
                <a:gd name="connsiteX0" fmla="*/ 248 w 76868"/>
                <a:gd name="connsiteY0" fmla="*/ 393 h 59632"/>
                <a:gd name="connsiteX1" fmla="*/ 54325 w 76868"/>
                <a:gd name="connsiteY1" fmla="*/ 32348 h 59632"/>
                <a:gd name="connsiteX2" fmla="*/ 76448 w 76868"/>
                <a:gd name="connsiteY2" fmla="*/ 5309 h 59632"/>
                <a:gd name="connsiteX3" fmla="*/ 37119 w 76868"/>
                <a:gd name="connsiteY3" fmla="*/ 59387 h 59632"/>
                <a:gd name="connsiteX4" fmla="*/ 248 w 76868"/>
                <a:gd name="connsiteY4" fmla="*/ 393 h 59632"/>
                <a:gd name="connsiteX0-1" fmla="*/ 12434 w 89054"/>
                <a:gd name="connsiteY0-2" fmla="*/ 4 h 59773"/>
                <a:gd name="connsiteX1-3" fmla="*/ 66511 w 89054"/>
                <a:gd name="connsiteY1-4" fmla="*/ 31959 h 59773"/>
                <a:gd name="connsiteX2-5" fmla="*/ 88634 w 89054"/>
                <a:gd name="connsiteY2-6" fmla="*/ 4920 h 59773"/>
                <a:gd name="connsiteX3-7" fmla="*/ 49305 w 89054"/>
                <a:gd name="connsiteY3-8" fmla="*/ 58998 h 59773"/>
                <a:gd name="connsiteX4-9" fmla="*/ 2601 w 89054"/>
                <a:gd name="connsiteY4-10" fmla="*/ 34417 h 59773"/>
                <a:gd name="connsiteX5" fmla="*/ 12434 w 89054"/>
                <a:gd name="connsiteY5" fmla="*/ 4 h 59773"/>
                <a:gd name="connsiteX0-11" fmla="*/ 12434 w 89054"/>
                <a:gd name="connsiteY0-12" fmla="*/ 4 h 50472"/>
                <a:gd name="connsiteX1-13" fmla="*/ 66511 w 89054"/>
                <a:gd name="connsiteY1-14" fmla="*/ 31959 h 50472"/>
                <a:gd name="connsiteX2-15" fmla="*/ 88634 w 89054"/>
                <a:gd name="connsiteY2-16" fmla="*/ 4920 h 50472"/>
                <a:gd name="connsiteX3-17" fmla="*/ 56679 w 89054"/>
                <a:gd name="connsiteY3-18" fmla="*/ 49165 h 50472"/>
                <a:gd name="connsiteX4-19" fmla="*/ 2601 w 89054"/>
                <a:gd name="connsiteY4-20" fmla="*/ 34417 h 50472"/>
                <a:gd name="connsiteX5-21" fmla="*/ 12434 w 89054"/>
                <a:gd name="connsiteY5-22" fmla="*/ 4 h 50472"/>
                <a:gd name="connsiteX0-23" fmla="*/ 10471 w 87091"/>
                <a:gd name="connsiteY0-24" fmla="*/ 132 h 49570"/>
                <a:gd name="connsiteX1-25" fmla="*/ 64548 w 87091"/>
                <a:gd name="connsiteY1-26" fmla="*/ 32087 h 49570"/>
                <a:gd name="connsiteX2-27" fmla="*/ 86671 w 87091"/>
                <a:gd name="connsiteY2-28" fmla="*/ 5048 h 49570"/>
                <a:gd name="connsiteX3-29" fmla="*/ 54716 w 87091"/>
                <a:gd name="connsiteY3-30" fmla="*/ 49293 h 49570"/>
                <a:gd name="connsiteX4-31" fmla="*/ 3097 w 87091"/>
                <a:gd name="connsiteY4-32" fmla="*/ 22255 h 49570"/>
                <a:gd name="connsiteX5-33" fmla="*/ 10471 w 87091"/>
                <a:gd name="connsiteY5-34" fmla="*/ 132 h 49570"/>
                <a:gd name="connsiteX0-35" fmla="*/ 10471 w 87091"/>
                <a:gd name="connsiteY0-36" fmla="*/ 132 h 54436"/>
                <a:gd name="connsiteX1-37" fmla="*/ 64548 w 87091"/>
                <a:gd name="connsiteY1-38" fmla="*/ 32087 h 54436"/>
                <a:gd name="connsiteX2-39" fmla="*/ 86671 w 87091"/>
                <a:gd name="connsiteY2-40" fmla="*/ 5048 h 54436"/>
                <a:gd name="connsiteX3-41" fmla="*/ 59632 w 87091"/>
                <a:gd name="connsiteY3-42" fmla="*/ 54209 h 54436"/>
                <a:gd name="connsiteX4-43" fmla="*/ 3097 w 87091"/>
                <a:gd name="connsiteY4-44" fmla="*/ 22255 h 54436"/>
                <a:gd name="connsiteX5-45" fmla="*/ 10471 w 87091"/>
                <a:gd name="connsiteY5-46" fmla="*/ 132 h 54436"/>
                <a:gd name="connsiteX0-47" fmla="*/ 11326 w 92270"/>
                <a:gd name="connsiteY0-48" fmla="*/ 197 h 54501"/>
                <a:gd name="connsiteX1-49" fmla="*/ 85068 w 92270"/>
                <a:gd name="connsiteY1-50" fmla="*/ 34610 h 54501"/>
                <a:gd name="connsiteX2-51" fmla="*/ 87526 w 92270"/>
                <a:gd name="connsiteY2-52" fmla="*/ 5113 h 54501"/>
                <a:gd name="connsiteX3-53" fmla="*/ 60487 w 92270"/>
                <a:gd name="connsiteY3-54" fmla="*/ 54274 h 54501"/>
                <a:gd name="connsiteX4-55" fmla="*/ 3952 w 92270"/>
                <a:gd name="connsiteY4-56" fmla="*/ 22320 h 54501"/>
                <a:gd name="connsiteX5-57" fmla="*/ 11326 w 92270"/>
                <a:gd name="connsiteY5-58" fmla="*/ 197 h 54501"/>
                <a:gd name="connsiteX0-59" fmla="*/ 7096 w 88040"/>
                <a:gd name="connsiteY0-60" fmla="*/ 197 h 54501"/>
                <a:gd name="connsiteX1-61" fmla="*/ 80838 w 88040"/>
                <a:gd name="connsiteY1-62" fmla="*/ 34610 h 54501"/>
                <a:gd name="connsiteX2-63" fmla="*/ 83296 w 88040"/>
                <a:gd name="connsiteY2-64" fmla="*/ 5113 h 54501"/>
                <a:gd name="connsiteX3-65" fmla="*/ 56257 w 88040"/>
                <a:gd name="connsiteY3-66" fmla="*/ 54274 h 54501"/>
                <a:gd name="connsiteX4-67" fmla="*/ 7096 w 88040"/>
                <a:gd name="connsiteY4-68" fmla="*/ 22320 h 54501"/>
                <a:gd name="connsiteX5-69" fmla="*/ 7096 w 88040"/>
                <a:gd name="connsiteY5-70" fmla="*/ 197 h 54501"/>
                <a:gd name="connsiteX0-71" fmla="*/ 6579 w 84329"/>
                <a:gd name="connsiteY0-72" fmla="*/ 133 h 54437"/>
                <a:gd name="connsiteX1-73" fmla="*/ 72947 w 84329"/>
                <a:gd name="connsiteY1-74" fmla="*/ 32088 h 54437"/>
                <a:gd name="connsiteX2-75" fmla="*/ 82779 w 84329"/>
                <a:gd name="connsiteY2-76" fmla="*/ 5049 h 54437"/>
                <a:gd name="connsiteX3-77" fmla="*/ 55740 w 84329"/>
                <a:gd name="connsiteY3-78" fmla="*/ 54210 h 54437"/>
                <a:gd name="connsiteX4-79" fmla="*/ 6579 w 84329"/>
                <a:gd name="connsiteY4-80" fmla="*/ 22256 h 54437"/>
                <a:gd name="connsiteX5-81" fmla="*/ 6579 w 84329"/>
                <a:gd name="connsiteY5-82" fmla="*/ 133 h 54437"/>
                <a:gd name="connsiteX0-83" fmla="*/ 5902 w 82602"/>
                <a:gd name="connsiteY0-84" fmla="*/ 197 h 54501"/>
                <a:gd name="connsiteX1-85" fmla="*/ 62437 w 82602"/>
                <a:gd name="connsiteY1-86" fmla="*/ 34610 h 54501"/>
                <a:gd name="connsiteX2-87" fmla="*/ 82102 w 82602"/>
                <a:gd name="connsiteY2-88" fmla="*/ 5113 h 54501"/>
                <a:gd name="connsiteX3-89" fmla="*/ 55063 w 82602"/>
                <a:gd name="connsiteY3-90" fmla="*/ 54274 h 54501"/>
                <a:gd name="connsiteX4-91" fmla="*/ 5902 w 82602"/>
                <a:gd name="connsiteY4-92" fmla="*/ 22320 h 54501"/>
                <a:gd name="connsiteX5-93" fmla="*/ 5902 w 82602"/>
                <a:gd name="connsiteY5-94" fmla="*/ 197 h 545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82602" h="54501">
                  <a:moveTo>
                    <a:pt x="5902" y="197"/>
                  </a:moveTo>
                  <a:cubicBezTo>
                    <a:pt x="15325" y="2245"/>
                    <a:pt x="49737" y="33791"/>
                    <a:pt x="62437" y="34610"/>
                  </a:cubicBezTo>
                  <a:cubicBezTo>
                    <a:pt x="75137" y="35429"/>
                    <a:pt x="84970" y="607"/>
                    <a:pt x="82102" y="5113"/>
                  </a:cubicBezTo>
                  <a:cubicBezTo>
                    <a:pt x="79234" y="9620"/>
                    <a:pt x="67763" y="51406"/>
                    <a:pt x="55063" y="54274"/>
                  </a:cubicBezTo>
                  <a:cubicBezTo>
                    <a:pt x="42363" y="57142"/>
                    <a:pt x="12047" y="32152"/>
                    <a:pt x="5902" y="22320"/>
                  </a:cubicBezTo>
                  <a:cubicBezTo>
                    <a:pt x="-243" y="12488"/>
                    <a:pt x="-3521" y="-1851"/>
                    <a:pt x="5902" y="197"/>
                  </a:cubicBezTo>
                  <a:close/>
                </a:path>
              </a:pathLst>
            </a:custGeom>
            <a:noFill/>
            <a:ln w="22225"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5" name="PA_库_组合 124"/>
          <p:cNvGrpSpPr/>
          <p:nvPr>
            <p:custDataLst>
              <p:tags r:id="rId1"/>
            </p:custDataLst>
          </p:nvPr>
        </p:nvGrpSpPr>
        <p:grpSpPr>
          <a:xfrm>
            <a:off x="2470887" y="5072816"/>
            <a:ext cx="4556768" cy="605935"/>
            <a:chOff x="6251141" y="5073240"/>
            <a:chExt cx="4556768" cy="605935"/>
          </a:xfrm>
        </p:grpSpPr>
        <p:grpSp>
          <p:nvGrpSpPr>
            <p:cNvPr id="126" name="组合 125"/>
            <p:cNvGrpSpPr/>
            <p:nvPr/>
          </p:nvGrpSpPr>
          <p:grpSpPr>
            <a:xfrm>
              <a:off x="6251141" y="5073240"/>
              <a:ext cx="4556768" cy="605935"/>
              <a:chOff x="5916460" y="5271234"/>
              <a:chExt cx="4556768" cy="605935"/>
            </a:xfrm>
          </p:grpSpPr>
          <p:sp>
            <p:nvSpPr>
              <p:cNvPr id="128" name="文本框 127"/>
              <p:cNvSpPr txBox="1"/>
              <p:nvPr/>
            </p:nvSpPr>
            <p:spPr>
              <a:xfrm>
                <a:off x="6826434" y="5271234"/>
                <a:ext cx="3646794"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129" name="文本框 128"/>
              <p:cNvSpPr txBox="1"/>
              <p:nvPr/>
            </p:nvSpPr>
            <p:spPr>
              <a:xfrm>
                <a:off x="5916460" y="5335970"/>
                <a:ext cx="806631" cy="461665"/>
              </a:xfrm>
              <a:prstGeom prst="rect">
                <a:avLst/>
              </a:prstGeom>
              <a:noFill/>
              <a:effectLst/>
            </p:spPr>
            <p:txBody>
              <a:bodyPr wrap="none" rtlCol="0">
                <a:spAutoFit/>
              </a:bodyPr>
              <a:lstStyle/>
              <a:p>
                <a:pPr algn="ctr"/>
                <a:r>
                  <a:rPr lang="zh-CN" altLang="en-US" sz="2400" b="1" dirty="0">
                    <a:solidFill>
                      <a:srgbClr val="697DA9"/>
                    </a:solidFill>
                    <a:latin typeface="方正静蕾简体" panose="02000000000000000000" pitchFamily="2" charset="-122"/>
                    <a:ea typeface="方正静蕾简体" panose="02000000000000000000" pitchFamily="2" charset="-122"/>
                  </a:rPr>
                  <a:t>文字</a:t>
                </a:r>
              </a:p>
            </p:txBody>
          </p:sp>
        </p:grpSp>
        <p:sp>
          <p:nvSpPr>
            <p:cNvPr id="127" name="任意多边形 126"/>
            <p:cNvSpPr/>
            <p:nvPr/>
          </p:nvSpPr>
          <p:spPr>
            <a:xfrm rot="5400000">
              <a:off x="6800524" y="5388711"/>
              <a:ext cx="540000" cy="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PA_库_组合 129"/>
          <p:cNvGrpSpPr/>
          <p:nvPr>
            <p:custDataLst>
              <p:tags r:id="rId2"/>
            </p:custDataLst>
          </p:nvPr>
        </p:nvGrpSpPr>
        <p:grpSpPr>
          <a:xfrm>
            <a:off x="2470887" y="4165991"/>
            <a:ext cx="4556768" cy="605935"/>
            <a:chOff x="6251141" y="5073240"/>
            <a:chExt cx="4556768" cy="605935"/>
          </a:xfrm>
        </p:grpSpPr>
        <p:grpSp>
          <p:nvGrpSpPr>
            <p:cNvPr id="131" name="组合 130"/>
            <p:cNvGrpSpPr/>
            <p:nvPr/>
          </p:nvGrpSpPr>
          <p:grpSpPr>
            <a:xfrm>
              <a:off x="6251141" y="5073240"/>
              <a:ext cx="4556768" cy="605935"/>
              <a:chOff x="5916460" y="5271234"/>
              <a:chExt cx="4556768" cy="605935"/>
            </a:xfrm>
          </p:grpSpPr>
          <p:sp>
            <p:nvSpPr>
              <p:cNvPr id="133" name="文本框 132"/>
              <p:cNvSpPr txBox="1"/>
              <p:nvPr/>
            </p:nvSpPr>
            <p:spPr>
              <a:xfrm>
                <a:off x="6826434" y="5271234"/>
                <a:ext cx="3646794"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134" name="文本框 133"/>
              <p:cNvSpPr txBox="1"/>
              <p:nvPr/>
            </p:nvSpPr>
            <p:spPr>
              <a:xfrm>
                <a:off x="5916460" y="5335970"/>
                <a:ext cx="806631" cy="461665"/>
              </a:xfrm>
              <a:prstGeom prst="rect">
                <a:avLst/>
              </a:prstGeom>
              <a:noFill/>
              <a:effectLst/>
            </p:spPr>
            <p:txBody>
              <a:bodyPr wrap="none" rtlCol="0">
                <a:spAutoFit/>
              </a:bodyPr>
              <a:lstStyle/>
              <a:p>
                <a:pPr algn="ctr"/>
                <a:r>
                  <a:rPr lang="zh-CN" altLang="en-US" sz="2400" b="1" dirty="0">
                    <a:solidFill>
                      <a:srgbClr val="697DA9"/>
                    </a:solidFill>
                    <a:latin typeface="方正静蕾简体" panose="02000000000000000000" pitchFamily="2" charset="-122"/>
                    <a:ea typeface="方正静蕾简体" panose="02000000000000000000" pitchFamily="2" charset="-122"/>
                  </a:rPr>
                  <a:t>文字</a:t>
                </a:r>
              </a:p>
            </p:txBody>
          </p:sp>
        </p:grpSp>
        <p:sp>
          <p:nvSpPr>
            <p:cNvPr id="132" name="任意多边形 131"/>
            <p:cNvSpPr/>
            <p:nvPr/>
          </p:nvSpPr>
          <p:spPr>
            <a:xfrm rot="5400000">
              <a:off x="6800524" y="5388711"/>
              <a:ext cx="540000" cy="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PA_库_组合 134"/>
          <p:cNvGrpSpPr/>
          <p:nvPr>
            <p:custDataLst>
              <p:tags r:id="rId3"/>
            </p:custDataLst>
          </p:nvPr>
        </p:nvGrpSpPr>
        <p:grpSpPr>
          <a:xfrm>
            <a:off x="2470887" y="3259166"/>
            <a:ext cx="4556768" cy="605935"/>
            <a:chOff x="6251141" y="5073240"/>
            <a:chExt cx="4556768" cy="605935"/>
          </a:xfrm>
        </p:grpSpPr>
        <p:grpSp>
          <p:nvGrpSpPr>
            <p:cNvPr id="136" name="组合 135"/>
            <p:cNvGrpSpPr/>
            <p:nvPr/>
          </p:nvGrpSpPr>
          <p:grpSpPr>
            <a:xfrm>
              <a:off x="6251141" y="5073240"/>
              <a:ext cx="4556768" cy="605935"/>
              <a:chOff x="5916460" y="5271234"/>
              <a:chExt cx="4556768" cy="605935"/>
            </a:xfrm>
          </p:grpSpPr>
          <p:sp>
            <p:nvSpPr>
              <p:cNvPr id="138" name="文本框 137"/>
              <p:cNvSpPr txBox="1"/>
              <p:nvPr/>
            </p:nvSpPr>
            <p:spPr>
              <a:xfrm>
                <a:off x="6826434" y="5271234"/>
                <a:ext cx="3646794"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139" name="文本框 138"/>
              <p:cNvSpPr txBox="1"/>
              <p:nvPr/>
            </p:nvSpPr>
            <p:spPr>
              <a:xfrm>
                <a:off x="5916460" y="5335970"/>
                <a:ext cx="806631" cy="461665"/>
              </a:xfrm>
              <a:prstGeom prst="rect">
                <a:avLst/>
              </a:prstGeom>
              <a:noFill/>
              <a:effectLst/>
            </p:spPr>
            <p:txBody>
              <a:bodyPr wrap="none" rtlCol="0">
                <a:spAutoFit/>
              </a:bodyPr>
              <a:lstStyle/>
              <a:p>
                <a:pPr algn="ctr"/>
                <a:r>
                  <a:rPr lang="zh-CN" altLang="en-US" sz="2400" b="1" dirty="0">
                    <a:solidFill>
                      <a:srgbClr val="697DA9"/>
                    </a:solidFill>
                    <a:latin typeface="方正静蕾简体" panose="02000000000000000000" pitchFamily="2" charset="-122"/>
                    <a:ea typeface="方正静蕾简体" panose="02000000000000000000" pitchFamily="2" charset="-122"/>
                  </a:rPr>
                  <a:t>文字</a:t>
                </a:r>
              </a:p>
            </p:txBody>
          </p:sp>
        </p:grpSp>
        <p:sp>
          <p:nvSpPr>
            <p:cNvPr id="137" name="任意多边形 136"/>
            <p:cNvSpPr/>
            <p:nvPr/>
          </p:nvSpPr>
          <p:spPr>
            <a:xfrm rot="5400000">
              <a:off x="6800524" y="5388711"/>
              <a:ext cx="540000" cy="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PA_库_组合 139"/>
          <p:cNvGrpSpPr/>
          <p:nvPr>
            <p:custDataLst>
              <p:tags r:id="rId4"/>
            </p:custDataLst>
          </p:nvPr>
        </p:nvGrpSpPr>
        <p:grpSpPr>
          <a:xfrm>
            <a:off x="2470887" y="2352341"/>
            <a:ext cx="4556768" cy="605935"/>
            <a:chOff x="6251141" y="5073240"/>
            <a:chExt cx="4556768" cy="605935"/>
          </a:xfrm>
        </p:grpSpPr>
        <p:grpSp>
          <p:nvGrpSpPr>
            <p:cNvPr id="141" name="组合 140"/>
            <p:cNvGrpSpPr/>
            <p:nvPr/>
          </p:nvGrpSpPr>
          <p:grpSpPr>
            <a:xfrm>
              <a:off x="6251141" y="5073240"/>
              <a:ext cx="4556768" cy="605935"/>
              <a:chOff x="5916460" y="5271234"/>
              <a:chExt cx="4556768" cy="605935"/>
            </a:xfrm>
          </p:grpSpPr>
          <p:sp>
            <p:nvSpPr>
              <p:cNvPr id="143" name="文本框 142"/>
              <p:cNvSpPr txBox="1"/>
              <p:nvPr/>
            </p:nvSpPr>
            <p:spPr>
              <a:xfrm>
                <a:off x="6826434" y="5271234"/>
                <a:ext cx="3646794"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144" name="文本框 143"/>
              <p:cNvSpPr txBox="1"/>
              <p:nvPr/>
            </p:nvSpPr>
            <p:spPr>
              <a:xfrm>
                <a:off x="5916460" y="5335970"/>
                <a:ext cx="806631" cy="461665"/>
              </a:xfrm>
              <a:prstGeom prst="rect">
                <a:avLst/>
              </a:prstGeom>
              <a:noFill/>
              <a:effectLst/>
            </p:spPr>
            <p:txBody>
              <a:bodyPr wrap="none" rtlCol="0">
                <a:spAutoFit/>
              </a:bodyPr>
              <a:lstStyle/>
              <a:p>
                <a:pPr algn="ctr"/>
                <a:r>
                  <a:rPr lang="zh-CN" altLang="en-US" sz="2400" b="1" dirty="0">
                    <a:solidFill>
                      <a:srgbClr val="697DA9"/>
                    </a:solidFill>
                    <a:latin typeface="方正静蕾简体" panose="02000000000000000000" pitchFamily="2" charset="-122"/>
                    <a:ea typeface="方正静蕾简体" panose="02000000000000000000" pitchFamily="2" charset="-122"/>
                  </a:rPr>
                  <a:t>文字</a:t>
                </a:r>
              </a:p>
            </p:txBody>
          </p:sp>
        </p:grpSp>
        <p:sp>
          <p:nvSpPr>
            <p:cNvPr id="142" name="任意多边形 141"/>
            <p:cNvSpPr/>
            <p:nvPr/>
          </p:nvSpPr>
          <p:spPr>
            <a:xfrm rot="5400000">
              <a:off x="6800524" y="5388711"/>
              <a:ext cx="540000" cy="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14391" y="2229803"/>
            <a:ext cx="3437295" cy="3437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1000"/>
                                        <p:tgtEl>
                                          <p:spTgt spid="125"/>
                                        </p:tgtEl>
                                      </p:cBhvr>
                                    </p:animEffect>
                                  </p:childTnLst>
                                </p:cTn>
                              </p:par>
                              <p:par>
                                <p:cTn id="8" presetID="22" presetClass="entr" presetSubtype="8" fill="hold" nodeType="withEffect">
                                  <p:stCondLst>
                                    <p:cond delay="250"/>
                                  </p:stCondLst>
                                  <p:childTnLst>
                                    <p:set>
                                      <p:cBhvr>
                                        <p:cTn id="9" dur="1" fill="hold">
                                          <p:stCondLst>
                                            <p:cond delay="0"/>
                                          </p:stCondLst>
                                        </p:cTn>
                                        <p:tgtEl>
                                          <p:spTgt spid="130"/>
                                        </p:tgtEl>
                                        <p:attrNameLst>
                                          <p:attrName>style.visibility</p:attrName>
                                        </p:attrNameLst>
                                      </p:cBhvr>
                                      <p:to>
                                        <p:strVal val="visible"/>
                                      </p:to>
                                    </p:set>
                                    <p:animEffect transition="in" filter="wipe(left)">
                                      <p:cBhvr>
                                        <p:cTn id="10" dur="1000"/>
                                        <p:tgtEl>
                                          <p:spTgt spid="130"/>
                                        </p:tgtEl>
                                      </p:cBhvr>
                                    </p:animEffect>
                                  </p:childTnLst>
                                </p:cTn>
                              </p:par>
                              <p:par>
                                <p:cTn id="11" presetID="22" presetClass="entr" presetSubtype="8" fill="hold" nodeType="withEffect">
                                  <p:stCondLst>
                                    <p:cond delay="250"/>
                                  </p:stCondLst>
                                  <p:childTnLst>
                                    <p:set>
                                      <p:cBhvr>
                                        <p:cTn id="12" dur="1" fill="hold">
                                          <p:stCondLst>
                                            <p:cond delay="0"/>
                                          </p:stCondLst>
                                        </p:cTn>
                                        <p:tgtEl>
                                          <p:spTgt spid="135"/>
                                        </p:tgtEl>
                                        <p:attrNameLst>
                                          <p:attrName>style.visibility</p:attrName>
                                        </p:attrNameLst>
                                      </p:cBhvr>
                                      <p:to>
                                        <p:strVal val="visible"/>
                                      </p:to>
                                    </p:set>
                                    <p:animEffect transition="in" filter="wipe(left)">
                                      <p:cBhvr>
                                        <p:cTn id="13" dur="1000"/>
                                        <p:tgtEl>
                                          <p:spTgt spid="135"/>
                                        </p:tgtEl>
                                      </p:cBhvr>
                                    </p:animEffect>
                                  </p:childTnLst>
                                </p:cTn>
                              </p:par>
                              <p:par>
                                <p:cTn id="14" presetID="22" presetClass="entr" presetSubtype="8" fill="hold" nodeType="withEffect">
                                  <p:stCondLst>
                                    <p:cond delay="250"/>
                                  </p:stCondLst>
                                  <p:childTnLst>
                                    <p:set>
                                      <p:cBhvr>
                                        <p:cTn id="15" dur="1" fill="hold">
                                          <p:stCondLst>
                                            <p:cond delay="0"/>
                                          </p:stCondLst>
                                        </p:cTn>
                                        <p:tgtEl>
                                          <p:spTgt spid="140"/>
                                        </p:tgtEl>
                                        <p:attrNameLst>
                                          <p:attrName>style.visibility</p:attrName>
                                        </p:attrNameLst>
                                      </p:cBhvr>
                                      <p:to>
                                        <p:strVal val="visible"/>
                                      </p:to>
                                    </p:set>
                                    <p:animEffect transition="in" filter="wipe(left)">
                                      <p:cBhvr>
                                        <p:cTn id="16"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l="5650" r="5415"/>
          <a:stretch>
            <a:fillRect/>
          </a:stretch>
        </p:blipFill>
        <p:spPr>
          <a:xfrm>
            <a:off x="12032" y="0"/>
            <a:ext cx="12200021" cy="6858000"/>
          </a:xfrm>
          <a:prstGeom prst="rect">
            <a:avLst/>
          </a:prstGeom>
        </p:spPr>
      </p:pic>
      <p:sp>
        <p:nvSpPr>
          <p:cNvPr id="4" name="PA_库_椭圆 3"/>
          <p:cNvSpPr/>
          <p:nvPr>
            <p:custDataLst>
              <p:tags r:id="rId1"/>
            </p:custDataLst>
          </p:nvPr>
        </p:nvSpPr>
        <p:spPr>
          <a:xfrm>
            <a:off x="7267073" y="1429058"/>
            <a:ext cx="4158916" cy="4158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A_库_图片 2"/>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flipH="1">
            <a:off x="7066547" y="1032015"/>
            <a:ext cx="4359442" cy="4359442"/>
          </a:xfrm>
          <a:prstGeom prst="rect">
            <a:avLst/>
          </a:prstGeom>
        </p:spPr>
      </p:pic>
      <p:sp>
        <p:nvSpPr>
          <p:cNvPr id="6" name="PA_库_文本框 5"/>
          <p:cNvSpPr txBox="1"/>
          <p:nvPr>
            <p:custDataLst>
              <p:tags r:id="rId3"/>
            </p:custDataLst>
          </p:nvPr>
        </p:nvSpPr>
        <p:spPr>
          <a:xfrm>
            <a:off x="1768041" y="2857793"/>
            <a:ext cx="5572359" cy="707886"/>
          </a:xfrm>
          <a:prstGeom prst="rect">
            <a:avLst/>
          </a:prstGeom>
          <a:noFill/>
        </p:spPr>
        <p:txBody>
          <a:bodyPr wrap="none" rtlCol="0">
            <a:spAutoFit/>
          </a:bodyPr>
          <a:lstStyle/>
          <a:p>
            <a:r>
              <a:rPr lang="en-US" altLang="zh-CN" sz="4000" b="1" dirty="0">
                <a:latin typeface="方正静蕾简体" panose="02000000000000000000" pitchFamily="2" charset="-122"/>
                <a:ea typeface="方正静蕾简体" panose="02000000000000000000" pitchFamily="2" charset="-122"/>
              </a:rPr>
              <a:t>3.</a:t>
            </a:r>
            <a:r>
              <a:rPr lang="zh-CN" altLang="en-US" sz="4000" b="1" dirty="0">
                <a:latin typeface="方正静蕾简体" panose="02000000000000000000" pitchFamily="2" charset="-122"/>
                <a:ea typeface="方正静蕾简体" panose="02000000000000000000" pitchFamily="2" charset="-122"/>
              </a:rPr>
              <a:t>我是你们的朋友小恐龙</a:t>
            </a:r>
            <a:endParaRPr lang="zh-CN" altLang="en-US" sz="20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sp>
        <p:nvSpPr>
          <p:cNvPr id="7" name="PA_库_文本框 6"/>
          <p:cNvSpPr txBox="1"/>
          <p:nvPr>
            <p:custDataLst>
              <p:tags r:id="rId4"/>
            </p:custDataLst>
          </p:nvPr>
        </p:nvSpPr>
        <p:spPr>
          <a:xfrm>
            <a:off x="2879689" y="3565679"/>
            <a:ext cx="2646878"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静蕾简体" panose="02000000000000000000" pitchFamily="2" charset="-122"/>
                <a:ea typeface="方正静蕾简体" panose="02000000000000000000" pitchFamily="2" charset="-122"/>
              </a:rPr>
              <a:t>和我们一起去玩耍</a:t>
            </a:r>
          </a:p>
        </p:txBody>
      </p:sp>
      <p:sp>
        <p:nvSpPr>
          <p:cNvPr id="8" name="PA_库_任意多边形 7"/>
          <p:cNvSpPr/>
          <p:nvPr>
            <p:custDataLst>
              <p:tags r:id="rId5"/>
            </p:custDataLst>
          </p:nvPr>
        </p:nvSpPr>
        <p:spPr>
          <a:xfrm>
            <a:off x="2101215" y="3179848"/>
            <a:ext cx="5105400" cy="385831"/>
          </a:xfrm>
          <a:custGeom>
            <a:avLst/>
            <a:gdLst>
              <a:gd name="connsiteX0" fmla="*/ 0 w 3886200"/>
              <a:gd name="connsiteY0" fmla="*/ 169262 h 169262"/>
              <a:gd name="connsiteX1" fmla="*/ 1106905 w 3886200"/>
              <a:gd name="connsiteY1" fmla="*/ 133168 h 169262"/>
              <a:gd name="connsiteX2" fmla="*/ 2731168 w 3886200"/>
              <a:gd name="connsiteY2" fmla="*/ 145199 h 169262"/>
              <a:gd name="connsiteX3" fmla="*/ 3693695 w 3886200"/>
              <a:gd name="connsiteY3" fmla="*/ 820 h 169262"/>
              <a:gd name="connsiteX4" fmla="*/ 3886200 w 3886200"/>
              <a:gd name="connsiteY4" fmla="*/ 97073 h 16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69262">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4*#ppt_w"/>
                                          </p:val>
                                        </p:tav>
                                        <p:tav tm="100000">
                                          <p:val>
                                            <p:strVal val="#ppt_w"/>
                                          </p:val>
                                        </p:tav>
                                      </p:tavLst>
                                    </p:anim>
                                    <p:anim calcmode="lin" valueType="num">
                                      <p:cBhvr>
                                        <p:cTn id="12" dur="500" fill="hold"/>
                                        <p:tgtEl>
                                          <p:spTgt spid="3"/>
                                        </p:tgtEl>
                                        <p:attrNameLst>
                                          <p:attrName>ppt_h</p:attrName>
                                        </p:attrNameLst>
                                      </p:cBhvr>
                                      <p:tavLst>
                                        <p:tav tm="0">
                                          <p:val>
                                            <p:strVal val="4/3*#ppt_h"/>
                                          </p:val>
                                        </p:tav>
                                        <p:tav tm="100000">
                                          <p:val>
                                            <p:strVal val="#ppt_h"/>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0-#ppt_w/2"/>
                                          </p:val>
                                        </p:tav>
                                        <p:tav tm="100000">
                                          <p:val>
                                            <p:strVal val="#ppt_x"/>
                                          </p:val>
                                        </p:tav>
                                      </p:tavLst>
                                    </p:anim>
                                    <p:anim calcmode="lin" valueType="num">
                                      <p:cBhvr additive="base">
                                        <p:cTn id="16" dur="1500" fill="hold"/>
                                        <p:tgtEl>
                                          <p:spTgt spid="6"/>
                                        </p:tgtEl>
                                        <p:attrNameLst>
                                          <p:attrName>ppt_y</p:attrName>
                                        </p:attrNameLst>
                                      </p:cBhvr>
                                      <p:tavLst>
                                        <p:tav tm="0">
                                          <p:val>
                                            <p:strVal val="#ppt_y"/>
                                          </p:val>
                                        </p:tav>
                                        <p:tav tm="100000">
                                          <p:val>
                                            <p:strVal val="#ppt_y"/>
                                          </p:val>
                                        </p:tav>
                                      </p:tavLst>
                                    </p:anim>
                                    <p:set>
                                      <p:cBhvr>
                                        <p:cTn id="17" dur="1" fill="hold">
                                          <p:stCondLst>
                                            <p:cond delay="0"/>
                                          </p:stCondLst>
                                        </p:cTn>
                                        <p:tgtEl>
                                          <p:spTgt spid="6"/>
                                        </p:tgtEl>
                                        <p:attrNameLst>
                                          <p:attrName>style.visibility</p:attrName>
                                        </p:attrNameLst>
                                      </p:cBhvr>
                                      <p:to>
                                        <p:strVal val="visible"/>
                                      </p:to>
                                    </p:set>
                                    <p:anim to="" calcmode="lin" valueType="num">
                                      <p:cBhvr>
                                        <p:cTn id="18"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20" dur="1500">
                                          <p:stCondLst>
                                            <p:cond delay="0"/>
                                          </p:stCondLst>
                                        </p:cTn>
                                        <p:tgtEl>
                                          <p:spTgt spid="6"/>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500" fill="hold"/>
                                        <p:tgtEl>
                                          <p:spTgt spid="7"/>
                                        </p:tgtEl>
                                        <p:attrNameLst>
                                          <p:attrName>ppt_x</p:attrName>
                                        </p:attrNameLst>
                                      </p:cBhvr>
                                      <p:tavLst>
                                        <p:tav tm="0">
                                          <p:val>
                                            <p:strVal val="0-#ppt_w/2"/>
                                          </p:val>
                                        </p:tav>
                                        <p:tav tm="100000">
                                          <p:val>
                                            <p:strVal val="#ppt_x"/>
                                          </p:val>
                                        </p:tav>
                                      </p:tavLst>
                                    </p:anim>
                                    <p:anim calcmode="lin" valueType="num">
                                      <p:cBhvr additive="base">
                                        <p:cTn id="24" dur="1500" fill="hold"/>
                                        <p:tgtEl>
                                          <p:spTgt spid="7"/>
                                        </p:tgtEl>
                                        <p:attrNameLst>
                                          <p:attrName>ppt_y</p:attrName>
                                        </p:attrNameLst>
                                      </p:cBhvr>
                                      <p:tavLst>
                                        <p:tav tm="0">
                                          <p:val>
                                            <p:strVal val="#ppt_y"/>
                                          </p:val>
                                        </p:tav>
                                        <p:tav tm="100000">
                                          <p:val>
                                            <p:strVal val="#ppt_y"/>
                                          </p:val>
                                        </p:tav>
                                      </p:tavLst>
                                    </p:anim>
                                    <p:set>
                                      <p:cBhvr>
                                        <p:cTn id="25" dur="1" fill="hold">
                                          <p:stCondLst>
                                            <p:cond delay="0"/>
                                          </p:stCondLst>
                                        </p:cTn>
                                        <p:tgtEl>
                                          <p:spTgt spid="7"/>
                                        </p:tgtEl>
                                        <p:attrNameLst>
                                          <p:attrName>style.visibility</p:attrName>
                                        </p:attrNameLst>
                                      </p:cBhvr>
                                      <p:to>
                                        <p:strVal val="visible"/>
                                      </p:to>
                                    </p:set>
                                    <p:anim to="" calcmode="lin" valueType="num">
                                      <p:cBhvr>
                                        <p:cTn id="26" dur="1500" fill="hold">
                                          <p:stCondLst>
                                            <p:cond delay="0"/>
                                          </p:stCondLst>
                                        </p:cTn>
                                        <p:tgtEl>
                                          <p:spTgt spid="7"/>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7"/>
                                        </p:tgtEl>
                                        <p:attrNameLst>
                                          <p:attrName>ppt_h</p:attrName>
                                        </p:attrNameLst>
                                      </p:cBhvr>
                                      <p:tavLst>
                                        <p:tav tm="0">
                                          <p:val>
                                            <p:fltVal val="0"/>
                                          </p:val>
                                        </p:tav>
                                        <p:tav tm="100000">
                                          <p:val>
                                            <p:strVal val="#ppt_h"/>
                                          </p:val>
                                        </p:tav>
                                      </p:tavLst>
                                    </p:anim>
                                    <p:animEffect filter="fade">
                                      <p:cBhvr>
                                        <p:cTn id="28" dur="1500">
                                          <p:stCondLst>
                                            <p:cond delay="0"/>
                                          </p:stCondLst>
                                        </p:cTn>
                                        <p:tgtEl>
                                          <p:spTgt spid="7"/>
                                        </p:tgtEl>
                                      </p:cBhvr>
                                    </p:animEffect>
                                  </p:childTnLst>
                                </p:cTn>
                              </p:par>
                              <p:par>
                                <p:cTn id="29" presetID="2" presetClass="entr" presetSubtype="8" decel="100000" fill="hold" grpId="0" nodeType="withEffect" nodePh="1">
                                  <p:stCondLst>
                                    <p:cond delay="250"/>
                                  </p:stCondLst>
                                  <p:endCondLst>
                                    <p:cond evt="begin" delay="0">
                                      <p:tn val="29"/>
                                    </p:cond>
                                  </p:endCondLst>
                                  <p:childTnLst>
                                    <p:set>
                                      <p:cBhvr>
                                        <p:cTn id="30"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31" dur="1500" fill="hold"/>
                                        <p:tgtEl>
                                          <p:spTgt spid="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8">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8">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8">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8">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utoUpdateAnimBg="0"/>
      <p:bldP spid="7" grpId="0" autoUpdateAnimBg="0"/>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11"/>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11"/>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11"/>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grpSp>
        <p:nvGrpSpPr>
          <p:cNvPr id="92" name="PA_库_组合 91"/>
          <p:cNvGrpSpPr/>
          <p:nvPr>
            <p:custDataLst>
              <p:tags r:id="rId1"/>
            </p:custDataLst>
          </p:nvPr>
        </p:nvGrpSpPr>
        <p:grpSpPr>
          <a:xfrm>
            <a:off x="8370694" y="1887066"/>
            <a:ext cx="2918185" cy="1410309"/>
            <a:chOff x="8339245" y="3941903"/>
            <a:chExt cx="2918185" cy="1410309"/>
          </a:xfrm>
        </p:grpSpPr>
        <p:sp>
          <p:nvSpPr>
            <p:cNvPr id="93" name="文本框 92"/>
            <p:cNvSpPr txBox="1"/>
            <p:nvPr/>
          </p:nvSpPr>
          <p:spPr>
            <a:xfrm>
              <a:off x="8339245" y="4451966"/>
              <a:ext cx="2918185" cy="900246"/>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94" name="文本框 93"/>
            <p:cNvSpPr txBox="1"/>
            <p:nvPr/>
          </p:nvSpPr>
          <p:spPr>
            <a:xfrm>
              <a:off x="8343928" y="3941903"/>
              <a:ext cx="1085554" cy="584775"/>
            </a:xfrm>
            <a:prstGeom prst="rect">
              <a:avLst/>
            </a:prstGeom>
            <a:noFill/>
            <a:effectLst/>
          </p:spPr>
          <p:txBody>
            <a:bodyPr wrap="none" rtlCol="0">
              <a:spAutoFit/>
            </a:bodyPr>
            <a:lstStyle/>
            <a:p>
              <a:pPr algn="ctr"/>
              <a:r>
                <a:rPr lang="en-US" altLang="zh-CN" sz="3200" b="1" dirty="0">
                  <a:solidFill>
                    <a:srgbClr val="697DA9"/>
                  </a:solidFill>
                  <a:latin typeface="方正静蕾简体" panose="02000000000000000000" pitchFamily="2" charset="-122"/>
                  <a:ea typeface="方正静蕾简体" panose="02000000000000000000" pitchFamily="2" charset="-122"/>
                </a:rPr>
                <a:t>PLAN B</a:t>
              </a:r>
              <a:endParaRPr lang="zh-CN" altLang="en-US" sz="3200" b="1" dirty="0">
                <a:solidFill>
                  <a:srgbClr val="697DA9"/>
                </a:solidFill>
                <a:latin typeface="方正静蕾简体" panose="02000000000000000000" pitchFamily="2" charset="-122"/>
                <a:ea typeface="方正静蕾简体" panose="02000000000000000000" pitchFamily="2" charset="-122"/>
              </a:endParaRPr>
            </a:p>
          </p:txBody>
        </p:sp>
      </p:grpSp>
      <p:grpSp>
        <p:nvGrpSpPr>
          <p:cNvPr id="95" name="PA_库_组合 94"/>
          <p:cNvGrpSpPr/>
          <p:nvPr>
            <p:custDataLst>
              <p:tags r:id="rId2"/>
            </p:custDataLst>
          </p:nvPr>
        </p:nvGrpSpPr>
        <p:grpSpPr>
          <a:xfrm>
            <a:off x="1934958" y="3094737"/>
            <a:ext cx="2918185" cy="1419319"/>
            <a:chOff x="8339245" y="3932893"/>
            <a:chExt cx="2918185" cy="1419319"/>
          </a:xfrm>
        </p:grpSpPr>
        <p:sp>
          <p:nvSpPr>
            <p:cNvPr id="96" name="文本框 95"/>
            <p:cNvSpPr txBox="1"/>
            <p:nvPr/>
          </p:nvSpPr>
          <p:spPr>
            <a:xfrm>
              <a:off x="8339245" y="4451966"/>
              <a:ext cx="2918185" cy="900246"/>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97" name="文本框 96"/>
            <p:cNvSpPr txBox="1"/>
            <p:nvPr/>
          </p:nvSpPr>
          <p:spPr>
            <a:xfrm>
              <a:off x="10084219" y="3932893"/>
              <a:ext cx="1096775" cy="584775"/>
            </a:xfrm>
            <a:prstGeom prst="rect">
              <a:avLst/>
            </a:prstGeom>
            <a:noFill/>
            <a:effectLst/>
          </p:spPr>
          <p:txBody>
            <a:bodyPr wrap="none" rtlCol="0">
              <a:spAutoFit/>
            </a:bodyPr>
            <a:lstStyle/>
            <a:p>
              <a:pPr algn="ctr"/>
              <a:r>
                <a:rPr lang="en-US" altLang="zh-CN" sz="3200" b="1" dirty="0">
                  <a:solidFill>
                    <a:srgbClr val="697DA9"/>
                  </a:solidFill>
                  <a:latin typeface="方正静蕾简体" panose="02000000000000000000" pitchFamily="2" charset="-122"/>
                  <a:ea typeface="方正静蕾简体" panose="02000000000000000000" pitchFamily="2" charset="-122"/>
                </a:rPr>
                <a:t>PLAN A</a:t>
              </a:r>
              <a:endParaRPr lang="zh-CN" altLang="en-US" sz="3200" b="1" dirty="0">
                <a:solidFill>
                  <a:srgbClr val="697DA9"/>
                </a:solidFill>
                <a:latin typeface="方正静蕾简体" panose="02000000000000000000" pitchFamily="2" charset="-122"/>
                <a:ea typeface="方正静蕾简体" panose="02000000000000000000" pitchFamily="2" charset="-122"/>
              </a:endParaRPr>
            </a:p>
          </p:txBody>
        </p:sp>
      </p:grpSp>
      <p:sp>
        <p:nvSpPr>
          <p:cNvPr id="98" name="PA_库_任意多边形 97"/>
          <p:cNvSpPr/>
          <p:nvPr>
            <p:custDataLst>
              <p:tags r:id="rId3"/>
            </p:custDataLst>
          </p:nvPr>
        </p:nvSpPr>
        <p:spPr>
          <a:xfrm>
            <a:off x="7020136" y="2179453"/>
            <a:ext cx="1272814" cy="717920"/>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127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PA_库_任意多边形 98"/>
          <p:cNvSpPr/>
          <p:nvPr>
            <p:custDataLst>
              <p:tags r:id="rId4"/>
            </p:custDataLst>
          </p:nvPr>
        </p:nvSpPr>
        <p:spPr>
          <a:xfrm flipH="1">
            <a:off x="4892010" y="3351215"/>
            <a:ext cx="900059" cy="553562"/>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127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PA_库_组合 99"/>
          <p:cNvGrpSpPr/>
          <p:nvPr>
            <p:custDataLst>
              <p:tags r:id="rId5"/>
            </p:custDataLst>
          </p:nvPr>
        </p:nvGrpSpPr>
        <p:grpSpPr>
          <a:xfrm>
            <a:off x="8363355" y="4201268"/>
            <a:ext cx="2206220" cy="1410309"/>
            <a:chOff x="8331906" y="3941903"/>
            <a:chExt cx="2206220" cy="1410309"/>
          </a:xfrm>
        </p:grpSpPr>
        <p:sp>
          <p:nvSpPr>
            <p:cNvPr id="101" name="文本框 100"/>
            <p:cNvSpPr txBox="1"/>
            <p:nvPr/>
          </p:nvSpPr>
          <p:spPr>
            <a:xfrm>
              <a:off x="8339245" y="4451966"/>
              <a:ext cx="2198881" cy="900246"/>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102" name="文本框 101"/>
            <p:cNvSpPr txBox="1"/>
            <p:nvPr/>
          </p:nvSpPr>
          <p:spPr>
            <a:xfrm>
              <a:off x="8331906" y="3941903"/>
              <a:ext cx="1109599" cy="584775"/>
            </a:xfrm>
            <a:prstGeom prst="rect">
              <a:avLst/>
            </a:prstGeom>
            <a:noFill/>
            <a:effectLst/>
          </p:spPr>
          <p:txBody>
            <a:bodyPr wrap="none" rtlCol="0">
              <a:spAutoFit/>
            </a:bodyPr>
            <a:lstStyle/>
            <a:p>
              <a:pPr algn="ctr"/>
              <a:r>
                <a:rPr lang="en-US" altLang="zh-CN" sz="3200" b="1" dirty="0">
                  <a:solidFill>
                    <a:srgbClr val="697DA9"/>
                  </a:solidFill>
                  <a:latin typeface="方正静蕾简体" panose="02000000000000000000" pitchFamily="2" charset="-122"/>
                  <a:ea typeface="方正静蕾简体" panose="02000000000000000000" pitchFamily="2" charset="-122"/>
                </a:rPr>
                <a:t>PLAN C</a:t>
              </a:r>
              <a:endParaRPr lang="zh-CN" altLang="en-US" sz="3200" b="1" dirty="0">
                <a:solidFill>
                  <a:srgbClr val="697DA9"/>
                </a:solidFill>
                <a:latin typeface="方正静蕾简体" panose="02000000000000000000" pitchFamily="2" charset="-122"/>
                <a:ea typeface="方正静蕾简体" panose="02000000000000000000" pitchFamily="2" charset="-122"/>
              </a:endParaRPr>
            </a:p>
          </p:txBody>
        </p:sp>
      </p:grpSp>
      <p:sp>
        <p:nvSpPr>
          <p:cNvPr id="103" name="PA_库_任意多边形 102"/>
          <p:cNvSpPr/>
          <p:nvPr>
            <p:custDataLst>
              <p:tags r:id="rId6"/>
            </p:custDataLst>
          </p:nvPr>
        </p:nvSpPr>
        <p:spPr>
          <a:xfrm>
            <a:off x="6730337" y="4487285"/>
            <a:ext cx="1562613" cy="408569"/>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 name="connsiteX0-1" fmla="*/ 836909 w 836909"/>
              <a:gd name="connsiteY0-2" fmla="*/ 0 h 852407"/>
              <a:gd name="connsiteX1-3" fmla="*/ 635431 w 836909"/>
              <a:gd name="connsiteY1-4" fmla="*/ 0 h 852407"/>
              <a:gd name="connsiteX2-5" fmla="*/ 528032 w 836909"/>
              <a:gd name="connsiteY2-6" fmla="*/ 852407 h 852407"/>
              <a:gd name="connsiteX3-7" fmla="*/ 0 w 836909"/>
              <a:gd name="connsiteY3-8" fmla="*/ 852407 h 852407"/>
              <a:gd name="connsiteX0-9" fmla="*/ 836909 w 836909"/>
              <a:gd name="connsiteY0-10" fmla="*/ 4254 h 856661"/>
              <a:gd name="connsiteX1-11" fmla="*/ 530181 w 836909"/>
              <a:gd name="connsiteY1-12" fmla="*/ 0 h 856661"/>
              <a:gd name="connsiteX2-13" fmla="*/ 528032 w 836909"/>
              <a:gd name="connsiteY2-14" fmla="*/ 856661 h 856661"/>
              <a:gd name="connsiteX3-15" fmla="*/ 0 w 836909"/>
              <a:gd name="connsiteY3-16" fmla="*/ 856661 h 856661"/>
            </a:gdLst>
            <a:ahLst/>
            <a:cxnLst>
              <a:cxn ang="0">
                <a:pos x="connsiteX0-1" y="connsiteY0-2"/>
              </a:cxn>
              <a:cxn ang="0">
                <a:pos x="connsiteX1-3" y="connsiteY1-4"/>
              </a:cxn>
              <a:cxn ang="0">
                <a:pos x="connsiteX2-5" y="connsiteY2-6"/>
              </a:cxn>
              <a:cxn ang="0">
                <a:pos x="connsiteX3-7" y="connsiteY3-8"/>
              </a:cxn>
            </a:cxnLst>
            <a:rect l="l" t="t" r="r" b="b"/>
            <a:pathLst>
              <a:path w="836909" h="856661">
                <a:moveTo>
                  <a:pt x="836909" y="4254"/>
                </a:moveTo>
                <a:lnTo>
                  <a:pt x="530181" y="0"/>
                </a:lnTo>
                <a:cubicBezTo>
                  <a:pt x="529465" y="285554"/>
                  <a:pt x="528748" y="571107"/>
                  <a:pt x="528032" y="856661"/>
                </a:cubicBezTo>
                <a:lnTo>
                  <a:pt x="0" y="856661"/>
                </a:lnTo>
              </a:path>
            </a:pathLst>
          </a:custGeom>
          <a:noFill/>
          <a:ln w="127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A_库_图片 1"/>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4539980" y="1319343"/>
            <a:ext cx="4116274" cy="41162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2" presetClass="entr" presetSubtype="8" fill="hold" nodeType="withEffect">
                                  <p:stCondLst>
                                    <p:cond delay="250"/>
                                  </p:stCondLst>
                                  <p:childTnLst>
                                    <p:set>
                                      <p:cBhvr>
                                        <p:cTn id="10" dur="1" fill="hold">
                                          <p:stCondLst>
                                            <p:cond delay="0"/>
                                          </p:stCondLst>
                                        </p:cTn>
                                        <p:tgtEl>
                                          <p:spTgt spid="92"/>
                                        </p:tgtEl>
                                        <p:attrNameLst>
                                          <p:attrName>style.visibility</p:attrName>
                                        </p:attrNameLst>
                                      </p:cBhvr>
                                      <p:to>
                                        <p:strVal val="visible"/>
                                      </p:to>
                                    </p:set>
                                    <p:animEffect transition="in" filter="wipe(left)">
                                      <p:cBhvr>
                                        <p:cTn id="11" dur="1000"/>
                                        <p:tgtEl>
                                          <p:spTgt spid="92"/>
                                        </p:tgtEl>
                                      </p:cBhvr>
                                    </p:animEffect>
                                  </p:childTnLst>
                                </p:cTn>
                              </p:par>
                              <p:par>
                                <p:cTn id="12" presetID="22" presetClass="entr" presetSubtype="8" fill="hold" nodeType="withEffect">
                                  <p:stCondLst>
                                    <p:cond delay="250"/>
                                  </p:stCondLst>
                                  <p:childTnLst>
                                    <p:set>
                                      <p:cBhvr>
                                        <p:cTn id="13" dur="1" fill="hold">
                                          <p:stCondLst>
                                            <p:cond delay="0"/>
                                          </p:stCondLst>
                                        </p:cTn>
                                        <p:tgtEl>
                                          <p:spTgt spid="95"/>
                                        </p:tgtEl>
                                        <p:attrNameLst>
                                          <p:attrName>style.visibility</p:attrName>
                                        </p:attrNameLst>
                                      </p:cBhvr>
                                      <p:to>
                                        <p:strVal val="visible"/>
                                      </p:to>
                                    </p:set>
                                    <p:animEffect transition="in" filter="wipe(left)">
                                      <p:cBhvr>
                                        <p:cTn id="14" dur="1000"/>
                                        <p:tgtEl>
                                          <p:spTgt spid="95"/>
                                        </p:tgtEl>
                                      </p:cBhvr>
                                    </p:animEffect>
                                  </p:childTnLst>
                                </p:cTn>
                              </p:par>
                              <p:par>
                                <p:cTn id="15" presetID="22" presetClass="entr" presetSubtype="8" fill="hold" grpId="0" nodeType="withEffect" nodePh="1">
                                  <p:stCondLst>
                                    <p:cond delay="250"/>
                                  </p:stCondLst>
                                  <p:endCondLst>
                                    <p:cond evt="begin" delay="0">
                                      <p:tn val="15"/>
                                    </p:cond>
                                  </p:endCondLst>
                                  <p:childTnLst>
                                    <p:set>
                                      <p:cBhvr>
                                        <p:cTn id="16" dur="1" fill="hold">
                                          <p:stCondLst>
                                            <p:cond delay="0"/>
                                          </p:stCondLst>
                                        </p:cTn>
                                        <p:tgtEl>
                                          <p:spTgt spid="98">
                                            <p:txEl>
                                              <p:charRg st="4294967295" end="4294967295"/>
                                            </p:txEl>
                                          </p:spTgt>
                                        </p:tgtEl>
                                        <p:attrNameLst>
                                          <p:attrName>style.visibility</p:attrName>
                                        </p:attrNameLst>
                                      </p:cBhvr>
                                      <p:to>
                                        <p:strVal val="visible"/>
                                      </p:to>
                                    </p:set>
                                    <p:animEffect transition="in" filter="wipe(left)">
                                      <p:cBhvr>
                                        <p:cTn id="17" dur="1000"/>
                                        <p:tgtEl>
                                          <p:spTgt spid="98">
                                            <p:txEl>
                                              <p:charRg st="4294967295" end="4294967295"/>
                                            </p:txEl>
                                          </p:spTgt>
                                        </p:tgtEl>
                                      </p:cBhvr>
                                    </p:animEffect>
                                  </p:childTnLst>
                                </p:cTn>
                              </p:par>
                              <p:par>
                                <p:cTn id="18" presetID="22" presetClass="entr" presetSubtype="8" fill="hold" grpId="0" nodeType="withEffect" nodePh="1">
                                  <p:stCondLst>
                                    <p:cond delay="250"/>
                                  </p:stCondLst>
                                  <p:endCondLst>
                                    <p:cond evt="begin" delay="0">
                                      <p:tn val="18"/>
                                    </p:cond>
                                  </p:endCondLst>
                                  <p:childTnLst>
                                    <p:set>
                                      <p:cBhvr>
                                        <p:cTn id="19" dur="1" fill="hold">
                                          <p:stCondLst>
                                            <p:cond delay="0"/>
                                          </p:stCondLst>
                                        </p:cTn>
                                        <p:tgtEl>
                                          <p:spTgt spid="99">
                                            <p:txEl>
                                              <p:charRg st="4294967295" end="4294967295"/>
                                            </p:txEl>
                                          </p:spTgt>
                                        </p:tgtEl>
                                        <p:attrNameLst>
                                          <p:attrName>style.visibility</p:attrName>
                                        </p:attrNameLst>
                                      </p:cBhvr>
                                      <p:to>
                                        <p:strVal val="visible"/>
                                      </p:to>
                                    </p:set>
                                    <p:animEffect transition="in" filter="wipe(left)">
                                      <p:cBhvr>
                                        <p:cTn id="20" dur="1000"/>
                                        <p:tgtEl>
                                          <p:spTgt spid="99">
                                            <p:txEl>
                                              <p:charRg st="4294967295" end="4294967295"/>
                                            </p:txEl>
                                          </p:spTgt>
                                        </p:tgtEl>
                                      </p:cBhvr>
                                    </p:animEffect>
                                  </p:childTnLst>
                                </p:cTn>
                              </p:par>
                              <p:par>
                                <p:cTn id="21" presetID="22" presetClass="entr" presetSubtype="8" fill="hold" nodeType="withEffect">
                                  <p:stCondLst>
                                    <p:cond delay="250"/>
                                  </p:stCondLst>
                                  <p:childTnLst>
                                    <p:set>
                                      <p:cBhvr>
                                        <p:cTn id="22" dur="1" fill="hold">
                                          <p:stCondLst>
                                            <p:cond delay="0"/>
                                          </p:stCondLst>
                                        </p:cTn>
                                        <p:tgtEl>
                                          <p:spTgt spid="100"/>
                                        </p:tgtEl>
                                        <p:attrNameLst>
                                          <p:attrName>style.visibility</p:attrName>
                                        </p:attrNameLst>
                                      </p:cBhvr>
                                      <p:to>
                                        <p:strVal val="visible"/>
                                      </p:to>
                                    </p:set>
                                    <p:animEffect transition="in" filter="wipe(left)">
                                      <p:cBhvr>
                                        <p:cTn id="23" dur="1000"/>
                                        <p:tgtEl>
                                          <p:spTgt spid="100"/>
                                        </p:tgtEl>
                                      </p:cBhvr>
                                    </p:animEffect>
                                  </p:childTnLst>
                                </p:cTn>
                              </p:par>
                              <p:par>
                                <p:cTn id="24" presetID="22" presetClass="entr" presetSubtype="8" fill="hold" grpId="0" nodeType="withEffect" nodePh="1">
                                  <p:stCondLst>
                                    <p:cond delay="250"/>
                                  </p:stCondLst>
                                  <p:endCondLst>
                                    <p:cond evt="begin" delay="0">
                                      <p:tn val="24"/>
                                    </p:cond>
                                  </p:endCondLst>
                                  <p:childTnLst>
                                    <p:set>
                                      <p:cBhvr>
                                        <p:cTn id="25" dur="1" fill="hold">
                                          <p:stCondLst>
                                            <p:cond delay="0"/>
                                          </p:stCondLst>
                                        </p:cTn>
                                        <p:tgtEl>
                                          <p:spTgt spid="103">
                                            <p:txEl>
                                              <p:charRg st="4294967295" end="4294967295"/>
                                            </p:txEl>
                                          </p:spTgt>
                                        </p:tgtEl>
                                        <p:attrNameLst>
                                          <p:attrName>style.visibility</p:attrName>
                                        </p:attrNameLst>
                                      </p:cBhvr>
                                      <p:to>
                                        <p:strVal val="visible"/>
                                      </p:to>
                                    </p:set>
                                    <p:animEffect transition="in" filter="wipe(left)">
                                      <p:cBhvr>
                                        <p:cTn id="26" dur="1000"/>
                                        <p:tgtEl>
                                          <p:spTgt spid="10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utoUpdateAnimBg="0"/>
      <p:bldP spid="99" grpId="0" autoUpdateAnimBg="0"/>
      <p:bldP spid="10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4"/>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4"/>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4"/>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pic>
        <p:nvPicPr>
          <p:cNvPr id="67" name="图片 66"/>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86192" y="2014149"/>
            <a:ext cx="3173104" cy="3173104"/>
          </a:xfrm>
          <a:prstGeom prst="rect">
            <a:avLst/>
          </a:prstGeom>
        </p:spPr>
      </p:pic>
      <p:sp>
        <p:nvSpPr>
          <p:cNvPr id="68" name="文本框 67"/>
          <p:cNvSpPr txBox="1"/>
          <p:nvPr/>
        </p:nvSpPr>
        <p:spPr>
          <a:xfrm>
            <a:off x="1818178" y="3400646"/>
            <a:ext cx="3709132" cy="40011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方正静蕾简体" panose="02000000000000000000" pitchFamily="2" charset="-122"/>
                <a:ea typeface="方正静蕾简体" panose="02000000000000000000" pitchFamily="2" charset="-122"/>
              </a:rPr>
              <a:t>卡通可爱恐龙</a:t>
            </a:r>
          </a:p>
        </p:txBody>
      </p:sp>
      <p:sp>
        <p:nvSpPr>
          <p:cNvPr id="69" name="文本框 68"/>
          <p:cNvSpPr txBox="1"/>
          <p:nvPr/>
        </p:nvSpPr>
        <p:spPr>
          <a:xfrm>
            <a:off x="2640063" y="3800756"/>
            <a:ext cx="1978926" cy="830997"/>
          </a:xfrm>
          <a:prstGeom prst="rect">
            <a:avLst/>
          </a:prstGeom>
          <a:noFill/>
        </p:spPr>
        <p:txBody>
          <a:bodyPr wrap="square" rtlCol="0">
            <a:spAutoFit/>
          </a:bodyPr>
          <a:lstStyle/>
          <a:p>
            <a:pPr algn="ctr"/>
            <a:r>
              <a:rPr lang="en-US" altLang="zh-CN" sz="1200" spc="300" dirty="0">
                <a:solidFill>
                  <a:srgbClr val="152850"/>
                </a:solidFill>
              </a:rPr>
              <a:t>Lorem ipsum dolor sit </a:t>
            </a:r>
            <a:r>
              <a:rPr lang="en-US" altLang="zh-CN" sz="1200" spc="300" dirty="0" err="1">
                <a:solidFill>
                  <a:srgbClr val="152850"/>
                </a:solidFill>
              </a:rPr>
              <a:t>amet</a:t>
            </a:r>
            <a:r>
              <a:rPr lang="en-US" altLang="zh-CN" sz="1200" spc="300" dirty="0">
                <a:solidFill>
                  <a:srgbClr val="152850"/>
                </a:solidFill>
              </a:rPr>
              <a:t>, </a:t>
            </a:r>
            <a:r>
              <a:rPr lang="en-US" altLang="zh-CN" sz="1200" spc="300" dirty="0" err="1">
                <a:solidFill>
                  <a:srgbClr val="152850"/>
                </a:solidFill>
              </a:rPr>
              <a:t>consectetur</a:t>
            </a:r>
            <a:r>
              <a:rPr lang="en-US" altLang="zh-CN" sz="1200" spc="300" dirty="0">
                <a:solidFill>
                  <a:srgbClr val="152850"/>
                </a:solidFill>
              </a:rPr>
              <a:t> </a:t>
            </a:r>
            <a:r>
              <a:rPr lang="en-US" altLang="zh-CN" sz="1200" spc="300" dirty="0" err="1">
                <a:solidFill>
                  <a:srgbClr val="152850"/>
                </a:solidFill>
              </a:rPr>
              <a:t>adipisicing</a:t>
            </a:r>
            <a:r>
              <a:rPr lang="en-US" altLang="zh-CN" sz="1200" spc="300" dirty="0">
                <a:solidFill>
                  <a:srgbClr val="152850"/>
                </a:solidFill>
              </a:rPr>
              <a:t> </a:t>
            </a:r>
            <a:r>
              <a:rPr lang="en-US" altLang="zh-CN" sz="1200" spc="300" dirty="0" err="1">
                <a:solidFill>
                  <a:srgbClr val="152850"/>
                </a:solidFill>
              </a:rPr>
              <a:t>elit</a:t>
            </a:r>
            <a:r>
              <a:rPr lang="en-US" altLang="zh-CN" sz="1200" spc="300" dirty="0">
                <a:solidFill>
                  <a:srgbClr val="152850"/>
                </a:solidFill>
              </a:rPr>
              <a:t>,</a:t>
            </a:r>
            <a:endParaRPr lang="zh-CN" altLang="en-US" sz="1200" spc="300" dirty="0">
              <a:solidFill>
                <a:srgbClr val="152850"/>
              </a:solidFill>
            </a:endParaRPr>
          </a:p>
        </p:txBody>
      </p:sp>
      <p:pic>
        <p:nvPicPr>
          <p:cNvPr id="70" name="图片 69"/>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943788" y="2014149"/>
            <a:ext cx="3173104" cy="3173104"/>
          </a:xfrm>
          <a:prstGeom prst="rect">
            <a:avLst/>
          </a:prstGeom>
        </p:spPr>
      </p:pic>
      <p:sp>
        <p:nvSpPr>
          <p:cNvPr id="71" name="文本框 70"/>
          <p:cNvSpPr txBox="1"/>
          <p:nvPr/>
        </p:nvSpPr>
        <p:spPr>
          <a:xfrm>
            <a:off x="4675774" y="3400646"/>
            <a:ext cx="3709132" cy="40011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方正静蕾简体" panose="02000000000000000000" pitchFamily="2" charset="-122"/>
                <a:ea typeface="方正静蕾简体" panose="02000000000000000000" pitchFamily="2" charset="-122"/>
              </a:rPr>
              <a:t>卡通可爱恐龙</a:t>
            </a:r>
          </a:p>
        </p:txBody>
      </p:sp>
      <p:sp>
        <p:nvSpPr>
          <p:cNvPr id="72" name="文本框 71"/>
          <p:cNvSpPr txBox="1"/>
          <p:nvPr/>
        </p:nvSpPr>
        <p:spPr>
          <a:xfrm>
            <a:off x="5497659" y="3800756"/>
            <a:ext cx="1978926" cy="830997"/>
          </a:xfrm>
          <a:prstGeom prst="rect">
            <a:avLst/>
          </a:prstGeom>
          <a:noFill/>
        </p:spPr>
        <p:txBody>
          <a:bodyPr wrap="square" rtlCol="0">
            <a:spAutoFit/>
          </a:bodyPr>
          <a:lstStyle/>
          <a:p>
            <a:pPr algn="ctr"/>
            <a:r>
              <a:rPr lang="en-US" altLang="zh-CN" sz="1200" spc="300" dirty="0">
                <a:solidFill>
                  <a:srgbClr val="152850"/>
                </a:solidFill>
              </a:rPr>
              <a:t>Lorem ipsum dolor sit </a:t>
            </a:r>
            <a:r>
              <a:rPr lang="en-US" altLang="zh-CN" sz="1200" spc="300" dirty="0" err="1">
                <a:solidFill>
                  <a:srgbClr val="152850"/>
                </a:solidFill>
              </a:rPr>
              <a:t>amet</a:t>
            </a:r>
            <a:r>
              <a:rPr lang="en-US" altLang="zh-CN" sz="1200" spc="300" dirty="0">
                <a:solidFill>
                  <a:srgbClr val="152850"/>
                </a:solidFill>
              </a:rPr>
              <a:t>, </a:t>
            </a:r>
            <a:r>
              <a:rPr lang="en-US" altLang="zh-CN" sz="1200" spc="300" dirty="0" err="1">
                <a:solidFill>
                  <a:srgbClr val="152850"/>
                </a:solidFill>
              </a:rPr>
              <a:t>consectetur</a:t>
            </a:r>
            <a:r>
              <a:rPr lang="en-US" altLang="zh-CN" sz="1200" spc="300" dirty="0">
                <a:solidFill>
                  <a:srgbClr val="152850"/>
                </a:solidFill>
              </a:rPr>
              <a:t> </a:t>
            </a:r>
            <a:r>
              <a:rPr lang="en-US" altLang="zh-CN" sz="1200" spc="300" dirty="0" err="1">
                <a:solidFill>
                  <a:srgbClr val="152850"/>
                </a:solidFill>
              </a:rPr>
              <a:t>adipisicing</a:t>
            </a:r>
            <a:r>
              <a:rPr lang="en-US" altLang="zh-CN" sz="1200" spc="300" dirty="0">
                <a:solidFill>
                  <a:srgbClr val="152850"/>
                </a:solidFill>
              </a:rPr>
              <a:t> </a:t>
            </a:r>
            <a:r>
              <a:rPr lang="en-US" altLang="zh-CN" sz="1200" spc="300" dirty="0" err="1">
                <a:solidFill>
                  <a:srgbClr val="152850"/>
                </a:solidFill>
              </a:rPr>
              <a:t>elit</a:t>
            </a:r>
            <a:r>
              <a:rPr lang="en-US" altLang="zh-CN" sz="1200" spc="300" dirty="0">
                <a:solidFill>
                  <a:srgbClr val="152850"/>
                </a:solidFill>
              </a:rPr>
              <a:t>,</a:t>
            </a:r>
            <a:endParaRPr lang="zh-CN" altLang="en-US" sz="1200" spc="300" dirty="0">
              <a:solidFill>
                <a:srgbClr val="152850"/>
              </a:solidFill>
            </a:endParaRPr>
          </a:p>
        </p:txBody>
      </p:sp>
      <p:pic>
        <p:nvPicPr>
          <p:cNvPr id="73" name="图片 72"/>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40036" y="2014149"/>
            <a:ext cx="3173104" cy="3173104"/>
          </a:xfrm>
          <a:prstGeom prst="rect">
            <a:avLst/>
          </a:prstGeom>
        </p:spPr>
      </p:pic>
      <p:sp>
        <p:nvSpPr>
          <p:cNvPr id="74" name="文本框 73"/>
          <p:cNvSpPr txBox="1"/>
          <p:nvPr/>
        </p:nvSpPr>
        <p:spPr>
          <a:xfrm>
            <a:off x="7672022" y="3400646"/>
            <a:ext cx="3709132" cy="40011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方正静蕾简体" panose="02000000000000000000" pitchFamily="2" charset="-122"/>
                <a:ea typeface="方正静蕾简体" panose="02000000000000000000" pitchFamily="2" charset="-122"/>
              </a:rPr>
              <a:t>卡通可爱恐龙</a:t>
            </a:r>
          </a:p>
        </p:txBody>
      </p:sp>
      <p:sp>
        <p:nvSpPr>
          <p:cNvPr id="75" name="文本框 74"/>
          <p:cNvSpPr txBox="1"/>
          <p:nvPr/>
        </p:nvSpPr>
        <p:spPr>
          <a:xfrm>
            <a:off x="8493907" y="3800756"/>
            <a:ext cx="1978926" cy="830997"/>
          </a:xfrm>
          <a:prstGeom prst="rect">
            <a:avLst/>
          </a:prstGeom>
          <a:noFill/>
        </p:spPr>
        <p:txBody>
          <a:bodyPr wrap="square" rtlCol="0">
            <a:spAutoFit/>
          </a:bodyPr>
          <a:lstStyle/>
          <a:p>
            <a:pPr algn="ctr"/>
            <a:r>
              <a:rPr lang="en-US" altLang="zh-CN" sz="1200" spc="300" dirty="0">
                <a:solidFill>
                  <a:srgbClr val="152850"/>
                </a:solidFill>
              </a:rPr>
              <a:t>Lorem ipsum dolor sit </a:t>
            </a:r>
            <a:r>
              <a:rPr lang="en-US" altLang="zh-CN" sz="1200" spc="300" dirty="0" err="1">
                <a:solidFill>
                  <a:srgbClr val="152850"/>
                </a:solidFill>
              </a:rPr>
              <a:t>amet</a:t>
            </a:r>
            <a:r>
              <a:rPr lang="en-US" altLang="zh-CN" sz="1200" spc="300" dirty="0">
                <a:solidFill>
                  <a:srgbClr val="152850"/>
                </a:solidFill>
              </a:rPr>
              <a:t>, </a:t>
            </a:r>
            <a:r>
              <a:rPr lang="en-US" altLang="zh-CN" sz="1200" spc="300" dirty="0" err="1">
                <a:solidFill>
                  <a:srgbClr val="152850"/>
                </a:solidFill>
              </a:rPr>
              <a:t>consectetur</a:t>
            </a:r>
            <a:r>
              <a:rPr lang="en-US" altLang="zh-CN" sz="1200" spc="300" dirty="0">
                <a:solidFill>
                  <a:srgbClr val="152850"/>
                </a:solidFill>
              </a:rPr>
              <a:t> </a:t>
            </a:r>
            <a:r>
              <a:rPr lang="en-US" altLang="zh-CN" sz="1200" spc="300" dirty="0" err="1">
                <a:solidFill>
                  <a:srgbClr val="152850"/>
                </a:solidFill>
              </a:rPr>
              <a:t>adipisicing</a:t>
            </a:r>
            <a:r>
              <a:rPr lang="en-US" altLang="zh-CN" sz="1200" spc="300" dirty="0">
                <a:solidFill>
                  <a:srgbClr val="152850"/>
                </a:solidFill>
              </a:rPr>
              <a:t> </a:t>
            </a:r>
            <a:r>
              <a:rPr lang="en-US" altLang="zh-CN" sz="1200" spc="300" dirty="0" err="1">
                <a:solidFill>
                  <a:srgbClr val="152850"/>
                </a:solidFill>
              </a:rPr>
              <a:t>elit</a:t>
            </a:r>
            <a:r>
              <a:rPr lang="en-US" altLang="zh-CN" sz="1200" spc="300" dirty="0">
                <a:solidFill>
                  <a:srgbClr val="152850"/>
                </a:solidFill>
              </a:rPr>
              <a:t>,</a:t>
            </a:r>
            <a:endParaRPr lang="zh-CN" altLang="en-US" sz="1200" spc="300" dirty="0">
              <a:solidFill>
                <a:srgbClr val="15285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69"/>
                                        </p:tgtEl>
                                        <p:attrNameLst>
                                          <p:attrName>style.visibility</p:attrName>
                                        </p:attrNameLst>
                                      </p:cBhvr>
                                      <p:to>
                                        <p:strVal val="visible"/>
                                      </p:to>
                                    </p:set>
                                    <p:animEffect transition="in" filter="fade">
                                      <p:cBhvr>
                                        <p:cTn id="11" dur="250"/>
                                        <p:tgtEl>
                                          <p:spTgt spid="69"/>
                                        </p:tgtEl>
                                      </p:cBhvr>
                                    </p:animEffect>
                                  </p:childTnLst>
                                </p:cTn>
                              </p:par>
                            </p:childTnLst>
                          </p:cTn>
                        </p:par>
                        <p:par>
                          <p:cTn id="12" fill="hold">
                            <p:stCondLst>
                              <p:cond delay="2150"/>
                            </p:stCondLst>
                            <p:childTnLst>
                              <p:par>
                                <p:cTn id="13" presetID="22" presetClass="entr" presetSubtype="8"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par>
                          <p:cTn id="16" fill="hold">
                            <p:stCondLst>
                              <p:cond delay="26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72"/>
                                        </p:tgtEl>
                                        <p:attrNameLst>
                                          <p:attrName>style.visibility</p:attrName>
                                        </p:attrNameLst>
                                      </p:cBhvr>
                                      <p:to>
                                        <p:strVal val="visible"/>
                                      </p:to>
                                    </p:set>
                                    <p:animEffect transition="in" filter="fade">
                                      <p:cBhvr>
                                        <p:cTn id="19" dur="250"/>
                                        <p:tgtEl>
                                          <p:spTgt spid="72"/>
                                        </p:tgtEl>
                                      </p:cBhvr>
                                    </p:animEffect>
                                  </p:childTnLst>
                                </p:cTn>
                              </p:par>
                            </p:childTnLst>
                          </p:cTn>
                        </p:par>
                        <p:par>
                          <p:cTn id="20" fill="hold">
                            <p:stCondLst>
                              <p:cond delay="43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p:stCondLst>
                              <p:cond delay="48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75"/>
                                        </p:tgtEl>
                                        <p:attrNameLst>
                                          <p:attrName>style.visibility</p:attrName>
                                        </p:attrNameLst>
                                      </p:cBhvr>
                                      <p:to>
                                        <p:strVal val="visible"/>
                                      </p:to>
                                    </p:set>
                                    <p:animEffect transition="in" filter="fade">
                                      <p:cBhvr>
                                        <p:cTn id="27" dur="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1" grpId="0"/>
      <p:bldP spid="72" grpId="0"/>
      <p:bldP spid="74"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4"/>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4"/>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4"/>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pic>
        <p:nvPicPr>
          <p:cNvPr id="64" name="图片 63" descr="2"/>
          <p:cNvPicPr>
            <a:picLocks noChangeAspect="1"/>
          </p:cNvPicPr>
          <p:nvPr/>
        </p:nvPicPr>
        <p:blipFill>
          <a:blip r:embed="rId6"/>
          <a:stretch>
            <a:fillRect/>
          </a:stretch>
        </p:blipFill>
        <p:spPr>
          <a:xfrm>
            <a:off x="2090974" y="3372557"/>
            <a:ext cx="3827676" cy="2208275"/>
          </a:xfrm>
          <a:prstGeom prst="rect">
            <a:avLst/>
          </a:prstGeom>
          <a:noFill/>
          <a:ln w="9525">
            <a:noFill/>
          </a:ln>
        </p:spPr>
      </p:pic>
      <p:pic>
        <p:nvPicPr>
          <p:cNvPr id="65" name="图片 64" descr="2"/>
          <p:cNvPicPr>
            <a:picLocks noChangeAspect="1"/>
          </p:cNvPicPr>
          <p:nvPr/>
        </p:nvPicPr>
        <p:blipFill>
          <a:blip r:embed="rId6"/>
          <a:stretch>
            <a:fillRect/>
          </a:stretch>
        </p:blipFill>
        <p:spPr>
          <a:xfrm>
            <a:off x="4987925" y="1443288"/>
            <a:ext cx="3827676" cy="2208275"/>
          </a:xfrm>
          <a:prstGeom prst="rect">
            <a:avLst/>
          </a:prstGeom>
          <a:noFill/>
          <a:ln w="9525">
            <a:noFill/>
          </a:ln>
        </p:spPr>
      </p:pic>
      <p:pic>
        <p:nvPicPr>
          <p:cNvPr id="66" name="图片 65" descr="2"/>
          <p:cNvPicPr>
            <a:picLocks noChangeAspect="1"/>
          </p:cNvPicPr>
          <p:nvPr/>
        </p:nvPicPr>
        <p:blipFill>
          <a:blip r:embed="rId6"/>
          <a:stretch>
            <a:fillRect/>
          </a:stretch>
        </p:blipFill>
        <p:spPr>
          <a:xfrm>
            <a:off x="6681788" y="3757358"/>
            <a:ext cx="3827676" cy="2208275"/>
          </a:xfrm>
          <a:prstGeom prst="rect">
            <a:avLst/>
          </a:prstGeom>
          <a:noFill/>
          <a:ln w="9525">
            <a:noFill/>
          </a:ln>
        </p:spPr>
      </p:pic>
      <p:sp>
        <p:nvSpPr>
          <p:cNvPr id="67" name="文本框 66"/>
          <p:cNvSpPr txBox="1"/>
          <p:nvPr/>
        </p:nvSpPr>
        <p:spPr>
          <a:xfrm>
            <a:off x="2167513" y="4131726"/>
            <a:ext cx="3709132" cy="40011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方正静蕾简体" panose="02000000000000000000" pitchFamily="2" charset="-122"/>
                <a:ea typeface="方正静蕾简体" panose="02000000000000000000" pitchFamily="2" charset="-122"/>
              </a:rPr>
              <a:t>卡通可爱恐龙</a:t>
            </a:r>
          </a:p>
        </p:txBody>
      </p:sp>
      <p:sp>
        <p:nvSpPr>
          <p:cNvPr id="68" name="文本框 67"/>
          <p:cNvSpPr txBox="1"/>
          <p:nvPr/>
        </p:nvSpPr>
        <p:spPr>
          <a:xfrm>
            <a:off x="2167513" y="4410049"/>
            <a:ext cx="3751137" cy="461665"/>
          </a:xfrm>
          <a:prstGeom prst="rect">
            <a:avLst/>
          </a:prstGeom>
          <a:noFill/>
        </p:spPr>
        <p:txBody>
          <a:bodyPr wrap="square" rtlCol="0">
            <a:spAutoFit/>
          </a:bodyPr>
          <a:lstStyle/>
          <a:p>
            <a:pPr algn="ctr"/>
            <a:r>
              <a:rPr lang="en-US" altLang="zh-CN" sz="1200" spc="300" dirty="0">
                <a:solidFill>
                  <a:srgbClr val="152850"/>
                </a:solidFill>
              </a:rPr>
              <a:t>Lorem ipsum dolor sit </a:t>
            </a:r>
            <a:r>
              <a:rPr lang="en-US" altLang="zh-CN" sz="1200" spc="300" dirty="0" err="1">
                <a:solidFill>
                  <a:srgbClr val="152850"/>
                </a:solidFill>
              </a:rPr>
              <a:t>amet</a:t>
            </a:r>
            <a:r>
              <a:rPr lang="en-US" altLang="zh-CN" sz="1200" spc="300" dirty="0">
                <a:solidFill>
                  <a:srgbClr val="152850"/>
                </a:solidFill>
              </a:rPr>
              <a:t>, </a:t>
            </a:r>
            <a:r>
              <a:rPr lang="en-US" altLang="zh-CN" sz="1200" spc="300" dirty="0" err="1">
                <a:solidFill>
                  <a:srgbClr val="152850"/>
                </a:solidFill>
              </a:rPr>
              <a:t>consectetur</a:t>
            </a:r>
            <a:r>
              <a:rPr lang="en-US" altLang="zh-CN" sz="1200" spc="300" dirty="0">
                <a:solidFill>
                  <a:srgbClr val="152850"/>
                </a:solidFill>
              </a:rPr>
              <a:t> </a:t>
            </a:r>
            <a:r>
              <a:rPr lang="en-US" altLang="zh-CN" sz="1200" spc="300" dirty="0" err="1">
                <a:solidFill>
                  <a:srgbClr val="152850"/>
                </a:solidFill>
              </a:rPr>
              <a:t>adipisicing</a:t>
            </a:r>
            <a:r>
              <a:rPr lang="en-US" altLang="zh-CN" sz="1200" spc="300" dirty="0">
                <a:solidFill>
                  <a:srgbClr val="152850"/>
                </a:solidFill>
              </a:rPr>
              <a:t> </a:t>
            </a:r>
            <a:r>
              <a:rPr lang="en-US" altLang="zh-CN" sz="1200" spc="300" dirty="0" err="1">
                <a:solidFill>
                  <a:srgbClr val="152850"/>
                </a:solidFill>
              </a:rPr>
              <a:t>elit</a:t>
            </a:r>
            <a:r>
              <a:rPr lang="en-US" altLang="zh-CN" sz="1200" spc="300" dirty="0">
                <a:solidFill>
                  <a:srgbClr val="152850"/>
                </a:solidFill>
              </a:rPr>
              <a:t>,</a:t>
            </a:r>
            <a:endParaRPr lang="zh-CN" altLang="en-US" sz="1200" spc="300" dirty="0">
              <a:solidFill>
                <a:srgbClr val="152850"/>
              </a:solidFill>
            </a:endParaRPr>
          </a:p>
        </p:txBody>
      </p:sp>
      <p:sp>
        <p:nvSpPr>
          <p:cNvPr id="69" name="文本框 68"/>
          <p:cNvSpPr txBox="1"/>
          <p:nvPr/>
        </p:nvSpPr>
        <p:spPr>
          <a:xfrm>
            <a:off x="5106469" y="2182320"/>
            <a:ext cx="3709132" cy="40011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方正静蕾简体" panose="02000000000000000000" pitchFamily="2" charset="-122"/>
                <a:ea typeface="方正静蕾简体" panose="02000000000000000000" pitchFamily="2" charset="-122"/>
              </a:rPr>
              <a:t>卡通可爱恐龙</a:t>
            </a:r>
          </a:p>
        </p:txBody>
      </p:sp>
      <p:sp>
        <p:nvSpPr>
          <p:cNvPr id="70" name="文本框 69"/>
          <p:cNvSpPr txBox="1"/>
          <p:nvPr/>
        </p:nvSpPr>
        <p:spPr>
          <a:xfrm>
            <a:off x="5106469" y="2460643"/>
            <a:ext cx="3751137" cy="461665"/>
          </a:xfrm>
          <a:prstGeom prst="rect">
            <a:avLst/>
          </a:prstGeom>
          <a:noFill/>
        </p:spPr>
        <p:txBody>
          <a:bodyPr wrap="square" rtlCol="0">
            <a:spAutoFit/>
          </a:bodyPr>
          <a:lstStyle/>
          <a:p>
            <a:pPr algn="ctr"/>
            <a:r>
              <a:rPr lang="en-US" altLang="zh-CN" sz="1200" spc="300" dirty="0">
                <a:solidFill>
                  <a:srgbClr val="152850"/>
                </a:solidFill>
              </a:rPr>
              <a:t>Lorem ipsum dolor sit </a:t>
            </a:r>
            <a:r>
              <a:rPr lang="en-US" altLang="zh-CN" sz="1200" spc="300" dirty="0" err="1">
                <a:solidFill>
                  <a:srgbClr val="152850"/>
                </a:solidFill>
              </a:rPr>
              <a:t>amet</a:t>
            </a:r>
            <a:r>
              <a:rPr lang="en-US" altLang="zh-CN" sz="1200" spc="300" dirty="0">
                <a:solidFill>
                  <a:srgbClr val="152850"/>
                </a:solidFill>
              </a:rPr>
              <a:t>, </a:t>
            </a:r>
            <a:r>
              <a:rPr lang="en-US" altLang="zh-CN" sz="1200" spc="300" dirty="0" err="1">
                <a:solidFill>
                  <a:srgbClr val="152850"/>
                </a:solidFill>
              </a:rPr>
              <a:t>consectetur</a:t>
            </a:r>
            <a:r>
              <a:rPr lang="en-US" altLang="zh-CN" sz="1200" spc="300" dirty="0">
                <a:solidFill>
                  <a:srgbClr val="152850"/>
                </a:solidFill>
              </a:rPr>
              <a:t> </a:t>
            </a:r>
            <a:r>
              <a:rPr lang="en-US" altLang="zh-CN" sz="1200" spc="300" dirty="0" err="1">
                <a:solidFill>
                  <a:srgbClr val="152850"/>
                </a:solidFill>
              </a:rPr>
              <a:t>adipisicing</a:t>
            </a:r>
            <a:r>
              <a:rPr lang="en-US" altLang="zh-CN" sz="1200" spc="300" dirty="0">
                <a:solidFill>
                  <a:srgbClr val="152850"/>
                </a:solidFill>
              </a:rPr>
              <a:t> </a:t>
            </a:r>
            <a:r>
              <a:rPr lang="en-US" altLang="zh-CN" sz="1200" spc="300" dirty="0" err="1">
                <a:solidFill>
                  <a:srgbClr val="152850"/>
                </a:solidFill>
              </a:rPr>
              <a:t>elit</a:t>
            </a:r>
            <a:r>
              <a:rPr lang="en-US" altLang="zh-CN" sz="1200" spc="300" dirty="0">
                <a:solidFill>
                  <a:srgbClr val="152850"/>
                </a:solidFill>
              </a:rPr>
              <a:t>,</a:t>
            </a:r>
            <a:endParaRPr lang="zh-CN" altLang="en-US" sz="1200" spc="300" dirty="0">
              <a:solidFill>
                <a:srgbClr val="152850"/>
              </a:solidFill>
            </a:endParaRPr>
          </a:p>
        </p:txBody>
      </p:sp>
      <p:sp>
        <p:nvSpPr>
          <p:cNvPr id="71" name="文本框 70"/>
          <p:cNvSpPr txBox="1"/>
          <p:nvPr/>
        </p:nvSpPr>
        <p:spPr>
          <a:xfrm>
            <a:off x="6800332" y="4494721"/>
            <a:ext cx="3709132" cy="40011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rgbClr val="697DA9"/>
                </a:solidFill>
                <a:latin typeface="方正静蕾简体" panose="02000000000000000000" pitchFamily="2" charset="-122"/>
                <a:ea typeface="方正静蕾简体" panose="02000000000000000000" pitchFamily="2" charset="-122"/>
              </a:rPr>
              <a:t>卡通可爱恐龙</a:t>
            </a:r>
          </a:p>
        </p:txBody>
      </p:sp>
      <p:sp>
        <p:nvSpPr>
          <p:cNvPr id="72" name="文本框 71"/>
          <p:cNvSpPr txBox="1"/>
          <p:nvPr/>
        </p:nvSpPr>
        <p:spPr>
          <a:xfrm>
            <a:off x="6800332" y="4773044"/>
            <a:ext cx="3751137" cy="461665"/>
          </a:xfrm>
          <a:prstGeom prst="rect">
            <a:avLst/>
          </a:prstGeom>
          <a:noFill/>
        </p:spPr>
        <p:txBody>
          <a:bodyPr wrap="square" rtlCol="0">
            <a:spAutoFit/>
          </a:bodyPr>
          <a:lstStyle/>
          <a:p>
            <a:pPr algn="ctr"/>
            <a:r>
              <a:rPr lang="en-US" altLang="zh-CN" sz="1200" spc="300" dirty="0">
                <a:solidFill>
                  <a:srgbClr val="152850"/>
                </a:solidFill>
              </a:rPr>
              <a:t>Lorem ipsum dolor sit </a:t>
            </a:r>
            <a:r>
              <a:rPr lang="en-US" altLang="zh-CN" sz="1200" spc="300" dirty="0" err="1">
                <a:solidFill>
                  <a:srgbClr val="152850"/>
                </a:solidFill>
              </a:rPr>
              <a:t>amet</a:t>
            </a:r>
            <a:r>
              <a:rPr lang="en-US" altLang="zh-CN" sz="1200" spc="300" dirty="0">
                <a:solidFill>
                  <a:srgbClr val="152850"/>
                </a:solidFill>
              </a:rPr>
              <a:t>, </a:t>
            </a:r>
            <a:r>
              <a:rPr lang="en-US" altLang="zh-CN" sz="1200" spc="300" dirty="0" err="1">
                <a:solidFill>
                  <a:srgbClr val="152850"/>
                </a:solidFill>
              </a:rPr>
              <a:t>consectetur</a:t>
            </a:r>
            <a:r>
              <a:rPr lang="en-US" altLang="zh-CN" sz="1200" spc="300" dirty="0">
                <a:solidFill>
                  <a:srgbClr val="152850"/>
                </a:solidFill>
              </a:rPr>
              <a:t> </a:t>
            </a:r>
            <a:r>
              <a:rPr lang="en-US" altLang="zh-CN" sz="1200" spc="300" dirty="0" err="1">
                <a:solidFill>
                  <a:srgbClr val="152850"/>
                </a:solidFill>
              </a:rPr>
              <a:t>adipisicing</a:t>
            </a:r>
            <a:r>
              <a:rPr lang="en-US" altLang="zh-CN" sz="1200" spc="300" dirty="0">
                <a:solidFill>
                  <a:srgbClr val="152850"/>
                </a:solidFill>
              </a:rPr>
              <a:t> </a:t>
            </a:r>
            <a:r>
              <a:rPr lang="en-US" altLang="zh-CN" sz="1200" spc="300" dirty="0" err="1">
                <a:solidFill>
                  <a:srgbClr val="152850"/>
                </a:solidFill>
              </a:rPr>
              <a:t>elit</a:t>
            </a:r>
            <a:r>
              <a:rPr lang="en-US" altLang="zh-CN" sz="1200" spc="300" dirty="0">
                <a:solidFill>
                  <a:srgbClr val="152850"/>
                </a:solidFill>
              </a:rPr>
              <a:t>,</a:t>
            </a:r>
            <a:endParaRPr lang="zh-CN" altLang="en-US" sz="1200" spc="300" dirty="0">
              <a:solidFill>
                <a:srgbClr val="152850"/>
              </a:solidFill>
            </a:endParaRPr>
          </a:p>
        </p:txBody>
      </p:sp>
      <p:sp>
        <p:nvSpPr>
          <p:cNvPr id="73" name="文本框 72"/>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74" name="任意多边形 73"/>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75" name="任意多边形 74"/>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1000" fill="hold"/>
                                        <p:tgtEl>
                                          <p:spTgt spid="64"/>
                                        </p:tgtEl>
                                        <p:attrNameLst>
                                          <p:attrName>ppt_x</p:attrName>
                                        </p:attrNameLst>
                                      </p:cBhvr>
                                      <p:tavLst>
                                        <p:tav tm="0">
                                          <p:val>
                                            <p:strVal val="#ppt_x-.2"/>
                                          </p:val>
                                        </p:tav>
                                        <p:tav tm="100000">
                                          <p:val>
                                            <p:strVal val="#ppt_x"/>
                                          </p:val>
                                        </p:tav>
                                      </p:tavLst>
                                    </p:anim>
                                    <p:anim calcmode="lin" valueType="num">
                                      <p:cBhvr>
                                        <p:cTn id="8"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1000" fill="hold"/>
                                        <p:tgtEl>
                                          <p:spTgt spid="65"/>
                                        </p:tgtEl>
                                        <p:attrNameLst>
                                          <p:attrName>ppt_x</p:attrName>
                                        </p:attrNameLst>
                                      </p:cBhvr>
                                      <p:tavLst>
                                        <p:tav tm="0">
                                          <p:val>
                                            <p:strVal val="#ppt_x-.2"/>
                                          </p:val>
                                        </p:tav>
                                        <p:tav tm="100000">
                                          <p:val>
                                            <p:strVal val="#ppt_x"/>
                                          </p:val>
                                        </p:tav>
                                      </p:tavLst>
                                    </p:anim>
                                    <p:anim calcmode="lin" valueType="num">
                                      <p:cBhvr>
                                        <p:cTn id="14" dur="1000" fill="hold"/>
                                        <p:tgtEl>
                                          <p:spTgt spid="6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5"/>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1000" fill="hold"/>
                                        <p:tgtEl>
                                          <p:spTgt spid="66"/>
                                        </p:tgtEl>
                                        <p:attrNameLst>
                                          <p:attrName>ppt_x</p:attrName>
                                        </p:attrNameLst>
                                      </p:cBhvr>
                                      <p:tavLst>
                                        <p:tav tm="0">
                                          <p:val>
                                            <p:strVal val="#ppt_x-.2"/>
                                          </p:val>
                                        </p:tav>
                                        <p:tav tm="100000">
                                          <p:val>
                                            <p:strVal val="#ppt_x"/>
                                          </p:val>
                                        </p:tav>
                                      </p:tavLst>
                                    </p:anim>
                                    <p:anim calcmode="lin" valueType="num">
                                      <p:cBhvr>
                                        <p:cTn id="20" dur="10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6"/>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par>
                          <p:cTn id="26" fill="hold">
                            <p:stCondLst>
                              <p:cond delay="35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68"/>
                                        </p:tgtEl>
                                        <p:attrNameLst>
                                          <p:attrName>style.visibility</p:attrName>
                                        </p:attrNameLst>
                                      </p:cBhvr>
                                      <p:to>
                                        <p:strVal val="visible"/>
                                      </p:to>
                                    </p:set>
                                    <p:animEffect transition="in" filter="fade">
                                      <p:cBhvr>
                                        <p:cTn id="29" dur="250"/>
                                        <p:tgtEl>
                                          <p:spTgt spid="68"/>
                                        </p:tgtEl>
                                      </p:cBhvr>
                                    </p:animEffect>
                                  </p:childTnLst>
                                </p:cTn>
                              </p:par>
                            </p:childTnLst>
                          </p:cTn>
                        </p:par>
                        <p:par>
                          <p:cTn id="30" fill="hold">
                            <p:stCondLst>
                              <p:cond delay="5150"/>
                            </p:stCondLst>
                            <p:childTnLst>
                              <p:par>
                                <p:cTn id="31" presetID="22" presetClass="entr" presetSubtype="8"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500"/>
                                        <p:tgtEl>
                                          <p:spTgt spid="69"/>
                                        </p:tgtEl>
                                      </p:cBhvr>
                                    </p:animEffect>
                                  </p:childTnLst>
                                </p:cTn>
                              </p:par>
                            </p:childTnLst>
                          </p:cTn>
                        </p:par>
                        <p:par>
                          <p:cTn id="34" fill="hold">
                            <p:stCondLst>
                              <p:cond delay="565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70"/>
                                        </p:tgtEl>
                                        <p:attrNameLst>
                                          <p:attrName>style.visibility</p:attrName>
                                        </p:attrNameLst>
                                      </p:cBhvr>
                                      <p:to>
                                        <p:strVal val="visible"/>
                                      </p:to>
                                    </p:set>
                                    <p:animEffect transition="in" filter="fade">
                                      <p:cBhvr>
                                        <p:cTn id="37" dur="250"/>
                                        <p:tgtEl>
                                          <p:spTgt spid="70"/>
                                        </p:tgtEl>
                                      </p:cBhvr>
                                    </p:animEffect>
                                  </p:childTnLst>
                                </p:cTn>
                              </p:par>
                            </p:childTnLst>
                          </p:cTn>
                        </p:par>
                        <p:par>
                          <p:cTn id="38" fill="hold">
                            <p:stCondLst>
                              <p:cond delay="7300"/>
                            </p:stCondLst>
                            <p:childTnLst>
                              <p:par>
                                <p:cTn id="39" presetID="22" presetClass="entr" presetSubtype="8"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7800"/>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72"/>
                                        </p:tgtEl>
                                        <p:attrNameLst>
                                          <p:attrName>style.visibility</p:attrName>
                                        </p:attrNameLst>
                                      </p:cBhvr>
                                      <p:to>
                                        <p:strVal val="visible"/>
                                      </p:to>
                                    </p:set>
                                    <p:animEffect transition="in" filter="fade">
                                      <p:cBhvr>
                                        <p:cTn id="45" dur="2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4"/>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4"/>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4"/>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pic>
        <p:nvPicPr>
          <p:cNvPr id="67" name="图片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59" y="1653612"/>
            <a:ext cx="4207492" cy="4207492"/>
          </a:xfrm>
          <a:prstGeom prst="rect">
            <a:avLst/>
          </a:prstGeom>
        </p:spPr>
      </p:pic>
      <p:sp>
        <p:nvSpPr>
          <p:cNvPr id="68" name="文本框 67"/>
          <p:cNvSpPr txBox="1"/>
          <p:nvPr/>
        </p:nvSpPr>
        <p:spPr>
          <a:xfrm>
            <a:off x="2675068" y="2796758"/>
            <a:ext cx="2528532" cy="646331"/>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dirty="0">
                <a:solidFill>
                  <a:srgbClr val="697DA9"/>
                </a:solidFill>
                <a:latin typeface="方正静蕾简体" panose="02000000000000000000" pitchFamily="2" charset="-122"/>
                <a:ea typeface="方正静蕾简体" panose="02000000000000000000" pitchFamily="2" charset="-122"/>
              </a:rPr>
              <a:t>卡通可爱</a:t>
            </a:r>
          </a:p>
        </p:txBody>
      </p:sp>
      <p:sp>
        <p:nvSpPr>
          <p:cNvPr id="69" name="文本框 68"/>
          <p:cNvSpPr txBox="1"/>
          <p:nvPr/>
        </p:nvSpPr>
        <p:spPr>
          <a:xfrm>
            <a:off x="2317751" y="3454655"/>
            <a:ext cx="3171706" cy="738664"/>
          </a:xfrm>
          <a:prstGeom prst="rect">
            <a:avLst/>
          </a:prstGeom>
          <a:noFill/>
        </p:spPr>
        <p:txBody>
          <a:bodyPr wrap="square" rtlCol="0">
            <a:spAutoFit/>
          </a:bodyPr>
          <a:lstStyle/>
          <a:p>
            <a:pPr algn="ctr"/>
            <a:r>
              <a:rPr lang="en-US" altLang="zh-CN" sz="1400" spc="300" dirty="0">
                <a:solidFill>
                  <a:schemeClr val="tx1">
                    <a:lumMod val="50000"/>
                    <a:lumOff val="50000"/>
                  </a:schemeClr>
                </a:solidFill>
              </a:rPr>
              <a:t>Lorem ipsum dolor sit </a:t>
            </a:r>
            <a:r>
              <a:rPr lang="en-US" altLang="zh-CN" sz="1400" spc="300" dirty="0" err="1">
                <a:solidFill>
                  <a:schemeClr val="tx1">
                    <a:lumMod val="50000"/>
                    <a:lumOff val="50000"/>
                  </a:schemeClr>
                </a:solidFill>
              </a:rPr>
              <a:t>amet</a:t>
            </a:r>
            <a:r>
              <a:rPr lang="en-US" altLang="zh-CN" sz="1400" spc="300" dirty="0">
                <a:solidFill>
                  <a:schemeClr val="tx1">
                    <a:lumMod val="50000"/>
                    <a:lumOff val="50000"/>
                  </a:schemeClr>
                </a:solidFill>
              </a:rPr>
              <a:t>, </a:t>
            </a:r>
            <a:r>
              <a:rPr lang="en-US" altLang="zh-CN" sz="1400" spc="300" dirty="0" err="1">
                <a:solidFill>
                  <a:schemeClr val="tx1">
                    <a:lumMod val="50000"/>
                    <a:lumOff val="50000"/>
                  </a:schemeClr>
                </a:solidFill>
              </a:rPr>
              <a:t>consectetur</a:t>
            </a:r>
            <a:r>
              <a:rPr lang="en-US" altLang="zh-CN" sz="1400" spc="300" dirty="0">
                <a:solidFill>
                  <a:schemeClr val="tx1">
                    <a:lumMod val="50000"/>
                    <a:lumOff val="50000"/>
                  </a:schemeClr>
                </a:solidFill>
              </a:rPr>
              <a:t> </a:t>
            </a:r>
            <a:r>
              <a:rPr lang="en-US" altLang="zh-CN" sz="1400" spc="300" dirty="0" err="1">
                <a:solidFill>
                  <a:schemeClr val="tx1">
                    <a:lumMod val="50000"/>
                    <a:lumOff val="50000"/>
                  </a:schemeClr>
                </a:solidFill>
              </a:rPr>
              <a:t>adipisicing</a:t>
            </a:r>
            <a:r>
              <a:rPr lang="en-US" altLang="zh-CN" sz="1400" spc="300" dirty="0">
                <a:solidFill>
                  <a:schemeClr val="tx1">
                    <a:lumMod val="50000"/>
                    <a:lumOff val="50000"/>
                  </a:schemeClr>
                </a:solidFill>
              </a:rPr>
              <a:t> </a:t>
            </a:r>
            <a:r>
              <a:rPr lang="en-US" altLang="zh-CN" sz="1400" spc="300" dirty="0" err="1">
                <a:solidFill>
                  <a:schemeClr val="tx1">
                    <a:lumMod val="50000"/>
                    <a:lumOff val="50000"/>
                  </a:schemeClr>
                </a:solidFill>
              </a:rPr>
              <a:t>elit</a:t>
            </a:r>
            <a:r>
              <a:rPr lang="en-US" altLang="zh-CN" sz="1400" spc="300" dirty="0">
                <a:solidFill>
                  <a:schemeClr val="tx1">
                    <a:lumMod val="50000"/>
                    <a:lumOff val="50000"/>
                  </a:schemeClr>
                </a:solidFill>
              </a:rPr>
              <a:t>, </a:t>
            </a:r>
            <a:r>
              <a:rPr lang="en-US" altLang="zh-CN" sz="1400" spc="300" dirty="0" err="1">
                <a:solidFill>
                  <a:schemeClr val="tx1">
                    <a:lumMod val="50000"/>
                    <a:lumOff val="50000"/>
                  </a:schemeClr>
                </a:solidFill>
              </a:rPr>
              <a:t>sed</a:t>
            </a:r>
            <a:r>
              <a:rPr lang="en-US" altLang="zh-CN" sz="1400" spc="300" dirty="0">
                <a:solidFill>
                  <a:schemeClr val="tx1">
                    <a:lumMod val="50000"/>
                    <a:lumOff val="50000"/>
                  </a:schemeClr>
                </a:solidFill>
              </a:rPr>
              <a:t> do</a:t>
            </a:r>
            <a:endParaRPr lang="zh-CN" altLang="en-US" sz="1400" spc="300" dirty="0">
              <a:solidFill>
                <a:schemeClr val="tx1">
                  <a:lumMod val="50000"/>
                  <a:lumOff val="50000"/>
                </a:schemeClr>
              </a:solidFill>
            </a:endParaRPr>
          </a:p>
        </p:txBody>
      </p:sp>
      <p:sp>
        <p:nvSpPr>
          <p:cNvPr id="70" name="文本框 69"/>
          <p:cNvSpPr txBox="1"/>
          <p:nvPr/>
        </p:nvSpPr>
        <p:spPr>
          <a:xfrm>
            <a:off x="8306784" y="2707062"/>
            <a:ext cx="2528532" cy="646331"/>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dirty="0">
                <a:solidFill>
                  <a:srgbClr val="697DA9"/>
                </a:solidFill>
                <a:latin typeface="方正静蕾简体" panose="02000000000000000000" pitchFamily="2" charset="-122"/>
                <a:ea typeface="方正静蕾简体" panose="02000000000000000000" pitchFamily="2" charset="-122"/>
              </a:rPr>
              <a:t>卡通可爱</a:t>
            </a:r>
          </a:p>
        </p:txBody>
      </p:sp>
      <p:sp>
        <p:nvSpPr>
          <p:cNvPr id="71" name="文本框 70"/>
          <p:cNvSpPr txBox="1"/>
          <p:nvPr/>
        </p:nvSpPr>
        <p:spPr>
          <a:xfrm>
            <a:off x="8075613" y="3364959"/>
            <a:ext cx="3333915" cy="738664"/>
          </a:xfrm>
          <a:prstGeom prst="rect">
            <a:avLst/>
          </a:prstGeom>
          <a:noFill/>
        </p:spPr>
        <p:txBody>
          <a:bodyPr wrap="square" rtlCol="0">
            <a:spAutoFit/>
          </a:bodyPr>
          <a:lstStyle/>
          <a:p>
            <a:pPr algn="ctr"/>
            <a:r>
              <a:rPr lang="en-US" altLang="zh-CN" sz="1400" spc="300" dirty="0">
                <a:solidFill>
                  <a:schemeClr val="tx1">
                    <a:lumMod val="50000"/>
                    <a:lumOff val="50000"/>
                  </a:schemeClr>
                </a:solidFill>
              </a:rPr>
              <a:t>Lorem ipsum dolor sit </a:t>
            </a:r>
            <a:r>
              <a:rPr lang="en-US" altLang="zh-CN" sz="1400" spc="300" dirty="0" err="1">
                <a:solidFill>
                  <a:schemeClr val="tx1">
                    <a:lumMod val="50000"/>
                    <a:lumOff val="50000"/>
                  </a:schemeClr>
                </a:solidFill>
              </a:rPr>
              <a:t>amet</a:t>
            </a:r>
            <a:r>
              <a:rPr lang="en-US" altLang="zh-CN" sz="1400" spc="300" dirty="0">
                <a:solidFill>
                  <a:schemeClr val="tx1">
                    <a:lumMod val="50000"/>
                    <a:lumOff val="50000"/>
                  </a:schemeClr>
                </a:solidFill>
              </a:rPr>
              <a:t>, </a:t>
            </a:r>
            <a:r>
              <a:rPr lang="en-US" altLang="zh-CN" sz="1400" spc="300" dirty="0" err="1">
                <a:solidFill>
                  <a:schemeClr val="tx1">
                    <a:lumMod val="50000"/>
                    <a:lumOff val="50000"/>
                  </a:schemeClr>
                </a:solidFill>
              </a:rPr>
              <a:t>consectetur</a:t>
            </a:r>
            <a:r>
              <a:rPr lang="en-US" altLang="zh-CN" sz="1400" spc="300" dirty="0">
                <a:solidFill>
                  <a:schemeClr val="tx1">
                    <a:lumMod val="50000"/>
                    <a:lumOff val="50000"/>
                  </a:schemeClr>
                </a:solidFill>
              </a:rPr>
              <a:t> </a:t>
            </a:r>
            <a:r>
              <a:rPr lang="en-US" altLang="zh-CN" sz="1400" spc="300" dirty="0" err="1">
                <a:solidFill>
                  <a:schemeClr val="tx1">
                    <a:lumMod val="50000"/>
                    <a:lumOff val="50000"/>
                  </a:schemeClr>
                </a:solidFill>
              </a:rPr>
              <a:t>adipisicing</a:t>
            </a:r>
            <a:r>
              <a:rPr lang="en-US" altLang="zh-CN" sz="1400" spc="300" dirty="0">
                <a:solidFill>
                  <a:schemeClr val="tx1">
                    <a:lumMod val="50000"/>
                    <a:lumOff val="50000"/>
                  </a:schemeClr>
                </a:solidFill>
              </a:rPr>
              <a:t> </a:t>
            </a:r>
            <a:r>
              <a:rPr lang="en-US" altLang="zh-CN" sz="1400" spc="300" dirty="0" err="1">
                <a:solidFill>
                  <a:schemeClr val="tx1">
                    <a:lumMod val="50000"/>
                    <a:lumOff val="50000"/>
                  </a:schemeClr>
                </a:solidFill>
              </a:rPr>
              <a:t>elit</a:t>
            </a:r>
            <a:r>
              <a:rPr lang="en-US" altLang="zh-CN" sz="1400" spc="300" dirty="0">
                <a:solidFill>
                  <a:schemeClr val="tx1">
                    <a:lumMod val="50000"/>
                    <a:lumOff val="50000"/>
                  </a:schemeClr>
                </a:solidFill>
              </a:rPr>
              <a:t>, </a:t>
            </a:r>
            <a:r>
              <a:rPr lang="en-US" altLang="zh-CN" sz="1400" spc="300" dirty="0" err="1">
                <a:solidFill>
                  <a:schemeClr val="tx1">
                    <a:lumMod val="50000"/>
                    <a:lumOff val="50000"/>
                  </a:schemeClr>
                </a:solidFill>
              </a:rPr>
              <a:t>sed</a:t>
            </a:r>
            <a:r>
              <a:rPr lang="en-US" altLang="zh-CN" sz="1400" spc="300" dirty="0">
                <a:solidFill>
                  <a:schemeClr val="tx1">
                    <a:lumMod val="50000"/>
                    <a:lumOff val="50000"/>
                  </a:schemeClr>
                </a:solidFill>
              </a:rPr>
              <a:t> do </a:t>
            </a:r>
            <a:r>
              <a:rPr lang="en-US" altLang="zh-CN" sz="1400" spc="300" dirty="0" err="1">
                <a:solidFill>
                  <a:schemeClr val="tx1">
                    <a:lumMod val="50000"/>
                    <a:lumOff val="50000"/>
                  </a:schemeClr>
                </a:solidFill>
              </a:rPr>
              <a:t>eiusmod</a:t>
            </a:r>
            <a:r>
              <a:rPr lang="en-US" altLang="zh-CN" sz="1400" spc="300" dirty="0">
                <a:solidFill>
                  <a:schemeClr val="tx1">
                    <a:lumMod val="50000"/>
                    <a:lumOff val="50000"/>
                  </a:schemeClr>
                </a:solidFill>
              </a:rPr>
              <a:t> </a:t>
            </a:r>
            <a:r>
              <a:rPr lang="en-US" altLang="zh-CN" sz="1400" spc="300" dirty="0" err="1">
                <a:solidFill>
                  <a:schemeClr val="tx1">
                    <a:lumMod val="50000"/>
                    <a:lumOff val="50000"/>
                  </a:schemeClr>
                </a:solidFill>
              </a:rPr>
              <a:t>tempor</a:t>
            </a:r>
            <a:endParaRPr lang="zh-CN" altLang="en-US" sz="1400" spc="3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69"/>
                                        </p:tgtEl>
                                        <p:attrNameLst>
                                          <p:attrName>style.visibility</p:attrName>
                                        </p:attrNameLst>
                                      </p:cBhvr>
                                      <p:to>
                                        <p:strVal val="visible"/>
                                      </p:to>
                                    </p:set>
                                    <p:animEffect transition="in" filter="fade">
                                      <p:cBhvr>
                                        <p:cTn id="11" dur="250"/>
                                        <p:tgtEl>
                                          <p:spTgt spid="69"/>
                                        </p:tgtEl>
                                      </p:cBhvr>
                                    </p:animEffect>
                                  </p:childTnLst>
                                </p:cTn>
                              </p:par>
                            </p:childTnLst>
                          </p:cTn>
                        </p:par>
                        <p:par>
                          <p:cTn id="12" fill="hold">
                            <p:stCondLst>
                              <p:cond delay="2325"/>
                            </p:stCondLst>
                            <p:childTnLst>
                              <p:par>
                                <p:cTn id="13" presetID="22" presetClass="entr" presetSubtype="8"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childTnLst>
                          </p:cTn>
                        </p:par>
                        <p:par>
                          <p:cTn id="16" fill="hold">
                            <p:stCondLst>
                              <p:cond delay="2825"/>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71"/>
                                        </p:tgtEl>
                                        <p:attrNameLst>
                                          <p:attrName>style.visibility</p:attrName>
                                        </p:attrNameLst>
                                      </p:cBhvr>
                                      <p:to>
                                        <p:strVal val="visible"/>
                                      </p:to>
                                    </p:set>
                                    <p:animEffect transition="in" filter="fade">
                                      <p:cBhvr>
                                        <p:cTn id="19" dur="250"/>
                                        <p:tgtEl>
                                          <p:spTgt spid="71"/>
                                        </p:tgtEl>
                                      </p:cBhvr>
                                    </p:animEffect>
                                  </p:childTnLst>
                                </p:cTn>
                              </p:par>
                              <p:par>
                                <p:cTn id="20" presetID="26"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down)">
                                      <p:cBhvr>
                                        <p:cTn id="22" dur="580">
                                          <p:stCondLst>
                                            <p:cond delay="0"/>
                                          </p:stCondLst>
                                        </p:cTn>
                                        <p:tgtEl>
                                          <p:spTgt spid="67"/>
                                        </p:tgtEl>
                                      </p:cBhvr>
                                    </p:animEffect>
                                    <p:anim calcmode="lin" valueType="num">
                                      <p:cBhvr>
                                        <p:cTn id="23"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28" dur="26">
                                          <p:stCondLst>
                                            <p:cond delay="650"/>
                                          </p:stCondLst>
                                        </p:cTn>
                                        <p:tgtEl>
                                          <p:spTgt spid="67"/>
                                        </p:tgtEl>
                                      </p:cBhvr>
                                      <p:to x="100000" y="60000"/>
                                    </p:animScale>
                                    <p:animScale>
                                      <p:cBhvr>
                                        <p:cTn id="29" dur="166" decel="50000">
                                          <p:stCondLst>
                                            <p:cond delay="676"/>
                                          </p:stCondLst>
                                        </p:cTn>
                                        <p:tgtEl>
                                          <p:spTgt spid="67"/>
                                        </p:tgtEl>
                                      </p:cBhvr>
                                      <p:to x="100000" y="100000"/>
                                    </p:animScale>
                                    <p:animScale>
                                      <p:cBhvr>
                                        <p:cTn id="30" dur="26">
                                          <p:stCondLst>
                                            <p:cond delay="1312"/>
                                          </p:stCondLst>
                                        </p:cTn>
                                        <p:tgtEl>
                                          <p:spTgt spid="67"/>
                                        </p:tgtEl>
                                      </p:cBhvr>
                                      <p:to x="100000" y="80000"/>
                                    </p:animScale>
                                    <p:animScale>
                                      <p:cBhvr>
                                        <p:cTn id="31" dur="166" decel="50000">
                                          <p:stCondLst>
                                            <p:cond delay="1338"/>
                                          </p:stCondLst>
                                        </p:cTn>
                                        <p:tgtEl>
                                          <p:spTgt spid="67"/>
                                        </p:tgtEl>
                                      </p:cBhvr>
                                      <p:to x="100000" y="100000"/>
                                    </p:animScale>
                                    <p:animScale>
                                      <p:cBhvr>
                                        <p:cTn id="32" dur="26">
                                          <p:stCondLst>
                                            <p:cond delay="1642"/>
                                          </p:stCondLst>
                                        </p:cTn>
                                        <p:tgtEl>
                                          <p:spTgt spid="67"/>
                                        </p:tgtEl>
                                      </p:cBhvr>
                                      <p:to x="100000" y="90000"/>
                                    </p:animScale>
                                    <p:animScale>
                                      <p:cBhvr>
                                        <p:cTn id="33" dur="166" decel="50000">
                                          <p:stCondLst>
                                            <p:cond delay="1668"/>
                                          </p:stCondLst>
                                        </p:cTn>
                                        <p:tgtEl>
                                          <p:spTgt spid="67"/>
                                        </p:tgtEl>
                                      </p:cBhvr>
                                      <p:to x="100000" y="100000"/>
                                    </p:animScale>
                                    <p:animScale>
                                      <p:cBhvr>
                                        <p:cTn id="34" dur="26">
                                          <p:stCondLst>
                                            <p:cond delay="1808"/>
                                          </p:stCondLst>
                                        </p:cTn>
                                        <p:tgtEl>
                                          <p:spTgt spid="67"/>
                                        </p:tgtEl>
                                      </p:cBhvr>
                                      <p:to x="100000" y="95000"/>
                                    </p:animScale>
                                    <p:animScale>
                                      <p:cBhvr>
                                        <p:cTn id="35" dur="166" decel="50000">
                                          <p:stCondLst>
                                            <p:cond delay="1834"/>
                                          </p:stCondLst>
                                        </p:cTn>
                                        <p:tgtEl>
                                          <p:spTgt spid="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l="5650" r="5415"/>
          <a:stretch>
            <a:fillRect/>
          </a:stretch>
        </p:blipFill>
        <p:spPr>
          <a:xfrm flipH="1">
            <a:off x="12032" y="0"/>
            <a:ext cx="12200021" cy="6858000"/>
          </a:xfrm>
          <a:prstGeom prst="rect">
            <a:avLst/>
          </a:prstGeom>
        </p:spPr>
      </p:pic>
      <p:sp>
        <p:nvSpPr>
          <p:cNvPr id="4" name="PA_库_椭圆 3"/>
          <p:cNvSpPr/>
          <p:nvPr>
            <p:custDataLst>
              <p:tags r:id="rId1"/>
            </p:custDataLst>
          </p:nvPr>
        </p:nvSpPr>
        <p:spPr>
          <a:xfrm>
            <a:off x="826168" y="1176395"/>
            <a:ext cx="4158916" cy="4158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库_文本框 5"/>
          <p:cNvSpPr txBox="1"/>
          <p:nvPr>
            <p:custDataLst>
              <p:tags r:id="rId2"/>
            </p:custDataLst>
          </p:nvPr>
        </p:nvSpPr>
        <p:spPr>
          <a:xfrm>
            <a:off x="4932346" y="2629193"/>
            <a:ext cx="5662127" cy="707886"/>
          </a:xfrm>
          <a:prstGeom prst="rect">
            <a:avLst/>
          </a:prstGeom>
          <a:noFill/>
        </p:spPr>
        <p:txBody>
          <a:bodyPr wrap="none" rtlCol="0">
            <a:spAutoFit/>
          </a:bodyPr>
          <a:lstStyle/>
          <a:p>
            <a:r>
              <a:rPr lang="en-US" altLang="zh-CN" sz="4000" b="1" dirty="0">
                <a:latin typeface="方正静蕾简体" panose="02000000000000000000" pitchFamily="2" charset="-122"/>
                <a:ea typeface="方正静蕾简体" panose="02000000000000000000" pitchFamily="2" charset="-122"/>
              </a:rPr>
              <a:t>4.</a:t>
            </a:r>
            <a:r>
              <a:rPr lang="zh-CN" altLang="en-US" sz="4000" b="1" dirty="0">
                <a:latin typeface="方正静蕾简体" panose="02000000000000000000" pitchFamily="2" charset="-122"/>
                <a:ea typeface="方正静蕾简体" panose="02000000000000000000" pitchFamily="2" charset="-122"/>
              </a:rPr>
              <a:t>小伙伴和我一起玩好吗</a:t>
            </a:r>
          </a:p>
        </p:txBody>
      </p:sp>
      <p:sp>
        <p:nvSpPr>
          <p:cNvPr id="7" name="PA_库_文本框 6"/>
          <p:cNvSpPr txBox="1"/>
          <p:nvPr>
            <p:custDataLst>
              <p:tags r:id="rId3"/>
            </p:custDataLst>
          </p:nvPr>
        </p:nvSpPr>
        <p:spPr>
          <a:xfrm>
            <a:off x="6351771" y="3337079"/>
            <a:ext cx="2031326"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静蕾简体" panose="02000000000000000000" pitchFamily="2" charset="-122"/>
                <a:ea typeface="方正静蕾简体" panose="02000000000000000000" pitchFamily="2" charset="-122"/>
              </a:rPr>
              <a:t>干杯小伙伴们</a:t>
            </a:r>
          </a:p>
        </p:txBody>
      </p:sp>
      <p:sp>
        <p:nvSpPr>
          <p:cNvPr id="8" name="PA_库_任意多边形 7"/>
          <p:cNvSpPr/>
          <p:nvPr>
            <p:custDataLst>
              <p:tags r:id="rId4"/>
            </p:custDataLst>
          </p:nvPr>
        </p:nvSpPr>
        <p:spPr>
          <a:xfrm>
            <a:off x="5265520" y="2951248"/>
            <a:ext cx="5105400" cy="385831"/>
          </a:xfrm>
          <a:custGeom>
            <a:avLst/>
            <a:gdLst>
              <a:gd name="connsiteX0" fmla="*/ 0 w 3886200"/>
              <a:gd name="connsiteY0" fmla="*/ 169262 h 169262"/>
              <a:gd name="connsiteX1" fmla="*/ 1106905 w 3886200"/>
              <a:gd name="connsiteY1" fmla="*/ 133168 h 169262"/>
              <a:gd name="connsiteX2" fmla="*/ 2731168 w 3886200"/>
              <a:gd name="connsiteY2" fmla="*/ 145199 h 169262"/>
              <a:gd name="connsiteX3" fmla="*/ 3693695 w 3886200"/>
              <a:gd name="connsiteY3" fmla="*/ 820 h 169262"/>
              <a:gd name="connsiteX4" fmla="*/ 3886200 w 3886200"/>
              <a:gd name="connsiteY4" fmla="*/ 97073 h 16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69262">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A_库_图片 1"/>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968542" y="757988"/>
            <a:ext cx="4487779" cy="4487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ppt_y"/>
                                          </p:val>
                                        </p:tav>
                                        <p:tav tm="100000">
                                          <p:val>
                                            <p:strVal val="#ppt_y"/>
                                          </p:val>
                                        </p:tav>
                                      </p:tavLst>
                                    </p:anim>
                                    <p:set>
                                      <p:cBhvr>
                                        <p:cTn id="21" dur="1" fill="hold">
                                          <p:stCondLst>
                                            <p:cond delay="0"/>
                                          </p:stCondLst>
                                        </p:cTn>
                                        <p:tgtEl>
                                          <p:spTgt spid="6"/>
                                        </p:tgtEl>
                                        <p:attrNameLst>
                                          <p:attrName>style.visibility</p:attrName>
                                        </p:attrNameLst>
                                      </p:cBhvr>
                                      <p:to>
                                        <p:strVal val="visible"/>
                                      </p:to>
                                    </p:set>
                                    <p:anim to="" calcmode="lin" valueType="num">
                                      <p:cBhvr>
                                        <p:cTn id="22"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24" dur="1500">
                                          <p:stCondLst>
                                            <p:cond delay="0"/>
                                          </p:stCondLst>
                                        </p:cTn>
                                        <p:tgtEl>
                                          <p:spTgt spid="6"/>
                                        </p:tgtEl>
                                      </p:cBhvr>
                                    </p:animEffect>
                                  </p:childTnLst>
                                </p:cTn>
                              </p:par>
                              <p:par>
                                <p:cTn id="25" presetID="2" presetClass="entr" presetSubtype="8" decel="100000" fill="hold" grpId="0"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500" fill="hold"/>
                                        <p:tgtEl>
                                          <p:spTgt spid="7"/>
                                        </p:tgtEl>
                                        <p:attrNameLst>
                                          <p:attrName>ppt_x</p:attrName>
                                        </p:attrNameLst>
                                      </p:cBhvr>
                                      <p:tavLst>
                                        <p:tav tm="0">
                                          <p:val>
                                            <p:strVal val="0-#ppt_w/2"/>
                                          </p:val>
                                        </p:tav>
                                        <p:tav tm="100000">
                                          <p:val>
                                            <p:strVal val="#ppt_x"/>
                                          </p:val>
                                        </p:tav>
                                      </p:tavLst>
                                    </p:anim>
                                    <p:anim calcmode="lin" valueType="num">
                                      <p:cBhvr additive="base">
                                        <p:cTn id="28" dur="1500" fill="hold"/>
                                        <p:tgtEl>
                                          <p:spTgt spid="7"/>
                                        </p:tgtEl>
                                        <p:attrNameLst>
                                          <p:attrName>ppt_y</p:attrName>
                                        </p:attrNameLst>
                                      </p:cBhvr>
                                      <p:tavLst>
                                        <p:tav tm="0">
                                          <p:val>
                                            <p:strVal val="#ppt_y"/>
                                          </p:val>
                                        </p:tav>
                                        <p:tav tm="100000">
                                          <p:val>
                                            <p:strVal val="#ppt_y"/>
                                          </p:val>
                                        </p:tav>
                                      </p:tavLst>
                                    </p:anim>
                                    <p:set>
                                      <p:cBhvr>
                                        <p:cTn id="29" dur="1" fill="hold">
                                          <p:stCondLst>
                                            <p:cond delay="0"/>
                                          </p:stCondLst>
                                        </p:cTn>
                                        <p:tgtEl>
                                          <p:spTgt spid="7"/>
                                        </p:tgtEl>
                                        <p:attrNameLst>
                                          <p:attrName>style.visibility</p:attrName>
                                        </p:attrNameLst>
                                      </p:cBhvr>
                                      <p:to>
                                        <p:strVal val="visible"/>
                                      </p:to>
                                    </p:set>
                                    <p:anim to="" calcmode="lin" valueType="num">
                                      <p:cBhvr>
                                        <p:cTn id="30" dur="1500" fill="hold">
                                          <p:stCondLst>
                                            <p:cond delay="0"/>
                                          </p:stCondLst>
                                        </p:cTn>
                                        <p:tgtEl>
                                          <p:spTgt spid="7"/>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7"/>
                                        </p:tgtEl>
                                        <p:attrNameLst>
                                          <p:attrName>ppt_h</p:attrName>
                                        </p:attrNameLst>
                                      </p:cBhvr>
                                      <p:tavLst>
                                        <p:tav tm="0">
                                          <p:val>
                                            <p:fltVal val="0"/>
                                          </p:val>
                                        </p:tav>
                                        <p:tav tm="100000">
                                          <p:val>
                                            <p:strVal val="#ppt_h"/>
                                          </p:val>
                                        </p:tav>
                                      </p:tavLst>
                                    </p:anim>
                                    <p:animEffect filter="fade">
                                      <p:cBhvr>
                                        <p:cTn id="32" dur="1500">
                                          <p:stCondLst>
                                            <p:cond delay="0"/>
                                          </p:stCondLst>
                                        </p:cTn>
                                        <p:tgtEl>
                                          <p:spTgt spid="7"/>
                                        </p:tgtEl>
                                      </p:cBhvr>
                                    </p:animEffect>
                                  </p:childTnLst>
                                </p:cTn>
                              </p:par>
                              <p:par>
                                <p:cTn id="33" presetID="2" presetClass="entr" presetSubtype="8" decel="100000" fill="hold" grpId="0" nodeType="withEffect" nodePh="1">
                                  <p:stCondLst>
                                    <p:cond delay="250"/>
                                  </p:stCondLst>
                                  <p:endCondLst>
                                    <p:cond evt="begin" delay="0">
                                      <p:tn val="33"/>
                                    </p:cond>
                                  </p:endCondLst>
                                  <p:childTnLst>
                                    <p:set>
                                      <p:cBhvr>
                                        <p:cTn id="34"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35" dur="1500" fill="hold"/>
                                        <p:tgtEl>
                                          <p:spTgt spid="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6" dur="1500" fill="hold"/>
                                        <p:tgtEl>
                                          <p:spTgt spid="8">
                                            <p:txEl>
                                              <p:charRg st="4294967295" end="4294967295"/>
                                            </p:txEl>
                                          </p:spTgt>
                                        </p:tgtEl>
                                        <p:attrNameLst>
                                          <p:attrName>ppt_y</p:attrName>
                                        </p:attrNameLst>
                                      </p:cBhvr>
                                      <p:tavLst>
                                        <p:tav tm="0">
                                          <p:val>
                                            <p:strVal val="#ppt_y"/>
                                          </p:val>
                                        </p:tav>
                                        <p:tav tm="100000">
                                          <p:val>
                                            <p:strVal val="#ppt_y"/>
                                          </p:val>
                                        </p:tav>
                                      </p:tavLst>
                                    </p:anim>
                                    <p:set>
                                      <p:cBhvr>
                                        <p:cTn id="37" dur="1" fill="hold">
                                          <p:stCondLst>
                                            <p:cond delay="0"/>
                                          </p:stCondLst>
                                        </p:cTn>
                                        <p:tgtEl>
                                          <p:spTgt spid="8">
                                            <p:txEl>
                                              <p:charRg st="4294967295" end="4294967295"/>
                                            </p:txEl>
                                          </p:spTgt>
                                        </p:tgtEl>
                                        <p:attrNameLst>
                                          <p:attrName>style.visibility</p:attrName>
                                        </p:attrNameLst>
                                      </p:cBhvr>
                                      <p:to>
                                        <p:strVal val="visible"/>
                                      </p:to>
                                    </p:set>
                                    <p:anim to="" calcmode="lin" valueType="num">
                                      <p:cBhvr>
                                        <p:cTn id="38" dur="1500" fill="hold">
                                          <p:stCondLst>
                                            <p:cond delay="0"/>
                                          </p:stCondLst>
                                        </p:cTn>
                                        <p:tgtEl>
                                          <p:spTgt spid="8">
                                            <p:txEl>
                                              <p:charRg st="4294967295" end="4294967295"/>
                                            </p:txEl>
                                          </p:spTgt>
                                        </p:tgtEl>
                                        <p:attrNameLst>
                                          <p:attrName>ppt_w</p:attrName>
                                        </p:attrNameLst>
                                      </p:cBhvr>
                                      <p:tavLst>
                                        <p:tav tm="0">
                                          <p:val>
                                            <p:fltVal val="0"/>
                                          </p:val>
                                        </p:tav>
                                        <p:tav tm="100000">
                                          <p:val>
                                            <p:strVal val="#ppt_w"/>
                                          </p:val>
                                        </p:tav>
                                      </p:tavLst>
                                    </p:anim>
                                    <p:anim to="" calcmode="lin" valueType="num">
                                      <p:cBhvr>
                                        <p:cTn id="39" dur="1500" fill="hold">
                                          <p:stCondLst>
                                            <p:cond delay="0"/>
                                          </p:stCondLst>
                                        </p:cTn>
                                        <p:tgtEl>
                                          <p:spTgt spid="8">
                                            <p:txEl>
                                              <p:charRg st="4294967295" end="4294967295"/>
                                            </p:txEl>
                                          </p:spTgt>
                                        </p:tgtEl>
                                        <p:attrNameLst>
                                          <p:attrName>ppt_h</p:attrName>
                                        </p:attrNameLst>
                                      </p:cBhvr>
                                      <p:tavLst>
                                        <p:tav tm="0">
                                          <p:val>
                                            <p:fltVal val="0"/>
                                          </p:val>
                                        </p:tav>
                                        <p:tav tm="100000">
                                          <p:val>
                                            <p:strVal val="#ppt_h"/>
                                          </p:val>
                                        </p:tav>
                                      </p:tavLst>
                                    </p:anim>
                                    <p:animEffect filter="fade">
                                      <p:cBhvr>
                                        <p:cTn id="40" dur="1500">
                                          <p:stCondLst>
                                            <p:cond delay="0"/>
                                          </p:stCondLst>
                                        </p:cTn>
                                        <p:tgtEl>
                                          <p:spTgt spid="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utoUpdateAnimBg="0"/>
      <p:bldP spid="7" grpId="0" autoUpdateAnimBg="0"/>
      <p:bldP spid="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4"/>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4"/>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4"/>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7" name="Freeform 673"/>
          <p:cNvSpPr/>
          <p:nvPr/>
        </p:nvSpPr>
        <p:spPr bwMode="auto">
          <a:xfrm>
            <a:off x="1909446" y="2120900"/>
            <a:ext cx="4681989"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697DA9"/>
          </a:solidFill>
          <a:ln>
            <a:noFill/>
          </a:ln>
        </p:spPr>
        <p:txBody>
          <a:bodyPr vert="horz" wrap="square" lIns="91440" tIns="45720" rIns="91440" bIns="45720" numCol="1" anchor="t" anchorCtr="0" compatLnSpc="1"/>
          <a:lstStyle/>
          <a:p>
            <a:endParaRPr lang="zh-CN" altLang="en-US"/>
          </a:p>
        </p:txBody>
      </p:sp>
      <p:sp>
        <p:nvSpPr>
          <p:cNvPr id="68" name="Freeform 673"/>
          <p:cNvSpPr/>
          <p:nvPr/>
        </p:nvSpPr>
        <p:spPr bwMode="auto">
          <a:xfrm>
            <a:off x="6517114" y="1587766"/>
            <a:ext cx="4681989"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697DA9"/>
          </a:solidFill>
          <a:ln>
            <a:noFill/>
          </a:ln>
        </p:spPr>
        <p:txBody>
          <a:bodyPr vert="horz" wrap="square" lIns="91440" tIns="45720" rIns="91440" bIns="45720" numCol="1" anchor="t" anchorCtr="0" compatLnSpc="1"/>
          <a:lstStyle/>
          <a:p>
            <a:endParaRPr lang="zh-CN" altLang="en-US"/>
          </a:p>
        </p:txBody>
      </p:sp>
      <p:sp>
        <p:nvSpPr>
          <p:cNvPr id="69" name="文本框 68"/>
          <p:cNvSpPr txBox="1"/>
          <p:nvPr/>
        </p:nvSpPr>
        <p:spPr>
          <a:xfrm>
            <a:off x="3317295" y="3165889"/>
            <a:ext cx="1854098" cy="40011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chemeClr val="bg1"/>
                </a:solidFill>
                <a:latin typeface="方正静蕾简体" panose="02000000000000000000" pitchFamily="2" charset="-122"/>
                <a:ea typeface="方正静蕾简体" panose="02000000000000000000" pitchFamily="2" charset="-122"/>
              </a:rPr>
              <a:t>卡通可爱</a:t>
            </a:r>
          </a:p>
        </p:txBody>
      </p:sp>
      <p:sp>
        <p:nvSpPr>
          <p:cNvPr id="70" name="文本框 69"/>
          <p:cNvSpPr txBox="1"/>
          <p:nvPr/>
        </p:nvSpPr>
        <p:spPr>
          <a:xfrm>
            <a:off x="3317295" y="3487524"/>
            <a:ext cx="2016556" cy="830997"/>
          </a:xfrm>
          <a:prstGeom prst="rect">
            <a:avLst/>
          </a:prstGeom>
          <a:noFill/>
        </p:spPr>
        <p:txBody>
          <a:bodyPr wrap="square" rtlCol="0">
            <a:spAutoFit/>
          </a:bodyPr>
          <a:lstStyle/>
          <a:p>
            <a:pPr algn="ctr"/>
            <a:r>
              <a:rPr lang="en-US" altLang="zh-CN" sz="1200" spc="300" dirty="0">
                <a:solidFill>
                  <a:schemeClr val="bg1"/>
                </a:solidFill>
              </a:rPr>
              <a:t>Lorem ipsum dolor sit </a:t>
            </a:r>
            <a:r>
              <a:rPr lang="en-US" altLang="zh-CN" sz="1200" spc="300" dirty="0" err="1">
                <a:solidFill>
                  <a:schemeClr val="bg1"/>
                </a:solidFill>
              </a:rPr>
              <a:t>amet</a:t>
            </a:r>
            <a:r>
              <a:rPr lang="en-US" altLang="zh-CN" sz="1200" spc="300" dirty="0">
                <a:solidFill>
                  <a:schemeClr val="bg1"/>
                </a:solidFill>
              </a:rPr>
              <a:t>, </a:t>
            </a:r>
            <a:r>
              <a:rPr lang="en-US" altLang="zh-CN" sz="1200" spc="300" dirty="0" err="1">
                <a:solidFill>
                  <a:schemeClr val="bg1"/>
                </a:solidFill>
              </a:rPr>
              <a:t>consectetur</a:t>
            </a:r>
            <a:r>
              <a:rPr lang="en-US" altLang="zh-CN" sz="1200" spc="300" dirty="0">
                <a:solidFill>
                  <a:schemeClr val="bg1"/>
                </a:solidFill>
              </a:rPr>
              <a:t> </a:t>
            </a:r>
            <a:r>
              <a:rPr lang="en-US" altLang="zh-CN" sz="1200" spc="300" dirty="0" err="1">
                <a:solidFill>
                  <a:schemeClr val="bg1"/>
                </a:solidFill>
              </a:rPr>
              <a:t>adipisicing</a:t>
            </a:r>
            <a:r>
              <a:rPr lang="en-US" altLang="zh-CN" sz="1200" spc="300" dirty="0">
                <a:solidFill>
                  <a:schemeClr val="bg1"/>
                </a:solidFill>
              </a:rPr>
              <a:t> </a:t>
            </a:r>
            <a:r>
              <a:rPr lang="en-US" altLang="zh-CN" sz="1200" spc="300" dirty="0" err="1">
                <a:solidFill>
                  <a:schemeClr val="bg1"/>
                </a:solidFill>
              </a:rPr>
              <a:t>elit</a:t>
            </a:r>
            <a:r>
              <a:rPr lang="en-US" altLang="zh-CN" sz="1200" spc="300" dirty="0">
                <a:solidFill>
                  <a:schemeClr val="bg1"/>
                </a:solidFill>
              </a:rPr>
              <a:t>,</a:t>
            </a:r>
            <a:endParaRPr lang="zh-CN" altLang="en-US" sz="1200" spc="300" dirty="0">
              <a:solidFill>
                <a:schemeClr val="bg1"/>
              </a:solidFill>
            </a:endParaRPr>
          </a:p>
        </p:txBody>
      </p:sp>
      <p:sp>
        <p:nvSpPr>
          <p:cNvPr id="71" name="文本框 70"/>
          <p:cNvSpPr txBox="1"/>
          <p:nvPr/>
        </p:nvSpPr>
        <p:spPr>
          <a:xfrm>
            <a:off x="7938808" y="2632755"/>
            <a:ext cx="1854098" cy="40011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2000" dirty="0">
                <a:solidFill>
                  <a:schemeClr val="bg1"/>
                </a:solidFill>
                <a:latin typeface="方正静蕾简体" panose="02000000000000000000" pitchFamily="2" charset="-122"/>
                <a:ea typeface="方正静蕾简体" panose="02000000000000000000" pitchFamily="2" charset="-122"/>
              </a:rPr>
              <a:t>卡通可爱</a:t>
            </a:r>
          </a:p>
        </p:txBody>
      </p:sp>
      <p:sp>
        <p:nvSpPr>
          <p:cNvPr id="72" name="文本框 71"/>
          <p:cNvSpPr txBox="1"/>
          <p:nvPr/>
        </p:nvSpPr>
        <p:spPr>
          <a:xfrm>
            <a:off x="7938808" y="2954390"/>
            <a:ext cx="2016556" cy="830997"/>
          </a:xfrm>
          <a:prstGeom prst="rect">
            <a:avLst/>
          </a:prstGeom>
          <a:noFill/>
        </p:spPr>
        <p:txBody>
          <a:bodyPr wrap="square" rtlCol="0">
            <a:spAutoFit/>
          </a:bodyPr>
          <a:lstStyle/>
          <a:p>
            <a:pPr algn="ctr"/>
            <a:r>
              <a:rPr lang="en-US" altLang="zh-CN" sz="1200" spc="300" dirty="0">
                <a:solidFill>
                  <a:schemeClr val="bg1"/>
                </a:solidFill>
              </a:rPr>
              <a:t>Lorem ipsum dolor sit </a:t>
            </a:r>
            <a:r>
              <a:rPr lang="en-US" altLang="zh-CN" sz="1200" spc="300" dirty="0" err="1">
                <a:solidFill>
                  <a:schemeClr val="bg1"/>
                </a:solidFill>
              </a:rPr>
              <a:t>amet</a:t>
            </a:r>
            <a:r>
              <a:rPr lang="en-US" altLang="zh-CN" sz="1200" spc="300" dirty="0">
                <a:solidFill>
                  <a:schemeClr val="bg1"/>
                </a:solidFill>
              </a:rPr>
              <a:t>, </a:t>
            </a:r>
            <a:r>
              <a:rPr lang="en-US" altLang="zh-CN" sz="1200" spc="300" dirty="0" err="1">
                <a:solidFill>
                  <a:schemeClr val="bg1"/>
                </a:solidFill>
              </a:rPr>
              <a:t>consectetur</a:t>
            </a:r>
            <a:r>
              <a:rPr lang="en-US" altLang="zh-CN" sz="1200" spc="300" dirty="0">
                <a:solidFill>
                  <a:schemeClr val="bg1"/>
                </a:solidFill>
              </a:rPr>
              <a:t> </a:t>
            </a:r>
            <a:r>
              <a:rPr lang="en-US" altLang="zh-CN" sz="1200" spc="300" dirty="0" err="1">
                <a:solidFill>
                  <a:schemeClr val="bg1"/>
                </a:solidFill>
              </a:rPr>
              <a:t>adipisicing</a:t>
            </a:r>
            <a:r>
              <a:rPr lang="en-US" altLang="zh-CN" sz="1200" spc="300" dirty="0">
                <a:solidFill>
                  <a:schemeClr val="bg1"/>
                </a:solidFill>
              </a:rPr>
              <a:t> </a:t>
            </a:r>
            <a:r>
              <a:rPr lang="en-US" altLang="zh-CN" sz="1200" spc="300" dirty="0" err="1">
                <a:solidFill>
                  <a:schemeClr val="bg1"/>
                </a:solidFill>
              </a:rPr>
              <a:t>elit</a:t>
            </a:r>
            <a:r>
              <a:rPr lang="en-US" altLang="zh-CN" sz="1200" spc="300" dirty="0">
                <a:solidFill>
                  <a:schemeClr val="bg1"/>
                </a:solidFill>
              </a:rPr>
              <a:t>,</a:t>
            </a:r>
            <a:endParaRPr lang="zh-CN" altLang="en-US" sz="1200" spc="3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70"/>
                                        </p:tgtEl>
                                        <p:attrNameLst>
                                          <p:attrName>style.visibility</p:attrName>
                                        </p:attrNameLst>
                                      </p:cBhvr>
                                      <p:to>
                                        <p:strVal val="visible"/>
                                      </p:to>
                                    </p:set>
                                    <p:animEffect transition="in" filter="fade">
                                      <p:cBhvr>
                                        <p:cTn id="11" dur="250"/>
                                        <p:tgtEl>
                                          <p:spTgt spid="70"/>
                                        </p:tgtEl>
                                      </p:cBhvr>
                                    </p:animEffect>
                                  </p:childTnLst>
                                </p:cTn>
                              </p:par>
                            </p:childTnLst>
                          </p:cTn>
                        </p:par>
                        <p:par>
                          <p:cTn id="12" fill="hold">
                            <p:stCondLst>
                              <p:cond delay="2150"/>
                            </p:stCondLst>
                            <p:childTnLst>
                              <p:par>
                                <p:cTn id="13" presetID="22" presetClass="entr" presetSubtype="8"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par>
                          <p:cTn id="16" fill="hold">
                            <p:stCondLst>
                              <p:cond delay="26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72"/>
                                        </p:tgtEl>
                                        <p:attrNameLst>
                                          <p:attrName>style.visibility</p:attrName>
                                        </p:attrNameLst>
                                      </p:cBhvr>
                                      <p:to>
                                        <p:strVal val="visible"/>
                                      </p:to>
                                    </p:set>
                                    <p:animEffect transition="in" filter="fade">
                                      <p:cBhvr>
                                        <p:cTn id="19" dur="2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4" cstate="print">
            <a:extLst>
              <a:ext uri="{28A0092B-C50C-407E-A947-70E740481C1C}">
                <a14:useLocalDpi xmlns:a14="http://schemas.microsoft.com/office/drawing/2010/main" val="0"/>
              </a:ext>
            </a:extLst>
          </a:blip>
          <a:srcRect l="7616" r="3450"/>
          <a:stretch>
            <a:fillRect/>
          </a:stretch>
        </p:blipFill>
        <p:spPr>
          <a:xfrm>
            <a:off x="0" y="0"/>
            <a:ext cx="12200022" cy="6858000"/>
          </a:xfrm>
          <a:prstGeom prst="rect">
            <a:avLst/>
          </a:prstGeom>
        </p:spPr>
      </p:pic>
      <p:sp>
        <p:nvSpPr>
          <p:cNvPr id="3" name="椭圆 2"/>
          <p:cNvSpPr/>
          <p:nvPr/>
        </p:nvSpPr>
        <p:spPr>
          <a:xfrm>
            <a:off x="741947" y="1124952"/>
            <a:ext cx="4608095" cy="4608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4564" y="1335506"/>
            <a:ext cx="6767763" cy="4511842"/>
          </a:xfrm>
          <a:prstGeom prst="rect">
            <a:avLst/>
          </a:prstGeom>
        </p:spPr>
      </p:pic>
      <p:grpSp>
        <p:nvGrpSpPr>
          <p:cNvPr id="1167" name="PA_库_组合 1166"/>
          <p:cNvGrpSpPr/>
          <p:nvPr>
            <p:custDataLst>
              <p:tags r:id="rId1"/>
            </p:custDataLst>
          </p:nvPr>
        </p:nvGrpSpPr>
        <p:grpSpPr>
          <a:xfrm>
            <a:off x="3348945" y="465033"/>
            <a:ext cx="2001097" cy="2615051"/>
            <a:chOff x="5607594" y="164244"/>
            <a:chExt cx="4996531" cy="6529510"/>
          </a:xfrm>
        </p:grpSpPr>
        <p:sp>
          <p:nvSpPr>
            <p:cNvPr id="9" name="Freeform 6"/>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8" name="PA_库_文本框 207"/>
          <p:cNvSpPr txBox="1"/>
          <p:nvPr>
            <p:custDataLst>
              <p:tags r:id="rId2"/>
            </p:custDataLst>
          </p:nvPr>
        </p:nvSpPr>
        <p:spPr>
          <a:xfrm>
            <a:off x="3502935" y="1393847"/>
            <a:ext cx="1677062" cy="707886"/>
          </a:xfrm>
          <a:prstGeom prst="rect">
            <a:avLst/>
          </a:prstGeom>
          <a:noFill/>
        </p:spPr>
        <p:txBody>
          <a:bodyPr wrap="none" rtlCol="0">
            <a:spAutoFit/>
          </a:bodyPr>
          <a:lstStyle/>
          <a:p>
            <a:pPr algn="ctr"/>
            <a:r>
              <a:rPr lang="en-US" altLang="zh-CN" sz="4000" b="1" dirty="0">
                <a:latin typeface="方正静蕾简体" panose="02000000000000000000" pitchFamily="2" charset="-122"/>
                <a:ea typeface="方正静蕾简体" panose="02000000000000000000" pitchFamily="2" charset="-122"/>
              </a:rPr>
              <a:t>CONTENT</a:t>
            </a:r>
            <a:endParaRPr lang="zh-CN" altLang="en-US" sz="20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sp>
        <p:nvSpPr>
          <p:cNvPr id="209" name="PA_库_文本框 208"/>
          <p:cNvSpPr txBox="1"/>
          <p:nvPr>
            <p:custDataLst>
              <p:tags r:id="rId3"/>
            </p:custDataLst>
          </p:nvPr>
        </p:nvSpPr>
        <p:spPr>
          <a:xfrm>
            <a:off x="3366082" y="535142"/>
            <a:ext cx="1595309" cy="830997"/>
          </a:xfrm>
          <a:prstGeom prst="rect">
            <a:avLst/>
          </a:prstGeom>
          <a:noFill/>
        </p:spPr>
        <p:txBody>
          <a:bodyPr wrap="none" rtlCol="0">
            <a:spAutoFit/>
          </a:bodyPr>
          <a:lstStyle/>
          <a:p>
            <a:pPr algn="ctr"/>
            <a:r>
              <a:rPr lang="zh-CN" altLang="en-US" sz="4800" b="1" dirty="0">
                <a:latin typeface="方正静蕾简体" panose="02000000000000000000" pitchFamily="2" charset="-122"/>
                <a:ea typeface="方正静蕾简体" panose="02000000000000000000" pitchFamily="2" charset="-122"/>
              </a:rPr>
              <a:t>目 录</a:t>
            </a:r>
          </a:p>
        </p:txBody>
      </p:sp>
      <p:pic>
        <p:nvPicPr>
          <p:cNvPr id="1168" name="PA_库_图片 1167"/>
          <p:cNvPicPr>
            <a:picLocks noChangeAspect="1"/>
          </p:cNvPicPr>
          <p:nvPr>
            <p:custDataLst>
              <p:tags r:id="rId4"/>
            </p:custDataLst>
          </p:nvPr>
        </p:nvPicPr>
        <p:blipFill>
          <a:blip r:embed="rId16"/>
          <a:stretch>
            <a:fillRect/>
          </a:stretch>
        </p:blipFill>
        <p:spPr>
          <a:xfrm>
            <a:off x="6121823" y="1613690"/>
            <a:ext cx="5090195" cy="732073"/>
          </a:xfrm>
          <a:prstGeom prst="rect">
            <a:avLst/>
          </a:prstGeom>
          <a:effectLst>
            <a:outerShdw blurRad="50800" dist="38100" dir="2700000" algn="tl" rotWithShape="0">
              <a:prstClr val="black">
                <a:alpha val="40000"/>
              </a:prstClr>
            </a:outerShdw>
          </a:effectLst>
        </p:spPr>
      </p:pic>
      <p:sp>
        <p:nvSpPr>
          <p:cNvPr id="211" name="PA_库_文本框 210"/>
          <p:cNvSpPr txBox="1"/>
          <p:nvPr>
            <p:custDataLst>
              <p:tags r:id="rId5"/>
            </p:custDataLst>
          </p:nvPr>
        </p:nvSpPr>
        <p:spPr>
          <a:xfrm>
            <a:off x="6223134" y="1687340"/>
            <a:ext cx="4496744" cy="584775"/>
          </a:xfrm>
          <a:prstGeom prst="rect">
            <a:avLst/>
          </a:prstGeom>
          <a:noFill/>
        </p:spPr>
        <p:txBody>
          <a:bodyPr wrap="none" rtlCol="0">
            <a:spAutoFit/>
          </a:bodyPr>
          <a:lstStyle/>
          <a:p>
            <a:r>
              <a:rPr lang="en-US" altLang="zh-CN" sz="3200" b="1" dirty="0">
                <a:latin typeface="方正静蕾简体" panose="02000000000000000000" pitchFamily="2" charset="-122"/>
                <a:ea typeface="方正静蕾简体" panose="02000000000000000000" pitchFamily="2" charset="-122"/>
              </a:rPr>
              <a:t>1.</a:t>
            </a:r>
            <a:r>
              <a:rPr lang="zh-CN" altLang="en-US" sz="3200" b="1" dirty="0">
                <a:latin typeface="方正静蕾简体" panose="02000000000000000000" pitchFamily="2" charset="-122"/>
                <a:ea typeface="方正静蕾简体" panose="02000000000000000000" pitchFamily="2" charset="-122"/>
              </a:rPr>
              <a:t>我是你们的朋友小恐龙</a:t>
            </a:r>
            <a:endParaRPr lang="zh-CN" altLang="en-US" sz="16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pic>
        <p:nvPicPr>
          <p:cNvPr id="212" name="PA_库_图片 211"/>
          <p:cNvPicPr>
            <a:picLocks noChangeAspect="1"/>
          </p:cNvPicPr>
          <p:nvPr>
            <p:custDataLst>
              <p:tags r:id="rId6"/>
            </p:custDataLst>
          </p:nvPr>
        </p:nvPicPr>
        <p:blipFill>
          <a:blip r:embed="rId16"/>
          <a:stretch>
            <a:fillRect/>
          </a:stretch>
        </p:blipFill>
        <p:spPr>
          <a:xfrm>
            <a:off x="6121823" y="2689104"/>
            <a:ext cx="5090195" cy="732073"/>
          </a:xfrm>
          <a:prstGeom prst="rect">
            <a:avLst/>
          </a:prstGeom>
          <a:effectLst>
            <a:outerShdw blurRad="50800" dist="38100" dir="2700000" algn="tl" rotWithShape="0">
              <a:prstClr val="black">
                <a:alpha val="40000"/>
              </a:prstClr>
            </a:outerShdw>
          </a:effectLst>
        </p:spPr>
      </p:pic>
      <p:sp>
        <p:nvSpPr>
          <p:cNvPr id="213" name="PA_库_文本框 212"/>
          <p:cNvSpPr txBox="1"/>
          <p:nvPr>
            <p:custDataLst>
              <p:tags r:id="rId7"/>
            </p:custDataLst>
          </p:nvPr>
        </p:nvSpPr>
        <p:spPr>
          <a:xfrm>
            <a:off x="6223134" y="2762754"/>
            <a:ext cx="4568879" cy="584775"/>
          </a:xfrm>
          <a:prstGeom prst="rect">
            <a:avLst/>
          </a:prstGeom>
          <a:noFill/>
        </p:spPr>
        <p:txBody>
          <a:bodyPr wrap="none" rtlCol="0">
            <a:spAutoFit/>
          </a:bodyPr>
          <a:lstStyle/>
          <a:p>
            <a:r>
              <a:rPr lang="en-US" altLang="zh-CN" sz="3200" b="1" dirty="0">
                <a:latin typeface="方正静蕾简体" panose="02000000000000000000" pitchFamily="2" charset="-122"/>
                <a:ea typeface="方正静蕾简体" panose="02000000000000000000" pitchFamily="2" charset="-122"/>
              </a:rPr>
              <a:t>2.</a:t>
            </a:r>
            <a:r>
              <a:rPr lang="zh-CN" altLang="en-US" sz="3200" b="1" dirty="0">
                <a:latin typeface="方正静蕾简体" panose="02000000000000000000" pitchFamily="2" charset="-122"/>
                <a:ea typeface="方正静蕾简体" panose="02000000000000000000" pitchFamily="2" charset="-122"/>
              </a:rPr>
              <a:t>小伙伴和我一起玩好吗</a:t>
            </a:r>
            <a:endParaRPr lang="zh-CN" altLang="en-US" sz="16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pic>
        <p:nvPicPr>
          <p:cNvPr id="214" name="PA_库_图片 213"/>
          <p:cNvPicPr>
            <a:picLocks noChangeAspect="1"/>
          </p:cNvPicPr>
          <p:nvPr>
            <p:custDataLst>
              <p:tags r:id="rId8"/>
            </p:custDataLst>
          </p:nvPr>
        </p:nvPicPr>
        <p:blipFill>
          <a:blip r:embed="rId16"/>
          <a:stretch>
            <a:fillRect/>
          </a:stretch>
        </p:blipFill>
        <p:spPr>
          <a:xfrm>
            <a:off x="6131338" y="3730519"/>
            <a:ext cx="5090195" cy="732073"/>
          </a:xfrm>
          <a:prstGeom prst="rect">
            <a:avLst/>
          </a:prstGeom>
          <a:effectLst>
            <a:outerShdw blurRad="50800" dist="38100" dir="2700000" algn="tl" rotWithShape="0">
              <a:prstClr val="black">
                <a:alpha val="40000"/>
              </a:prstClr>
            </a:outerShdw>
          </a:effectLst>
        </p:spPr>
      </p:pic>
      <p:sp>
        <p:nvSpPr>
          <p:cNvPr id="215" name="PA_库_文本框 214"/>
          <p:cNvSpPr txBox="1"/>
          <p:nvPr>
            <p:custDataLst>
              <p:tags r:id="rId9"/>
            </p:custDataLst>
          </p:nvPr>
        </p:nvSpPr>
        <p:spPr>
          <a:xfrm>
            <a:off x="6232649" y="3804169"/>
            <a:ext cx="4496744" cy="584775"/>
          </a:xfrm>
          <a:prstGeom prst="rect">
            <a:avLst/>
          </a:prstGeom>
          <a:noFill/>
        </p:spPr>
        <p:txBody>
          <a:bodyPr wrap="none" rtlCol="0">
            <a:spAutoFit/>
          </a:bodyPr>
          <a:lstStyle/>
          <a:p>
            <a:r>
              <a:rPr lang="en-US" altLang="zh-CN" sz="3200" b="1" dirty="0">
                <a:latin typeface="方正静蕾简体" panose="02000000000000000000" pitchFamily="2" charset="-122"/>
                <a:ea typeface="方正静蕾简体" panose="02000000000000000000" pitchFamily="2" charset="-122"/>
              </a:rPr>
              <a:t>3.</a:t>
            </a:r>
            <a:r>
              <a:rPr lang="zh-CN" altLang="en-US" sz="3200" b="1" dirty="0">
                <a:latin typeface="方正静蕾简体" panose="02000000000000000000" pitchFamily="2" charset="-122"/>
                <a:ea typeface="方正静蕾简体" panose="02000000000000000000" pitchFamily="2" charset="-122"/>
              </a:rPr>
              <a:t>我是你们的小恐龙朋友</a:t>
            </a:r>
            <a:endParaRPr lang="zh-CN" altLang="en-US" sz="16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pic>
        <p:nvPicPr>
          <p:cNvPr id="216" name="PA_库_图片 215"/>
          <p:cNvPicPr>
            <a:picLocks noChangeAspect="1"/>
          </p:cNvPicPr>
          <p:nvPr>
            <p:custDataLst>
              <p:tags r:id="rId10"/>
            </p:custDataLst>
          </p:nvPr>
        </p:nvPicPr>
        <p:blipFill>
          <a:blip r:embed="rId16"/>
          <a:stretch>
            <a:fillRect/>
          </a:stretch>
        </p:blipFill>
        <p:spPr>
          <a:xfrm>
            <a:off x="6131338" y="4805933"/>
            <a:ext cx="5090195" cy="732073"/>
          </a:xfrm>
          <a:prstGeom prst="rect">
            <a:avLst/>
          </a:prstGeom>
          <a:effectLst>
            <a:outerShdw blurRad="50800" dist="38100" dir="2700000" algn="tl" rotWithShape="0">
              <a:prstClr val="black">
                <a:alpha val="40000"/>
              </a:prstClr>
            </a:outerShdw>
          </a:effectLst>
        </p:spPr>
      </p:pic>
      <p:sp>
        <p:nvSpPr>
          <p:cNvPr id="217" name="PA_库_文本框 216"/>
          <p:cNvSpPr txBox="1"/>
          <p:nvPr>
            <p:custDataLst>
              <p:tags r:id="rId11"/>
            </p:custDataLst>
          </p:nvPr>
        </p:nvSpPr>
        <p:spPr>
          <a:xfrm>
            <a:off x="6232649" y="4879583"/>
            <a:ext cx="4568879" cy="584775"/>
          </a:xfrm>
          <a:prstGeom prst="rect">
            <a:avLst/>
          </a:prstGeom>
          <a:noFill/>
        </p:spPr>
        <p:txBody>
          <a:bodyPr wrap="none" rtlCol="0">
            <a:spAutoFit/>
          </a:bodyPr>
          <a:lstStyle/>
          <a:p>
            <a:r>
              <a:rPr lang="en-US" altLang="zh-CN" sz="3200" b="1" dirty="0">
                <a:latin typeface="方正静蕾简体" panose="02000000000000000000" pitchFamily="2" charset="-122"/>
                <a:ea typeface="方正静蕾简体" panose="02000000000000000000" pitchFamily="2" charset="-122"/>
              </a:rPr>
              <a:t>4.</a:t>
            </a:r>
            <a:r>
              <a:rPr lang="zh-CN" altLang="en-US" sz="3200" b="1" dirty="0">
                <a:latin typeface="方正静蕾简体" panose="02000000000000000000" pitchFamily="2" charset="-122"/>
                <a:ea typeface="方正静蕾简体" panose="02000000000000000000" pitchFamily="2" charset="-122"/>
              </a:rPr>
              <a:t>小伙伴和我一起玩好吗</a:t>
            </a:r>
            <a:endParaRPr lang="zh-CN" altLang="en-US" sz="16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1167"/>
                                        </p:tgtEl>
                                        <p:attrNameLst>
                                          <p:attrName>style.visibility</p:attrName>
                                        </p:attrNameLst>
                                      </p:cBhvr>
                                      <p:to>
                                        <p:strVal val="visible"/>
                                      </p:to>
                                    </p:set>
                                    <p:animEffect transition="in" filter="wipe(down)">
                                      <p:cBhvr>
                                        <p:cTn id="7" dur="1000"/>
                                        <p:tgtEl>
                                          <p:spTgt spid="1167"/>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08"/>
                                        </p:tgtEl>
                                        <p:attrNameLst>
                                          <p:attrName>style.visibility</p:attrName>
                                        </p:attrNameLst>
                                      </p:cBhvr>
                                      <p:to>
                                        <p:strVal val="visible"/>
                                      </p:to>
                                    </p:set>
                                    <p:animEffect transition="in" filter="wipe(down)">
                                      <p:cBhvr>
                                        <p:cTn id="10" dur="1000"/>
                                        <p:tgtEl>
                                          <p:spTgt spid="208"/>
                                        </p:tgtEl>
                                      </p:cBhvr>
                                    </p:animEffect>
                                  </p:childTnLst>
                                </p:cTn>
                              </p:par>
                              <p:par>
                                <p:cTn id="11" presetID="22" presetClass="entr" presetSubtype="4" fill="hold" grpId="0" nodeType="withEffect">
                                  <p:stCondLst>
                                    <p:cond delay="250"/>
                                  </p:stCondLst>
                                  <p:childTnLst>
                                    <p:set>
                                      <p:cBhvr>
                                        <p:cTn id="12" dur="1" fill="hold">
                                          <p:stCondLst>
                                            <p:cond delay="0"/>
                                          </p:stCondLst>
                                        </p:cTn>
                                        <p:tgtEl>
                                          <p:spTgt spid="209"/>
                                        </p:tgtEl>
                                        <p:attrNameLst>
                                          <p:attrName>style.visibility</p:attrName>
                                        </p:attrNameLst>
                                      </p:cBhvr>
                                      <p:to>
                                        <p:strVal val="visible"/>
                                      </p:to>
                                    </p:set>
                                    <p:animEffect transition="in" filter="wipe(down)">
                                      <p:cBhvr>
                                        <p:cTn id="13" dur="1000"/>
                                        <p:tgtEl>
                                          <p:spTgt spid="209"/>
                                        </p:tgtEl>
                                      </p:cBhvr>
                                    </p:animEffect>
                                  </p:childTnLst>
                                </p:cTn>
                              </p:par>
                              <p:par>
                                <p:cTn id="14" presetID="2" presetClass="entr" presetSubtype="2" decel="100000" fill="hold" nodeType="withEffect">
                                  <p:stCondLst>
                                    <p:cond delay="250"/>
                                  </p:stCondLst>
                                  <p:childTnLst>
                                    <p:set>
                                      <p:cBhvr>
                                        <p:cTn id="15" dur="1" fill="hold">
                                          <p:stCondLst>
                                            <p:cond delay="0"/>
                                          </p:stCondLst>
                                        </p:cTn>
                                        <p:tgtEl>
                                          <p:spTgt spid="1168"/>
                                        </p:tgtEl>
                                        <p:attrNameLst>
                                          <p:attrName>style.visibility</p:attrName>
                                        </p:attrNameLst>
                                      </p:cBhvr>
                                      <p:to>
                                        <p:strVal val="visible"/>
                                      </p:to>
                                    </p:set>
                                    <p:anim calcmode="lin" valueType="num">
                                      <p:cBhvr additive="base">
                                        <p:cTn id="16" dur="1500" fill="hold"/>
                                        <p:tgtEl>
                                          <p:spTgt spid="1168"/>
                                        </p:tgtEl>
                                        <p:attrNameLst>
                                          <p:attrName>ppt_x</p:attrName>
                                        </p:attrNameLst>
                                      </p:cBhvr>
                                      <p:tavLst>
                                        <p:tav tm="0">
                                          <p:val>
                                            <p:strVal val="1+#ppt_w/2"/>
                                          </p:val>
                                        </p:tav>
                                        <p:tav tm="100000">
                                          <p:val>
                                            <p:strVal val="#ppt_x"/>
                                          </p:val>
                                        </p:tav>
                                      </p:tavLst>
                                    </p:anim>
                                    <p:anim calcmode="lin" valueType="num">
                                      <p:cBhvr additive="base">
                                        <p:cTn id="17" dur="1500" fill="hold"/>
                                        <p:tgtEl>
                                          <p:spTgt spid="1168"/>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211"/>
                                        </p:tgtEl>
                                        <p:attrNameLst>
                                          <p:attrName>style.visibility</p:attrName>
                                        </p:attrNameLst>
                                      </p:cBhvr>
                                      <p:to>
                                        <p:strVal val="visible"/>
                                      </p:to>
                                    </p:set>
                                    <p:anim calcmode="lin" valueType="num">
                                      <p:cBhvr additive="base">
                                        <p:cTn id="20" dur="1500" fill="hold"/>
                                        <p:tgtEl>
                                          <p:spTgt spid="211"/>
                                        </p:tgtEl>
                                        <p:attrNameLst>
                                          <p:attrName>ppt_x</p:attrName>
                                        </p:attrNameLst>
                                      </p:cBhvr>
                                      <p:tavLst>
                                        <p:tav tm="0">
                                          <p:val>
                                            <p:strVal val="1+#ppt_w/2"/>
                                          </p:val>
                                        </p:tav>
                                        <p:tav tm="100000">
                                          <p:val>
                                            <p:strVal val="#ppt_x"/>
                                          </p:val>
                                        </p:tav>
                                      </p:tavLst>
                                    </p:anim>
                                    <p:anim calcmode="lin" valueType="num">
                                      <p:cBhvr additive="base">
                                        <p:cTn id="21" dur="1500" fill="hold"/>
                                        <p:tgtEl>
                                          <p:spTgt spid="211"/>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250"/>
                                  </p:stCondLst>
                                  <p:childTnLst>
                                    <p:set>
                                      <p:cBhvr>
                                        <p:cTn id="23" dur="1" fill="hold">
                                          <p:stCondLst>
                                            <p:cond delay="0"/>
                                          </p:stCondLst>
                                        </p:cTn>
                                        <p:tgtEl>
                                          <p:spTgt spid="212"/>
                                        </p:tgtEl>
                                        <p:attrNameLst>
                                          <p:attrName>style.visibility</p:attrName>
                                        </p:attrNameLst>
                                      </p:cBhvr>
                                      <p:to>
                                        <p:strVal val="visible"/>
                                      </p:to>
                                    </p:set>
                                    <p:anim calcmode="lin" valueType="num">
                                      <p:cBhvr additive="base">
                                        <p:cTn id="24" dur="1500" fill="hold"/>
                                        <p:tgtEl>
                                          <p:spTgt spid="212"/>
                                        </p:tgtEl>
                                        <p:attrNameLst>
                                          <p:attrName>ppt_x</p:attrName>
                                        </p:attrNameLst>
                                      </p:cBhvr>
                                      <p:tavLst>
                                        <p:tav tm="0">
                                          <p:val>
                                            <p:strVal val="1+#ppt_w/2"/>
                                          </p:val>
                                        </p:tav>
                                        <p:tav tm="100000">
                                          <p:val>
                                            <p:strVal val="#ppt_x"/>
                                          </p:val>
                                        </p:tav>
                                      </p:tavLst>
                                    </p:anim>
                                    <p:anim calcmode="lin" valueType="num">
                                      <p:cBhvr additive="base">
                                        <p:cTn id="25" dur="1500" fill="hold"/>
                                        <p:tgtEl>
                                          <p:spTgt spid="21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213"/>
                                        </p:tgtEl>
                                        <p:attrNameLst>
                                          <p:attrName>style.visibility</p:attrName>
                                        </p:attrNameLst>
                                      </p:cBhvr>
                                      <p:to>
                                        <p:strVal val="visible"/>
                                      </p:to>
                                    </p:set>
                                    <p:anim calcmode="lin" valueType="num">
                                      <p:cBhvr additive="base">
                                        <p:cTn id="28" dur="1500" fill="hold"/>
                                        <p:tgtEl>
                                          <p:spTgt spid="213"/>
                                        </p:tgtEl>
                                        <p:attrNameLst>
                                          <p:attrName>ppt_x</p:attrName>
                                        </p:attrNameLst>
                                      </p:cBhvr>
                                      <p:tavLst>
                                        <p:tav tm="0">
                                          <p:val>
                                            <p:strVal val="1+#ppt_w/2"/>
                                          </p:val>
                                        </p:tav>
                                        <p:tav tm="100000">
                                          <p:val>
                                            <p:strVal val="#ppt_x"/>
                                          </p:val>
                                        </p:tav>
                                      </p:tavLst>
                                    </p:anim>
                                    <p:anim calcmode="lin" valueType="num">
                                      <p:cBhvr additive="base">
                                        <p:cTn id="29" dur="1500" fill="hold"/>
                                        <p:tgtEl>
                                          <p:spTgt spid="213"/>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250"/>
                                  </p:stCondLst>
                                  <p:childTnLst>
                                    <p:set>
                                      <p:cBhvr>
                                        <p:cTn id="31" dur="1" fill="hold">
                                          <p:stCondLst>
                                            <p:cond delay="0"/>
                                          </p:stCondLst>
                                        </p:cTn>
                                        <p:tgtEl>
                                          <p:spTgt spid="214"/>
                                        </p:tgtEl>
                                        <p:attrNameLst>
                                          <p:attrName>style.visibility</p:attrName>
                                        </p:attrNameLst>
                                      </p:cBhvr>
                                      <p:to>
                                        <p:strVal val="visible"/>
                                      </p:to>
                                    </p:set>
                                    <p:anim calcmode="lin" valueType="num">
                                      <p:cBhvr additive="base">
                                        <p:cTn id="32" dur="1500" fill="hold"/>
                                        <p:tgtEl>
                                          <p:spTgt spid="214"/>
                                        </p:tgtEl>
                                        <p:attrNameLst>
                                          <p:attrName>ppt_x</p:attrName>
                                        </p:attrNameLst>
                                      </p:cBhvr>
                                      <p:tavLst>
                                        <p:tav tm="0">
                                          <p:val>
                                            <p:strVal val="1+#ppt_w/2"/>
                                          </p:val>
                                        </p:tav>
                                        <p:tav tm="100000">
                                          <p:val>
                                            <p:strVal val="#ppt_x"/>
                                          </p:val>
                                        </p:tav>
                                      </p:tavLst>
                                    </p:anim>
                                    <p:anim calcmode="lin" valueType="num">
                                      <p:cBhvr additive="base">
                                        <p:cTn id="33" dur="1500" fill="hold"/>
                                        <p:tgtEl>
                                          <p:spTgt spid="214"/>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250"/>
                                  </p:stCondLst>
                                  <p:childTnLst>
                                    <p:set>
                                      <p:cBhvr>
                                        <p:cTn id="35" dur="1" fill="hold">
                                          <p:stCondLst>
                                            <p:cond delay="0"/>
                                          </p:stCondLst>
                                        </p:cTn>
                                        <p:tgtEl>
                                          <p:spTgt spid="215"/>
                                        </p:tgtEl>
                                        <p:attrNameLst>
                                          <p:attrName>style.visibility</p:attrName>
                                        </p:attrNameLst>
                                      </p:cBhvr>
                                      <p:to>
                                        <p:strVal val="visible"/>
                                      </p:to>
                                    </p:set>
                                    <p:anim calcmode="lin" valueType="num">
                                      <p:cBhvr additive="base">
                                        <p:cTn id="36" dur="1500" fill="hold"/>
                                        <p:tgtEl>
                                          <p:spTgt spid="215"/>
                                        </p:tgtEl>
                                        <p:attrNameLst>
                                          <p:attrName>ppt_x</p:attrName>
                                        </p:attrNameLst>
                                      </p:cBhvr>
                                      <p:tavLst>
                                        <p:tav tm="0">
                                          <p:val>
                                            <p:strVal val="1+#ppt_w/2"/>
                                          </p:val>
                                        </p:tav>
                                        <p:tav tm="100000">
                                          <p:val>
                                            <p:strVal val="#ppt_x"/>
                                          </p:val>
                                        </p:tav>
                                      </p:tavLst>
                                    </p:anim>
                                    <p:anim calcmode="lin" valueType="num">
                                      <p:cBhvr additive="base">
                                        <p:cTn id="37" dur="1500" fill="hold"/>
                                        <p:tgtEl>
                                          <p:spTgt spid="215"/>
                                        </p:tgtEl>
                                        <p:attrNameLst>
                                          <p:attrName>ppt_y</p:attrName>
                                        </p:attrNameLst>
                                      </p:cBhvr>
                                      <p:tavLst>
                                        <p:tav tm="0">
                                          <p:val>
                                            <p:strVal val="#ppt_y"/>
                                          </p:val>
                                        </p:tav>
                                        <p:tav tm="100000">
                                          <p:val>
                                            <p:strVal val="#ppt_y"/>
                                          </p:val>
                                        </p:tav>
                                      </p:tavLst>
                                    </p:anim>
                                  </p:childTnLst>
                                </p:cTn>
                              </p:par>
                              <p:par>
                                <p:cTn id="38" presetID="2" presetClass="entr" presetSubtype="2" decel="100000" fill="hold" nodeType="withEffect">
                                  <p:stCondLst>
                                    <p:cond delay="250"/>
                                  </p:stCondLst>
                                  <p:childTnLst>
                                    <p:set>
                                      <p:cBhvr>
                                        <p:cTn id="39" dur="1" fill="hold">
                                          <p:stCondLst>
                                            <p:cond delay="0"/>
                                          </p:stCondLst>
                                        </p:cTn>
                                        <p:tgtEl>
                                          <p:spTgt spid="216"/>
                                        </p:tgtEl>
                                        <p:attrNameLst>
                                          <p:attrName>style.visibility</p:attrName>
                                        </p:attrNameLst>
                                      </p:cBhvr>
                                      <p:to>
                                        <p:strVal val="visible"/>
                                      </p:to>
                                    </p:set>
                                    <p:anim calcmode="lin" valueType="num">
                                      <p:cBhvr additive="base">
                                        <p:cTn id="40" dur="1500" fill="hold"/>
                                        <p:tgtEl>
                                          <p:spTgt spid="216"/>
                                        </p:tgtEl>
                                        <p:attrNameLst>
                                          <p:attrName>ppt_x</p:attrName>
                                        </p:attrNameLst>
                                      </p:cBhvr>
                                      <p:tavLst>
                                        <p:tav tm="0">
                                          <p:val>
                                            <p:strVal val="1+#ppt_w/2"/>
                                          </p:val>
                                        </p:tav>
                                        <p:tav tm="100000">
                                          <p:val>
                                            <p:strVal val="#ppt_x"/>
                                          </p:val>
                                        </p:tav>
                                      </p:tavLst>
                                    </p:anim>
                                    <p:anim calcmode="lin" valueType="num">
                                      <p:cBhvr additive="base">
                                        <p:cTn id="41" dur="1500" fill="hold"/>
                                        <p:tgtEl>
                                          <p:spTgt spid="216"/>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250"/>
                                  </p:stCondLst>
                                  <p:childTnLst>
                                    <p:set>
                                      <p:cBhvr>
                                        <p:cTn id="43" dur="1" fill="hold">
                                          <p:stCondLst>
                                            <p:cond delay="0"/>
                                          </p:stCondLst>
                                        </p:cTn>
                                        <p:tgtEl>
                                          <p:spTgt spid="217"/>
                                        </p:tgtEl>
                                        <p:attrNameLst>
                                          <p:attrName>style.visibility</p:attrName>
                                        </p:attrNameLst>
                                      </p:cBhvr>
                                      <p:to>
                                        <p:strVal val="visible"/>
                                      </p:to>
                                    </p:set>
                                    <p:anim calcmode="lin" valueType="num">
                                      <p:cBhvr additive="base">
                                        <p:cTn id="44" dur="1500" fill="hold"/>
                                        <p:tgtEl>
                                          <p:spTgt spid="217"/>
                                        </p:tgtEl>
                                        <p:attrNameLst>
                                          <p:attrName>ppt_x</p:attrName>
                                        </p:attrNameLst>
                                      </p:cBhvr>
                                      <p:tavLst>
                                        <p:tav tm="0">
                                          <p:val>
                                            <p:strVal val="1+#ppt_w/2"/>
                                          </p:val>
                                        </p:tav>
                                        <p:tav tm="100000">
                                          <p:val>
                                            <p:strVal val="#ppt_x"/>
                                          </p:val>
                                        </p:tav>
                                      </p:tavLst>
                                    </p:anim>
                                    <p:anim calcmode="lin" valueType="num">
                                      <p:cBhvr additive="base">
                                        <p:cTn id="45" dur="1500" fill="hold"/>
                                        <p:tgtEl>
                                          <p:spTgt spid="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utoUpdateAnimBg="0"/>
      <p:bldP spid="209" grpId="0" autoUpdateAnimBg="0"/>
      <p:bldP spid="211" grpId="0" autoUpdateAnimBg="0"/>
      <p:bldP spid="213" grpId="0" autoUpdateAnimBg="0"/>
      <p:bldP spid="215" grpId="0" autoUpdateAnimBg="0"/>
      <p:bldP spid="21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9">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20"/>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20"/>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20"/>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7" name="PA_库_任意多边形 66"/>
          <p:cNvSpPr/>
          <p:nvPr>
            <p:custDataLst>
              <p:tags r:id="rId1"/>
            </p:custDataLst>
          </p:nvPr>
        </p:nvSpPr>
        <p:spPr>
          <a:xfrm>
            <a:off x="2652823" y="1658518"/>
            <a:ext cx="8766048" cy="2930559"/>
          </a:xfrm>
          <a:custGeom>
            <a:avLst/>
            <a:gdLst>
              <a:gd name="connsiteX0" fmla="*/ 0 w 8436864"/>
              <a:gd name="connsiteY0" fmla="*/ 3145536 h 3145536"/>
              <a:gd name="connsiteX1" fmla="*/ 2450592 w 8436864"/>
              <a:gd name="connsiteY1" fmla="*/ 1840992 h 3145536"/>
              <a:gd name="connsiteX2" fmla="*/ 4376928 w 8436864"/>
              <a:gd name="connsiteY2" fmla="*/ 2182368 h 3145536"/>
              <a:gd name="connsiteX3" fmla="*/ 6486144 w 8436864"/>
              <a:gd name="connsiteY3" fmla="*/ 1658112 h 3145536"/>
              <a:gd name="connsiteX4" fmla="*/ 8436864 w 8436864"/>
              <a:gd name="connsiteY4" fmla="*/ 0 h 3145536"/>
              <a:gd name="connsiteX0-1" fmla="*/ 0 w 8766048"/>
              <a:gd name="connsiteY0-2" fmla="*/ 3415518 h 3415518"/>
              <a:gd name="connsiteX1-3" fmla="*/ 2450592 w 8766048"/>
              <a:gd name="connsiteY1-4" fmla="*/ 2110974 h 3415518"/>
              <a:gd name="connsiteX2-5" fmla="*/ 4376928 w 8766048"/>
              <a:gd name="connsiteY2-6" fmla="*/ 2452350 h 3415518"/>
              <a:gd name="connsiteX3-7" fmla="*/ 6486144 w 8766048"/>
              <a:gd name="connsiteY3-8" fmla="*/ 1928094 h 3415518"/>
              <a:gd name="connsiteX4-9" fmla="*/ 8766048 w 8766048"/>
              <a:gd name="connsiteY4-10" fmla="*/ 0 h 3415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66048" h="3415518">
                <a:moveTo>
                  <a:pt x="0" y="3415518"/>
                </a:moveTo>
                <a:lnTo>
                  <a:pt x="2450592" y="2110974"/>
                </a:lnTo>
                <a:lnTo>
                  <a:pt x="4376928" y="2452350"/>
                </a:lnTo>
                <a:lnTo>
                  <a:pt x="6486144" y="1928094"/>
                </a:lnTo>
                <a:lnTo>
                  <a:pt x="8766048" y="0"/>
                </a:lnTo>
              </a:path>
            </a:pathLst>
          </a:custGeom>
          <a:noFill/>
          <a:ln w="25400" cap="rnd">
            <a:solidFill>
              <a:schemeClr val="accent1">
                <a:lumMod val="50000"/>
              </a:schemeClr>
            </a:solidFill>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PA_库_任意多边形 67"/>
          <p:cNvSpPr/>
          <p:nvPr>
            <p:custDataLst>
              <p:tags r:id="rId2"/>
            </p:custDataLst>
          </p:nvPr>
        </p:nvSpPr>
        <p:spPr>
          <a:xfrm>
            <a:off x="2546961" y="4429814"/>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FD64F"/>
          </a:solidFill>
          <a:ln w="25400" cap="rnd">
            <a:solidFill>
              <a:srgbClr val="FFD6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69" name="PA_库_任意多边形 68"/>
          <p:cNvSpPr/>
          <p:nvPr>
            <p:custDataLst>
              <p:tags r:id="rId3"/>
            </p:custDataLst>
          </p:nvPr>
        </p:nvSpPr>
        <p:spPr>
          <a:xfrm>
            <a:off x="4960284" y="3296332"/>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FD64F"/>
          </a:solidFill>
          <a:ln w="25400" cap="rnd">
            <a:solidFill>
              <a:srgbClr val="FFD6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70" name="PA_库_任意多边形 69"/>
          <p:cNvSpPr/>
          <p:nvPr>
            <p:custDataLst>
              <p:tags r:id="rId4"/>
            </p:custDataLst>
          </p:nvPr>
        </p:nvSpPr>
        <p:spPr>
          <a:xfrm>
            <a:off x="6950132" y="3525662"/>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FD64F"/>
          </a:solidFill>
          <a:ln w="25400" cap="rnd">
            <a:solidFill>
              <a:srgbClr val="FFD6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71" name="PA_库_任意多边形 70"/>
          <p:cNvSpPr/>
          <p:nvPr>
            <p:custDataLst>
              <p:tags r:id="rId5"/>
            </p:custDataLst>
          </p:nvPr>
        </p:nvSpPr>
        <p:spPr>
          <a:xfrm>
            <a:off x="9080525" y="3067176"/>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FD64F"/>
          </a:solidFill>
          <a:ln w="25400" cap="rnd">
            <a:solidFill>
              <a:srgbClr val="FFD6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72" name="PA_库_任意多边形 71"/>
          <p:cNvSpPr/>
          <p:nvPr>
            <p:custDataLst>
              <p:tags r:id="rId6"/>
            </p:custDataLst>
          </p:nvPr>
        </p:nvSpPr>
        <p:spPr>
          <a:xfrm>
            <a:off x="10619861" y="1966638"/>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FD64F"/>
          </a:solidFill>
          <a:ln w="25400" cap="rnd">
            <a:solidFill>
              <a:srgbClr val="FFD6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73" name="PA_库_文本框 72"/>
          <p:cNvSpPr txBox="1"/>
          <p:nvPr>
            <p:custDataLst>
              <p:tags r:id="rId7"/>
            </p:custDataLst>
          </p:nvPr>
        </p:nvSpPr>
        <p:spPr>
          <a:xfrm>
            <a:off x="2189080" y="3757983"/>
            <a:ext cx="927485" cy="720518"/>
          </a:xfrm>
          <a:prstGeom prst="rect">
            <a:avLst/>
          </a:prstGeom>
          <a:noFill/>
        </p:spPr>
        <p:txBody>
          <a:bodyPr wrap="square" rtlCol="0">
            <a:spAutoFit/>
          </a:bodyPr>
          <a:lstStyle/>
          <a:p>
            <a:pPr algn="ctr">
              <a:lnSpc>
                <a:spcPct val="125000"/>
              </a:lnSpc>
            </a:pPr>
            <a:r>
              <a:rPr lang="en-US" altLang="zh-CN" sz="3600" b="1" dirty="0">
                <a:solidFill>
                  <a:srgbClr val="697DA9"/>
                </a:solidFill>
                <a:latin typeface="方正静蕾简体" panose="02000000000000000000" pitchFamily="2" charset="-122"/>
                <a:ea typeface="方正静蕾简体" panose="02000000000000000000" pitchFamily="2" charset="-122"/>
              </a:rPr>
              <a:t>2013</a:t>
            </a:r>
          </a:p>
        </p:txBody>
      </p:sp>
      <p:sp>
        <p:nvSpPr>
          <p:cNvPr id="74" name="PA_库_文本框 73"/>
          <p:cNvSpPr txBox="1"/>
          <p:nvPr>
            <p:custDataLst>
              <p:tags r:id="rId8"/>
            </p:custDataLst>
          </p:nvPr>
        </p:nvSpPr>
        <p:spPr>
          <a:xfrm>
            <a:off x="4626787" y="2613711"/>
            <a:ext cx="927485" cy="720518"/>
          </a:xfrm>
          <a:prstGeom prst="rect">
            <a:avLst/>
          </a:prstGeom>
          <a:noFill/>
        </p:spPr>
        <p:txBody>
          <a:bodyPr wrap="square" rtlCol="0">
            <a:spAutoFit/>
          </a:bodyPr>
          <a:lstStyle/>
          <a:p>
            <a:pPr algn="ctr">
              <a:lnSpc>
                <a:spcPct val="125000"/>
              </a:lnSpc>
            </a:pPr>
            <a:r>
              <a:rPr lang="en-US" altLang="zh-CN" sz="3600" b="1" dirty="0">
                <a:solidFill>
                  <a:srgbClr val="697DA9"/>
                </a:solidFill>
                <a:latin typeface="方正静蕾简体" panose="02000000000000000000" pitchFamily="2" charset="-122"/>
                <a:ea typeface="方正静蕾简体" panose="02000000000000000000" pitchFamily="2" charset="-122"/>
              </a:rPr>
              <a:t>2014</a:t>
            </a:r>
          </a:p>
        </p:txBody>
      </p:sp>
      <p:sp>
        <p:nvSpPr>
          <p:cNvPr id="75" name="PA_库_文本框 74"/>
          <p:cNvSpPr txBox="1"/>
          <p:nvPr>
            <p:custDataLst>
              <p:tags r:id="rId9"/>
            </p:custDataLst>
          </p:nvPr>
        </p:nvSpPr>
        <p:spPr>
          <a:xfrm>
            <a:off x="6618999" y="2866180"/>
            <a:ext cx="927485" cy="720518"/>
          </a:xfrm>
          <a:prstGeom prst="rect">
            <a:avLst/>
          </a:prstGeom>
          <a:noFill/>
        </p:spPr>
        <p:txBody>
          <a:bodyPr wrap="square" rtlCol="0">
            <a:spAutoFit/>
          </a:bodyPr>
          <a:lstStyle/>
          <a:p>
            <a:pPr algn="ctr">
              <a:lnSpc>
                <a:spcPct val="125000"/>
              </a:lnSpc>
            </a:pPr>
            <a:r>
              <a:rPr lang="en-US" altLang="zh-CN" sz="3600" b="1" dirty="0">
                <a:solidFill>
                  <a:srgbClr val="697DA9"/>
                </a:solidFill>
                <a:latin typeface="方正静蕾简体" panose="02000000000000000000" pitchFamily="2" charset="-122"/>
                <a:ea typeface="方正静蕾简体" panose="02000000000000000000" pitchFamily="2" charset="-122"/>
              </a:rPr>
              <a:t>2015</a:t>
            </a:r>
          </a:p>
        </p:txBody>
      </p:sp>
      <p:sp>
        <p:nvSpPr>
          <p:cNvPr id="76" name="PA_库_文本框 75"/>
          <p:cNvSpPr txBox="1"/>
          <p:nvPr>
            <p:custDataLst>
              <p:tags r:id="rId10"/>
            </p:custDataLst>
          </p:nvPr>
        </p:nvSpPr>
        <p:spPr>
          <a:xfrm>
            <a:off x="8722644" y="2447240"/>
            <a:ext cx="927485" cy="720518"/>
          </a:xfrm>
          <a:prstGeom prst="rect">
            <a:avLst/>
          </a:prstGeom>
          <a:noFill/>
        </p:spPr>
        <p:txBody>
          <a:bodyPr wrap="square" rtlCol="0">
            <a:spAutoFit/>
          </a:bodyPr>
          <a:lstStyle/>
          <a:p>
            <a:pPr algn="ctr">
              <a:lnSpc>
                <a:spcPct val="125000"/>
              </a:lnSpc>
            </a:pPr>
            <a:r>
              <a:rPr lang="en-US" altLang="zh-CN" sz="3600" b="1" dirty="0">
                <a:solidFill>
                  <a:srgbClr val="697DA9"/>
                </a:solidFill>
                <a:latin typeface="方正静蕾简体" panose="02000000000000000000" pitchFamily="2" charset="-122"/>
                <a:ea typeface="方正静蕾简体" panose="02000000000000000000" pitchFamily="2" charset="-122"/>
              </a:rPr>
              <a:t>2016</a:t>
            </a:r>
          </a:p>
        </p:txBody>
      </p:sp>
      <p:sp>
        <p:nvSpPr>
          <p:cNvPr id="77" name="PA_库_文本框 76"/>
          <p:cNvSpPr txBox="1"/>
          <p:nvPr>
            <p:custDataLst>
              <p:tags r:id="rId11"/>
            </p:custDataLst>
          </p:nvPr>
        </p:nvSpPr>
        <p:spPr>
          <a:xfrm>
            <a:off x="9798238" y="1432632"/>
            <a:ext cx="927485" cy="720518"/>
          </a:xfrm>
          <a:prstGeom prst="rect">
            <a:avLst/>
          </a:prstGeom>
          <a:noFill/>
        </p:spPr>
        <p:txBody>
          <a:bodyPr wrap="square" rtlCol="0">
            <a:spAutoFit/>
          </a:bodyPr>
          <a:lstStyle/>
          <a:p>
            <a:pPr algn="ctr">
              <a:lnSpc>
                <a:spcPct val="125000"/>
              </a:lnSpc>
            </a:pPr>
            <a:r>
              <a:rPr lang="en-US" altLang="zh-CN" sz="3600" b="1" dirty="0">
                <a:solidFill>
                  <a:srgbClr val="697DA9"/>
                </a:solidFill>
                <a:latin typeface="方正静蕾简体" panose="02000000000000000000" pitchFamily="2" charset="-122"/>
                <a:ea typeface="方正静蕾简体" panose="02000000000000000000" pitchFamily="2" charset="-122"/>
              </a:rPr>
              <a:t>2017</a:t>
            </a:r>
          </a:p>
        </p:txBody>
      </p:sp>
      <p:grpSp>
        <p:nvGrpSpPr>
          <p:cNvPr id="78" name="PA_库_组合 77"/>
          <p:cNvGrpSpPr/>
          <p:nvPr>
            <p:custDataLst>
              <p:tags r:id="rId12"/>
            </p:custDataLst>
          </p:nvPr>
        </p:nvGrpSpPr>
        <p:grpSpPr>
          <a:xfrm>
            <a:off x="2184898" y="4799243"/>
            <a:ext cx="1850925" cy="1067600"/>
            <a:chOff x="1136115" y="4875552"/>
            <a:chExt cx="1850925" cy="1067600"/>
          </a:xfrm>
        </p:grpSpPr>
        <p:sp>
          <p:nvSpPr>
            <p:cNvPr id="79" name="文本框 78"/>
            <p:cNvSpPr txBox="1"/>
            <p:nvPr/>
          </p:nvSpPr>
          <p:spPr>
            <a:xfrm>
              <a:off x="1136115" y="5337217"/>
              <a:ext cx="1850925"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80" name="文本框 79"/>
            <p:cNvSpPr txBox="1"/>
            <p:nvPr/>
          </p:nvSpPr>
          <p:spPr>
            <a:xfrm>
              <a:off x="1413825" y="4875552"/>
              <a:ext cx="1117614" cy="461665"/>
            </a:xfrm>
            <a:prstGeom prst="rect">
              <a:avLst/>
            </a:prstGeom>
            <a:noFill/>
            <a:effectLst/>
          </p:spPr>
          <p:txBody>
            <a:bodyPr wrap="none" rtlCol="0">
              <a:spAutoFit/>
            </a:bodyPr>
            <a:lstStyle/>
            <a:p>
              <a:r>
                <a:rPr lang="zh-CN" altLang="en-US" sz="2400" dirty="0">
                  <a:solidFill>
                    <a:srgbClr val="32578C"/>
                  </a:solidFill>
                  <a:latin typeface="方正静蕾简体" panose="02000000000000000000" pitchFamily="2" charset="-122"/>
                  <a:ea typeface="方正静蕾简体" panose="02000000000000000000" pitchFamily="2" charset="-122"/>
                </a:rPr>
                <a:t>小标题</a:t>
              </a:r>
            </a:p>
          </p:txBody>
        </p:sp>
      </p:grpSp>
      <p:grpSp>
        <p:nvGrpSpPr>
          <p:cNvPr id="81" name="PA_库_组合 80"/>
          <p:cNvGrpSpPr/>
          <p:nvPr>
            <p:custDataLst>
              <p:tags r:id="rId13"/>
            </p:custDataLst>
          </p:nvPr>
        </p:nvGrpSpPr>
        <p:grpSpPr>
          <a:xfrm>
            <a:off x="4074604" y="3844187"/>
            <a:ext cx="1850925" cy="1067600"/>
            <a:chOff x="1136115" y="4875552"/>
            <a:chExt cx="1850925" cy="1067600"/>
          </a:xfrm>
        </p:grpSpPr>
        <p:sp>
          <p:nvSpPr>
            <p:cNvPr id="82" name="文本框 81"/>
            <p:cNvSpPr txBox="1"/>
            <p:nvPr/>
          </p:nvSpPr>
          <p:spPr>
            <a:xfrm>
              <a:off x="1136115" y="5337217"/>
              <a:ext cx="1850925"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83" name="文本框 82"/>
            <p:cNvSpPr txBox="1"/>
            <p:nvPr/>
          </p:nvSpPr>
          <p:spPr>
            <a:xfrm>
              <a:off x="1413825" y="4875552"/>
              <a:ext cx="1117614" cy="461665"/>
            </a:xfrm>
            <a:prstGeom prst="rect">
              <a:avLst/>
            </a:prstGeom>
            <a:noFill/>
            <a:effectLst/>
          </p:spPr>
          <p:txBody>
            <a:bodyPr wrap="none" rtlCol="0">
              <a:spAutoFit/>
            </a:bodyPr>
            <a:lstStyle/>
            <a:p>
              <a:r>
                <a:rPr lang="zh-CN" altLang="en-US" sz="2400" dirty="0">
                  <a:solidFill>
                    <a:srgbClr val="32578C"/>
                  </a:solidFill>
                  <a:latin typeface="方正静蕾简体" panose="02000000000000000000" pitchFamily="2" charset="-122"/>
                  <a:ea typeface="方正静蕾简体" panose="02000000000000000000" pitchFamily="2" charset="-122"/>
                </a:rPr>
                <a:t>小标题</a:t>
              </a:r>
            </a:p>
          </p:txBody>
        </p:sp>
      </p:grpSp>
      <p:grpSp>
        <p:nvGrpSpPr>
          <p:cNvPr id="84" name="PA_库_组合 83"/>
          <p:cNvGrpSpPr/>
          <p:nvPr>
            <p:custDataLst>
              <p:tags r:id="rId14"/>
            </p:custDataLst>
          </p:nvPr>
        </p:nvGrpSpPr>
        <p:grpSpPr>
          <a:xfrm>
            <a:off x="6163315" y="4042772"/>
            <a:ext cx="1850925" cy="1067600"/>
            <a:chOff x="1136115" y="4875552"/>
            <a:chExt cx="1850925" cy="1067600"/>
          </a:xfrm>
        </p:grpSpPr>
        <p:sp>
          <p:nvSpPr>
            <p:cNvPr id="85" name="文本框 84"/>
            <p:cNvSpPr txBox="1"/>
            <p:nvPr/>
          </p:nvSpPr>
          <p:spPr>
            <a:xfrm>
              <a:off x="1136115" y="5337217"/>
              <a:ext cx="1850925"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86" name="文本框 85"/>
            <p:cNvSpPr txBox="1"/>
            <p:nvPr/>
          </p:nvSpPr>
          <p:spPr>
            <a:xfrm>
              <a:off x="1413825" y="4875552"/>
              <a:ext cx="1117614" cy="461665"/>
            </a:xfrm>
            <a:prstGeom prst="rect">
              <a:avLst/>
            </a:prstGeom>
            <a:noFill/>
            <a:effectLst/>
          </p:spPr>
          <p:txBody>
            <a:bodyPr wrap="none" rtlCol="0">
              <a:spAutoFit/>
            </a:bodyPr>
            <a:lstStyle/>
            <a:p>
              <a:r>
                <a:rPr lang="zh-CN" altLang="en-US" sz="2400" dirty="0">
                  <a:solidFill>
                    <a:srgbClr val="32578C"/>
                  </a:solidFill>
                  <a:latin typeface="方正静蕾简体" panose="02000000000000000000" pitchFamily="2" charset="-122"/>
                  <a:ea typeface="方正静蕾简体" panose="02000000000000000000" pitchFamily="2" charset="-122"/>
                </a:rPr>
                <a:t>小标题</a:t>
              </a:r>
            </a:p>
          </p:txBody>
        </p:sp>
      </p:grpSp>
      <p:grpSp>
        <p:nvGrpSpPr>
          <p:cNvPr id="87" name="PA_库_组合 86"/>
          <p:cNvGrpSpPr/>
          <p:nvPr>
            <p:custDataLst>
              <p:tags r:id="rId15"/>
            </p:custDataLst>
          </p:nvPr>
        </p:nvGrpSpPr>
        <p:grpSpPr>
          <a:xfrm>
            <a:off x="8395713" y="3548975"/>
            <a:ext cx="1850925" cy="1067600"/>
            <a:chOff x="1136115" y="4875552"/>
            <a:chExt cx="1850925" cy="1067600"/>
          </a:xfrm>
        </p:grpSpPr>
        <p:sp>
          <p:nvSpPr>
            <p:cNvPr id="88" name="文本框 87"/>
            <p:cNvSpPr txBox="1"/>
            <p:nvPr/>
          </p:nvSpPr>
          <p:spPr>
            <a:xfrm>
              <a:off x="1136115" y="5337217"/>
              <a:ext cx="1850925"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89" name="文本框 88"/>
            <p:cNvSpPr txBox="1"/>
            <p:nvPr/>
          </p:nvSpPr>
          <p:spPr>
            <a:xfrm>
              <a:off x="1413825" y="4875552"/>
              <a:ext cx="1117614" cy="461665"/>
            </a:xfrm>
            <a:prstGeom prst="rect">
              <a:avLst/>
            </a:prstGeom>
            <a:noFill/>
            <a:effectLst/>
          </p:spPr>
          <p:txBody>
            <a:bodyPr wrap="none" rtlCol="0">
              <a:spAutoFit/>
            </a:bodyPr>
            <a:lstStyle/>
            <a:p>
              <a:r>
                <a:rPr lang="zh-CN" altLang="en-US" sz="2400" dirty="0">
                  <a:solidFill>
                    <a:srgbClr val="32578C"/>
                  </a:solidFill>
                  <a:latin typeface="方正静蕾简体" panose="02000000000000000000" pitchFamily="2" charset="-122"/>
                  <a:ea typeface="方正静蕾简体" panose="02000000000000000000" pitchFamily="2" charset="-122"/>
                </a:rPr>
                <a:t>小标题</a:t>
              </a:r>
            </a:p>
          </p:txBody>
        </p:sp>
      </p:grpSp>
      <p:grpSp>
        <p:nvGrpSpPr>
          <p:cNvPr id="90" name="PA_库_组合 89"/>
          <p:cNvGrpSpPr/>
          <p:nvPr>
            <p:custDataLst>
              <p:tags r:id="rId16"/>
            </p:custDataLst>
          </p:nvPr>
        </p:nvGrpSpPr>
        <p:grpSpPr>
          <a:xfrm>
            <a:off x="10016350" y="2496252"/>
            <a:ext cx="1850925" cy="1067600"/>
            <a:chOff x="1136115" y="4875552"/>
            <a:chExt cx="1850925" cy="1067600"/>
          </a:xfrm>
        </p:grpSpPr>
        <p:sp>
          <p:nvSpPr>
            <p:cNvPr id="91" name="文本框 90"/>
            <p:cNvSpPr txBox="1"/>
            <p:nvPr/>
          </p:nvSpPr>
          <p:spPr>
            <a:xfrm>
              <a:off x="1136115" y="5337217"/>
              <a:ext cx="1850925"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92" name="文本框 91"/>
            <p:cNvSpPr txBox="1"/>
            <p:nvPr/>
          </p:nvSpPr>
          <p:spPr>
            <a:xfrm>
              <a:off x="1413825" y="4875552"/>
              <a:ext cx="1117614" cy="461665"/>
            </a:xfrm>
            <a:prstGeom prst="rect">
              <a:avLst/>
            </a:prstGeom>
            <a:noFill/>
            <a:effectLst/>
          </p:spPr>
          <p:txBody>
            <a:bodyPr wrap="none" rtlCol="0">
              <a:spAutoFit/>
            </a:bodyPr>
            <a:lstStyle/>
            <a:p>
              <a:r>
                <a:rPr lang="zh-CN" altLang="en-US" sz="2400" dirty="0">
                  <a:solidFill>
                    <a:srgbClr val="32578C"/>
                  </a:solidFill>
                  <a:latin typeface="方正静蕾简体" panose="02000000000000000000" pitchFamily="2" charset="-122"/>
                  <a:ea typeface="方正静蕾简体" panose="02000000000000000000" pitchFamily="2" charset="-122"/>
                </a:rPr>
                <a:t>小标题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250"/>
                                  </p:stCondLst>
                                  <p:endCondLst>
                                    <p:cond evt="begin" delay="0">
                                      <p:tn val="5"/>
                                    </p:cond>
                                  </p:endCondLst>
                                  <p:childTnLst>
                                    <p:set>
                                      <p:cBhvr>
                                        <p:cTn id="6" dur="1" fill="hold">
                                          <p:stCondLst>
                                            <p:cond delay="0"/>
                                          </p:stCondLst>
                                        </p:cTn>
                                        <p:tgtEl>
                                          <p:spTgt spid="67">
                                            <p:txEl>
                                              <p:charRg st="4294967295" end="4294967295"/>
                                            </p:txEl>
                                          </p:spTgt>
                                        </p:tgtEl>
                                        <p:attrNameLst>
                                          <p:attrName>style.visibility</p:attrName>
                                        </p:attrNameLst>
                                      </p:cBhvr>
                                      <p:to>
                                        <p:strVal val="visible"/>
                                      </p:to>
                                    </p:set>
                                    <p:animEffect transition="in" filter="wipe(left)">
                                      <p:cBhvr>
                                        <p:cTn id="7" dur="1000"/>
                                        <p:tgtEl>
                                          <p:spTgt spid="67">
                                            <p:txEl>
                                              <p:charRg st="4294967295" end="4294967295"/>
                                            </p:txEl>
                                          </p:spTgt>
                                        </p:tgtEl>
                                      </p:cBhvr>
                                    </p:animEffect>
                                  </p:childTnLst>
                                </p:cTn>
                              </p:par>
                              <p:par>
                                <p:cTn id="8" presetID="22" presetClass="entr" presetSubtype="8" fill="hold" grpId="0" nodeType="withEffect" nodePh="1">
                                  <p:stCondLst>
                                    <p:cond delay="250"/>
                                  </p:stCondLst>
                                  <p:endCondLst>
                                    <p:cond evt="begin" delay="0">
                                      <p:tn val="8"/>
                                    </p:cond>
                                  </p:endCondLst>
                                  <p:childTnLst>
                                    <p:set>
                                      <p:cBhvr>
                                        <p:cTn id="9" dur="1" fill="hold">
                                          <p:stCondLst>
                                            <p:cond delay="0"/>
                                          </p:stCondLst>
                                        </p:cTn>
                                        <p:tgtEl>
                                          <p:spTgt spid="68">
                                            <p:txEl>
                                              <p:charRg st="4294967295" end="4294967295"/>
                                            </p:txEl>
                                          </p:spTgt>
                                        </p:tgtEl>
                                        <p:attrNameLst>
                                          <p:attrName>style.visibility</p:attrName>
                                        </p:attrNameLst>
                                      </p:cBhvr>
                                      <p:to>
                                        <p:strVal val="visible"/>
                                      </p:to>
                                    </p:set>
                                    <p:animEffect transition="in" filter="wipe(left)">
                                      <p:cBhvr>
                                        <p:cTn id="10" dur="1000"/>
                                        <p:tgtEl>
                                          <p:spTgt spid="68">
                                            <p:txEl>
                                              <p:charRg st="4294967295" end="4294967295"/>
                                            </p:txEl>
                                          </p:spTgt>
                                        </p:tgtEl>
                                      </p:cBhvr>
                                    </p:animEffect>
                                  </p:childTnLst>
                                </p:cTn>
                              </p:par>
                              <p:par>
                                <p:cTn id="11" presetID="22" presetClass="entr" presetSubtype="8" fill="hold" grpId="0" nodeType="withEffect" nodePh="1">
                                  <p:stCondLst>
                                    <p:cond delay="250"/>
                                  </p:stCondLst>
                                  <p:endCondLst>
                                    <p:cond evt="begin" delay="0">
                                      <p:tn val="11"/>
                                    </p:cond>
                                  </p:endCondLst>
                                  <p:childTnLst>
                                    <p:set>
                                      <p:cBhvr>
                                        <p:cTn id="12" dur="1" fill="hold">
                                          <p:stCondLst>
                                            <p:cond delay="0"/>
                                          </p:stCondLst>
                                        </p:cTn>
                                        <p:tgtEl>
                                          <p:spTgt spid="69">
                                            <p:txEl>
                                              <p:charRg st="4294967295" end="4294967295"/>
                                            </p:txEl>
                                          </p:spTgt>
                                        </p:tgtEl>
                                        <p:attrNameLst>
                                          <p:attrName>style.visibility</p:attrName>
                                        </p:attrNameLst>
                                      </p:cBhvr>
                                      <p:to>
                                        <p:strVal val="visible"/>
                                      </p:to>
                                    </p:set>
                                    <p:animEffect transition="in" filter="wipe(left)">
                                      <p:cBhvr>
                                        <p:cTn id="13" dur="1000"/>
                                        <p:tgtEl>
                                          <p:spTgt spid="69">
                                            <p:txEl>
                                              <p:charRg st="4294967295" end="4294967295"/>
                                            </p:txEl>
                                          </p:spTgt>
                                        </p:tgtEl>
                                      </p:cBhvr>
                                    </p:animEffect>
                                  </p:childTnLst>
                                </p:cTn>
                              </p:par>
                              <p:par>
                                <p:cTn id="14" presetID="22" presetClass="entr" presetSubtype="8" fill="hold" grpId="0" nodeType="withEffect" nodePh="1">
                                  <p:stCondLst>
                                    <p:cond delay="250"/>
                                  </p:stCondLst>
                                  <p:endCondLst>
                                    <p:cond evt="begin" delay="0">
                                      <p:tn val="14"/>
                                    </p:cond>
                                  </p:endCondLst>
                                  <p:childTnLst>
                                    <p:set>
                                      <p:cBhvr>
                                        <p:cTn id="15" dur="1" fill="hold">
                                          <p:stCondLst>
                                            <p:cond delay="0"/>
                                          </p:stCondLst>
                                        </p:cTn>
                                        <p:tgtEl>
                                          <p:spTgt spid="70">
                                            <p:txEl>
                                              <p:charRg st="4294967295" end="4294967295"/>
                                            </p:txEl>
                                          </p:spTgt>
                                        </p:tgtEl>
                                        <p:attrNameLst>
                                          <p:attrName>style.visibility</p:attrName>
                                        </p:attrNameLst>
                                      </p:cBhvr>
                                      <p:to>
                                        <p:strVal val="visible"/>
                                      </p:to>
                                    </p:set>
                                    <p:animEffect transition="in" filter="wipe(left)">
                                      <p:cBhvr>
                                        <p:cTn id="16" dur="1000"/>
                                        <p:tgtEl>
                                          <p:spTgt spid="70">
                                            <p:txEl>
                                              <p:charRg st="4294967295" end="4294967295"/>
                                            </p:txEl>
                                          </p:spTgt>
                                        </p:tgtEl>
                                      </p:cBhvr>
                                    </p:animEffect>
                                  </p:childTnLst>
                                </p:cTn>
                              </p:par>
                              <p:par>
                                <p:cTn id="17" presetID="2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71">
                                            <p:txEl>
                                              <p:charRg st="4294967295" end="4294967295"/>
                                            </p:txEl>
                                          </p:spTgt>
                                        </p:tgtEl>
                                        <p:attrNameLst>
                                          <p:attrName>style.visibility</p:attrName>
                                        </p:attrNameLst>
                                      </p:cBhvr>
                                      <p:to>
                                        <p:strVal val="visible"/>
                                      </p:to>
                                    </p:set>
                                    <p:animEffect transition="in" filter="wipe(left)">
                                      <p:cBhvr>
                                        <p:cTn id="19" dur="1000"/>
                                        <p:tgtEl>
                                          <p:spTgt spid="71">
                                            <p:txEl>
                                              <p:charRg st="4294967295" end="4294967295"/>
                                            </p:txEl>
                                          </p:spTgt>
                                        </p:tgtEl>
                                      </p:cBhvr>
                                    </p:animEffect>
                                  </p:childTnLst>
                                </p:cTn>
                              </p:par>
                              <p:par>
                                <p:cTn id="20" presetID="22" presetClass="entr" presetSubtype="8" fill="hold" grpId="0" nodeType="withEffect" nodePh="1">
                                  <p:stCondLst>
                                    <p:cond delay="250"/>
                                  </p:stCondLst>
                                  <p:endCondLst>
                                    <p:cond evt="begin" delay="0">
                                      <p:tn val="20"/>
                                    </p:cond>
                                  </p:endCondLst>
                                  <p:childTnLst>
                                    <p:set>
                                      <p:cBhvr>
                                        <p:cTn id="21" dur="1" fill="hold">
                                          <p:stCondLst>
                                            <p:cond delay="0"/>
                                          </p:stCondLst>
                                        </p:cTn>
                                        <p:tgtEl>
                                          <p:spTgt spid="72">
                                            <p:txEl>
                                              <p:charRg st="4294967295" end="4294967295"/>
                                            </p:txEl>
                                          </p:spTgt>
                                        </p:tgtEl>
                                        <p:attrNameLst>
                                          <p:attrName>style.visibility</p:attrName>
                                        </p:attrNameLst>
                                      </p:cBhvr>
                                      <p:to>
                                        <p:strVal val="visible"/>
                                      </p:to>
                                    </p:set>
                                    <p:animEffect transition="in" filter="wipe(left)">
                                      <p:cBhvr>
                                        <p:cTn id="22" dur="1000"/>
                                        <p:tgtEl>
                                          <p:spTgt spid="72">
                                            <p:txEl>
                                              <p:charRg st="4294967295" end="4294967295"/>
                                            </p:txEl>
                                          </p:spTgt>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1000"/>
                                        <p:tgtEl>
                                          <p:spTgt spid="73"/>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1000"/>
                                        <p:tgtEl>
                                          <p:spTgt spid="74"/>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76"/>
                                        </p:tgtEl>
                                        <p:attrNameLst>
                                          <p:attrName>style.visibility</p:attrName>
                                        </p:attrNameLst>
                                      </p:cBhvr>
                                      <p:to>
                                        <p:strVal val="visible"/>
                                      </p:to>
                                    </p:set>
                                    <p:animEffect transition="in" filter="wipe(left)">
                                      <p:cBhvr>
                                        <p:cTn id="34" dur="1000"/>
                                        <p:tgtEl>
                                          <p:spTgt spid="76"/>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77"/>
                                        </p:tgtEl>
                                        <p:attrNameLst>
                                          <p:attrName>style.visibility</p:attrName>
                                        </p:attrNameLst>
                                      </p:cBhvr>
                                      <p:to>
                                        <p:strVal val="visible"/>
                                      </p:to>
                                    </p:set>
                                    <p:animEffect transition="in" filter="wipe(left)">
                                      <p:cBhvr>
                                        <p:cTn id="37" dur="1000"/>
                                        <p:tgtEl>
                                          <p:spTgt spid="77"/>
                                        </p:tgtEl>
                                      </p:cBhvr>
                                    </p:animEffect>
                                  </p:childTnLst>
                                </p:cTn>
                              </p:par>
                              <p:par>
                                <p:cTn id="38" presetID="22" presetClass="entr" presetSubtype="8" fill="hold" nodeType="withEffect">
                                  <p:stCondLst>
                                    <p:cond delay="250"/>
                                  </p:stCondLst>
                                  <p:childTnLst>
                                    <p:set>
                                      <p:cBhvr>
                                        <p:cTn id="39" dur="1" fill="hold">
                                          <p:stCondLst>
                                            <p:cond delay="0"/>
                                          </p:stCondLst>
                                        </p:cTn>
                                        <p:tgtEl>
                                          <p:spTgt spid="78"/>
                                        </p:tgtEl>
                                        <p:attrNameLst>
                                          <p:attrName>style.visibility</p:attrName>
                                        </p:attrNameLst>
                                      </p:cBhvr>
                                      <p:to>
                                        <p:strVal val="visible"/>
                                      </p:to>
                                    </p:set>
                                    <p:animEffect transition="in" filter="wipe(left)">
                                      <p:cBhvr>
                                        <p:cTn id="40" dur="1000"/>
                                        <p:tgtEl>
                                          <p:spTgt spid="78"/>
                                        </p:tgtEl>
                                      </p:cBhvr>
                                    </p:animEffect>
                                  </p:childTnLst>
                                </p:cTn>
                              </p:par>
                              <p:par>
                                <p:cTn id="41" presetID="22" presetClass="entr" presetSubtype="8" fill="hold" nodeType="withEffect">
                                  <p:stCondLst>
                                    <p:cond delay="25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1000"/>
                                        <p:tgtEl>
                                          <p:spTgt spid="81"/>
                                        </p:tgtEl>
                                      </p:cBhvr>
                                    </p:animEffect>
                                  </p:childTnLst>
                                </p:cTn>
                              </p:par>
                              <p:par>
                                <p:cTn id="44" presetID="22" presetClass="entr" presetSubtype="8" fill="hold" nodeType="withEffect">
                                  <p:stCondLst>
                                    <p:cond delay="25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1000"/>
                                        <p:tgtEl>
                                          <p:spTgt spid="84"/>
                                        </p:tgtEl>
                                      </p:cBhvr>
                                    </p:animEffect>
                                  </p:childTnLst>
                                </p:cTn>
                              </p:par>
                              <p:par>
                                <p:cTn id="47" presetID="22" presetClass="entr" presetSubtype="8" fill="hold" nodeType="withEffect">
                                  <p:stCondLst>
                                    <p:cond delay="25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1000"/>
                                        <p:tgtEl>
                                          <p:spTgt spid="87"/>
                                        </p:tgtEl>
                                      </p:cBhvr>
                                    </p:animEffect>
                                  </p:childTnLst>
                                </p:cTn>
                              </p:par>
                              <p:par>
                                <p:cTn id="50" presetID="22" presetClass="entr" presetSubtype="8" fill="hold" nodeType="withEffect">
                                  <p:stCondLst>
                                    <p:cond delay="25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1000"/>
                                        <p:tgtEl>
                                          <p:spTgt spid="90"/>
                                        </p:tgtEl>
                                      </p:cBhvr>
                                    </p:animEffect>
                                  </p:childTnLst>
                                </p:cTn>
                              </p:par>
                              <p:par>
                                <p:cTn id="53" presetID="22" presetClass="entr" presetSubtype="8" fill="hold" grpId="1" nodeType="withEffect" nodePh="1">
                                  <p:stCondLst>
                                    <p:cond delay="250"/>
                                  </p:stCondLst>
                                  <p:endCondLst>
                                    <p:cond evt="begin" delay="0">
                                      <p:tn val="53"/>
                                    </p:cond>
                                  </p:endCondLst>
                                  <p:childTnLst>
                                    <p:set>
                                      <p:cBhvr>
                                        <p:cTn id="54" dur="1" fill="hold">
                                          <p:stCondLst>
                                            <p:cond delay="0"/>
                                          </p:stCondLst>
                                        </p:cTn>
                                        <p:tgtEl>
                                          <p:spTgt spid="67">
                                            <p:txEl>
                                              <p:charRg st="4294967295" end="4294967295"/>
                                            </p:txEl>
                                          </p:spTgt>
                                        </p:tgtEl>
                                        <p:attrNameLst>
                                          <p:attrName>style.visibility</p:attrName>
                                        </p:attrNameLst>
                                      </p:cBhvr>
                                      <p:to>
                                        <p:strVal val="visible"/>
                                      </p:to>
                                    </p:set>
                                    <p:animEffect transition="in" filter="wipe(left)">
                                      <p:cBhvr>
                                        <p:cTn id="55" dur="1000"/>
                                        <p:tgtEl>
                                          <p:spTgt spid="67">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utoUpdateAnimBg="0"/>
      <p:bldP spid="67" grpId="1" autoUpdateAnimBg="0"/>
      <p:bldP spid="68" grpId="0" autoUpdateAnimBg="0"/>
      <p:bldP spid="69" grpId="0" autoUpdateAnimBg="0"/>
      <p:bldP spid="70" grpId="0" autoUpdateAnimBg="0"/>
      <p:bldP spid="71" grpId="0" autoUpdateAnimBg="0"/>
      <p:bldP spid="72" grpId="0" autoUpdateAnimBg="0"/>
      <p:bldP spid="73" grpId="0" autoUpdateAnimBg="0"/>
      <p:bldP spid="74" grpId="0" autoUpdateAnimBg="0"/>
      <p:bldP spid="75" grpId="0" autoUpdateAnimBg="0"/>
      <p:bldP spid="76" grpId="0" autoUpdateAnimBg="0"/>
      <p:bldP spid="7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14"/>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14"/>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14"/>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graphicFrame>
        <p:nvGraphicFramePr>
          <p:cNvPr id="67" name="PA_库_Chart 66"/>
          <p:cNvGraphicFramePr/>
          <p:nvPr>
            <p:custDataLst>
              <p:tags r:id="rId1"/>
            </p:custDataLst>
          </p:nvPr>
        </p:nvGraphicFramePr>
        <p:xfrm>
          <a:off x="7234003" y="2165105"/>
          <a:ext cx="3635610" cy="3364107"/>
        </p:xfrm>
        <a:graphic>
          <a:graphicData uri="http://schemas.openxmlformats.org/drawingml/2006/chart">
            <c:chart xmlns:c="http://schemas.openxmlformats.org/drawingml/2006/chart" xmlns:r="http://schemas.openxmlformats.org/officeDocument/2006/relationships" r:id="rId16"/>
          </a:graphicData>
        </a:graphic>
      </p:graphicFrame>
      <p:sp>
        <p:nvSpPr>
          <p:cNvPr id="107" name="PA_库_文本框 106"/>
          <p:cNvSpPr txBox="1"/>
          <p:nvPr>
            <p:custDataLst>
              <p:tags r:id="rId2"/>
            </p:custDataLst>
          </p:nvPr>
        </p:nvSpPr>
        <p:spPr>
          <a:xfrm>
            <a:off x="3159618" y="2412685"/>
            <a:ext cx="4039899"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108" name="PA_库_文本框 107"/>
          <p:cNvSpPr txBox="1"/>
          <p:nvPr>
            <p:custDataLst>
              <p:tags r:id="rId3"/>
            </p:custDataLst>
          </p:nvPr>
        </p:nvSpPr>
        <p:spPr>
          <a:xfrm>
            <a:off x="3122341" y="2029077"/>
            <a:ext cx="1112805" cy="461665"/>
          </a:xfrm>
          <a:prstGeom prst="rect">
            <a:avLst/>
          </a:prstGeom>
          <a:noFill/>
          <a:effectLst/>
        </p:spPr>
        <p:txBody>
          <a:bodyPr wrap="none" rtlCol="0">
            <a:spAutoFit/>
          </a:bodyPr>
          <a:lstStyle/>
          <a:p>
            <a:r>
              <a:rPr lang="zh-CN" altLang="en-US" sz="2400" dirty="0">
                <a:solidFill>
                  <a:srgbClr val="32578C"/>
                </a:solidFill>
                <a:latin typeface="方正静蕾简体" panose="02000000000000000000" pitchFamily="2" charset="-122"/>
                <a:ea typeface="方正静蕾简体" panose="02000000000000000000" pitchFamily="2" charset="-122"/>
              </a:rPr>
              <a:t>小标题</a:t>
            </a:r>
          </a:p>
        </p:txBody>
      </p:sp>
      <p:sp>
        <p:nvSpPr>
          <p:cNvPr id="109" name="PA_库_文本框 108"/>
          <p:cNvSpPr txBox="1"/>
          <p:nvPr>
            <p:custDataLst>
              <p:tags r:id="rId4"/>
            </p:custDataLst>
          </p:nvPr>
        </p:nvSpPr>
        <p:spPr>
          <a:xfrm>
            <a:off x="3159618" y="3730277"/>
            <a:ext cx="4039899"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110" name="PA_库_文本框 109"/>
          <p:cNvSpPr txBox="1"/>
          <p:nvPr>
            <p:custDataLst>
              <p:tags r:id="rId5"/>
            </p:custDataLst>
          </p:nvPr>
        </p:nvSpPr>
        <p:spPr>
          <a:xfrm>
            <a:off x="3122341" y="3346669"/>
            <a:ext cx="1117614" cy="461665"/>
          </a:xfrm>
          <a:prstGeom prst="rect">
            <a:avLst/>
          </a:prstGeom>
          <a:noFill/>
          <a:effectLst/>
        </p:spPr>
        <p:txBody>
          <a:bodyPr wrap="none" rtlCol="0">
            <a:spAutoFit/>
          </a:bodyPr>
          <a:lstStyle/>
          <a:p>
            <a:r>
              <a:rPr lang="zh-CN" altLang="en-US" sz="2400" dirty="0">
                <a:solidFill>
                  <a:srgbClr val="32578C"/>
                </a:solidFill>
                <a:latin typeface="方正静蕾简体" panose="02000000000000000000" pitchFamily="2" charset="-122"/>
                <a:ea typeface="方正静蕾简体" panose="02000000000000000000" pitchFamily="2" charset="-122"/>
              </a:rPr>
              <a:t>小标题</a:t>
            </a:r>
          </a:p>
        </p:txBody>
      </p:sp>
      <p:sp>
        <p:nvSpPr>
          <p:cNvPr id="111" name="PA_库_文本框 110"/>
          <p:cNvSpPr txBox="1"/>
          <p:nvPr>
            <p:custDataLst>
              <p:tags r:id="rId6"/>
            </p:custDataLst>
          </p:nvPr>
        </p:nvSpPr>
        <p:spPr>
          <a:xfrm>
            <a:off x="3159618" y="5047868"/>
            <a:ext cx="4039899"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112" name="PA_库_文本框 111"/>
          <p:cNvSpPr txBox="1"/>
          <p:nvPr>
            <p:custDataLst>
              <p:tags r:id="rId7"/>
            </p:custDataLst>
          </p:nvPr>
        </p:nvSpPr>
        <p:spPr>
          <a:xfrm>
            <a:off x="3122341" y="4664260"/>
            <a:ext cx="1112805" cy="461665"/>
          </a:xfrm>
          <a:prstGeom prst="rect">
            <a:avLst/>
          </a:prstGeom>
          <a:noFill/>
          <a:effectLst/>
        </p:spPr>
        <p:txBody>
          <a:bodyPr wrap="none" rtlCol="0">
            <a:spAutoFit/>
          </a:bodyPr>
          <a:lstStyle/>
          <a:p>
            <a:r>
              <a:rPr lang="zh-CN" altLang="en-US" sz="2400" dirty="0">
                <a:solidFill>
                  <a:srgbClr val="32578C"/>
                </a:solidFill>
                <a:latin typeface="方正静蕾简体" panose="02000000000000000000" pitchFamily="2" charset="-122"/>
                <a:ea typeface="方正静蕾简体" panose="02000000000000000000" pitchFamily="2" charset="-122"/>
              </a:rPr>
              <a:t>小标题</a:t>
            </a:r>
          </a:p>
        </p:txBody>
      </p:sp>
      <p:sp>
        <p:nvSpPr>
          <p:cNvPr id="113" name="PA_库_椭圆 31"/>
          <p:cNvSpPr/>
          <p:nvPr>
            <p:custDataLst>
              <p:tags r:id="rId8"/>
            </p:custDataLst>
          </p:nvPr>
        </p:nvSpPr>
        <p:spPr>
          <a:xfrm>
            <a:off x="2738044" y="2099633"/>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2">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PA_库_椭圆 31"/>
          <p:cNvSpPr/>
          <p:nvPr>
            <p:custDataLst>
              <p:tags r:id="rId9"/>
            </p:custDataLst>
          </p:nvPr>
        </p:nvSpPr>
        <p:spPr>
          <a:xfrm>
            <a:off x="2738044" y="3431413"/>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1">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PA_库_椭圆 31"/>
          <p:cNvSpPr/>
          <p:nvPr>
            <p:custDataLst>
              <p:tags r:id="rId10"/>
            </p:custDataLst>
          </p:nvPr>
        </p:nvSpPr>
        <p:spPr>
          <a:xfrm>
            <a:off x="2738044" y="4730235"/>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6">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strVal val="4*#ppt_w"/>
                                          </p:val>
                                        </p:tav>
                                        <p:tav tm="100000">
                                          <p:val>
                                            <p:strVal val="#ppt_w"/>
                                          </p:val>
                                        </p:tav>
                                      </p:tavLst>
                                    </p:anim>
                                    <p:anim calcmode="lin" valueType="num">
                                      <p:cBhvr>
                                        <p:cTn id="8" dur="500" fill="hold"/>
                                        <p:tgtEl>
                                          <p:spTgt spid="67"/>
                                        </p:tgtEl>
                                        <p:attrNameLst>
                                          <p:attrName>ppt_h</p:attrName>
                                        </p:attrNameLst>
                                      </p:cBhvr>
                                      <p:tavLst>
                                        <p:tav tm="0">
                                          <p:val>
                                            <p:strVal val="4/3*#ppt_h"/>
                                          </p:val>
                                        </p:tav>
                                        <p:tav tm="100000">
                                          <p:val>
                                            <p:strVal val="#ppt_h"/>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107"/>
                                        </p:tgtEl>
                                        <p:attrNameLst>
                                          <p:attrName>style.visibility</p:attrName>
                                        </p:attrNameLst>
                                      </p:cBhvr>
                                      <p:to>
                                        <p:strVal val="visible"/>
                                      </p:to>
                                    </p:set>
                                    <p:animEffect transition="in" filter="wipe(left)">
                                      <p:cBhvr>
                                        <p:cTn id="11" dur="1000"/>
                                        <p:tgtEl>
                                          <p:spTgt spid="107"/>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108"/>
                                        </p:tgtEl>
                                        <p:attrNameLst>
                                          <p:attrName>style.visibility</p:attrName>
                                        </p:attrNameLst>
                                      </p:cBhvr>
                                      <p:to>
                                        <p:strVal val="visible"/>
                                      </p:to>
                                    </p:set>
                                    <p:animEffect transition="in" filter="wipe(left)">
                                      <p:cBhvr>
                                        <p:cTn id="14" dur="1000"/>
                                        <p:tgtEl>
                                          <p:spTgt spid="108"/>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109"/>
                                        </p:tgtEl>
                                        <p:attrNameLst>
                                          <p:attrName>style.visibility</p:attrName>
                                        </p:attrNameLst>
                                      </p:cBhvr>
                                      <p:to>
                                        <p:strVal val="visible"/>
                                      </p:to>
                                    </p:set>
                                    <p:animEffect transition="in" filter="wipe(left)">
                                      <p:cBhvr>
                                        <p:cTn id="17" dur="1000"/>
                                        <p:tgtEl>
                                          <p:spTgt spid="109"/>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10"/>
                                        </p:tgtEl>
                                        <p:attrNameLst>
                                          <p:attrName>style.visibility</p:attrName>
                                        </p:attrNameLst>
                                      </p:cBhvr>
                                      <p:to>
                                        <p:strVal val="visible"/>
                                      </p:to>
                                    </p:set>
                                    <p:animEffect transition="in" filter="wipe(left)">
                                      <p:cBhvr>
                                        <p:cTn id="20" dur="1000"/>
                                        <p:tgtEl>
                                          <p:spTgt spid="110"/>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1000"/>
                                        <p:tgtEl>
                                          <p:spTgt spid="111"/>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12"/>
                                        </p:tgtEl>
                                        <p:attrNameLst>
                                          <p:attrName>style.visibility</p:attrName>
                                        </p:attrNameLst>
                                      </p:cBhvr>
                                      <p:to>
                                        <p:strVal val="visible"/>
                                      </p:to>
                                    </p:set>
                                    <p:animEffect transition="in" filter="wipe(left)">
                                      <p:cBhvr>
                                        <p:cTn id="26" dur="1000"/>
                                        <p:tgtEl>
                                          <p:spTgt spid="112"/>
                                        </p:tgtEl>
                                      </p:cBhvr>
                                    </p:animEffect>
                                  </p:childTnLst>
                                </p:cTn>
                              </p:par>
                              <p:par>
                                <p:cTn id="27" presetID="22" presetClass="entr" presetSubtype="8" fill="hold" grpId="0" nodeType="withEffect" nodePh="1">
                                  <p:stCondLst>
                                    <p:cond delay="250"/>
                                  </p:stCondLst>
                                  <p:endCondLst>
                                    <p:cond evt="begin" delay="0">
                                      <p:tn val="27"/>
                                    </p:cond>
                                  </p:endCondLst>
                                  <p:childTnLst>
                                    <p:set>
                                      <p:cBhvr>
                                        <p:cTn id="28" dur="1" fill="hold">
                                          <p:stCondLst>
                                            <p:cond delay="0"/>
                                          </p:stCondLst>
                                        </p:cTn>
                                        <p:tgtEl>
                                          <p:spTgt spid="113">
                                            <p:txEl>
                                              <p:charRg st="4294967295" end="4294967295"/>
                                            </p:txEl>
                                          </p:spTgt>
                                        </p:tgtEl>
                                        <p:attrNameLst>
                                          <p:attrName>style.visibility</p:attrName>
                                        </p:attrNameLst>
                                      </p:cBhvr>
                                      <p:to>
                                        <p:strVal val="visible"/>
                                      </p:to>
                                    </p:set>
                                    <p:animEffect transition="in" filter="wipe(left)">
                                      <p:cBhvr>
                                        <p:cTn id="29" dur="1000"/>
                                        <p:tgtEl>
                                          <p:spTgt spid="113">
                                            <p:txEl>
                                              <p:charRg st="4294967295" end="4294967295"/>
                                            </p:txEl>
                                          </p:spTgt>
                                        </p:tgtEl>
                                      </p:cBhvr>
                                    </p:animEffect>
                                  </p:childTnLst>
                                </p:cTn>
                              </p:par>
                              <p:par>
                                <p:cTn id="30" presetID="22" presetClass="entr" presetSubtype="8" fill="hold" grpId="0" nodeType="withEffect" nodePh="1">
                                  <p:stCondLst>
                                    <p:cond delay="250"/>
                                  </p:stCondLst>
                                  <p:endCondLst>
                                    <p:cond evt="begin" delay="0">
                                      <p:tn val="30"/>
                                    </p:cond>
                                  </p:endCondLst>
                                  <p:childTnLst>
                                    <p:set>
                                      <p:cBhvr>
                                        <p:cTn id="31" dur="1" fill="hold">
                                          <p:stCondLst>
                                            <p:cond delay="0"/>
                                          </p:stCondLst>
                                        </p:cTn>
                                        <p:tgtEl>
                                          <p:spTgt spid="114">
                                            <p:txEl>
                                              <p:charRg st="4294967295" end="4294967295"/>
                                            </p:txEl>
                                          </p:spTgt>
                                        </p:tgtEl>
                                        <p:attrNameLst>
                                          <p:attrName>style.visibility</p:attrName>
                                        </p:attrNameLst>
                                      </p:cBhvr>
                                      <p:to>
                                        <p:strVal val="visible"/>
                                      </p:to>
                                    </p:set>
                                    <p:animEffect transition="in" filter="wipe(left)">
                                      <p:cBhvr>
                                        <p:cTn id="32" dur="1000"/>
                                        <p:tgtEl>
                                          <p:spTgt spid="114">
                                            <p:txEl>
                                              <p:charRg st="4294967295" end="4294967295"/>
                                            </p:txEl>
                                          </p:spTgt>
                                        </p:tgtEl>
                                      </p:cBhvr>
                                    </p:animEffect>
                                  </p:childTnLst>
                                </p:cTn>
                              </p:par>
                              <p:par>
                                <p:cTn id="33" presetID="22" presetClass="entr" presetSubtype="8" fill="hold" grpId="0" nodeType="withEffect" nodePh="1">
                                  <p:stCondLst>
                                    <p:cond delay="250"/>
                                  </p:stCondLst>
                                  <p:endCondLst>
                                    <p:cond evt="begin" delay="0">
                                      <p:tn val="33"/>
                                    </p:cond>
                                  </p:endCondLst>
                                  <p:childTnLst>
                                    <p:set>
                                      <p:cBhvr>
                                        <p:cTn id="34" dur="1" fill="hold">
                                          <p:stCondLst>
                                            <p:cond delay="0"/>
                                          </p:stCondLst>
                                        </p:cTn>
                                        <p:tgtEl>
                                          <p:spTgt spid="115">
                                            <p:txEl>
                                              <p:charRg st="4294967295" end="4294967295"/>
                                            </p:txEl>
                                          </p:spTgt>
                                        </p:tgtEl>
                                        <p:attrNameLst>
                                          <p:attrName>style.visibility</p:attrName>
                                        </p:attrNameLst>
                                      </p:cBhvr>
                                      <p:to>
                                        <p:strVal val="visible"/>
                                      </p:to>
                                    </p:set>
                                    <p:animEffect transition="in" filter="wipe(left)">
                                      <p:cBhvr>
                                        <p:cTn id="35" dur="1000"/>
                                        <p:tgtEl>
                                          <p:spTgt spid="11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P spid="107" grpId="0" autoUpdateAnimBg="0"/>
      <p:bldP spid="108" grpId="0" autoUpdateAnimBg="0"/>
      <p:bldP spid="109" grpId="0" autoUpdateAnimBg="0"/>
      <p:bldP spid="110" grpId="0" autoUpdateAnimBg="0"/>
      <p:bldP spid="111" grpId="0" autoUpdateAnimBg="0"/>
      <p:bldP spid="112" grpId="0" autoUpdateAnimBg="0"/>
      <p:bldP spid="113" grpId="0" autoUpdateAnimBg="0"/>
      <p:bldP spid="114" grpId="0" autoUpdateAnimBg="0"/>
      <p:bldP spid="11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13"/>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13"/>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13"/>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graphicFrame>
        <p:nvGraphicFramePr>
          <p:cNvPr id="67" name="PA_库_Chart 66"/>
          <p:cNvGraphicFramePr/>
          <p:nvPr>
            <p:custDataLst>
              <p:tags r:id="rId1"/>
            </p:custDataLst>
          </p:nvPr>
        </p:nvGraphicFramePr>
        <p:xfrm>
          <a:off x="2209800" y="1811338"/>
          <a:ext cx="3572982" cy="3716638"/>
        </p:xfrm>
        <a:graphic>
          <a:graphicData uri="http://schemas.openxmlformats.org/drawingml/2006/chart">
            <c:chart xmlns:c="http://schemas.openxmlformats.org/drawingml/2006/chart" xmlns:r="http://schemas.openxmlformats.org/officeDocument/2006/relationships" r:id="rId15"/>
          </a:graphicData>
        </a:graphic>
      </p:graphicFrame>
      <p:sp>
        <p:nvSpPr>
          <p:cNvPr id="87" name="PA_库_椭圆 7"/>
          <p:cNvSpPr/>
          <p:nvPr>
            <p:custDataLst>
              <p:tags r:id="rId2"/>
            </p:custDataLst>
          </p:nvPr>
        </p:nvSpPr>
        <p:spPr>
          <a:xfrm>
            <a:off x="6191334" y="3146563"/>
            <a:ext cx="168730" cy="167825"/>
          </a:xfrm>
          <a:custGeom>
            <a:avLst/>
            <a:gdLst>
              <a:gd name="connsiteX0" fmla="*/ 0 w 1443395"/>
              <a:gd name="connsiteY0" fmla="*/ 721698 h 1443395"/>
              <a:gd name="connsiteX1" fmla="*/ 721698 w 1443395"/>
              <a:gd name="connsiteY1" fmla="*/ 0 h 1443395"/>
              <a:gd name="connsiteX2" fmla="*/ 1443396 w 1443395"/>
              <a:gd name="connsiteY2" fmla="*/ 721698 h 1443395"/>
              <a:gd name="connsiteX3" fmla="*/ 721698 w 1443395"/>
              <a:gd name="connsiteY3" fmla="*/ 1443396 h 1443395"/>
              <a:gd name="connsiteX4" fmla="*/ 0 w 1443395"/>
              <a:gd name="connsiteY4" fmla="*/ 721698 h 1443395"/>
              <a:gd name="connsiteX0-1" fmla="*/ 462 w 1443858"/>
              <a:gd name="connsiteY0-2" fmla="*/ 721698 h 1443396"/>
              <a:gd name="connsiteX1-3" fmla="*/ 644668 w 1443858"/>
              <a:gd name="connsiteY1-4" fmla="*/ 0 h 1443396"/>
              <a:gd name="connsiteX2-5" fmla="*/ 1443858 w 1443858"/>
              <a:gd name="connsiteY2-6" fmla="*/ 721698 h 1443396"/>
              <a:gd name="connsiteX3-7" fmla="*/ 722160 w 1443858"/>
              <a:gd name="connsiteY3-8" fmla="*/ 1443396 h 1443396"/>
              <a:gd name="connsiteX4-9" fmla="*/ 462 w 1443858"/>
              <a:gd name="connsiteY4-10" fmla="*/ 721698 h 1443396"/>
              <a:gd name="connsiteX0-11" fmla="*/ 290 w 1412690"/>
              <a:gd name="connsiteY0-12" fmla="*/ 722679 h 1444855"/>
              <a:gd name="connsiteX1-13" fmla="*/ 644496 w 1412690"/>
              <a:gd name="connsiteY1-14" fmla="*/ 981 h 1444855"/>
              <a:gd name="connsiteX2-15" fmla="*/ 1412690 w 1412690"/>
              <a:gd name="connsiteY2-16" fmla="*/ 614191 h 1444855"/>
              <a:gd name="connsiteX3-17" fmla="*/ 721988 w 1412690"/>
              <a:gd name="connsiteY3-18" fmla="*/ 1444377 h 1444855"/>
              <a:gd name="connsiteX4-19" fmla="*/ 290 w 1412690"/>
              <a:gd name="connsiteY4-20" fmla="*/ 722679 h 1444855"/>
              <a:gd name="connsiteX0-21" fmla="*/ 266 w 1459161"/>
              <a:gd name="connsiteY0-22" fmla="*/ 754256 h 1445782"/>
              <a:gd name="connsiteX1-23" fmla="*/ 690967 w 1459161"/>
              <a:gd name="connsiteY1-24" fmla="*/ 1561 h 1445782"/>
              <a:gd name="connsiteX2-25" fmla="*/ 1459161 w 1459161"/>
              <a:gd name="connsiteY2-26" fmla="*/ 614771 h 1445782"/>
              <a:gd name="connsiteX3-27" fmla="*/ 768459 w 1459161"/>
              <a:gd name="connsiteY3-28" fmla="*/ 1444957 h 1445782"/>
              <a:gd name="connsiteX4-29" fmla="*/ 266 w 1459161"/>
              <a:gd name="connsiteY4-30" fmla="*/ 754256 h 1445782"/>
              <a:gd name="connsiteX0-31" fmla="*/ 266 w 1459161"/>
              <a:gd name="connsiteY0-32" fmla="*/ 754256 h 1451336"/>
              <a:gd name="connsiteX1-33" fmla="*/ 690967 w 1459161"/>
              <a:gd name="connsiteY1-34" fmla="*/ 1561 h 1451336"/>
              <a:gd name="connsiteX2-35" fmla="*/ 1459161 w 1459161"/>
              <a:gd name="connsiteY2-36" fmla="*/ 614771 h 1451336"/>
              <a:gd name="connsiteX3-37" fmla="*/ 768459 w 1459161"/>
              <a:gd name="connsiteY3-38" fmla="*/ 1444957 h 1451336"/>
              <a:gd name="connsiteX4-39" fmla="*/ 266 w 1459161"/>
              <a:gd name="connsiteY4-40" fmla="*/ 754256 h 14513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9161" h="1451336">
                <a:moveTo>
                  <a:pt x="266" y="754256"/>
                </a:moveTo>
                <a:cubicBezTo>
                  <a:pt x="-12649" y="513690"/>
                  <a:pt x="447818" y="24808"/>
                  <a:pt x="690967" y="1561"/>
                </a:cubicBezTo>
                <a:cubicBezTo>
                  <a:pt x="934116" y="-21686"/>
                  <a:pt x="1459161" y="216188"/>
                  <a:pt x="1459161" y="614771"/>
                </a:cubicBezTo>
                <a:cubicBezTo>
                  <a:pt x="1459161" y="1013354"/>
                  <a:pt x="1135595" y="1375215"/>
                  <a:pt x="768459" y="1444957"/>
                </a:cubicBezTo>
                <a:cubicBezTo>
                  <a:pt x="401323" y="1514699"/>
                  <a:pt x="13181" y="994822"/>
                  <a:pt x="266" y="754256"/>
                </a:cubicBezTo>
                <a:close/>
              </a:path>
            </a:pathLst>
          </a:custGeom>
          <a:solidFill>
            <a:srgbClr val="FFD64F"/>
          </a:solidFill>
          <a:ln w="25400">
            <a:solidFill>
              <a:srgbClr val="325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PA_库_文本框 87"/>
          <p:cNvSpPr txBox="1"/>
          <p:nvPr>
            <p:custDataLst>
              <p:tags r:id="rId3"/>
            </p:custDataLst>
          </p:nvPr>
        </p:nvSpPr>
        <p:spPr>
          <a:xfrm>
            <a:off x="6360064" y="2986680"/>
            <a:ext cx="1731564" cy="461665"/>
          </a:xfrm>
          <a:prstGeom prst="rect">
            <a:avLst/>
          </a:prstGeom>
          <a:noFill/>
          <a:effectLst/>
        </p:spPr>
        <p:txBody>
          <a:bodyPr wrap="none" rtlCol="0">
            <a:spAutoFit/>
          </a:bodyPr>
          <a:lstStyle/>
          <a:p>
            <a:pPr algn="ctr"/>
            <a:r>
              <a:rPr lang="zh-CN" altLang="en-US" sz="2400" b="1" dirty="0">
                <a:solidFill>
                  <a:srgbClr val="697DA9"/>
                </a:solidFill>
                <a:latin typeface="方正静蕾简体" panose="02000000000000000000" pitchFamily="2" charset="-122"/>
                <a:ea typeface="方正静蕾简体" panose="02000000000000000000" pitchFamily="2" charset="-122"/>
              </a:rPr>
              <a:t>输入小标题</a:t>
            </a:r>
          </a:p>
        </p:txBody>
      </p:sp>
      <p:sp>
        <p:nvSpPr>
          <p:cNvPr id="89" name="PA_库_文本框 88"/>
          <p:cNvSpPr txBox="1"/>
          <p:nvPr>
            <p:custDataLst>
              <p:tags r:id="rId4"/>
            </p:custDataLst>
          </p:nvPr>
        </p:nvSpPr>
        <p:spPr>
          <a:xfrm>
            <a:off x="6078652" y="3448345"/>
            <a:ext cx="4551999"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90" name="PA_库_椭圆 7"/>
          <p:cNvSpPr/>
          <p:nvPr>
            <p:custDataLst>
              <p:tags r:id="rId5"/>
            </p:custDataLst>
          </p:nvPr>
        </p:nvSpPr>
        <p:spPr>
          <a:xfrm>
            <a:off x="6191334" y="4490898"/>
            <a:ext cx="168730" cy="167825"/>
          </a:xfrm>
          <a:custGeom>
            <a:avLst/>
            <a:gdLst>
              <a:gd name="connsiteX0" fmla="*/ 0 w 1443395"/>
              <a:gd name="connsiteY0" fmla="*/ 721698 h 1443395"/>
              <a:gd name="connsiteX1" fmla="*/ 721698 w 1443395"/>
              <a:gd name="connsiteY1" fmla="*/ 0 h 1443395"/>
              <a:gd name="connsiteX2" fmla="*/ 1443396 w 1443395"/>
              <a:gd name="connsiteY2" fmla="*/ 721698 h 1443395"/>
              <a:gd name="connsiteX3" fmla="*/ 721698 w 1443395"/>
              <a:gd name="connsiteY3" fmla="*/ 1443396 h 1443395"/>
              <a:gd name="connsiteX4" fmla="*/ 0 w 1443395"/>
              <a:gd name="connsiteY4" fmla="*/ 721698 h 1443395"/>
              <a:gd name="connsiteX0-1" fmla="*/ 462 w 1443858"/>
              <a:gd name="connsiteY0-2" fmla="*/ 721698 h 1443396"/>
              <a:gd name="connsiteX1-3" fmla="*/ 644668 w 1443858"/>
              <a:gd name="connsiteY1-4" fmla="*/ 0 h 1443396"/>
              <a:gd name="connsiteX2-5" fmla="*/ 1443858 w 1443858"/>
              <a:gd name="connsiteY2-6" fmla="*/ 721698 h 1443396"/>
              <a:gd name="connsiteX3-7" fmla="*/ 722160 w 1443858"/>
              <a:gd name="connsiteY3-8" fmla="*/ 1443396 h 1443396"/>
              <a:gd name="connsiteX4-9" fmla="*/ 462 w 1443858"/>
              <a:gd name="connsiteY4-10" fmla="*/ 721698 h 1443396"/>
              <a:gd name="connsiteX0-11" fmla="*/ 290 w 1412690"/>
              <a:gd name="connsiteY0-12" fmla="*/ 722679 h 1444855"/>
              <a:gd name="connsiteX1-13" fmla="*/ 644496 w 1412690"/>
              <a:gd name="connsiteY1-14" fmla="*/ 981 h 1444855"/>
              <a:gd name="connsiteX2-15" fmla="*/ 1412690 w 1412690"/>
              <a:gd name="connsiteY2-16" fmla="*/ 614191 h 1444855"/>
              <a:gd name="connsiteX3-17" fmla="*/ 721988 w 1412690"/>
              <a:gd name="connsiteY3-18" fmla="*/ 1444377 h 1444855"/>
              <a:gd name="connsiteX4-19" fmla="*/ 290 w 1412690"/>
              <a:gd name="connsiteY4-20" fmla="*/ 722679 h 1444855"/>
              <a:gd name="connsiteX0-21" fmla="*/ 266 w 1459161"/>
              <a:gd name="connsiteY0-22" fmla="*/ 754256 h 1445782"/>
              <a:gd name="connsiteX1-23" fmla="*/ 690967 w 1459161"/>
              <a:gd name="connsiteY1-24" fmla="*/ 1561 h 1445782"/>
              <a:gd name="connsiteX2-25" fmla="*/ 1459161 w 1459161"/>
              <a:gd name="connsiteY2-26" fmla="*/ 614771 h 1445782"/>
              <a:gd name="connsiteX3-27" fmla="*/ 768459 w 1459161"/>
              <a:gd name="connsiteY3-28" fmla="*/ 1444957 h 1445782"/>
              <a:gd name="connsiteX4-29" fmla="*/ 266 w 1459161"/>
              <a:gd name="connsiteY4-30" fmla="*/ 754256 h 1445782"/>
              <a:gd name="connsiteX0-31" fmla="*/ 266 w 1459161"/>
              <a:gd name="connsiteY0-32" fmla="*/ 754256 h 1451336"/>
              <a:gd name="connsiteX1-33" fmla="*/ 690967 w 1459161"/>
              <a:gd name="connsiteY1-34" fmla="*/ 1561 h 1451336"/>
              <a:gd name="connsiteX2-35" fmla="*/ 1459161 w 1459161"/>
              <a:gd name="connsiteY2-36" fmla="*/ 614771 h 1451336"/>
              <a:gd name="connsiteX3-37" fmla="*/ 768459 w 1459161"/>
              <a:gd name="connsiteY3-38" fmla="*/ 1444957 h 1451336"/>
              <a:gd name="connsiteX4-39" fmla="*/ 266 w 1459161"/>
              <a:gd name="connsiteY4-40" fmla="*/ 754256 h 14513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9161" h="1451336">
                <a:moveTo>
                  <a:pt x="266" y="754256"/>
                </a:moveTo>
                <a:cubicBezTo>
                  <a:pt x="-12649" y="513690"/>
                  <a:pt x="447818" y="24808"/>
                  <a:pt x="690967" y="1561"/>
                </a:cubicBezTo>
                <a:cubicBezTo>
                  <a:pt x="934116" y="-21686"/>
                  <a:pt x="1459161" y="216188"/>
                  <a:pt x="1459161" y="614771"/>
                </a:cubicBezTo>
                <a:cubicBezTo>
                  <a:pt x="1459161" y="1013354"/>
                  <a:pt x="1135595" y="1375215"/>
                  <a:pt x="768459" y="1444957"/>
                </a:cubicBezTo>
                <a:cubicBezTo>
                  <a:pt x="401323" y="1514699"/>
                  <a:pt x="13181" y="994822"/>
                  <a:pt x="266" y="754256"/>
                </a:cubicBezTo>
                <a:close/>
              </a:path>
            </a:pathLst>
          </a:custGeom>
          <a:solidFill>
            <a:srgbClr val="FFD64F"/>
          </a:solidFill>
          <a:ln w="25400">
            <a:solidFill>
              <a:srgbClr val="325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PA_库_文本框 90"/>
          <p:cNvSpPr txBox="1"/>
          <p:nvPr>
            <p:custDataLst>
              <p:tags r:id="rId6"/>
            </p:custDataLst>
          </p:nvPr>
        </p:nvSpPr>
        <p:spPr>
          <a:xfrm>
            <a:off x="6360064" y="4331015"/>
            <a:ext cx="1731564" cy="461665"/>
          </a:xfrm>
          <a:prstGeom prst="rect">
            <a:avLst/>
          </a:prstGeom>
          <a:noFill/>
          <a:effectLst/>
        </p:spPr>
        <p:txBody>
          <a:bodyPr wrap="none" rtlCol="0">
            <a:spAutoFit/>
          </a:bodyPr>
          <a:lstStyle/>
          <a:p>
            <a:pPr algn="ctr"/>
            <a:r>
              <a:rPr lang="zh-CN" altLang="en-US" sz="2400" b="1" dirty="0">
                <a:solidFill>
                  <a:srgbClr val="697DA9"/>
                </a:solidFill>
                <a:latin typeface="方正静蕾简体" panose="02000000000000000000" pitchFamily="2" charset="-122"/>
                <a:ea typeface="方正静蕾简体" panose="02000000000000000000" pitchFamily="2" charset="-122"/>
              </a:rPr>
              <a:t>输入小标题</a:t>
            </a:r>
          </a:p>
        </p:txBody>
      </p:sp>
      <p:sp>
        <p:nvSpPr>
          <p:cNvPr id="92" name="PA_库_文本框 91"/>
          <p:cNvSpPr txBox="1"/>
          <p:nvPr>
            <p:custDataLst>
              <p:tags r:id="rId7"/>
            </p:custDataLst>
          </p:nvPr>
        </p:nvSpPr>
        <p:spPr>
          <a:xfrm>
            <a:off x="6078652" y="4792680"/>
            <a:ext cx="4551999"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93" name="PA_库_任意多边形 92"/>
          <p:cNvSpPr/>
          <p:nvPr>
            <p:custDataLst>
              <p:tags r:id="rId8"/>
            </p:custDataLst>
          </p:nvPr>
        </p:nvSpPr>
        <p:spPr>
          <a:xfrm>
            <a:off x="6169150" y="2762293"/>
            <a:ext cx="4320000" cy="3363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A_库_图片 1"/>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3044032" y="2427788"/>
            <a:ext cx="1277938" cy="12779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1000"/>
                                        <p:tgtEl>
                                          <p:spTgt spid="67"/>
                                        </p:tgtEl>
                                      </p:cBhvr>
                                    </p:animEffect>
                                  </p:childTnLst>
                                </p:cTn>
                              </p:par>
                              <p:par>
                                <p:cTn id="11" presetID="2" presetClass="entr" presetSubtype="8" decel="100000" fill="hold" grpId="0" nodeType="withEffect" nodePh="1">
                                  <p:stCondLst>
                                    <p:cond delay="250"/>
                                  </p:stCondLst>
                                  <p:endCondLst>
                                    <p:cond evt="begin" delay="0">
                                      <p:tn val="11"/>
                                    </p:cond>
                                  </p:endCondLst>
                                  <p:childTnLst>
                                    <p:set>
                                      <p:cBhvr>
                                        <p:cTn id="12" dur="1" fill="hold">
                                          <p:stCondLst>
                                            <p:cond delay="0"/>
                                          </p:stCondLst>
                                        </p:cTn>
                                        <p:tgtEl>
                                          <p:spTgt spid="87">
                                            <p:txEl>
                                              <p:charRg st="4294967295" end="4294967295"/>
                                            </p:txEl>
                                          </p:spTgt>
                                        </p:tgtEl>
                                        <p:attrNameLst>
                                          <p:attrName>style.visibility</p:attrName>
                                        </p:attrNameLst>
                                      </p:cBhvr>
                                      <p:to>
                                        <p:strVal val="visible"/>
                                      </p:to>
                                    </p:set>
                                    <p:anim calcmode="lin" valueType="num">
                                      <p:cBhvr additive="base">
                                        <p:cTn id="13" dur="1500" fill="hold"/>
                                        <p:tgtEl>
                                          <p:spTgt spid="8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4" dur="1500" fill="hold"/>
                                        <p:tgtEl>
                                          <p:spTgt spid="87">
                                            <p:txEl>
                                              <p:charRg st="4294967295" end="4294967295"/>
                                            </p:txEl>
                                          </p:spTgt>
                                        </p:tgtEl>
                                        <p:attrNameLst>
                                          <p:attrName>ppt_y</p:attrName>
                                        </p:attrNameLst>
                                      </p:cBhvr>
                                      <p:tavLst>
                                        <p:tav tm="0">
                                          <p:val>
                                            <p:strVal val="#ppt_y"/>
                                          </p:val>
                                        </p:tav>
                                        <p:tav tm="100000">
                                          <p:val>
                                            <p:strVal val="#ppt_y"/>
                                          </p:val>
                                        </p:tav>
                                      </p:tavLst>
                                    </p:anim>
                                    <p:set>
                                      <p:cBhvr>
                                        <p:cTn id="15" dur="1" fill="hold">
                                          <p:stCondLst>
                                            <p:cond delay="0"/>
                                          </p:stCondLst>
                                        </p:cTn>
                                        <p:tgtEl>
                                          <p:spTgt spid="87">
                                            <p:txEl>
                                              <p:charRg st="4294967295" end="4294967295"/>
                                            </p:txEl>
                                          </p:spTgt>
                                        </p:tgtEl>
                                        <p:attrNameLst>
                                          <p:attrName>style.visibility</p:attrName>
                                        </p:attrNameLst>
                                      </p:cBhvr>
                                      <p:to>
                                        <p:strVal val="visible"/>
                                      </p:to>
                                    </p:set>
                                    <p:anim to="" calcmode="lin" valueType="num">
                                      <p:cBhvr>
                                        <p:cTn id="16" dur="1500" fill="hold">
                                          <p:stCondLst>
                                            <p:cond delay="0"/>
                                          </p:stCondLst>
                                        </p:cTn>
                                        <p:tgtEl>
                                          <p:spTgt spid="87">
                                            <p:txEl>
                                              <p:charRg st="4294967295" end="4294967295"/>
                                            </p:txEl>
                                          </p:spTgt>
                                        </p:tgtEl>
                                        <p:attrNameLst>
                                          <p:attrName>ppt_w</p:attrName>
                                        </p:attrNameLst>
                                      </p:cBhvr>
                                      <p:tavLst>
                                        <p:tav tm="0">
                                          <p:val>
                                            <p:fltVal val="0"/>
                                          </p:val>
                                        </p:tav>
                                        <p:tav tm="100000">
                                          <p:val>
                                            <p:strVal val="#ppt_w"/>
                                          </p:val>
                                        </p:tav>
                                      </p:tavLst>
                                    </p:anim>
                                    <p:anim to="" calcmode="lin" valueType="num">
                                      <p:cBhvr>
                                        <p:cTn id="17" dur="1500" fill="hold">
                                          <p:stCondLst>
                                            <p:cond delay="0"/>
                                          </p:stCondLst>
                                        </p:cTn>
                                        <p:tgtEl>
                                          <p:spTgt spid="87">
                                            <p:txEl>
                                              <p:charRg st="4294967295" end="4294967295"/>
                                            </p:txEl>
                                          </p:spTgt>
                                        </p:tgtEl>
                                        <p:attrNameLst>
                                          <p:attrName>ppt_h</p:attrName>
                                        </p:attrNameLst>
                                      </p:cBhvr>
                                      <p:tavLst>
                                        <p:tav tm="0">
                                          <p:val>
                                            <p:fltVal val="0"/>
                                          </p:val>
                                        </p:tav>
                                        <p:tav tm="100000">
                                          <p:val>
                                            <p:strVal val="#ppt_h"/>
                                          </p:val>
                                        </p:tav>
                                      </p:tavLst>
                                    </p:anim>
                                    <p:animEffect filter="fade">
                                      <p:cBhvr>
                                        <p:cTn id="18" dur="1500">
                                          <p:stCondLst>
                                            <p:cond delay="0"/>
                                          </p:stCondLst>
                                        </p:cTn>
                                        <p:tgtEl>
                                          <p:spTgt spid="87">
                                            <p:txEl>
                                              <p:charRg st="4294967295" end="4294967295"/>
                                            </p:txEl>
                                          </p:spTgt>
                                        </p:tgtEl>
                                      </p:cBhvr>
                                    </p:animEffect>
                                  </p:childTnLst>
                                </p:cTn>
                              </p:par>
                              <p:par>
                                <p:cTn id="19" presetID="2" presetClass="entr" presetSubtype="8" decel="100000" fill="hold" grpId="0" nodeType="withEffect">
                                  <p:stCondLst>
                                    <p:cond delay="25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1500" fill="hold"/>
                                        <p:tgtEl>
                                          <p:spTgt spid="88"/>
                                        </p:tgtEl>
                                        <p:attrNameLst>
                                          <p:attrName>ppt_x</p:attrName>
                                        </p:attrNameLst>
                                      </p:cBhvr>
                                      <p:tavLst>
                                        <p:tav tm="0">
                                          <p:val>
                                            <p:strVal val="0-#ppt_w/2"/>
                                          </p:val>
                                        </p:tav>
                                        <p:tav tm="100000">
                                          <p:val>
                                            <p:strVal val="#ppt_x"/>
                                          </p:val>
                                        </p:tav>
                                      </p:tavLst>
                                    </p:anim>
                                    <p:anim calcmode="lin" valueType="num">
                                      <p:cBhvr additive="base">
                                        <p:cTn id="22" dur="1500" fill="hold"/>
                                        <p:tgtEl>
                                          <p:spTgt spid="88"/>
                                        </p:tgtEl>
                                        <p:attrNameLst>
                                          <p:attrName>ppt_y</p:attrName>
                                        </p:attrNameLst>
                                      </p:cBhvr>
                                      <p:tavLst>
                                        <p:tav tm="0">
                                          <p:val>
                                            <p:strVal val="#ppt_y"/>
                                          </p:val>
                                        </p:tav>
                                        <p:tav tm="100000">
                                          <p:val>
                                            <p:strVal val="#ppt_y"/>
                                          </p:val>
                                        </p:tav>
                                      </p:tavLst>
                                    </p:anim>
                                    <p:set>
                                      <p:cBhvr>
                                        <p:cTn id="23" dur="1" fill="hold">
                                          <p:stCondLst>
                                            <p:cond delay="0"/>
                                          </p:stCondLst>
                                        </p:cTn>
                                        <p:tgtEl>
                                          <p:spTgt spid="88"/>
                                        </p:tgtEl>
                                        <p:attrNameLst>
                                          <p:attrName>style.visibility</p:attrName>
                                        </p:attrNameLst>
                                      </p:cBhvr>
                                      <p:to>
                                        <p:strVal val="visible"/>
                                      </p:to>
                                    </p:set>
                                    <p:anim to="" calcmode="lin" valueType="num">
                                      <p:cBhvr>
                                        <p:cTn id="24" dur="1500" fill="hold">
                                          <p:stCondLst>
                                            <p:cond delay="0"/>
                                          </p:stCondLst>
                                        </p:cTn>
                                        <p:tgtEl>
                                          <p:spTgt spid="88"/>
                                        </p:tgtEl>
                                        <p:attrNameLst>
                                          <p:attrName>ppt_w</p:attrName>
                                        </p:attrNameLst>
                                      </p:cBhvr>
                                      <p:tavLst>
                                        <p:tav tm="0">
                                          <p:val>
                                            <p:fltVal val="0"/>
                                          </p:val>
                                        </p:tav>
                                        <p:tav tm="100000">
                                          <p:val>
                                            <p:strVal val="#ppt_w"/>
                                          </p:val>
                                        </p:tav>
                                      </p:tavLst>
                                    </p:anim>
                                    <p:anim to="" calcmode="lin" valueType="num">
                                      <p:cBhvr>
                                        <p:cTn id="25" dur="1500" fill="hold">
                                          <p:stCondLst>
                                            <p:cond delay="0"/>
                                          </p:stCondLst>
                                        </p:cTn>
                                        <p:tgtEl>
                                          <p:spTgt spid="88"/>
                                        </p:tgtEl>
                                        <p:attrNameLst>
                                          <p:attrName>ppt_h</p:attrName>
                                        </p:attrNameLst>
                                      </p:cBhvr>
                                      <p:tavLst>
                                        <p:tav tm="0">
                                          <p:val>
                                            <p:fltVal val="0"/>
                                          </p:val>
                                        </p:tav>
                                        <p:tav tm="100000">
                                          <p:val>
                                            <p:strVal val="#ppt_h"/>
                                          </p:val>
                                        </p:tav>
                                      </p:tavLst>
                                    </p:anim>
                                    <p:animEffect filter="fade">
                                      <p:cBhvr>
                                        <p:cTn id="26" dur="1500">
                                          <p:stCondLst>
                                            <p:cond delay="0"/>
                                          </p:stCondLst>
                                        </p:cTn>
                                        <p:tgtEl>
                                          <p:spTgt spid="88"/>
                                        </p:tgtEl>
                                      </p:cBhvr>
                                    </p:animEffect>
                                  </p:childTnLst>
                                </p:cTn>
                              </p:par>
                              <p:par>
                                <p:cTn id="27" presetID="2" presetClass="entr" presetSubtype="8" decel="100000" fill="hold" grpId="0" nodeType="withEffect">
                                  <p:stCondLst>
                                    <p:cond delay="250"/>
                                  </p:stCondLst>
                                  <p:childTnLst>
                                    <p:set>
                                      <p:cBhvr>
                                        <p:cTn id="28" dur="1" fill="hold">
                                          <p:stCondLst>
                                            <p:cond delay="0"/>
                                          </p:stCondLst>
                                        </p:cTn>
                                        <p:tgtEl>
                                          <p:spTgt spid="89"/>
                                        </p:tgtEl>
                                        <p:attrNameLst>
                                          <p:attrName>style.visibility</p:attrName>
                                        </p:attrNameLst>
                                      </p:cBhvr>
                                      <p:to>
                                        <p:strVal val="visible"/>
                                      </p:to>
                                    </p:set>
                                    <p:anim calcmode="lin" valueType="num">
                                      <p:cBhvr additive="base">
                                        <p:cTn id="29" dur="1500" fill="hold"/>
                                        <p:tgtEl>
                                          <p:spTgt spid="89"/>
                                        </p:tgtEl>
                                        <p:attrNameLst>
                                          <p:attrName>ppt_x</p:attrName>
                                        </p:attrNameLst>
                                      </p:cBhvr>
                                      <p:tavLst>
                                        <p:tav tm="0">
                                          <p:val>
                                            <p:strVal val="0-#ppt_w/2"/>
                                          </p:val>
                                        </p:tav>
                                        <p:tav tm="100000">
                                          <p:val>
                                            <p:strVal val="#ppt_x"/>
                                          </p:val>
                                        </p:tav>
                                      </p:tavLst>
                                    </p:anim>
                                    <p:anim calcmode="lin" valueType="num">
                                      <p:cBhvr additive="base">
                                        <p:cTn id="30" dur="1500" fill="hold"/>
                                        <p:tgtEl>
                                          <p:spTgt spid="89"/>
                                        </p:tgtEl>
                                        <p:attrNameLst>
                                          <p:attrName>ppt_y</p:attrName>
                                        </p:attrNameLst>
                                      </p:cBhvr>
                                      <p:tavLst>
                                        <p:tav tm="0">
                                          <p:val>
                                            <p:strVal val="#ppt_y"/>
                                          </p:val>
                                        </p:tav>
                                        <p:tav tm="100000">
                                          <p:val>
                                            <p:strVal val="#ppt_y"/>
                                          </p:val>
                                        </p:tav>
                                      </p:tavLst>
                                    </p:anim>
                                    <p:set>
                                      <p:cBhvr>
                                        <p:cTn id="31" dur="1" fill="hold">
                                          <p:stCondLst>
                                            <p:cond delay="0"/>
                                          </p:stCondLst>
                                        </p:cTn>
                                        <p:tgtEl>
                                          <p:spTgt spid="89"/>
                                        </p:tgtEl>
                                        <p:attrNameLst>
                                          <p:attrName>style.visibility</p:attrName>
                                        </p:attrNameLst>
                                      </p:cBhvr>
                                      <p:to>
                                        <p:strVal val="visible"/>
                                      </p:to>
                                    </p:set>
                                    <p:anim to="" calcmode="lin" valueType="num">
                                      <p:cBhvr>
                                        <p:cTn id="32" dur="1500" fill="hold">
                                          <p:stCondLst>
                                            <p:cond delay="0"/>
                                          </p:stCondLst>
                                        </p:cTn>
                                        <p:tgtEl>
                                          <p:spTgt spid="89"/>
                                        </p:tgtEl>
                                        <p:attrNameLst>
                                          <p:attrName>ppt_w</p:attrName>
                                        </p:attrNameLst>
                                      </p:cBhvr>
                                      <p:tavLst>
                                        <p:tav tm="0">
                                          <p:val>
                                            <p:fltVal val="0"/>
                                          </p:val>
                                        </p:tav>
                                        <p:tav tm="100000">
                                          <p:val>
                                            <p:strVal val="#ppt_w"/>
                                          </p:val>
                                        </p:tav>
                                      </p:tavLst>
                                    </p:anim>
                                    <p:anim to="" calcmode="lin" valueType="num">
                                      <p:cBhvr>
                                        <p:cTn id="33" dur="1500" fill="hold">
                                          <p:stCondLst>
                                            <p:cond delay="0"/>
                                          </p:stCondLst>
                                        </p:cTn>
                                        <p:tgtEl>
                                          <p:spTgt spid="89"/>
                                        </p:tgtEl>
                                        <p:attrNameLst>
                                          <p:attrName>ppt_h</p:attrName>
                                        </p:attrNameLst>
                                      </p:cBhvr>
                                      <p:tavLst>
                                        <p:tav tm="0">
                                          <p:val>
                                            <p:fltVal val="0"/>
                                          </p:val>
                                        </p:tav>
                                        <p:tav tm="100000">
                                          <p:val>
                                            <p:strVal val="#ppt_h"/>
                                          </p:val>
                                        </p:tav>
                                      </p:tavLst>
                                    </p:anim>
                                    <p:animEffect filter="fade">
                                      <p:cBhvr>
                                        <p:cTn id="34" dur="1500">
                                          <p:stCondLst>
                                            <p:cond delay="0"/>
                                          </p:stCondLst>
                                        </p:cTn>
                                        <p:tgtEl>
                                          <p:spTgt spid="89"/>
                                        </p:tgtEl>
                                      </p:cBhvr>
                                    </p:animEffect>
                                  </p:childTnLst>
                                </p:cTn>
                              </p:par>
                              <p:par>
                                <p:cTn id="35" presetID="2" presetClass="entr" presetSubtype="8" decel="100000" fill="hold" grpId="0" nodeType="withEffect" nodePh="1">
                                  <p:stCondLst>
                                    <p:cond delay="250"/>
                                  </p:stCondLst>
                                  <p:endCondLst>
                                    <p:cond evt="begin" delay="0">
                                      <p:tn val="35"/>
                                    </p:cond>
                                  </p:endCondLst>
                                  <p:childTnLst>
                                    <p:set>
                                      <p:cBhvr>
                                        <p:cTn id="36" dur="1" fill="hold">
                                          <p:stCondLst>
                                            <p:cond delay="0"/>
                                          </p:stCondLst>
                                        </p:cTn>
                                        <p:tgtEl>
                                          <p:spTgt spid="90">
                                            <p:txEl>
                                              <p:charRg st="4294967295" end="4294967295"/>
                                            </p:txEl>
                                          </p:spTgt>
                                        </p:tgtEl>
                                        <p:attrNameLst>
                                          <p:attrName>style.visibility</p:attrName>
                                        </p:attrNameLst>
                                      </p:cBhvr>
                                      <p:to>
                                        <p:strVal val="visible"/>
                                      </p:to>
                                    </p:set>
                                    <p:anim calcmode="lin" valueType="num">
                                      <p:cBhvr additive="base">
                                        <p:cTn id="37" dur="1500" fill="hold"/>
                                        <p:tgtEl>
                                          <p:spTgt spid="9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8" dur="1500" fill="hold"/>
                                        <p:tgtEl>
                                          <p:spTgt spid="90">
                                            <p:txEl>
                                              <p:charRg st="4294967295" end="4294967295"/>
                                            </p:txEl>
                                          </p:spTgt>
                                        </p:tgtEl>
                                        <p:attrNameLst>
                                          <p:attrName>ppt_y</p:attrName>
                                        </p:attrNameLst>
                                      </p:cBhvr>
                                      <p:tavLst>
                                        <p:tav tm="0">
                                          <p:val>
                                            <p:strVal val="#ppt_y"/>
                                          </p:val>
                                        </p:tav>
                                        <p:tav tm="100000">
                                          <p:val>
                                            <p:strVal val="#ppt_y"/>
                                          </p:val>
                                        </p:tav>
                                      </p:tavLst>
                                    </p:anim>
                                    <p:set>
                                      <p:cBhvr>
                                        <p:cTn id="39" dur="1" fill="hold">
                                          <p:stCondLst>
                                            <p:cond delay="0"/>
                                          </p:stCondLst>
                                        </p:cTn>
                                        <p:tgtEl>
                                          <p:spTgt spid="90">
                                            <p:txEl>
                                              <p:charRg st="4294967295" end="4294967295"/>
                                            </p:txEl>
                                          </p:spTgt>
                                        </p:tgtEl>
                                        <p:attrNameLst>
                                          <p:attrName>style.visibility</p:attrName>
                                        </p:attrNameLst>
                                      </p:cBhvr>
                                      <p:to>
                                        <p:strVal val="visible"/>
                                      </p:to>
                                    </p:set>
                                    <p:anim to="" calcmode="lin" valueType="num">
                                      <p:cBhvr>
                                        <p:cTn id="40" dur="1500" fill="hold">
                                          <p:stCondLst>
                                            <p:cond delay="0"/>
                                          </p:stCondLst>
                                        </p:cTn>
                                        <p:tgtEl>
                                          <p:spTgt spid="90">
                                            <p:txEl>
                                              <p:charRg st="4294967295" end="4294967295"/>
                                            </p:txEl>
                                          </p:spTgt>
                                        </p:tgtEl>
                                        <p:attrNameLst>
                                          <p:attrName>ppt_w</p:attrName>
                                        </p:attrNameLst>
                                      </p:cBhvr>
                                      <p:tavLst>
                                        <p:tav tm="0">
                                          <p:val>
                                            <p:fltVal val="0"/>
                                          </p:val>
                                        </p:tav>
                                        <p:tav tm="100000">
                                          <p:val>
                                            <p:strVal val="#ppt_w"/>
                                          </p:val>
                                        </p:tav>
                                      </p:tavLst>
                                    </p:anim>
                                    <p:anim to="" calcmode="lin" valueType="num">
                                      <p:cBhvr>
                                        <p:cTn id="41" dur="1500" fill="hold">
                                          <p:stCondLst>
                                            <p:cond delay="0"/>
                                          </p:stCondLst>
                                        </p:cTn>
                                        <p:tgtEl>
                                          <p:spTgt spid="90">
                                            <p:txEl>
                                              <p:charRg st="4294967295" end="4294967295"/>
                                            </p:txEl>
                                          </p:spTgt>
                                        </p:tgtEl>
                                        <p:attrNameLst>
                                          <p:attrName>ppt_h</p:attrName>
                                        </p:attrNameLst>
                                      </p:cBhvr>
                                      <p:tavLst>
                                        <p:tav tm="0">
                                          <p:val>
                                            <p:fltVal val="0"/>
                                          </p:val>
                                        </p:tav>
                                        <p:tav tm="100000">
                                          <p:val>
                                            <p:strVal val="#ppt_h"/>
                                          </p:val>
                                        </p:tav>
                                      </p:tavLst>
                                    </p:anim>
                                    <p:animEffect filter="fade">
                                      <p:cBhvr>
                                        <p:cTn id="42" dur="1500">
                                          <p:stCondLst>
                                            <p:cond delay="0"/>
                                          </p:stCondLst>
                                        </p:cTn>
                                        <p:tgtEl>
                                          <p:spTgt spid="90">
                                            <p:txEl>
                                              <p:charRg st="4294967295" end="4294967295"/>
                                            </p:txEl>
                                          </p:spTgt>
                                        </p:tgtEl>
                                      </p:cBhvr>
                                    </p:animEffect>
                                  </p:childTnLst>
                                </p:cTn>
                              </p:par>
                              <p:par>
                                <p:cTn id="43" presetID="2" presetClass="entr" presetSubtype="8" decel="100000" fill="hold" grpId="0" nodeType="withEffect">
                                  <p:stCondLst>
                                    <p:cond delay="250"/>
                                  </p:stCondLst>
                                  <p:childTnLst>
                                    <p:set>
                                      <p:cBhvr>
                                        <p:cTn id="44" dur="1" fill="hold">
                                          <p:stCondLst>
                                            <p:cond delay="0"/>
                                          </p:stCondLst>
                                        </p:cTn>
                                        <p:tgtEl>
                                          <p:spTgt spid="91"/>
                                        </p:tgtEl>
                                        <p:attrNameLst>
                                          <p:attrName>style.visibility</p:attrName>
                                        </p:attrNameLst>
                                      </p:cBhvr>
                                      <p:to>
                                        <p:strVal val="visible"/>
                                      </p:to>
                                    </p:set>
                                    <p:anim calcmode="lin" valueType="num">
                                      <p:cBhvr additive="base">
                                        <p:cTn id="45" dur="1500" fill="hold"/>
                                        <p:tgtEl>
                                          <p:spTgt spid="91"/>
                                        </p:tgtEl>
                                        <p:attrNameLst>
                                          <p:attrName>ppt_x</p:attrName>
                                        </p:attrNameLst>
                                      </p:cBhvr>
                                      <p:tavLst>
                                        <p:tav tm="0">
                                          <p:val>
                                            <p:strVal val="0-#ppt_w/2"/>
                                          </p:val>
                                        </p:tav>
                                        <p:tav tm="100000">
                                          <p:val>
                                            <p:strVal val="#ppt_x"/>
                                          </p:val>
                                        </p:tav>
                                      </p:tavLst>
                                    </p:anim>
                                    <p:anim calcmode="lin" valueType="num">
                                      <p:cBhvr additive="base">
                                        <p:cTn id="46" dur="1500" fill="hold"/>
                                        <p:tgtEl>
                                          <p:spTgt spid="91"/>
                                        </p:tgtEl>
                                        <p:attrNameLst>
                                          <p:attrName>ppt_y</p:attrName>
                                        </p:attrNameLst>
                                      </p:cBhvr>
                                      <p:tavLst>
                                        <p:tav tm="0">
                                          <p:val>
                                            <p:strVal val="#ppt_y"/>
                                          </p:val>
                                        </p:tav>
                                        <p:tav tm="100000">
                                          <p:val>
                                            <p:strVal val="#ppt_y"/>
                                          </p:val>
                                        </p:tav>
                                      </p:tavLst>
                                    </p:anim>
                                    <p:set>
                                      <p:cBhvr>
                                        <p:cTn id="47" dur="1" fill="hold">
                                          <p:stCondLst>
                                            <p:cond delay="0"/>
                                          </p:stCondLst>
                                        </p:cTn>
                                        <p:tgtEl>
                                          <p:spTgt spid="91"/>
                                        </p:tgtEl>
                                        <p:attrNameLst>
                                          <p:attrName>style.visibility</p:attrName>
                                        </p:attrNameLst>
                                      </p:cBhvr>
                                      <p:to>
                                        <p:strVal val="visible"/>
                                      </p:to>
                                    </p:set>
                                    <p:anim to="" calcmode="lin" valueType="num">
                                      <p:cBhvr>
                                        <p:cTn id="48" dur="1500" fill="hold">
                                          <p:stCondLst>
                                            <p:cond delay="0"/>
                                          </p:stCondLst>
                                        </p:cTn>
                                        <p:tgtEl>
                                          <p:spTgt spid="91"/>
                                        </p:tgtEl>
                                        <p:attrNameLst>
                                          <p:attrName>ppt_w</p:attrName>
                                        </p:attrNameLst>
                                      </p:cBhvr>
                                      <p:tavLst>
                                        <p:tav tm="0">
                                          <p:val>
                                            <p:fltVal val="0"/>
                                          </p:val>
                                        </p:tav>
                                        <p:tav tm="100000">
                                          <p:val>
                                            <p:strVal val="#ppt_w"/>
                                          </p:val>
                                        </p:tav>
                                      </p:tavLst>
                                    </p:anim>
                                    <p:anim to="" calcmode="lin" valueType="num">
                                      <p:cBhvr>
                                        <p:cTn id="49" dur="1500" fill="hold">
                                          <p:stCondLst>
                                            <p:cond delay="0"/>
                                          </p:stCondLst>
                                        </p:cTn>
                                        <p:tgtEl>
                                          <p:spTgt spid="91"/>
                                        </p:tgtEl>
                                        <p:attrNameLst>
                                          <p:attrName>ppt_h</p:attrName>
                                        </p:attrNameLst>
                                      </p:cBhvr>
                                      <p:tavLst>
                                        <p:tav tm="0">
                                          <p:val>
                                            <p:fltVal val="0"/>
                                          </p:val>
                                        </p:tav>
                                        <p:tav tm="100000">
                                          <p:val>
                                            <p:strVal val="#ppt_h"/>
                                          </p:val>
                                        </p:tav>
                                      </p:tavLst>
                                    </p:anim>
                                    <p:animEffect filter="fade">
                                      <p:cBhvr>
                                        <p:cTn id="50" dur="1500">
                                          <p:stCondLst>
                                            <p:cond delay="0"/>
                                          </p:stCondLst>
                                        </p:cTn>
                                        <p:tgtEl>
                                          <p:spTgt spid="91"/>
                                        </p:tgtEl>
                                      </p:cBhvr>
                                    </p:animEffect>
                                  </p:childTnLst>
                                </p:cTn>
                              </p:par>
                              <p:par>
                                <p:cTn id="51" presetID="2" presetClass="entr" presetSubtype="8" decel="100000" fill="hold" grpId="0" nodeType="withEffect">
                                  <p:stCondLst>
                                    <p:cond delay="250"/>
                                  </p:stCondLst>
                                  <p:childTnLst>
                                    <p:set>
                                      <p:cBhvr>
                                        <p:cTn id="52" dur="1" fill="hold">
                                          <p:stCondLst>
                                            <p:cond delay="0"/>
                                          </p:stCondLst>
                                        </p:cTn>
                                        <p:tgtEl>
                                          <p:spTgt spid="92"/>
                                        </p:tgtEl>
                                        <p:attrNameLst>
                                          <p:attrName>style.visibility</p:attrName>
                                        </p:attrNameLst>
                                      </p:cBhvr>
                                      <p:to>
                                        <p:strVal val="visible"/>
                                      </p:to>
                                    </p:set>
                                    <p:anim calcmode="lin" valueType="num">
                                      <p:cBhvr additive="base">
                                        <p:cTn id="53" dur="1500" fill="hold"/>
                                        <p:tgtEl>
                                          <p:spTgt spid="92"/>
                                        </p:tgtEl>
                                        <p:attrNameLst>
                                          <p:attrName>ppt_x</p:attrName>
                                        </p:attrNameLst>
                                      </p:cBhvr>
                                      <p:tavLst>
                                        <p:tav tm="0">
                                          <p:val>
                                            <p:strVal val="0-#ppt_w/2"/>
                                          </p:val>
                                        </p:tav>
                                        <p:tav tm="100000">
                                          <p:val>
                                            <p:strVal val="#ppt_x"/>
                                          </p:val>
                                        </p:tav>
                                      </p:tavLst>
                                    </p:anim>
                                    <p:anim calcmode="lin" valueType="num">
                                      <p:cBhvr additive="base">
                                        <p:cTn id="54" dur="1500" fill="hold"/>
                                        <p:tgtEl>
                                          <p:spTgt spid="92"/>
                                        </p:tgtEl>
                                        <p:attrNameLst>
                                          <p:attrName>ppt_y</p:attrName>
                                        </p:attrNameLst>
                                      </p:cBhvr>
                                      <p:tavLst>
                                        <p:tav tm="0">
                                          <p:val>
                                            <p:strVal val="#ppt_y"/>
                                          </p:val>
                                        </p:tav>
                                        <p:tav tm="100000">
                                          <p:val>
                                            <p:strVal val="#ppt_y"/>
                                          </p:val>
                                        </p:tav>
                                      </p:tavLst>
                                    </p:anim>
                                    <p:set>
                                      <p:cBhvr>
                                        <p:cTn id="55" dur="1" fill="hold">
                                          <p:stCondLst>
                                            <p:cond delay="0"/>
                                          </p:stCondLst>
                                        </p:cTn>
                                        <p:tgtEl>
                                          <p:spTgt spid="92"/>
                                        </p:tgtEl>
                                        <p:attrNameLst>
                                          <p:attrName>style.visibility</p:attrName>
                                        </p:attrNameLst>
                                      </p:cBhvr>
                                      <p:to>
                                        <p:strVal val="visible"/>
                                      </p:to>
                                    </p:set>
                                    <p:anim to="" calcmode="lin" valueType="num">
                                      <p:cBhvr>
                                        <p:cTn id="56" dur="1500" fill="hold">
                                          <p:stCondLst>
                                            <p:cond delay="0"/>
                                          </p:stCondLst>
                                        </p:cTn>
                                        <p:tgtEl>
                                          <p:spTgt spid="92"/>
                                        </p:tgtEl>
                                        <p:attrNameLst>
                                          <p:attrName>ppt_w</p:attrName>
                                        </p:attrNameLst>
                                      </p:cBhvr>
                                      <p:tavLst>
                                        <p:tav tm="0">
                                          <p:val>
                                            <p:fltVal val="0"/>
                                          </p:val>
                                        </p:tav>
                                        <p:tav tm="100000">
                                          <p:val>
                                            <p:strVal val="#ppt_w"/>
                                          </p:val>
                                        </p:tav>
                                      </p:tavLst>
                                    </p:anim>
                                    <p:anim to="" calcmode="lin" valueType="num">
                                      <p:cBhvr>
                                        <p:cTn id="57" dur="1500" fill="hold">
                                          <p:stCondLst>
                                            <p:cond delay="0"/>
                                          </p:stCondLst>
                                        </p:cTn>
                                        <p:tgtEl>
                                          <p:spTgt spid="92"/>
                                        </p:tgtEl>
                                        <p:attrNameLst>
                                          <p:attrName>ppt_h</p:attrName>
                                        </p:attrNameLst>
                                      </p:cBhvr>
                                      <p:tavLst>
                                        <p:tav tm="0">
                                          <p:val>
                                            <p:fltVal val="0"/>
                                          </p:val>
                                        </p:tav>
                                        <p:tav tm="100000">
                                          <p:val>
                                            <p:strVal val="#ppt_h"/>
                                          </p:val>
                                        </p:tav>
                                      </p:tavLst>
                                    </p:anim>
                                    <p:animEffect filter="fade">
                                      <p:cBhvr>
                                        <p:cTn id="58" dur="1500">
                                          <p:stCondLst>
                                            <p:cond delay="0"/>
                                          </p:stCondLst>
                                        </p:cTn>
                                        <p:tgtEl>
                                          <p:spTgt spid="92"/>
                                        </p:tgtEl>
                                      </p:cBhvr>
                                    </p:animEffect>
                                  </p:childTnLst>
                                </p:cTn>
                              </p:par>
                              <p:par>
                                <p:cTn id="59" presetID="2" presetClass="entr" presetSubtype="8" decel="100000" fill="hold" grpId="0" nodeType="withEffect" nodePh="1">
                                  <p:stCondLst>
                                    <p:cond delay="250"/>
                                  </p:stCondLst>
                                  <p:endCondLst>
                                    <p:cond evt="begin" delay="0">
                                      <p:tn val="59"/>
                                    </p:cond>
                                  </p:endCondLst>
                                  <p:childTnLst>
                                    <p:set>
                                      <p:cBhvr>
                                        <p:cTn id="60" dur="1" fill="hold">
                                          <p:stCondLst>
                                            <p:cond delay="0"/>
                                          </p:stCondLst>
                                        </p:cTn>
                                        <p:tgtEl>
                                          <p:spTgt spid="93">
                                            <p:txEl>
                                              <p:charRg st="4294967295" end="4294967295"/>
                                            </p:txEl>
                                          </p:spTgt>
                                        </p:tgtEl>
                                        <p:attrNameLst>
                                          <p:attrName>style.visibility</p:attrName>
                                        </p:attrNameLst>
                                      </p:cBhvr>
                                      <p:to>
                                        <p:strVal val="visible"/>
                                      </p:to>
                                    </p:set>
                                    <p:anim calcmode="lin" valueType="num">
                                      <p:cBhvr additive="base">
                                        <p:cTn id="61" dur="1500" fill="hold"/>
                                        <p:tgtEl>
                                          <p:spTgt spid="9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2" dur="1500" fill="hold"/>
                                        <p:tgtEl>
                                          <p:spTgt spid="93">
                                            <p:txEl>
                                              <p:charRg st="4294967295" end="4294967295"/>
                                            </p:txEl>
                                          </p:spTgt>
                                        </p:tgtEl>
                                        <p:attrNameLst>
                                          <p:attrName>ppt_y</p:attrName>
                                        </p:attrNameLst>
                                      </p:cBhvr>
                                      <p:tavLst>
                                        <p:tav tm="0">
                                          <p:val>
                                            <p:strVal val="#ppt_y"/>
                                          </p:val>
                                        </p:tav>
                                        <p:tav tm="100000">
                                          <p:val>
                                            <p:strVal val="#ppt_y"/>
                                          </p:val>
                                        </p:tav>
                                      </p:tavLst>
                                    </p:anim>
                                    <p:set>
                                      <p:cBhvr>
                                        <p:cTn id="63" dur="1" fill="hold">
                                          <p:stCondLst>
                                            <p:cond delay="0"/>
                                          </p:stCondLst>
                                        </p:cTn>
                                        <p:tgtEl>
                                          <p:spTgt spid="93">
                                            <p:txEl>
                                              <p:charRg st="4294967295" end="4294967295"/>
                                            </p:txEl>
                                          </p:spTgt>
                                        </p:tgtEl>
                                        <p:attrNameLst>
                                          <p:attrName>style.visibility</p:attrName>
                                        </p:attrNameLst>
                                      </p:cBhvr>
                                      <p:to>
                                        <p:strVal val="visible"/>
                                      </p:to>
                                    </p:set>
                                    <p:anim to="" calcmode="lin" valueType="num">
                                      <p:cBhvr>
                                        <p:cTn id="64" dur="1500" fill="hold">
                                          <p:stCondLst>
                                            <p:cond delay="0"/>
                                          </p:stCondLst>
                                        </p:cTn>
                                        <p:tgtEl>
                                          <p:spTgt spid="93">
                                            <p:txEl>
                                              <p:charRg st="4294967295" end="4294967295"/>
                                            </p:txEl>
                                          </p:spTgt>
                                        </p:tgtEl>
                                        <p:attrNameLst>
                                          <p:attrName>ppt_w</p:attrName>
                                        </p:attrNameLst>
                                      </p:cBhvr>
                                      <p:tavLst>
                                        <p:tav tm="0">
                                          <p:val>
                                            <p:fltVal val="0"/>
                                          </p:val>
                                        </p:tav>
                                        <p:tav tm="100000">
                                          <p:val>
                                            <p:strVal val="#ppt_w"/>
                                          </p:val>
                                        </p:tav>
                                      </p:tavLst>
                                    </p:anim>
                                    <p:anim to="" calcmode="lin" valueType="num">
                                      <p:cBhvr>
                                        <p:cTn id="65" dur="1500" fill="hold">
                                          <p:stCondLst>
                                            <p:cond delay="0"/>
                                          </p:stCondLst>
                                        </p:cTn>
                                        <p:tgtEl>
                                          <p:spTgt spid="93">
                                            <p:txEl>
                                              <p:charRg st="4294967295" end="4294967295"/>
                                            </p:txEl>
                                          </p:spTgt>
                                        </p:tgtEl>
                                        <p:attrNameLst>
                                          <p:attrName>ppt_h</p:attrName>
                                        </p:attrNameLst>
                                      </p:cBhvr>
                                      <p:tavLst>
                                        <p:tav tm="0">
                                          <p:val>
                                            <p:fltVal val="0"/>
                                          </p:val>
                                        </p:tav>
                                        <p:tav tm="100000">
                                          <p:val>
                                            <p:strVal val="#ppt_h"/>
                                          </p:val>
                                        </p:tav>
                                      </p:tavLst>
                                    </p:anim>
                                    <p:animEffect filter="fade">
                                      <p:cBhvr>
                                        <p:cTn id="66" dur="1500">
                                          <p:stCondLst>
                                            <p:cond delay="0"/>
                                          </p:stCondLst>
                                        </p:cTn>
                                        <p:tgtEl>
                                          <p:spTgt spid="9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P spid="87" grpId="0" autoUpdateAnimBg="0"/>
      <p:bldP spid="88" grpId="0" autoUpdateAnimBg="0"/>
      <p:bldP spid="89" grpId="0" autoUpdateAnimBg="0"/>
      <p:bldP spid="90" grpId="0" autoUpdateAnimBg="0"/>
      <p:bldP spid="91" grpId="0" autoUpdateAnimBg="0"/>
      <p:bldP spid="92" grpId="0" autoUpdateAnimBg="0"/>
      <p:bldP spid="9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7" cstate="print">
            <a:extLst>
              <a:ext uri="{28A0092B-C50C-407E-A947-70E740481C1C}">
                <a14:useLocalDpi xmlns:a14="http://schemas.microsoft.com/office/drawing/2010/main" val="0"/>
              </a:ext>
            </a:extLst>
          </a:blip>
          <a:srcRect l="5650" r="5415"/>
          <a:stretch>
            <a:fillRect/>
          </a:stretch>
        </p:blipFill>
        <p:spPr>
          <a:xfrm>
            <a:off x="12032" y="0"/>
            <a:ext cx="12200021" cy="6858000"/>
          </a:xfrm>
          <a:prstGeom prst="rect">
            <a:avLst/>
          </a:prstGeom>
        </p:spPr>
      </p:pic>
      <p:sp>
        <p:nvSpPr>
          <p:cNvPr id="8" name="PA_库_椭圆 7"/>
          <p:cNvSpPr/>
          <p:nvPr>
            <p:custDataLst>
              <p:tags r:id="rId1"/>
            </p:custDataLst>
          </p:nvPr>
        </p:nvSpPr>
        <p:spPr>
          <a:xfrm>
            <a:off x="6096000" y="1155032"/>
            <a:ext cx="4608095" cy="4608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A_库_图片 8"/>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222332" y="1281364"/>
            <a:ext cx="4481763" cy="4481763"/>
          </a:xfrm>
          <a:prstGeom prst="rect">
            <a:avLst/>
          </a:prstGeom>
        </p:spPr>
      </p:pic>
      <p:sp>
        <p:nvSpPr>
          <p:cNvPr id="10" name="PA_库_文本框 9"/>
          <p:cNvSpPr txBox="1"/>
          <p:nvPr>
            <p:custDataLst>
              <p:tags r:id="rId3"/>
            </p:custDataLst>
          </p:nvPr>
        </p:nvSpPr>
        <p:spPr>
          <a:xfrm>
            <a:off x="2048097" y="2742246"/>
            <a:ext cx="4047903" cy="1015663"/>
          </a:xfrm>
          <a:prstGeom prst="rect">
            <a:avLst/>
          </a:prstGeom>
          <a:noFill/>
        </p:spPr>
        <p:txBody>
          <a:bodyPr wrap="none" rtlCol="0">
            <a:spAutoFit/>
          </a:bodyPr>
          <a:lstStyle/>
          <a:p>
            <a:pPr algn="ctr"/>
            <a:r>
              <a:rPr lang="zh-CN" altLang="en-US" sz="6000" b="1" dirty="0">
                <a:latin typeface="方正静蕾简体" panose="02000000000000000000" pitchFamily="2" charset="-122"/>
                <a:ea typeface="方正静蕾简体" panose="02000000000000000000" pitchFamily="2" charset="-122"/>
              </a:rPr>
              <a:t>拜拜小可爱</a:t>
            </a:r>
            <a:endParaRPr lang="en-US" altLang="zh-CN" sz="6000" b="1" dirty="0">
              <a:latin typeface="方正静蕾简体" panose="02000000000000000000" pitchFamily="2" charset="-122"/>
              <a:ea typeface="方正静蕾简体" panose="02000000000000000000" pitchFamily="2" charset="-122"/>
            </a:endParaRPr>
          </a:p>
        </p:txBody>
      </p:sp>
      <p:sp>
        <p:nvSpPr>
          <p:cNvPr id="11" name="PA_库_任意多边形 10"/>
          <p:cNvSpPr/>
          <p:nvPr>
            <p:custDataLst>
              <p:tags r:id="rId4"/>
            </p:custDataLst>
          </p:nvPr>
        </p:nvSpPr>
        <p:spPr>
          <a:xfrm>
            <a:off x="1962566" y="3560527"/>
            <a:ext cx="3886200" cy="169262"/>
          </a:xfrm>
          <a:custGeom>
            <a:avLst/>
            <a:gdLst>
              <a:gd name="connsiteX0" fmla="*/ 0 w 3886200"/>
              <a:gd name="connsiteY0" fmla="*/ 169262 h 169262"/>
              <a:gd name="connsiteX1" fmla="*/ 1106905 w 3886200"/>
              <a:gd name="connsiteY1" fmla="*/ 133168 h 169262"/>
              <a:gd name="connsiteX2" fmla="*/ 2731168 w 3886200"/>
              <a:gd name="connsiteY2" fmla="*/ 145199 h 169262"/>
              <a:gd name="connsiteX3" fmla="*/ 3693695 w 3886200"/>
              <a:gd name="connsiteY3" fmla="*/ 820 h 169262"/>
              <a:gd name="connsiteX4" fmla="*/ 3886200 w 3886200"/>
              <a:gd name="connsiteY4" fmla="*/ 97073 h 16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69262">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4*#ppt_w"/>
                                          </p:val>
                                        </p:tav>
                                        <p:tav tm="100000">
                                          <p:val>
                                            <p:strVal val="#ppt_w"/>
                                          </p:val>
                                        </p:tav>
                                      </p:tavLst>
                                    </p:anim>
                                    <p:anim calcmode="lin" valueType="num">
                                      <p:cBhvr>
                                        <p:cTn id="12" dur="500" fill="hold"/>
                                        <p:tgtEl>
                                          <p:spTgt spid="9"/>
                                        </p:tgtEl>
                                        <p:attrNameLst>
                                          <p:attrName>ppt_h</p:attrName>
                                        </p:attrNameLst>
                                      </p:cBhvr>
                                      <p:tavLst>
                                        <p:tav tm="0">
                                          <p:val>
                                            <p:strVal val="4/3*#ppt_h"/>
                                          </p:val>
                                        </p:tav>
                                        <p:tav tm="100000">
                                          <p:val>
                                            <p:strVal val="#ppt_h"/>
                                          </p:val>
                                        </p:tav>
                                      </p:tavLst>
                                    </p:anim>
                                  </p:childTnLst>
                                </p:cTn>
                              </p:par>
                              <p:par>
                                <p:cTn id="13" presetID="22" presetClass="entr" presetSubtype="8"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nodePh="1">
                                  <p:stCondLst>
                                    <p:cond delay="250"/>
                                  </p:stCondLst>
                                  <p:endCondLst>
                                    <p:cond evt="begin" delay="0">
                                      <p:tn val="16"/>
                                    </p:cond>
                                  </p:endCondLst>
                                  <p:childTnLst>
                                    <p:set>
                                      <p:cBhvr>
                                        <p:cTn id="17" dur="1" fill="hold">
                                          <p:stCondLst>
                                            <p:cond delay="0"/>
                                          </p:stCondLst>
                                        </p:cTn>
                                        <p:tgtEl>
                                          <p:spTgt spid="11">
                                            <p:txEl>
                                              <p:charRg st="4294967295" end="4294967295"/>
                                            </p:txEl>
                                          </p:spTgt>
                                        </p:tgtEl>
                                        <p:attrNameLst>
                                          <p:attrName>style.visibility</p:attrName>
                                        </p:attrNameLst>
                                      </p:cBhvr>
                                      <p:to>
                                        <p:strVal val="visible"/>
                                      </p:to>
                                    </p:set>
                                    <p:animEffect transition="in" filter="wipe(left)">
                                      <p:cBhvr>
                                        <p:cTn id="18" dur="1000"/>
                                        <p:tgtEl>
                                          <p:spTgt spid="1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utoUpdateAnimBg="0"/>
      <p:bldP spid="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l="5650" r="5415"/>
          <a:stretch>
            <a:fillRect/>
          </a:stretch>
        </p:blipFill>
        <p:spPr>
          <a:xfrm>
            <a:off x="12032" y="0"/>
            <a:ext cx="12200021" cy="6858000"/>
          </a:xfrm>
          <a:prstGeom prst="rect">
            <a:avLst/>
          </a:prstGeom>
        </p:spPr>
      </p:pic>
      <p:sp>
        <p:nvSpPr>
          <p:cNvPr id="4" name="PA_库_椭圆 3"/>
          <p:cNvSpPr/>
          <p:nvPr>
            <p:custDataLst>
              <p:tags r:id="rId1"/>
            </p:custDataLst>
          </p:nvPr>
        </p:nvSpPr>
        <p:spPr>
          <a:xfrm>
            <a:off x="7267073" y="1429058"/>
            <a:ext cx="4158916" cy="4158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A_库_图片 2"/>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066547" y="1032015"/>
            <a:ext cx="4359442" cy="4359442"/>
          </a:xfrm>
          <a:prstGeom prst="rect">
            <a:avLst/>
          </a:prstGeom>
        </p:spPr>
      </p:pic>
      <p:sp>
        <p:nvSpPr>
          <p:cNvPr id="6" name="PA_库_文本框 5"/>
          <p:cNvSpPr txBox="1"/>
          <p:nvPr>
            <p:custDataLst>
              <p:tags r:id="rId3"/>
            </p:custDataLst>
          </p:nvPr>
        </p:nvSpPr>
        <p:spPr>
          <a:xfrm>
            <a:off x="1768041" y="2857793"/>
            <a:ext cx="5572359" cy="707886"/>
          </a:xfrm>
          <a:prstGeom prst="rect">
            <a:avLst/>
          </a:prstGeom>
          <a:noFill/>
        </p:spPr>
        <p:txBody>
          <a:bodyPr wrap="none" rtlCol="0">
            <a:spAutoFit/>
          </a:bodyPr>
          <a:lstStyle/>
          <a:p>
            <a:r>
              <a:rPr lang="en-US" altLang="zh-CN" sz="4000" b="1" dirty="0">
                <a:latin typeface="方正静蕾简体" panose="02000000000000000000" pitchFamily="2" charset="-122"/>
                <a:ea typeface="方正静蕾简体" panose="02000000000000000000" pitchFamily="2" charset="-122"/>
              </a:rPr>
              <a:t>1.</a:t>
            </a:r>
            <a:r>
              <a:rPr lang="zh-CN" altLang="en-US" sz="4000" b="1" dirty="0">
                <a:latin typeface="方正静蕾简体" panose="02000000000000000000" pitchFamily="2" charset="-122"/>
                <a:ea typeface="方正静蕾简体" panose="02000000000000000000" pitchFamily="2" charset="-122"/>
              </a:rPr>
              <a:t>我是你们的朋友小恐龙</a:t>
            </a:r>
            <a:endParaRPr lang="zh-CN" altLang="en-US" sz="20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sp>
        <p:nvSpPr>
          <p:cNvPr id="7" name="PA_库_文本框 6"/>
          <p:cNvSpPr txBox="1"/>
          <p:nvPr>
            <p:custDataLst>
              <p:tags r:id="rId4"/>
            </p:custDataLst>
          </p:nvPr>
        </p:nvSpPr>
        <p:spPr>
          <a:xfrm>
            <a:off x="2879689" y="3565679"/>
            <a:ext cx="2646878"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静蕾简体" panose="02000000000000000000" pitchFamily="2" charset="-122"/>
                <a:ea typeface="方正静蕾简体" panose="02000000000000000000" pitchFamily="2" charset="-122"/>
              </a:rPr>
              <a:t>和我们一起去玩耍</a:t>
            </a:r>
          </a:p>
        </p:txBody>
      </p:sp>
      <p:sp>
        <p:nvSpPr>
          <p:cNvPr id="8" name="PA_库_任意多边形 7"/>
          <p:cNvSpPr/>
          <p:nvPr>
            <p:custDataLst>
              <p:tags r:id="rId5"/>
            </p:custDataLst>
          </p:nvPr>
        </p:nvSpPr>
        <p:spPr>
          <a:xfrm>
            <a:off x="2101215" y="3179848"/>
            <a:ext cx="5105400" cy="385831"/>
          </a:xfrm>
          <a:custGeom>
            <a:avLst/>
            <a:gdLst>
              <a:gd name="connsiteX0" fmla="*/ 0 w 3886200"/>
              <a:gd name="connsiteY0" fmla="*/ 169262 h 169262"/>
              <a:gd name="connsiteX1" fmla="*/ 1106905 w 3886200"/>
              <a:gd name="connsiteY1" fmla="*/ 133168 h 169262"/>
              <a:gd name="connsiteX2" fmla="*/ 2731168 w 3886200"/>
              <a:gd name="connsiteY2" fmla="*/ 145199 h 169262"/>
              <a:gd name="connsiteX3" fmla="*/ 3693695 w 3886200"/>
              <a:gd name="connsiteY3" fmla="*/ 820 h 169262"/>
              <a:gd name="connsiteX4" fmla="*/ 3886200 w 3886200"/>
              <a:gd name="connsiteY4" fmla="*/ 97073 h 16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69262">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ppt_y"/>
                                          </p:val>
                                        </p:tav>
                                        <p:tav tm="100000">
                                          <p:val>
                                            <p:strVal val="#ppt_y"/>
                                          </p:val>
                                        </p:tav>
                                      </p:tavLst>
                                    </p:anim>
                                    <p:set>
                                      <p:cBhvr>
                                        <p:cTn id="21" dur="1" fill="hold">
                                          <p:stCondLst>
                                            <p:cond delay="0"/>
                                          </p:stCondLst>
                                        </p:cTn>
                                        <p:tgtEl>
                                          <p:spTgt spid="6"/>
                                        </p:tgtEl>
                                        <p:attrNameLst>
                                          <p:attrName>style.visibility</p:attrName>
                                        </p:attrNameLst>
                                      </p:cBhvr>
                                      <p:to>
                                        <p:strVal val="visible"/>
                                      </p:to>
                                    </p:set>
                                    <p:anim to="" calcmode="lin" valueType="num">
                                      <p:cBhvr>
                                        <p:cTn id="22"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24" dur="1500">
                                          <p:stCondLst>
                                            <p:cond delay="0"/>
                                          </p:stCondLst>
                                        </p:cTn>
                                        <p:tgtEl>
                                          <p:spTgt spid="6"/>
                                        </p:tgtEl>
                                      </p:cBhvr>
                                    </p:animEffect>
                                  </p:childTnLst>
                                </p:cTn>
                              </p:par>
                              <p:par>
                                <p:cTn id="25" presetID="2" presetClass="entr" presetSubtype="8" decel="100000" fill="hold" grpId="0"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500" fill="hold"/>
                                        <p:tgtEl>
                                          <p:spTgt spid="7"/>
                                        </p:tgtEl>
                                        <p:attrNameLst>
                                          <p:attrName>ppt_x</p:attrName>
                                        </p:attrNameLst>
                                      </p:cBhvr>
                                      <p:tavLst>
                                        <p:tav tm="0">
                                          <p:val>
                                            <p:strVal val="0-#ppt_w/2"/>
                                          </p:val>
                                        </p:tav>
                                        <p:tav tm="100000">
                                          <p:val>
                                            <p:strVal val="#ppt_x"/>
                                          </p:val>
                                        </p:tav>
                                      </p:tavLst>
                                    </p:anim>
                                    <p:anim calcmode="lin" valueType="num">
                                      <p:cBhvr additive="base">
                                        <p:cTn id="28" dur="1500" fill="hold"/>
                                        <p:tgtEl>
                                          <p:spTgt spid="7"/>
                                        </p:tgtEl>
                                        <p:attrNameLst>
                                          <p:attrName>ppt_y</p:attrName>
                                        </p:attrNameLst>
                                      </p:cBhvr>
                                      <p:tavLst>
                                        <p:tav tm="0">
                                          <p:val>
                                            <p:strVal val="#ppt_y"/>
                                          </p:val>
                                        </p:tav>
                                        <p:tav tm="100000">
                                          <p:val>
                                            <p:strVal val="#ppt_y"/>
                                          </p:val>
                                        </p:tav>
                                      </p:tavLst>
                                    </p:anim>
                                    <p:set>
                                      <p:cBhvr>
                                        <p:cTn id="29" dur="1" fill="hold">
                                          <p:stCondLst>
                                            <p:cond delay="0"/>
                                          </p:stCondLst>
                                        </p:cTn>
                                        <p:tgtEl>
                                          <p:spTgt spid="7"/>
                                        </p:tgtEl>
                                        <p:attrNameLst>
                                          <p:attrName>style.visibility</p:attrName>
                                        </p:attrNameLst>
                                      </p:cBhvr>
                                      <p:to>
                                        <p:strVal val="visible"/>
                                      </p:to>
                                    </p:set>
                                    <p:anim to="" calcmode="lin" valueType="num">
                                      <p:cBhvr>
                                        <p:cTn id="30" dur="1500" fill="hold">
                                          <p:stCondLst>
                                            <p:cond delay="0"/>
                                          </p:stCondLst>
                                        </p:cTn>
                                        <p:tgtEl>
                                          <p:spTgt spid="7"/>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7"/>
                                        </p:tgtEl>
                                        <p:attrNameLst>
                                          <p:attrName>ppt_h</p:attrName>
                                        </p:attrNameLst>
                                      </p:cBhvr>
                                      <p:tavLst>
                                        <p:tav tm="0">
                                          <p:val>
                                            <p:fltVal val="0"/>
                                          </p:val>
                                        </p:tav>
                                        <p:tav tm="100000">
                                          <p:val>
                                            <p:strVal val="#ppt_h"/>
                                          </p:val>
                                        </p:tav>
                                      </p:tavLst>
                                    </p:anim>
                                    <p:animEffect filter="fade">
                                      <p:cBhvr>
                                        <p:cTn id="32" dur="1500">
                                          <p:stCondLst>
                                            <p:cond delay="0"/>
                                          </p:stCondLst>
                                        </p:cTn>
                                        <p:tgtEl>
                                          <p:spTgt spid="7"/>
                                        </p:tgtEl>
                                      </p:cBhvr>
                                    </p:animEffect>
                                  </p:childTnLst>
                                </p:cTn>
                              </p:par>
                              <p:par>
                                <p:cTn id="33" presetID="2" presetClass="entr" presetSubtype="8" decel="100000" fill="hold" grpId="0" nodeType="withEffect" nodePh="1">
                                  <p:stCondLst>
                                    <p:cond delay="250"/>
                                  </p:stCondLst>
                                  <p:endCondLst>
                                    <p:cond evt="begin" delay="0">
                                      <p:tn val="33"/>
                                    </p:cond>
                                  </p:endCondLst>
                                  <p:childTnLst>
                                    <p:set>
                                      <p:cBhvr>
                                        <p:cTn id="34"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35" dur="1500" fill="hold"/>
                                        <p:tgtEl>
                                          <p:spTgt spid="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6" dur="1500" fill="hold"/>
                                        <p:tgtEl>
                                          <p:spTgt spid="8">
                                            <p:txEl>
                                              <p:charRg st="4294967295" end="4294967295"/>
                                            </p:txEl>
                                          </p:spTgt>
                                        </p:tgtEl>
                                        <p:attrNameLst>
                                          <p:attrName>ppt_y</p:attrName>
                                        </p:attrNameLst>
                                      </p:cBhvr>
                                      <p:tavLst>
                                        <p:tav tm="0">
                                          <p:val>
                                            <p:strVal val="#ppt_y"/>
                                          </p:val>
                                        </p:tav>
                                        <p:tav tm="100000">
                                          <p:val>
                                            <p:strVal val="#ppt_y"/>
                                          </p:val>
                                        </p:tav>
                                      </p:tavLst>
                                    </p:anim>
                                    <p:set>
                                      <p:cBhvr>
                                        <p:cTn id="37" dur="1" fill="hold">
                                          <p:stCondLst>
                                            <p:cond delay="0"/>
                                          </p:stCondLst>
                                        </p:cTn>
                                        <p:tgtEl>
                                          <p:spTgt spid="8">
                                            <p:txEl>
                                              <p:charRg st="4294967295" end="4294967295"/>
                                            </p:txEl>
                                          </p:spTgt>
                                        </p:tgtEl>
                                        <p:attrNameLst>
                                          <p:attrName>style.visibility</p:attrName>
                                        </p:attrNameLst>
                                      </p:cBhvr>
                                      <p:to>
                                        <p:strVal val="visible"/>
                                      </p:to>
                                    </p:set>
                                    <p:anim to="" calcmode="lin" valueType="num">
                                      <p:cBhvr>
                                        <p:cTn id="38" dur="1500" fill="hold">
                                          <p:stCondLst>
                                            <p:cond delay="0"/>
                                          </p:stCondLst>
                                        </p:cTn>
                                        <p:tgtEl>
                                          <p:spTgt spid="8">
                                            <p:txEl>
                                              <p:charRg st="4294967295" end="4294967295"/>
                                            </p:txEl>
                                          </p:spTgt>
                                        </p:tgtEl>
                                        <p:attrNameLst>
                                          <p:attrName>ppt_w</p:attrName>
                                        </p:attrNameLst>
                                      </p:cBhvr>
                                      <p:tavLst>
                                        <p:tav tm="0">
                                          <p:val>
                                            <p:fltVal val="0"/>
                                          </p:val>
                                        </p:tav>
                                        <p:tav tm="100000">
                                          <p:val>
                                            <p:strVal val="#ppt_w"/>
                                          </p:val>
                                        </p:tav>
                                      </p:tavLst>
                                    </p:anim>
                                    <p:anim to="" calcmode="lin" valueType="num">
                                      <p:cBhvr>
                                        <p:cTn id="39" dur="1500" fill="hold">
                                          <p:stCondLst>
                                            <p:cond delay="0"/>
                                          </p:stCondLst>
                                        </p:cTn>
                                        <p:tgtEl>
                                          <p:spTgt spid="8">
                                            <p:txEl>
                                              <p:charRg st="4294967295" end="4294967295"/>
                                            </p:txEl>
                                          </p:spTgt>
                                        </p:tgtEl>
                                        <p:attrNameLst>
                                          <p:attrName>ppt_h</p:attrName>
                                        </p:attrNameLst>
                                      </p:cBhvr>
                                      <p:tavLst>
                                        <p:tav tm="0">
                                          <p:val>
                                            <p:fltVal val="0"/>
                                          </p:val>
                                        </p:tav>
                                        <p:tav tm="100000">
                                          <p:val>
                                            <p:strVal val="#ppt_h"/>
                                          </p:val>
                                        </p:tav>
                                      </p:tavLst>
                                    </p:anim>
                                    <p:animEffect filter="fade">
                                      <p:cBhvr>
                                        <p:cTn id="40" dur="1500">
                                          <p:stCondLst>
                                            <p:cond delay="0"/>
                                          </p:stCondLst>
                                        </p:cTn>
                                        <p:tgtEl>
                                          <p:spTgt spid="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utoUpdateAnimBg="0"/>
      <p:bldP spid="7" grpId="0" autoUpdateAnimBg="0"/>
      <p:bldP spid="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6"/>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6"/>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6"/>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181" name="文本框 180"/>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182" name="任意多边形 181"/>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183" name="任意多边形 182"/>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184" name="PA_库_文本框 183"/>
          <p:cNvSpPr txBox="1"/>
          <p:nvPr>
            <p:custDataLst>
              <p:tags r:id="rId1"/>
            </p:custDataLst>
          </p:nvPr>
        </p:nvSpPr>
        <p:spPr>
          <a:xfrm>
            <a:off x="5989357" y="2259246"/>
            <a:ext cx="4492993" cy="460375"/>
          </a:xfrm>
          <a:prstGeom prst="rect">
            <a:avLst/>
          </a:prstGeom>
          <a:noFill/>
        </p:spPr>
        <p:txBody>
          <a:bodyPr wrap="square" rtlCol="0">
            <a:spAutoFit/>
          </a:bodyPr>
          <a:lstStyle/>
          <a:p>
            <a:pPr>
              <a:lnSpc>
                <a:spcPct val="150000"/>
              </a:lnSpc>
            </a:pPr>
            <a:r>
              <a:rPr lang="zh-CN" altLang="en-US" sz="1600" dirty="0">
                <a:latin typeface="方正静蕾简体" panose="02000000000000000000" pitchFamily="2" charset="-122"/>
                <a:ea typeface="方正静蕾简体" panose="02000000000000000000" pitchFamily="2" charset="-122"/>
              </a:rPr>
              <a:t>       大家好：我是你们的新朋友，可爱恐龙。</a:t>
            </a:r>
          </a:p>
        </p:txBody>
      </p:sp>
      <p:sp>
        <p:nvSpPr>
          <p:cNvPr id="185" name="PA_库_任意多边形 184"/>
          <p:cNvSpPr/>
          <p:nvPr>
            <p:custDataLst>
              <p:tags r:id="rId2"/>
            </p:custDataLst>
          </p:nvPr>
        </p:nvSpPr>
        <p:spPr>
          <a:xfrm>
            <a:off x="4814919" y="1652052"/>
            <a:ext cx="6340891" cy="337104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6" name="组合 185"/>
          <p:cNvGrpSpPr/>
          <p:nvPr/>
        </p:nvGrpSpPr>
        <p:grpSpPr>
          <a:xfrm>
            <a:off x="2517990" y="5397598"/>
            <a:ext cx="2916000" cy="155561"/>
            <a:chOff x="1232575" y="5597856"/>
            <a:chExt cx="2916000" cy="155561"/>
          </a:xfrm>
        </p:grpSpPr>
        <p:sp>
          <p:nvSpPr>
            <p:cNvPr id="187" name="任意多边形 186"/>
            <p:cNvSpPr/>
            <p:nvPr/>
          </p:nvSpPr>
          <p:spPr>
            <a:xfrm>
              <a:off x="1232575" y="5597856"/>
              <a:ext cx="2916000" cy="3363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187"/>
            <p:cNvSpPr/>
            <p:nvPr/>
          </p:nvSpPr>
          <p:spPr>
            <a:xfrm>
              <a:off x="1445773" y="5615641"/>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188"/>
            <p:cNvSpPr/>
            <p:nvPr/>
          </p:nvSpPr>
          <p:spPr>
            <a:xfrm>
              <a:off x="1739958" y="5620119"/>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189"/>
            <p:cNvSpPr/>
            <p:nvPr/>
          </p:nvSpPr>
          <p:spPr>
            <a:xfrm>
              <a:off x="2025081" y="5604211"/>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190"/>
            <p:cNvSpPr/>
            <p:nvPr/>
          </p:nvSpPr>
          <p:spPr>
            <a:xfrm>
              <a:off x="2258194" y="5616648"/>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191"/>
            <p:cNvSpPr/>
            <p:nvPr/>
          </p:nvSpPr>
          <p:spPr>
            <a:xfrm>
              <a:off x="2552379" y="5621127"/>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192"/>
            <p:cNvSpPr/>
            <p:nvPr/>
          </p:nvSpPr>
          <p:spPr>
            <a:xfrm>
              <a:off x="2837502" y="5605218"/>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193"/>
            <p:cNvSpPr/>
            <p:nvPr/>
          </p:nvSpPr>
          <p:spPr>
            <a:xfrm>
              <a:off x="3123414" y="5623735"/>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194"/>
            <p:cNvSpPr/>
            <p:nvPr/>
          </p:nvSpPr>
          <p:spPr>
            <a:xfrm>
              <a:off x="3417599" y="5628214"/>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195"/>
            <p:cNvSpPr/>
            <p:nvPr/>
          </p:nvSpPr>
          <p:spPr>
            <a:xfrm>
              <a:off x="3702722" y="5612305"/>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7" name="图片 216"/>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47913" y="2270820"/>
            <a:ext cx="3362325" cy="3362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utoUpdateAnimBg="0"/>
      <p:bldP spid="18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16"/>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16"/>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16"/>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7" name="文本框 66"/>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8" name="任意多边形 67"/>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9" name="任意多边形 68"/>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93" name="PA_库_任意多边形 92"/>
          <p:cNvSpPr/>
          <p:nvPr>
            <p:custDataLst>
              <p:tags r:id="rId1"/>
            </p:custDataLst>
          </p:nvPr>
        </p:nvSpPr>
        <p:spPr>
          <a:xfrm>
            <a:off x="8654723" y="4641956"/>
            <a:ext cx="1914852" cy="628621"/>
          </a:xfrm>
          <a:custGeom>
            <a:avLst/>
            <a:gdLst>
              <a:gd name="connsiteX0" fmla="*/ 45978 w 1081699"/>
              <a:gd name="connsiteY0" fmla="*/ 443693 h 443693"/>
              <a:gd name="connsiteX1" fmla="*/ 34894 w 1081699"/>
              <a:gd name="connsiteY1" fmla="*/ 44682 h 443693"/>
              <a:gd name="connsiteX2" fmla="*/ 84770 w 1081699"/>
              <a:gd name="connsiteY2" fmla="*/ 5889 h 443693"/>
              <a:gd name="connsiteX3" fmla="*/ 993628 w 1081699"/>
              <a:gd name="connsiteY3" fmla="*/ 11431 h 443693"/>
              <a:gd name="connsiteX4" fmla="*/ 1054588 w 1081699"/>
              <a:gd name="connsiteY4" fmla="*/ 61307 h 443693"/>
              <a:gd name="connsiteX5" fmla="*/ 1065672 w 1081699"/>
              <a:gd name="connsiteY5" fmla="*/ 427067 h 443693"/>
              <a:gd name="connsiteX0-1" fmla="*/ 34261 w 1064075"/>
              <a:gd name="connsiteY0-2" fmla="*/ 447655 h 447655"/>
              <a:gd name="connsiteX1-3" fmla="*/ 23177 w 1064075"/>
              <a:gd name="connsiteY1-4" fmla="*/ 48644 h 447655"/>
              <a:gd name="connsiteX2-5" fmla="*/ 73053 w 1064075"/>
              <a:gd name="connsiteY2-6" fmla="*/ 9851 h 447655"/>
              <a:gd name="connsiteX3-7" fmla="*/ 815656 w 1064075"/>
              <a:gd name="connsiteY3-8" fmla="*/ 4310 h 447655"/>
              <a:gd name="connsiteX4-9" fmla="*/ 1042871 w 1064075"/>
              <a:gd name="connsiteY4-10" fmla="*/ 65269 h 447655"/>
              <a:gd name="connsiteX5-11" fmla="*/ 1053955 w 1064075"/>
              <a:gd name="connsiteY5-12" fmla="*/ 431029 h 447655"/>
              <a:gd name="connsiteX0-13" fmla="*/ 18907 w 1048721"/>
              <a:gd name="connsiteY0-14" fmla="*/ 446164 h 446164"/>
              <a:gd name="connsiteX1-15" fmla="*/ 7823 w 1048721"/>
              <a:gd name="connsiteY1-16" fmla="*/ 47153 h 446164"/>
              <a:gd name="connsiteX2-17" fmla="*/ 135284 w 1048721"/>
              <a:gd name="connsiteY2-18" fmla="*/ 13902 h 446164"/>
              <a:gd name="connsiteX3-19" fmla="*/ 800302 w 1048721"/>
              <a:gd name="connsiteY3-20" fmla="*/ 2819 h 446164"/>
              <a:gd name="connsiteX4-21" fmla="*/ 1027517 w 1048721"/>
              <a:gd name="connsiteY4-22" fmla="*/ 63778 h 446164"/>
              <a:gd name="connsiteX5-23" fmla="*/ 1038601 w 1048721"/>
              <a:gd name="connsiteY5-24" fmla="*/ 429538 h 446164"/>
              <a:gd name="connsiteX0-25" fmla="*/ 19312 w 1049126"/>
              <a:gd name="connsiteY0-26" fmla="*/ 453320 h 453320"/>
              <a:gd name="connsiteX1-27" fmla="*/ 8228 w 1049126"/>
              <a:gd name="connsiteY1-28" fmla="*/ 54309 h 453320"/>
              <a:gd name="connsiteX2-29" fmla="*/ 141231 w 1049126"/>
              <a:gd name="connsiteY2-30" fmla="*/ 4433 h 453320"/>
              <a:gd name="connsiteX3-31" fmla="*/ 800707 w 1049126"/>
              <a:gd name="connsiteY3-32" fmla="*/ 9975 h 453320"/>
              <a:gd name="connsiteX4-33" fmla="*/ 1027922 w 1049126"/>
              <a:gd name="connsiteY4-34" fmla="*/ 70934 h 453320"/>
              <a:gd name="connsiteX5-35" fmla="*/ 1039006 w 1049126"/>
              <a:gd name="connsiteY5-36" fmla="*/ 436694 h 453320"/>
              <a:gd name="connsiteX0-37" fmla="*/ 28577 w 1058391"/>
              <a:gd name="connsiteY0-38" fmla="*/ 454524 h 454524"/>
              <a:gd name="connsiteX1-39" fmla="*/ 6409 w 1058391"/>
              <a:gd name="connsiteY1-40" fmla="*/ 72138 h 454524"/>
              <a:gd name="connsiteX2-41" fmla="*/ 150496 w 1058391"/>
              <a:gd name="connsiteY2-42" fmla="*/ 5637 h 454524"/>
              <a:gd name="connsiteX3-43" fmla="*/ 809972 w 1058391"/>
              <a:gd name="connsiteY3-44" fmla="*/ 11179 h 454524"/>
              <a:gd name="connsiteX4-45" fmla="*/ 1037187 w 1058391"/>
              <a:gd name="connsiteY4-46" fmla="*/ 72138 h 454524"/>
              <a:gd name="connsiteX5-47" fmla="*/ 1048271 w 1058391"/>
              <a:gd name="connsiteY5-48" fmla="*/ 437898 h 454524"/>
              <a:gd name="connsiteX0-49" fmla="*/ 35509 w 1065323"/>
              <a:gd name="connsiteY0-50" fmla="*/ 454524 h 454524"/>
              <a:gd name="connsiteX1-51" fmla="*/ 13341 w 1065323"/>
              <a:gd name="connsiteY1-52" fmla="*/ 72138 h 454524"/>
              <a:gd name="connsiteX2-53" fmla="*/ 157428 w 1065323"/>
              <a:gd name="connsiteY2-54" fmla="*/ 5637 h 454524"/>
              <a:gd name="connsiteX3-55" fmla="*/ 816904 w 1065323"/>
              <a:gd name="connsiteY3-56" fmla="*/ 11179 h 454524"/>
              <a:gd name="connsiteX4-57" fmla="*/ 1044119 w 1065323"/>
              <a:gd name="connsiteY4-58" fmla="*/ 72138 h 454524"/>
              <a:gd name="connsiteX5-59" fmla="*/ 1055203 w 1065323"/>
              <a:gd name="connsiteY5-60" fmla="*/ 437898 h 454524"/>
              <a:gd name="connsiteX0-61" fmla="*/ 21930 w 1085872"/>
              <a:gd name="connsiteY0-62" fmla="*/ 454524 h 454524"/>
              <a:gd name="connsiteX1-63" fmla="*/ 33890 w 1085872"/>
              <a:gd name="connsiteY1-64" fmla="*/ 72138 h 454524"/>
              <a:gd name="connsiteX2-65" fmla="*/ 177977 w 1085872"/>
              <a:gd name="connsiteY2-66" fmla="*/ 5637 h 454524"/>
              <a:gd name="connsiteX3-67" fmla="*/ 837453 w 1085872"/>
              <a:gd name="connsiteY3-68" fmla="*/ 11179 h 454524"/>
              <a:gd name="connsiteX4-69" fmla="*/ 1064668 w 1085872"/>
              <a:gd name="connsiteY4-70" fmla="*/ 72138 h 454524"/>
              <a:gd name="connsiteX5-71" fmla="*/ 1075752 w 1085872"/>
              <a:gd name="connsiteY5-72" fmla="*/ 437898 h 454524"/>
              <a:gd name="connsiteX0-73" fmla="*/ 9556 w 1073498"/>
              <a:gd name="connsiteY0-74" fmla="*/ 454524 h 454524"/>
              <a:gd name="connsiteX1-75" fmla="*/ 21516 w 1073498"/>
              <a:gd name="connsiteY1-76" fmla="*/ 72138 h 454524"/>
              <a:gd name="connsiteX2-77" fmla="*/ 165603 w 1073498"/>
              <a:gd name="connsiteY2-78" fmla="*/ 5637 h 454524"/>
              <a:gd name="connsiteX3-79" fmla="*/ 825079 w 1073498"/>
              <a:gd name="connsiteY3-80" fmla="*/ 11179 h 454524"/>
              <a:gd name="connsiteX4-81" fmla="*/ 1052294 w 1073498"/>
              <a:gd name="connsiteY4-82" fmla="*/ 72138 h 454524"/>
              <a:gd name="connsiteX5-83" fmla="*/ 1063378 w 1073498"/>
              <a:gd name="connsiteY5-84" fmla="*/ 437898 h 454524"/>
              <a:gd name="connsiteX0-85" fmla="*/ 4816 w 1068758"/>
              <a:gd name="connsiteY0-86" fmla="*/ 454524 h 454524"/>
              <a:gd name="connsiteX1-87" fmla="*/ 16776 w 1068758"/>
              <a:gd name="connsiteY1-88" fmla="*/ 72138 h 454524"/>
              <a:gd name="connsiteX2-89" fmla="*/ 160863 w 1068758"/>
              <a:gd name="connsiteY2-90" fmla="*/ 5637 h 454524"/>
              <a:gd name="connsiteX3-91" fmla="*/ 820339 w 1068758"/>
              <a:gd name="connsiteY3-92" fmla="*/ 11179 h 454524"/>
              <a:gd name="connsiteX4-93" fmla="*/ 1047554 w 1068758"/>
              <a:gd name="connsiteY4-94" fmla="*/ 72138 h 454524"/>
              <a:gd name="connsiteX5-95" fmla="*/ 1058638 w 1068758"/>
              <a:gd name="connsiteY5-96" fmla="*/ 437898 h 454524"/>
              <a:gd name="connsiteX0-97" fmla="*/ 4816 w 1063871"/>
              <a:gd name="connsiteY0-98" fmla="*/ 454524 h 454524"/>
              <a:gd name="connsiteX1-99" fmla="*/ 16776 w 1063871"/>
              <a:gd name="connsiteY1-100" fmla="*/ 72138 h 454524"/>
              <a:gd name="connsiteX2-101" fmla="*/ 160863 w 1063871"/>
              <a:gd name="connsiteY2-102" fmla="*/ 5637 h 454524"/>
              <a:gd name="connsiteX3-103" fmla="*/ 820339 w 1063871"/>
              <a:gd name="connsiteY3-104" fmla="*/ 11179 h 454524"/>
              <a:gd name="connsiteX4-105" fmla="*/ 1047554 w 1063871"/>
              <a:gd name="connsiteY4-106" fmla="*/ 72138 h 454524"/>
              <a:gd name="connsiteX5-107" fmla="*/ 1058638 w 1063871"/>
              <a:gd name="connsiteY5-108" fmla="*/ 437898 h 4545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63871" h="454524">
                <a:moveTo>
                  <a:pt x="4816" y="454524"/>
                </a:moveTo>
                <a:cubicBezTo>
                  <a:pt x="2039" y="250835"/>
                  <a:pt x="-9232" y="146953"/>
                  <a:pt x="16776" y="72138"/>
                </a:cubicBezTo>
                <a:cubicBezTo>
                  <a:pt x="42784" y="-2677"/>
                  <a:pt x="26936" y="15797"/>
                  <a:pt x="160863" y="5637"/>
                </a:cubicBezTo>
                <a:cubicBezTo>
                  <a:pt x="294790" y="-4523"/>
                  <a:pt x="672557" y="95"/>
                  <a:pt x="820339" y="11179"/>
                </a:cubicBezTo>
                <a:cubicBezTo>
                  <a:pt x="968121" y="22263"/>
                  <a:pt x="1007838" y="1018"/>
                  <a:pt x="1047554" y="72138"/>
                </a:cubicBezTo>
                <a:cubicBezTo>
                  <a:pt x="1075586" y="143258"/>
                  <a:pt x="1059099" y="289654"/>
                  <a:pt x="1058638" y="437898"/>
                </a:cubicBezTo>
              </a:path>
            </a:pathLst>
          </a:custGeom>
          <a:pattFill prst="dkUpDiag">
            <a:fgClr>
              <a:schemeClr val="accent1">
                <a:lumMod val="50000"/>
              </a:schemeClr>
            </a:fgClr>
            <a:bgClr>
              <a:schemeClr val="bg1"/>
            </a:bgClr>
          </a:patt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PA_库_矩形 93"/>
          <p:cNvSpPr/>
          <p:nvPr>
            <p:custDataLst>
              <p:tags r:id="rId2"/>
            </p:custDataLst>
          </p:nvPr>
        </p:nvSpPr>
        <p:spPr>
          <a:xfrm>
            <a:off x="5903993" y="2882688"/>
            <a:ext cx="2813248" cy="1615857"/>
          </a:xfrm>
          <a:prstGeom prst="rect">
            <a:avLst/>
          </a:prstGeom>
          <a:blipFill>
            <a:blip r:embed="rId18">
              <a:alphaModFix amt="99000"/>
            </a:blip>
            <a:stretch>
              <a:fillRect/>
            </a:stretch>
          </a:blip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PA_库_组合 94"/>
          <p:cNvGrpSpPr/>
          <p:nvPr>
            <p:custDataLst>
              <p:tags r:id="rId3"/>
            </p:custDataLst>
          </p:nvPr>
        </p:nvGrpSpPr>
        <p:grpSpPr>
          <a:xfrm>
            <a:off x="5704940" y="2563751"/>
            <a:ext cx="3231821" cy="2678812"/>
            <a:chOff x="3352257" y="8272093"/>
            <a:chExt cx="2816087" cy="2217556"/>
          </a:xfrm>
        </p:grpSpPr>
        <p:sp>
          <p:nvSpPr>
            <p:cNvPr id="96" name="任意多边形 95"/>
            <p:cNvSpPr/>
            <p:nvPr/>
          </p:nvSpPr>
          <p:spPr>
            <a:xfrm>
              <a:off x="4082698" y="10129729"/>
              <a:ext cx="1541208" cy="359920"/>
            </a:xfrm>
            <a:custGeom>
              <a:avLst/>
              <a:gdLst>
                <a:gd name="connsiteX0" fmla="*/ 432707 w 1484704"/>
                <a:gd name="connsiteY0" fmla="*/ 30822 h 360364"/>
                <a:gd name="connsiteX1" fmla="*/ 432707 w 1484704"/>
                <a:gd name="connsiteY1" fmla="*/ 174661 h 360364"/>
                <a:gd name="connsiteX2" fmla="*/ 145031 w 1484704"/>
                <a:gd name="connsiteY2" fmla="*/ 195209 h 360364"/>
                <a:gd name="connsiteX3" fmla="*/ 93660 w 1484704"/>
                <a:gd name="connsiteY3" fmla="*/ 349321 h 360364"/>
                <a:gd name="connsiteX4" fmla="*/ 1419027 w 1484704"/>
                <a:gd name="connsiteY4" fmla="*/ 328773 h 360364"/>
                <a:gd name="connsiteX5" fmla="*/ 1244366 w 1484704"/>
                <a:gd name="connsiteY5" fmla="*/ 174661 h 360364"/>
                <a:gd name="connsiteX6" fmla="*/ 905319 w 1484704"/>
                <a:gd name="connsiteY6" fmla="*/ 174661 h 360364"/>
                <a:gd name="connsiteX7" fmla="*/ 853948 w 1484704"/>
                <a:gd name="connsiteY7" fmla="*/ 41097 h 360364"/>
                <a:gd name="connsiteX8" fmla="*/ 473804 w 1484704"/>
                <a:gd name="connsiteY8" fmla="*/ 0 h 360364"/>
                <a:gd name="connsiteX0-1" fmla="*/ 432707 w 1488230"/>
                <a:gd name="connsiteY0-2" fmla="*/ 30822 h 360364"/>
                <a:gd name="connsiteX1-3" fmla="*/ 432707 w 1488230"/>
                <a:gd name="connsiteY1-4" fmla="*/ 174661 h 360364"/>
                <a:gd name="connsiteX2-5" fmla="*/ 145031 w 1488230"/>
                <a:gd name="connsiteY2-6" fmla="*/ 195209 h 360364"/>
                <a:gd name="connsiteX3-7" fmla="*/ 93660 w 1488230"/>
                <a:gd name="connsiteY3-8" fmla="*/ 349321 h 360364"/>
                <a:gd name="connsiteX4-9" fmla="*/ 1419027 w 1488230"/>
                <a:gd name="connsiteY4-10" fmla="*/ 328773 h 360364"/>
                <a:gd name="connsiteX5-11" fmla="*/ 1244366 w 1488230"/>
                <a:gd name="connsiteY5-12" fmla="*/ 174661 h 360364"/>
                <a:gd name="connsiteX6-13" fmla="*/ 905319 w 1488230"/>
                <a:gd name="connsiteY6-14" fmla="*/ 174661 h 360364"/>
                <a:gd name="connsiteX7-15" fmla="*/ 853948 w 1488230"/>
                <a:gd name="connsiteY7-16" fmla="*/ 41097 h 360364"/>
                <a:gd name="connsiteX8-17" fmla="*/ 473804 w 1488230"/>
                <a:gd name="connsiteY8-18" fmla="*/ 0 h 360364"/>
                <a:gd name="connsiteX0-19" fmla="*/ 448705 w 1504228"/>
                <a:gd name="connsiteY0-20" fmla="*/ 30822 h 360364"/>
                <a:gd name="connsiteX1-21" fmla="*/ 448705 w 1504228"/>
                <a:gd name="connsiteY1-22" fmla="*/ 174661 h 360364"/>
                <a:gd name="connsiteX2-23" fmla="*/ 115616 w 1504228"/>
                <a:gd name="connsiteY2-24" fmla="*/ 195209 h 360364"/>
                <a:gd name="connsiteX3-25" fmla="*/ 109658 w 1504228"/>
                <a:gd name="connsiteY3-26" fmla="*/ 349321 h 360364"/>
                <a:gd name="connsiteX4-27" fmla="*/ 1435025 w 1504228"/>
                <a:gd name="connsiteY4-28" fmla="*/ 328773 h 360364"/>
                <a:gd name="connsiteX5-29" fmla="*/ 1260364 w 1504228"/>
                <a:gd name="connsiteY5-30" fmla="*/ 174661 h 360364"/>
                <a:gd name="connsiteX6-31" fmla="*/ 921317 w 1504228"/>
                <a:gd name="connsiteY6-32" fmla="*/ 174661 h 360364"/>
                <a:gd name="connsiteX7-33" fmla="*/ 869946 w 1504228"/>
                <a:gd name="connsiteY7-34" fmla="*/ 41097 h 360364"/>
                <a:gd name="connsiteX8-35" fmla="*/ 489802 w 1504228"/>
                <a:gd name="connsiteY8-36" fmla="*/ 0 h 360364"/>
                <a:gd name="connsiteX0-37" fmla="*/ 456558 w 1512081"/>
                <a:gd name="connsiteY0-38" fmla="*/ 30822 h 360364"/>
                <a:gd name="connsiteX1-39" fmla="*/ 456558 w 1512081"/>
                <a:gd name="connsiteY1-40" fmla="*/ 174661 h 360364"/>
                <a:gd name="connsiteX2-41" fmla="*/ 123469 w 1512081"/>
                <a:gd name="connsiteY2-42" fmla="*/ 195209 h 360364"/>
                <a:gd name="connsiteX3-43" fmla="*/ 117511 w 1512081"/>
                <a:gd name="connsiteY3-44" fmla="*/ 349321 h 360364"/>
                <a:gd name="connsiteX4-45" fmla="*/ 1442878 w 1512081"/>
                <a:gd name="connsiteY4-46" fmla="*/ 328773 h 360364"/>
                <a:gd name="connsiteX5-47" fmla="*/ 1268217 w 1512081"/>
                <a:gd name="connsiteY5-48" fmla="*/ 174661 h 360364"/>
                <a:gd name="connsiteX6-49" fmla="*/ 929170 w 1512081"/>
                <a:gd name="connsiteY6-50" fmla="*/ 174661 h 360364"/>
                <a:gd name="connsiteX7-51" fmla="*/ 877799 w 1512081"/>
                <a:gd name="connsiteY7-52" fmla="*/ 41097 h 360364"/>
                <a:gd name="connsiteX8-53" fmla="*/ 497655 w 1512081"/>
                <a:gd name="connsiteY8-54" fmla="*/ 0 h 360364"/>
                <a:gd name="connsiteX0-55" fmla="*/ 460127 w 1515650"/>
                <a:gd name="connsiteY0-56" fmla="*/ 30822 h 360364"/>
                <a:gd name="connsiteX1-57" fmla="*/ 460127 w 1515650"/>
                <a:gd name="connsiteY1-58" fmla="*/ 174661 h 360364"/>
                <a:gd name="connsiteX2-59" fmla="*/ 127038 w 1515650"/>
                <a:gd name="connsiteY2-60" fmla="*/ 195209 h 360364"/>
                <a:gd name="connsiteX3-61" fmla="*/ 121080 w 1515650"/>
                <a:gd name="connsiteY3-62" fmla="*/ 349321 h 360364"/>
                <a:gd name="connsiteX4-63" fmla="*/ 1446447 w 1515650"/>
                <a:gd name="connsiteY4-64" fmla="*/ 328773 h 360364"/>
                <a:gd name="connsiteX5-65" fmla="*/ 1271786 w 1515650"/>
                <a:gd name="connsiteY5-66" fmla="*/ 174661 h 360364"/>
                <a:gd name="connsiteX6-67" fmla="*/ 932739 w 1515650"/>
                <a:gd name="connsiteY6-68" fmla="*/ 174661 h 360364"/>
                <a:gd name="connsiteX7-69" fmla="*/ 881368 w 1515650"/>
                <a:gd name="connsiteY7-70" fmla="*/ 41097 h 360364"/>
                <a:gd name="connsiteX8-71" fmla="*/ 501224 w 1515650"/>
                <a:gd name="connsiteY8-72" fmla="*/ 0 h 360364"/>
                <a:gd name="connsiteX0-73" fmla="*/ 460127 w 1541207"/>
                <a:gd name="connsiteY0-74" fmla="*/ 30822 h 359920"/>
                <a:gd name="connsiteX1-75" fmla="*/ 460127 w 1541207"/>
                <a:gd name="connsiteY1-76" fmla="*/ 174661 h 359920"/>
                <a:gd name="connsiteX2-77" fmla="*/ 127038 w 1541207"/>
                <a:gd name="connsiteY2-78" fmla="*/ 195209 h 359920"/>
                <a:gd name="connsiteX3-79" fmla="*/ 121080 w 1541207"/>
                <a:gd name="connsiteY3-80" fmla="*/ 349321 h 359920"/>
                <a:gd name="connsiteX4-81" fmla="*/ 1446447 w 1541207"/>
                <a:gd name="connsiteY4-82" fmla="*/ 328773 h 359920"/>
                <a:gd name="connsiteX5-83" fmla="*/ 1362610 w 1541207"/>
                <a:gd name="connsiteY5-84" fmla="*/ 186428 h 359920"/>
                <a:gd name="connsiteX6-85" fmla="*/ 932739 w 1541207"/>
                <a:gd name="connsiteY6-86" fmla="*/ 174661 h 359920"/>
                <a:gd name="connsiteX7-87" fmla="*/ 881368 w 1541207"/>
                <a:gd name="connsiteY7-88" fmla="*/ 41097 h 359920"/>
                <a:gd name="connsiteX8-89" fmla="*/ 501224 w 1541207"/>
                <a:gd name="connsiteY8-90" fmla="*/ 0 h 3599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41207" h="359920">
                  <a:moveTo>
                    <a:pt x="460127" y="30822"/>
                  </a:moveTo>
                  <a:cubicBezTo>
                    <a:pt x="484100" y="89042"/>
                    <a:pt x="515642" y="147263"/>
                    <a:pt x="460127" y="174661"/>
                  </a:cubicBezTo>
                  <a:cubicBezTo>
                    <a:pt x="404612" y="202059"/>
                    <a:pt x="224829" y="181787"/>
                    <a:pt x="127038" y="195209"/>
                  </a:cubicBezTo>
                  <a:cubicBezTo>
                    <a:pt x="29247" y="208631"/>
                    <a:pt x="-98822" y="327060"/>
                    <a:pt x="121080" y="349321"/>
                  </a:cubicBezTo>
                  <a:cubicBezTo>
                    <a:pt x="340982" y="371582"/>
                    <a:pt x="1239525" y="355922"/>
                    <a:pt x="1446447" y="328773"/>
                  </a:cubicBezTo>
                  <a:cubicBezTo>
                    <a:pt x="1653369" y="301624"/>
                    <a:pt x="1472997" y="204269"/>
                    <a:pt x="1362610" y="186428"/>
                  </a:cubicBezTo>
                  <a:cubicBezTo>
                    <a:pt x="1252223" y="168587"/>
                    <a:pt x="1012946" y="198883"/>
                    <a:pt x="932739" y="174661"/>
                  </a:cubicBezTo>
                  <a:cubicBezTo>
                    <a:pt x="852532" y="150439"/>
                    <a:pt x="953287" y="70207"/>
                    <a:pt x="881368" y="41097"/>
                  </a:cubicBezTo>
                  <a:cubicBezTo>
                    <a:pt x="809449" y="11987"/>
                    <a:pt x="655336" y="5993"/>
                    <a:pt x="501224"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a:off x="3352257" y="8272093"/>
              <a:ext cx="2816087" cy="1897406"/>
            </a:xfrm>
            <a:custGeom>
              <a:avLst/>
              <a:gdLst>
                <a:gd name="connsiteX0" fmla="*/ 1707880 w 2861827"/>
                <a:gd name="connsiteY0" fmla="*/ 281295 h 1930288"/>
                <a:gd name="connsiteX1" fmla="*/ 215615 w 2861827"/>
                <a:gd name="connsiteY1" fmla="*/ 339692 h 1930288"/>
                <a:gd name="connsiteX2" fmla="*/ 232000 w 2861827"/>
                <a:gd name="connsiteY2" fmla="*/ 394107 h 1930288"/>
                <a:gd name="connsiteX3" fmla="*/ 215615 w 2861827"/>
                <a:gd name="connsiteY3" fmla="*/ 1373568 h 1930288"/>
                <a:gd name="connsiteX4" fmla="*/ 649803 w 2861827"/>
                <a:gd name="connsiteY4" fmla="*/ 1618433 h 1930288"/>
                <a:gd name="connsiteX5" fmla="*/ 1976943 w 2861827"/>
                <a:gd name="connsiteY5" fmla="*/ 1632037 h 1930288"/>
                <a:gd name="connsiteX6" fmla="*/ 2632321 w 2861827"/>
                <a:gd name="connsiteY6" fmla="*/ 1489914 h 1930288"/>
                <a:gd name="connsiteX7" fmla="*/ 2571218 w 2861827"/>
                <a:gd name="connsiteY7" fmla="*/ 336220 h 1930288"/>
                <a:gd name="connsiteX8" fmla="*/ 1707880 w 2861827"/>
                <a:gd name="connsiteY8" fmla="*/ 281295 h 1930288"/>
                <a:gd name="connsiteX9" fmla="*/ 1615991 w 2861827"/>
                <a:gd name="connsiteY9" fmla="*/ 30 h 1930288"/>
                <a:gd name="connsiteX10" fmla="*/ 2608370 w 2861827"/>
                <a:gd name="connsiteY10" fmla="*/ 112138 h 1930288"/>
                <a:gd name="connsiteX11" fmla="*/ 2795281 w 2861827"/>
                <a:gd name="connsiteY11" fmla="*/ 1556567 h 1930288"/>
                <a:gd name="connsiteX12" fmla="*/ 2047637 w 2861827"/>
                <a:gd name="connsiteY12" fmla="*/ 1896433 h 1930288"/>
                <a:gd name="connsiteX13" fmla="*/ 533661 w 2861827"/>
                <a:gd name="connsiteY13" fmla="*/ 1877551 h 1930288"/>
                <a:gd name="connsiteX14" fmla="*/ 38348 w 2861827"/>
                <a:gd name="connsiteY14" fmla="*/ 1537686 h 1930288"/>
                <a:gd name="connsiteX15" fmla="*/ 57038 w 2861827"/>
                <a:gd name="connsiteY15" fmla="*/ 178223 h 1930288"/>
                <a:gd name="connsiteX16" fmla="*/ 38347 w 2861827"/>
                <a:gd name="connsiteY16" fmla="*/ 102697 h 1930288"/>
                <a:gd name="connsiteX17" fmla="*/ 1615991 w 2861827"/>
                <a:gd name="connsiteY17" fmla="*/ 30 h 1930288"/>
                <a:gd name="connsiteX0-1" fmla="*/ 1718242 w 2872189"/>
                <a:gd name="connsiteY0-2" fmla="*/ 281295 h 1930288"/>
                <a:gd name="connsiteX1-3" fmla="*/ 225977 w 2872189"/>
                <a:gd name="connsiteY1-4" fmla="*/ 339692 h 1930288"/>
                <a:gd name="connsiteX2-5" fmla="*/ 242362 w 2872189"/>
                <a:gd name="connsiteY2-6" fmla="*/ 394107 h 1930288"/>
                <a:gd name="connsiteX3-7" fmla="*/ 225977 w 2872189"/>
                <a:gd name="connsiteY3-8" fmla="*/ 1373568 h 1930288"/>
                <a:gd name="connsiteX4-9" fmla="*/ 660165 w 2872189"/>
                <a:gd name="connsiteY4-10" fmla="*/ 1618433 h 1930288"/>
                <a:gd name="connsiteX5-11" fmla="*/ 1987305 w 2872189"/>
                <a:gd name="connsiteY5-12" fmla="*/ 1632037 h 1930288"/>
                <a:gd name="connsiteX6-13" fmla="*/ 2642683 w 2872189"/>
                <a:gd name="connsiteY6-14" fmla="*/ 1489914 h 1930288"/>
                <a:gd name="connsiteX7-15" fmla="*/ 2581580 w 2872189"/>
                <a:gd name="connsiteY7-16" fmla="*/ 336220 h 1930288"/>
                <a:gd name="connsiteX8-17" fmla="*/ 1718242 w 2872189"/>
                <a:gd name="connsiteY8-18" fmla="*/ 281295 h 1930288"/>
                <a:gd name="connsiteX9-19" fmla="*/ 1626353 w 2872189"/>
                <a:gd name="connsiteY9-20" fmla="*/ 30 h 1930288"/>
                <a:gd name="connsiteX10-21" fmla="*/ 2618732 w 2872189"/>
                <a:gd name="connsiteY10-22" fmla="*/ 112138 h 1930288"/>
                <a:gd name="connsiteX11-23" fmla="*/ 2805643 w 2872189"/>
                <a:gd name="connsiteY11-24" fmla="*/ 1556567 h 1930288"/>
                <a:gd name="connsiteX12-25" fmla="*/ 2057999 w 2872189"/>
                <a:gd name="connsiteY12-26" fmla="*/ 1896433 h 1930288"/>
                <a:gd name="connsiteX13-27" fmla="*/ 544023 w 2872189"/>
                <a:gd name="connsiteY13-28" fmla="*/ 1877551 h 1930288"/>
                <a:gd name="connsiteX14-29" fmla="*/ 48710 w 2872189"/>
                <a:gd name="connsiteY14-30" fmla="*/ 1537686 h 1930288"/>
                <a:gd name="connsiteX15-31" fmla="*/ 42200 w 2872189"/>
                <a:gd name="connsiteY15-32" fmla="*/ 182213 h 1930288"/>
                <a:gd name="connsiteX16-33" fmla="*/ 48709 w 2872189"/>
                <a:gd name="connsiteY16-34" fmla="*/ 102697 h 1930288"/>
                <a:gd name="connsiteX17-35" fmla="*/ 1626353 w 2872189"/>
                <a:gd name="connsiteY17-36" fmla="*/ 30 h 1930288"/>
                <a:gd name="connsiteX0-37" fmla="*/ 1718242 w 2872189"/>
                <a:gd name="connsiteY0-38" fmla="*/ 281295 h 1930288"/>
                <a:gd name="connsiteX1-39" fmla="*/ 225977 w 2872189"/>
                <a:gd name="connsiteY1-40" fmla="*/ 339692 h 1930288"/>
                <a:gd name="connsiteX2-41" fmla="*/ 242362 w 2872189"/>
                <a:gd name="connsiteY2-42" fmla="*/ 394107 h 1930288"/>
                <a:gd name="connsiteX3-43" fmla="*/ 225977 w 2872189"/>
                <a:gd name="connsiteY3-44" fmla="*/ 1373568 h 1930288"/>
                <a:gd name="connsiteX4-45" fmla="*/ 660165 w 2872189"/>
                <a:gd name="connsiteY4-46" fmla="*/ 1618433 h 1930288"/>
                <a:gd name="connsiteX5-47" fmla="*/ 1987305 w 2872189"/>
                <a:gd name="connsiteY5-48" fmla="*/ 1632037 h 1930288"/>
                <a:gd name="connsiteX6-49" fmla="*/ 2642683 w 2872189"/>
                <a:gd name="connsiteY6-50" fmla="*/ 1489914 h 1930288"/>
                <a:gd name="connsiteX7-51" fmla="*/ 2581580 w 2872189"/>
                <a:gd name="connsiteY7-52" fmla="*/ 336220 h 1930288"/>
                <a:gd name="connsiteX8-53" fmla="*/ 1718242 w 2872189"/>
                <a:gd name="connsiteY8-54" fmla="*/ 281295 h 1930288"/>
                <a:gd name="connsiteX9-55" fmla="*/ 1626353 w 2872189"/>
                <a:gd name="connsiteY9-56" fmla="*/ 30 h 1930288"/>
                <a:gd name="connsiteX10-57" fmla="*/ 2618732 w 2872189"/>
                <a:gd name="connsiteY10-58" fmla="*/ 112138 h 1930288"/>
                <a:gd name="connsiteX11-59" fmla="*/ 2805643 w 2872189"/>
                <a:gd name="connsiteY11-60" fmla="*/ 1556567 h 1930288"/>
                <a:gd name="connsiteX12-61" fmla="*/ 2057999 w 2872189"/>
                <a:gd name="connsiteY12-62" fmla="*/ 1896433 h 1930288"/>
                <a:gd name="connsiteX13-63" fmla="*/ 544023 w 2872189"/>
                <a:gd name="connsiteY13-64" fmla="*/ 1877551 h 1930288"/>
                <a:gd name="connsiteX14-65" fmla="*/ 48710 w 2872189"/>
                <a:gd name="connsiteY14-66" fmla="*/ 1537686 h 1930288"/>
                <a:gd name="connsiteX15-67" fmla="*/ 42200 w 2872189"/>
                <a:gd name="connsiteY15-68" fmla="*/ 182213 h 1930288"/>
                <a:gd name="connsiteX16-69" fmla="*/ 48709 w 2872189"/>
                <a:gd name="connsiteY16-70" fmla="*/ 102697 h 1930288"/>
                <a:gd name="connsiteX17-71" fmla="*/ 1626353 w 2872189"/>
                <a:gd name="connsiteY17-72" fmla="*/ 30 h 1930288"/>
                <a:gd name="connsiteX0-73" fmla="*/ 1716326 w 2870273"/>
                <a:gd name="connsiteY0-74" fmla="*/ 281295 h 1930288"/>
                <a:gd name="connsiteX1-75" fmla="*/ 224061 w 2870273"/>
                <a:gd name="connsiteY1-76" fmla="*/ 339692 h 1930288"/>
                <a:gd name="connsiteX2-77" fmla="*/ 240446 w 2870273"/>
                <a:gd name="connsiteY2-78" fmla="*/ 394107 h 1930288"/>
                <a:gd name="connsiteX3-79" fmla="*/ 224061 w 2870273"/>
                <a:gd name="connsiteY3-80" fmla="*/ 1373568 h 1930288"/>
                <a:gd name="connsiteX4-81" fmla="*/ 658249 w 2870273"/>
                <a:gd name="connsiteY4-82" fmla="*/ 1618433 h 1930288"/>
                <a:gd name="connsiteX5-83" fmla="*/ 1985389 w 2870273"/>
                <a:gd name="connsiteY5-84" fmla="*/ 1632037 h 1930288"/>
                <a:gd name="connsiteX6-85" fmla="*/ 2640767 w 2870273"/>
                <a:gd name="connsiteY6-86" fmla="*/ 1489914 h 1930288"/>
                <a:gd name="connsiteX7-87" fmla="*/ 2579664 w 2870273"/>
                <a:gd name="connsiteY7-88" fmla="*/ 336220 h 1930288"/>
                <a:gd name="connsiteX8-89" fmla="*/ 1716326 w 2870273"/>
                <a:gd name="connsiteY8-90" fmla="*/ 281295 h 1930288"/>
                <a:gd name="connsiteX9-91" fmla="*/ 1624437 w 2870273"/>
                <a:gd name="connsiteY9-92" fmla="*/ 30 h 1930288"/>
                <a:gd name="connsiteX10-93" fmla="*/ 2616816 w 2870273"/>
                <a:gd name="connsiteY10-94" fmla="*/ 112138 h 1930288"/>
                <a:gd name="connsiteX11-95" fmla="*/ 2803727 w 2870273"/>
                <a:gd name="connsiteY11-96" fmla="*/ 1556567 h 1930288"/>
                <a:gd name="connsiteX12-97" fmla="*/ 2056083 w 2870273"/>
                <a:gd name="connsiteY12-98" fmla="*/ 1896433 h 1930288"/>
                <a:gd name="connsiteX13-99" fmla="*/ 542107 w 2870273"/>
                <a:gd name="connsiteY13-100" fmla="*/ 1877551 h 1930288"/>
                <a:gd name="connsiteX14-101" fmla="*/ 46794 w 2870273"/>
                <a:gd name="connsiteY14-102" fmla="*/ 1537686 h 1930288"/>
                <a:gd name="connsiteX15-103" fmla="*/ 44484 w 2870273"/>
                <a:gd name="connsiteY15-104" fmla="*/ 226103 h 1930288"/>
                <a:gd name="connsiteX16-105" fmla="*/ 46793 w 2870273"/>
                <a:gd name="connsiteY16-106" fmla="*/ 102697 h 1930288"/>
                <a:gd name="connsiteX17-107" fmla="*/ 1624437 w 2870273"/>
                <a:gd name="connsiteY17-108" fmla="*/ 30 h 1930288"/>
                <a:gd name="connsiteX0-109" fmla="*/ 1716326 w 2870273"/>
                <a:gd name="connsiteY0-110" fmla="*/ 281295 h 1930288"/>
                <a:gd name="connsiteX1-111" fmla="*/ 224061 w 2870273"/>
                <a:gd name="connsiteY1-112" fmla="*/ 339692 h 1930288"/>
                <a:gd name="connsiteX2-113" fmla="*/ 240446 w 2870273"/>
                <a:gd name="connsiteY2-114" fmla="*/ 394107 h 1930288"/>
                <a:gd name="connsiteX3-115" fmla="*/ 224061 w 2870273"/>
                <a:gd name="connsiteY3-116" fmla="*/ 1373568 h 1930288"/>
                <a:gd name="connsiteX4-117" fmla="*/ 658249 w 2870273"/>
                <a:gd name="connsiteY4-118" fmla="*/ 1618433 h 1930288"/>
                <a:gd name="connsiteX5-119" fmla="*/ 1985389 w 2870273"/>
                <a:gd name="connsiteY5-120" fmla="*/ 1632037 h 1930288"/>
                <a:gd name="connsiteX6-121" fmla="*/ 2640767 w 2870273"/>
                <a:gd name="connsiteY6-122" fmla="*/ 1489914 h 1930288"/>
                <a:gd name="connsiteX7-123" fmla="*/ 2579664 w 2870273"/>
                <a:gd name="connsiteY7-124" fmla="*/ 336220 h 1930288"/>
                <a:gd name="connsiteX8-125" fmla="*/ 1716326 w 2870273"/>
                <a:gd name="connsiteY8-126" fmla="*/ 281295 h 1930288"/>
                <a:gd name="connsiteX9-127" fmla="*/ 1624437 w 2870273"/>
                <a:gd name="connsiteY9-128" fmla="*/ 30 h 1930288"/>
                <a:gd name="connsiteX10-129" fmla="*/ 2616816 w 2870273"/>
                <a:gd name="connsiteY10-130" fmla="*/ 112138 h 1930288"/>
                <a:gd name="connsiteX11-131" fmla="*/ 2803727 w 2870273"/>
                <a:gd name="connsiteY11-132" fmla="*/ 1556567 h 1930288"/>
                <a:gd name="connsiteX12-133" fmla="*/ 2056083 w 2870273"/>
                <a:gd name="connsiteY12-134" fmla="*/ 1896433 h 1930288"/>
                <a:gd name="connsiteX13-135" fmla="*/ 542107 w 2870273"/>
                <a:gd name="connsiteY13-136" fmla="*/ 1877551 h 1930288"/>
                <a:gd name="connsiteX14-137" fmla="*/ 46794 w 2870273"/>
                <a:gd name="connsiteY14-138" fmla="*/ 1537686 h 1930288"/>
                <a:gd name="connsiteX15-139" fmla="*/ 44484 w 2870273"/>
                <a:gd name="connsiteY15-140" fmla="*/ 226103 h 1930288"/>
                <a:gd name="connsiteX16-141" fmla="*/ 46793 w 2870273"/>
                <a:gd name="connsiteY16-142" fmla="*/ 102697 h 1930288"/>
                <a:gd name="connsiteX17-143" fmla="*/ 1624437 w 2870273"/>
                <a:gd name="connsiteY17-144" fmla="*/ 30 h 1930288"/>
                <a:gd name="connsiteX0-145" fmla="*/ 1716326 w 2870273"/>
                <a:gd name="connsiteY0-146" fmla="*/ 281295 h 1930288"/>
                <a:gd name="connsiteX1-147" fmla="*/ 224061 w 2870273"/>
                <a:gd name="connsiteY1-148" fmla="*/ 339692 h 1930288"/>
                <a:gd name="connsiteX2-149" fmla="*/ 240446 w 2870273"/>
                <a:gd name="connsiteY2-150" fmla="*/ 394107 h 1930288"/>
                <a:gd name="connsiteX3-151" fmla="*/ 224061 w 2870273"/>
                <a:gd name="connsiteY3-152" fmla="*/ 1373568 h 1930288"/>
                <a:gd name="connsiteX4-153" fmla="*/ 658249 w 2870273"/>
                <a:gd name="connsiteY4-154" fmla="*/ 1618433 h 1930288"/>
                <a:gd name="connsiteX5-155" fmla="*/ 1985389 w 2870273"/>
                <a:gd name="connsiteY5-156" fmla="*/ 1632037 h 1930288"/>
                <a:gd name="connsiteX6-157" fmla="*/ 2640767 w 2870273"/>
                <a:gd name="connsiteY6-158" fmla="*/ 1489914 h 1930288"/>
                <a:gd name="connsiteX7-159" fmla="*/ 2579664 w 2870273"/>
                <a:gd name="connsiteY7-160" fmla="*/ 336220 h 1930288"/>
                <a:gd name="connsiteX8-161" fmla="*/ 1716326 w 2870273"/>
                <a:gd name="connsiteY8-162" fmla="*/ 281295 h 1930288"/>
                <a:gd name="connsiteX9-163" fmla="*/ 1624437 w 2870273"/>
                <a:gd name="connsiteY9-164" fmla="*/ 30 h 1930288"/>
                <a:gd name="connsiteX10-165" fmla="*/ 2616816 w 2870273"/>
                <a:gd name="connsiteY10-166" fmla="*/ 112138 h 1930288"/>
                <a:gd name="connsiteX11-167" fmla="*/ 2803727 w 2870273"/>
                <a:gd name="connsiteY11-168" fmla="*/ 1556567 h 1930288"/>
                <a:gd name="connsiteX12-169" fmla="*/ 2056083 w 2870273"/>
                <a:gd name="connsiteY12-170" fmla="*/ 1896433 h 1930288"/>
                <a:gd name="connsiteX13-171" fmla="*/ 542107 w 2870273"/>
                <a:gd name="connsiteY13-172" fmla="*/ 1877551 h 1930288"/>
                <a:gd name="connsiteX14-173" fmla="*/ 46794 w 2870273"/>
                <a:gd name="connsiteY14-174" fmla="*/ 1537686 h 1930288"/>
                <a:gd name="connsiteX15-175" fmla="*/ 44484 w 2870273"/>
                <a:gd name="connsiteY15-176" fmla="*/ 226103 h 1930288"/>
                <a:gd name="connsiteX16-177" fmla="*/ 46793 w 2870273"/>
                <a:gd name="connsiteY16-178" fmla="*/ 102697 h 1930288"/>
                <a:gd name="connsiteX17-179" fmla="*/ 1624437 w 2870273"/>
                <a:gd name="connsiteY17-180" fmla="*/ 30 h 1930288"/>
                <a:gd name="connsiteX0-181" fmla="*/ 1718242 w 2872189"/>
                <a:gd name="connsiteY0-182" fmla="*/ 281295 h 1930288"/>
                <a:gd name="connsiteX1-183" fmla="*/ 225977 w 2872189"/>
                <a:gd name="connsiteY1-184" fmla="*/ 339692 h 1930288"/>
                <a:gd name="connsiteX2-185" fmla="*/ 242362 w 2872189"/>
                <a:gd name="connsiteY2-186" fmla="*/ 394107 h 1930288"/>
                <a:gd name="connsiteX3-187" fmla="*/ 225977 w 2872189"/>
                <a:gd name="connsiteY3-188" fmla="*/ 1373568 h 1930288"/>
                <a:gd name="connsiteX4-189" fmla="*/ 660165 w 2872189"/>
                <a:gd name="connsiteY4-190" fmla="*/ 1618433 h 1930288"/>
                <a:gd name="connsiteX5-191" fmla="*/ 1987305 w 2872189"/>
                <a:gd name="connsiteY5-192" fmla="*/ 1632037 h 1930288"/>
                <a:gd name="connsiteX6-193" fmla="*/ 2642683 w 2872189"/>
                <a:gd name="connsiteY6-194" fmla="*/ 1489914 h 1930288"/>
                <a:gd name="connsiteX7-195" fmla="*/ 2581580 w 2872189"/>
                <a:gd name="connsiteY7-196" fmla="*/ 336220 h 1930288"/>
                <a:gd name="connsiteX8-197" fmla="*/ 1718242 w 2872189"/>
                <a:gd name="connsiteY8-198" fmla="*/ 281295 h 1930288"/>
                <a:gd name="connsiteX9-199" fmla="*/ 1626353 w 2872189"/>
                <a:gd name="connsiteY9-200" fmla="*/ 30 h 1930288"/>
                <a:gd name="connsiteX10-201" fmla="*/ 2618732 w 2872189"/>
                <a:gd name="connsiteY10-202" fmla="*/ 112138 h 1930288"/>
                <a:gd name="connsiteX11-203" fmla="*/ 2805643 w 2872189"/>
                <a:gd name="connsiteY11-204" fmla="*/ 1556567 h 1930288"/>
                <a:gd name="connsiteX12-205" fmla="*/ 2057999 w 2872189"/>
                <a:gd name="connsiteY12-206" fmla="*/ 1896433 h 1930288"/>
                <a:gd name="connsiteX13-207" fmla="*/ 544023 w 2872189"/>
                <a:gd name="connsiteY13-208" fmla="*/ 1877551 h 1930288"/>
                <a:gd name="connsiteX14-209" fmla="*/ 48710 w 2872189"/>
                <a:gd name="connsiteY14-210" fmla="*/ 1537686 h 1930288"/>
                <a:gd name="connsiteX15-211" fmla="*/ 42200 w 2872189"/>
                <a:gd name="connsiteY15-212" fmla="*/ 277972 h 1930288"/>
                <a:gd name="connsiteX16-213" fmla="*/ 48709 w 2872189"/>
                <a:gd name="connsiteY16-214" fmla="*/ 102697 h 1930288"/>
                <a:gd name="connsiteX17-215" fmla="*/ 1626353 w 2872189"/>
                <a:gd name="connsiteY17-216" fmla="*/ 30 h 1930288"/>
                <a:gd name="connsiteX0-217" fmla="*/ 1710944 w 2864891"/>
                <a:gd name="connsiteY0-218" fmla="*/ 281295 h 1930288"/>
                <a:gd name="connsiteX1-219" fmla="*/ 218679 w 2864891"/>
                <a:gd name="connsiteY1-220" fmla="*/ 339692 h 1930288"/>
                <a:gd name="connsiteX2-221" fmla="*/ 235064 w 2864891"/>
                <a:gd name="connsiteY2-222" fmla="*/ 394107 h 1930288"/>
                <a:gd name="connsiteX3-223" fmla="*/ 218679 w 2864891"/>
                <a:gd name="connsiteY3-224" fmla="*/ 1373568 h 1930288"/>
                <a:gd name="connsiteX4-225" fmla="*/ 652867 w 2864891"/>
                <a:gd name="connsiteY4-226" fmla="*/ 1618433 h 1930288"/>
                <a:gd name="connsiteX5-227" fmla="*/ 1980007 w 2864891"/>
                <a:gd name="connsiteY5-228" fmla="*/ 1632037 h 1930288"/>
                <a:gd name="connsiteX6-229" fmla="*/ 2635385 w 2864891"/>
                <a:gd name="connsiteY6-230" fmla="*/ 1489914 h 1930288"/>
                <a:gd name="connsiteX7-231" fmla="*/ 2574282 w 2864891"/>
                <a:gd name="connsiteY7-232" fmla="*/ 336220 h 1930288"/>
                <a:gd name="connsiteX8-233" fmla="*/ 1710944 w 2864891"/>
                <a:gd name="connsiteY8-234" fmla="*/ 281295 h 1930288"/>
                <a:gd name="connsiteX9-235" fmla="*/ 1619055 w 2864891"/>
                <a:gd name="connsiteY9-236" fmla="*/ 30 h 1930288"/>
                <a:gd name="connsiteX10-237" fmla="*/ 2611434 w 2864891"/>
                <a:gd name="connsiteY10-238" fmla="*/ 112138 h 1930288"/>
                <a:gd name="connsiteX11-239" fmla="*/ 2798345 w 2864891"/>
                <a:gd name="connsiteY11-240" fmla="*/ 1556567 h 1930288"/>
                <a:gd name="connsiteX12-241" fmla="*/ 2050701 w 2864891"/>
                <a:gd name="connsiteY12-242" fmla="*/ 1896433 h 1930288"/>
                <a:gd name="connsiteX13-243" fmla="*/ 536725 w 2864891"/>
                <a:gd name="connsiteY13-244" fmla="*/ 1877551 h 1930288"/>
                <a:gd name="connsiteX14-245" fmla="*/ 41412 w 2864891"/>
                <a:gd name="connsiteY14-246" fmla="*/ 1537686 h 1930288"/>
                <a:gd name="connsiteX15-247" fmla="*/ 34902 w 2864891"/>
                <a:gd name="connsiteY15-248" fmla="*/ 277972 h 1930288"/>
                <a:gd name="connsiteX16-249" fmla="*/ 41411 w 2864891"/>
                <a:gd name="connsiteY16-250" fmla="*/ 102697 h 1930288"/>
                <a:gd name="connsiteX17-251" fmla="*/ 1619055 w 2864891"/>
                <a:gd name="connsiteY17-252" fmla="*/ 30 h 1930288"/>
                <a:gd name="connsiteX0-253" fmla="*/ 1710944 w 2864891"/>
                <a:gd name="connsiteY0-254" fmla="*/ 281295 h 1930288"/>
                <a:gd name="connsiteX1-255" fmla="*/ 218679 w 2864891"/>
                <a:gd name="connsiteY1-256" fmla="*/ 339692 h 1930288"/>
                <a:gd name="connsiteX2-257" fmla="*/ 235064 w 2864891"/>
                <a:gd name="connsiteY2-258" fmla="*/ 394107 h 1930288"/>
                <a:gd name="connsiteX3-259" fmla="*/ 218679 w 2864891"/>
                <a:gd name="connsiteY3-260" fmla="*/ 1373568 h 1930288"/>
                <a:gd name="connsiteX4-261" fmla="*/ 652867 w 2864891"/>
                <a:gd name="connsiteY4-262" fmla="*/ 1618433 h 1930288"/>
                <a:gd name="connsiteX5-263" fmla="*/ 1980007 w 2864891"/>
                <a:gd name="connsiteY5-264" fmla="*/ 1632037 h 1930288"/>
                <a:gd name="connsiteX6-265" fmla="*/ 2635385 w 2864891"/>
                <a:gd name="connsiteY6-266" fmla="*/ 1489914 h 1930288"/>
                <a:gd name="connsiteX7-267" fmla="*/ 2574282 w 2864891"/>
                <a:gd name="connsiteY7-268" fmla="*/ 336220 h 1930288"/>
                <a:gd name="connsiteX8-269" fmla="*/ 1710944 w 2864891"/>
                <a:gd name="connsiteY8-270" fmla="*/ 281295 h 1930288"/>
                <a:gd name="connsiteX9-271" fmla="*/ 1619055 w 2864891"/>
                <a:gd name="connsiteY9-272" fmla="*/ 30 h 1930288"/>
                <a:gd name="connsiteX10-273" fmla="*/ 2611434 w 2864891"/>
                <a:gd name="connsiteY10-274" fmla="*/ 112138 h 1930288"/>
                <a:gd name="connsiteX11-275" fmla="*/ 2798345 w 2864891"/>
                <a:gd name="connsiteY11-276" fmla="*/ 1556567 h 1930288"/>
                <a:gd name="connsiteX12-277" fmla="*/ 2050701 w 2864891"/>
                <a:gd name="connsiteY12-278" fmla="*/ 1896433 h 1930288"/>
                <a:gd name="connsiteX13-279" fmla="*/ 536725 w 2864891"/>
                <a:gd name="connsiteY13-280" fmla="*/ 1877551 h 1930288"/>
                <a:gd name="connsiteX14-281" fmla="*/ 41412 w 2864891"/>
                <a:gd name="connsiteY14-282" fmla="*/ 1537686 h 1930288"/>
                <a:gd name="connsiteX15-283" fmla="*/ 34902 w 2864891"/>
                <a:gd name="connsiteY15-284" fmla="*/ 277972 h 1930288"/>
                <a:gd name="connsiteX16-285" fmla="*/ 41411 w 2864891"/>
                <a:gd name="connsiteY16-286" fmla="*/ 102697 h 1930288"/>
                <a:gd name="connsiteX17-287" fmla="*/ 1619055 w 2864891"/>
                <a:gd name="connsiteY17-288" fmla="*/ 30 h 1930288"/>
                <a:gd name="connsiteX0-289" fmla="*/ 1710944 w 2864891"/>
                <a:gd name="connsiteY0-290" fmla="*/ 281295 h 1930288"/>
                <a:gd name="connsiteX1-291" fmla="*/ 218679 w 2864891"/>
                <a:gd name="connsiteY1-292" fmla="*/ 339692 h 1930288"/>
                <a:gd name="connsiteX2-293" fmla="*/ 209865 w 2864891"/>
                <a:gd name="connsiteY2-294" fmla="*/ 485877 h 1930288"/>
                <a:gd name="connsiteX3-295" fmla="*/ 218679 w 2864891"/>
                <a:gd name="connsiteY3-296" fmla="*/ 1373568 h 1930288"/>
                <a:gd name="connsiteX4-297" fmla="*/ 652867 w 2864891"/>
                <a:gd name="connsiteY4-298" fmla="*/ 1618433 h 1930288"/>
                <a:gd name="connsiteX5-299" fmla="*/ 1980007 w 2864891"/>
                <a:gd name="connsiteY5-300" fmla="*/ 1632037 h 1930288"/>
                <a:gd name="connsiteX6-301" fmla="*/ 2635385 w 2864891"/>
                <a:gd name="connsiteY6-302" fmla="*/ 1489914 h 1930288"/>
                <a:gd name="connsiteX7-303" fmla="*/ 2574282 w 2864891"/>
                <a:gd name="connsiteY7-304" fmla="*/ 336220 h 1930288"/>
                <a:gd name="connsiteX8-305" fmla="*/ 1710944 w 2864891"/>
                <a:gd name="connsiteY8-306" fmla="*/ 281295 h 1930288"/>
                <a:gd name="connsiteX9-307" fmla="*/ 1619055 w 2864891"/>
                <a:gd name="connsiteY9-308" fmla="*/ 30 h 1930288"/>
                <a:gd name="connsiteX10-309" fmla="*/ 2611434 w 2864891"/>
                <a:gd name="connsiteY10-310" fmla="*/ 112138 h 1930288"/>
                <a:gd name="connsiteX11-311" fmla="*/ 2798345 w 2864891"/>
                <a:gd name="connsiteY11-312" fmla="*/ 1556567 h 1930288"/>
                <a:gd name="connsiteX12-313" fmla="*/ 2050701 w 2864891"/>
                <a:gd name="connsiteY12-314" fmla="*/ 1896433 h 1930288"/>
                <a:gd name="connsiteX13-315" fmla="*/ 536725 w 2864891"/>
                <a:gd name="connsiteY13-316" fmla="*/ 1877551 h 1930288"/>
                <a:gd name="connsiteX14-317" fmla="*/ 41412 w 2864891"/>
                <a:gd name="connsiteY14-318" fmla="*/ 1537686 h 1930288"/>
                <a:gd name="connsiteX15-319" fmla="*/ 34902 w 2864891"/>
                <a:gd name="connsiteY15-320" fmla="*/ 277972 h 1930288"/>
                <a:gd name="connsiteX16-321" fmla="*/ 41411 w 2864891"/>
                <a:gd name="connsiteY16-322" fmla="*/ 102697 h 1930288"/>
                <a:gd name="connsiteX17-323" fmla="*/ 1619055 w 2864891"/>
                <a:gd name="connsiteY17-324" fmla="*/ 30 h 193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864891" h="1930288">
                  <a:moveTo>
                    <a:pt x="1710944" y="281295"/>
                  </a:moveTo>
                  <a:cubicBezTo>
                    <a:pt x="1258210" y="277810"/>
                    <a:pt x="700654" y="293213"/>
                    <a:pt x="218679" y="339692"/>
                  </a:cubicBezTo>
                  <a:lnTo>
                    <a:pt x="209865" y="485877"/>
                  </a:lnTo>
                  <a:cubicBezTo>
                    <a:pt x="179144" y="904188"/>
                    <a:pt x="144845" y="1184809"/>
                    <a:pt x="218679" y="1373568"/>
                  </a:cubicBezTo>
                  <a:cubicBezTo>
                    <a:pt x="292513" y="1562327"/>
                    <a:pt x="359312" y="1575355"/>
                    <a:pt x="652867" y="1618433"/>
                  </a:cubicBezTo>
                  <a:cubicBezTo>
                    <a:pt x="946421" y="1661511"/>
                    <a:pt x="1649587" y="1653457"/>
                    <a:pt x="1980007" y="1632037"/>
                  </a:cubicBezTo>
                  <a:cubicBezTo>
                    <a:pt x="2310427" y="1610617"/>
                    <a:pt x="2577437" y="1572319"/>
                    <a:pt x="2635385" y="1489914"/>
                  </a:cubicBezTo>
                  <a:cubicBezTo>
                    <a:pt x="2693333" y="1407509"/>
                    <a:pt x="2699664" y="394360"/>
                    <a:pt x="2574282" y="336220"/>
                  </a:cubicBezTo>
                  <a:cubicBezTo>
                    <a:pt x="2511591" y="307151"/>
                    <a:pt x="2163678" y="284779"/>
                    <a:pt x="1710944" y="281295"/>
                  </a:cubicBezTo>
                  <a:close/>
                  <a:moveTo>
                    <a:pt x="1619055" y="30"/>
                  </a:moveTo>
                  <a:cubicBezTo>
                    <a:pt x="2084190" y="-1151"/>
                    <a:pt x="2451781" y="33466"/>
                    <a:pt x="2611434" y="112138"/>
                  </a:cubicBezTo>
                  <a:cubicBezTo>
                    <a:pt x="2930740" y="269483"/>
                    <a:pt x="2891800" y="1259184"/>
                    <a:pt x="2798345" y="1556567"/>
                  </a:cubicBezTo>
                  <a:cubicBezTo>
                    <a:pt x="2704889" y="1853949"/>
                    <a:pt x="2427638" y="1842936"/>
                    <a:pt x="2050701" y="1896433"/>
                  </a:cubicBezTo>
                  <a:cubicBezTo>
                    <a:pt x="1673765" y="1949930"/>
                    <a:pt x="871606" y="1937342"/>
                    <a:pt x="536725" y="1877551"/>
                  </a:cubicBezTo>
                  <a:cubicBezTo>
                    <a:pt x="201843" y="1817759"/>
                    <a:pt x="125049" y="1804283"/>
                    <a:pt x="41412" y="1537686"/>
                  </a:cubicBezTo>
                  <a:cubicBezTo>
                    <a:pt x="-42225" y="1271090"/>
                    <a:pt x="25056" y="595235"/>
                    <a:pt x="34902" y="277972"/>
                  </a:cubicBezTo>
                  <a:cubicBezTo>
                    <a:pt x="37071" y="236836"/>
                    <a:pt x="35040" y="171762"/>
                    <a:pt x="41411" y="102697"/>
                  </a:cubicBezTo>
                  <a:cubicBezTo>
                    <a:pt x="591240" y="38186"/>
                    <a:pt x="1153919" y="1210"/>
                    <a:pt x="1619055" y="30"/>
                  </a:cubicBezTo>
                  <a:close/>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PA_库_组合 97"/>
          <p:cNvGrpSpPr/>
          <p:nvPr>
            <p:custDataLst>
              <p:tags r:id="rId4"/>
            </p:custDataLst>
          </p:nvPr>
        </p:nvGrpSpPr>
        <p:grpSpPr>
          <a:xfrm>
            <a:off x="5745645" y="5261194"/>
            <a:ext cx="4773130" cy="249369"/>
            <a:chOff x="1717000" y="5597856"/>
            <a:chExt cx="4320000" cy="156725"/>
          </a:xfrm>
        </p:grpSpPr>
        <p:sp>
          <p:nvSpPr>
            <p:cNvPr id="99" name="任意多边形 98"/>
            <p:cNvSpPr/>
            <p:nvPr/>
          </p:nvSpPr>
          <p:spPr>
            <a:xfrm>
              <a:off x="1717000" y="5597856"/>
              <a:ext cx="4320000" cy="3363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99"/>
            <p:cNvSpPr/>
            <p:nvPr/>
          </p:nvSpPr>
          <p:spPr>
            <a:xfrm>
              <a:off x="1930198" y="5615641"/>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100"/>
            <p:cNvSpPr/>
            <p:nvPr/>
          </p:nvSpPr>
          <p:spPr>
            <a:xfrm>
              <a:off x="2224383" y="5620119"/>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p:nvSpPr>
          <p:spPr>
            <a:xfrm>
              <a:off x="2509506" y="5604211"/>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a:off x="2742619" y="5616648"/>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 name="组合 103"/>
            <p:cNvGrpSpPr/>
            <p:nvPr/>
          </p:nvGrpSpPr>
          <p:grpSpPr>
            <a:xfrm>
              <a:off x="3036804" y="5605218"/>
              <a:ext cx="1311708" cy="148199"/>
              <a:chOff x="3036804" y="5605218"/>
              <a:chExt cx="1311708" cy="148199"/>
            </a:xfrm>
          </p:grpSpPr>
          <p:sp>
            <p:nvSpPr>
              <p:cNvPr id="111" name="任意多边形 110"/>
              <p:cNvSpPr/>
              <p:nvPr/>
            </p:nvSpPr>
            <p:spPr>
              <a:xfrm>
                <a:off x="3036804" y="5621127"/>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111"/>
              <p:cNvSpPr/>
              <p:nvPr/>
            </p:nvSpPr>
            <p:spPr>
              <a:xfrm>
                <a:off x="3321927" y="5605218"/>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112"/>
              <p:cNvSpPr/>
              <p:nvPr/>
            </p:nvSpPr>
            <p:spPr>
              <a:xfrm>
                <a:off x="3607839" y="5623735"/>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a:off x="3902024" y="5628214"/>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4187147" y="5612305"/>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p:cNvGrpSpPr/>
            <p:nvPr/>
          </p:nvGrpSpPr>
          <p:grpSpPr>
            <a:xfrm>
              <a:off x="4461628" y="5606382"/>
              <a:ext cx="1311708" cy="148199"/>
              <a:chOff x="3036804" y="5605218"/>
              <a:chExt cx="1311708" cy="148199"/>
            </a:xfrm>
          </p:grpSpPr>
          <p:sp>
            <p:nvSpPr>
              <p:cNvPr id="106" name="任意多边形 105"/>
              <p:cNvSpPr/>
              <p:nvPr/>
            </p:nvSpPr>
            <p:spPr>
              <a:xfrm>
                <a:off x="3036804" y="5621127"/>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3321927" y="5605218"/>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607839" y="5623735"/>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108"/>
              <p:cNvSpPr/>
              <p:nvPr/>
            </p:nvSpPr>
            <p:spPr>
              <a:xfrm>
                <a:off x="3902024" y="5628214"/>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1" fmla="*/ 197130 w 197130"/>
                  <a:gd name="connsiteY0-2" fmla="*/ 0 h 144359"/>
                  <a:gd name="connsiteX1-3" fmla="*/ 1187 w 197130"/>
                  <a:gd name="connsiteY1-4" fmla="*/ 143692 h 144359"/>
                  <a:gd name="connsiteX2-5" fmla="*/ 115850 w 197130"/>
                  <a:gd name="connsiteY2-6" fmla="*/ 51825 h 144359"/>
                </a:gdLst>
                <a:ahLst/>
                <a:cxnLst>
                  <a:cxn ang="0">
                    <a:pos x="connsiteX0-1" y="connsiteY0-2"/>
                  </a:cxn>
                  <a:cxn ang="0">
                    <a:pos x="connsiteX1-3" y="connsiteY1-4"/>
                  </a:cxn>
                  <a:cxn ang="0">
                    <a:pos x="connsiteX2-5" y="connsiteY2-6"/>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109"/>
              <p:cNvSpPr/>
              <p:nvPr/>
            </p:nvSpPr>
            <p:spPr>
              <a:xfrm>
                <a:off x="4187147" y="5612305"/>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7" name="PA_库_文本框 116"/>
          <p:cNvSpPr txBox="1"/>
          <p:nvPr>
            <p:custDataLst>
              <p:tags r:id="rId5"/>
            </p:custDataLst>
          </p:nvPr>
        </p:nvSpPr>
        <p:spPr>
          <a:xfrm>
            <a:off x="2432703" y="4470110"/>
            <a:ext cx="3170621"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118" name="PA_库_文本框 117"/>
          <p:cNvSpPr txBox="1"/>
          <p:nvPr>
            <p:custDataLst>
              <p:tags r:id="rId6"/>
            </p:custDataLst>
          </p:nvPr>
        </p:nvSpPr>
        <p:spPr>
          <a:xfrm>
            <a:off x="3092441" y="3920123"/>
            <a:ext cx="173156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输入小标题</a:t>
            </a:r>
          </a:p>
        </p:txBody>
      </p:sp>
      <p:sp>
        <p:nvSpPr>
          <p:cNvPr id="119" name="PA_库_文本框 118"/>
          <p:cNvSpPr txBox="1"/>
          <p:nvPr>
            <p:custDataLst>
              <p:tags r:id="rId7"/>
            </p:custDataLst>
          </p:nvPr>
        </p:nvSpPr>
        <p:spPr>
          <a:xfrm>
            <a:off x="2432703" y="2665273"/>
            <a:ext cx="3221436"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120" name="PA_库_文本框 119"/>
          <p:cNvSpPr txBox="1"/>
          <p:nvPr>
            <p:custDataLst>
              <p:tags r:id="rId8"/>
            </p:custDataLst>
          </p:nvPr>
        </p:nvSpPr>
        <p:spPr>
          <a:xfrm>
            <a:off x="3092441" y="2115286"/>
            <a:ext cx="173156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输入小标题</a:t>
            </a:r>
          </a:p>
        </p:txBody>
      </p:sp>
      <p:sp>
        <p:nvSpPr>
          <p:cNvPr id="121" name="PA_库_任意多边形 120"/>
          <p:cNvSpPr/>
          <p:nvPr>
            <p:custDataLst>
              <p:tags r:id="rId9"/>
            </p:custDataLst>
          </p:nvPr>
        </p:nvSpPr>
        <p:spPr>
          <a:xfrm>
            <a:off x="2540488" y="2114688"/>
            <a:ext cx="551953"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1" fmla="*/ 256195 w 3682147"/>
              <a:gd name="connsiteY0-2" fmla="*/ 48768 h 435235"/>
              <a:gd name="connsiteX1-3" fmla="*/ 2950627 w 3682147"/>
              <a:gd name="connsiteY1-4" fmla="*/ 0 h 435235"/>
              <a:gd name="connsiteX2-5" fmla="*/ 85507 w 3682147"/>
              <a:gd name="connsiteY2-6" fmla="*/ 158496 h 435235"/>
              <a:gd name="connsiteX3-7" fmla="*/ 3170083 w 3682147"/>
              <a:gd name="connsiteY3-8" fmla="*/ 73152 h 435235"/>
              <a:gd name="connsiteX4-9" fmla="*/ 163 w 3682147"/>
              <a:gd name="connsiteY4-10" fmla="*/ 243840 h 435235"/>
              <a:gd name="connsiteX5-11" fmla="*/ 3328579 w 3682147"/>
              <a:gd name="connsiteY5-12" fmla="*/ 158496 h 435235"/>
              <a:gd name="connsiteX6-13" fmla="*/ 12355 w 3682147"/>
              <a:gd name="connsiteY6-14" fmla="*/ 353568 h 435235"/>
              <a:gd name="connsiteX7-15" fmla="*/ 3511459 w 3682147"/>
              <a:gd name="connsiteY7-16" fmla="*/ 256032 h 435235"/>
              <a:gd name="connsiteX8-17" fmla="*/ 216207 w 3682147"/>
              <a:gd name="connsiteY8-18" fmla="*/ 433681 h 435235"/>
              <a:gd name="connsiteX9-19" fmla="*/ 3682147 w 3682147"/>
              <a:gd name="connsiteY9-20" fmla="*/ 329184 h 435235"/>
              <a:gd name="connsiteX0-21" fmla="*/ 256195 w 3682147"/>
              <a:gd name="connsiteY0-22" fmla="*/ 48768 h 401763"/>
              <a:gd name="connsiteX1-23" fmla="*/ 2950627 w 3682147"/>
              <a:gd name="connsiteY1-24" fmla="*/ 0 h 401763"/>
              <a:gd name="connsiteX2-25" fmla="*/ 85507 w 3682147"/>
              <a:gd name="connsiteY2-26" fmla="*/ 158496 h 401763"/>
              <a:gd name="connsiteX3-27" fmla="*/ 3170083 w 3682147"/>
              <a:gd name="connsiteY3-28" fmla="*/ 73152 h 401763"/>
              <a:gd name="connsiteX4-29" fmla="*/ 163 w 3682147"/>
              <a:gd name="connsiteY4-30" fmla="*/ 243840 h 401763"/>
              <a:gd name="connsiteX5-31" fmla="*/ 3328579 w 3682147"/>
              <a:gd name="connsiteY5-32" fmla="*/ 158496 h 401763"/>
              <a:gd name="connsiteX6-33" fmla="*/ 12355 w 3682147"/>
              <a:gd name="connsiteY6-34" fmla="*/ 353568 h 401763"/>
              <a:gd name="connsiteX7-35" fmla="*/ 3511459 w 3682147"/>
              <a:gd name="connsiteY7-36" fmla="*/ 256032 h 401763"/>
              <a:gd name="connsiteX8-37" fmla="*/ 208366 w 3682147"/>
              <a:gd name="connsiteY8-38" fmla="*/ 398876 h 401763"/>
              <a:gd name="connsiteX9-39" fmla="*/ 3682147 w 3682147"/>
              <a:gd name="connsiteY9-40" fmla="*/ 329184 h 4017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chemeClr val="accent2">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PA_库_文本框 121"/>
          <p:cNvSpPr txBox="1"/>
          <p:nvPr>
            <p:custDataLst>
              <p:tags r:id="rId10"/>
            </p:custDataLst>
          </p:nvPr>
        </p:nvSpPr>
        <p:spPr>
          <a:xfrm>
            <a:off x="2502734" y="1957885"/>
            <a:ext cx="571950" cy="707886"/>
          </a:xfrm>
          <a:prstGeom prst="rect">
            <a:avLst/>
          </a:prstGeom>
          <a:noFill/>
        </p:spPr>
        <p:txBody>
          <a:bodyPr wrap="square" rtlCol="0">
            <a:spAutoFit/>
          </a:bodyPr>
          <a:lstStyle/>
          <a:p>
            <a:pPr algn="ctr">
              <a:lnSpc>
                <a:spcPct val="125000"/>
              </a:lnSpc>
            </a:pPr>
            <a:r>
              <a:rPr lang="en-US" altLang="zh-CN" sz="3200" b="1" dirty="0">
                <a:solidFill>
                  <a:schemeClr val="accent1">
                    <a:lumMod val="50000"/>
                  </a:schemeClr>
                </a:solidFill>
                <a:latin typeface="方正静蕾简体" panose="02000000000000000000" pitchFamily="2" charset="-122"/>
                <a:ea typeface="方正静蕾简体" panose="02000000000000000000" pitchFamily="2" charset="-122"/>
              </a:rPr>
              <a:t>01</a:t>
            </a:r>
          </a:p>
        </p:txBody>
      </p:sp>
      <p:grpSp>
        <p:nvGrpSpPr>
          <p:cNvPr id="123" name="PA_库_组合 122"/>
          <p:cNvGrpSpPr/>
          <p:nvPr>
            <p:custDataLst>
              <p:tags r:id="rId11"/>
            </p:custDataLst>
          </p:nvPr>
        </p:nvGrpSpPr>
        <p:grpSpPr>
          <a:xfrm>
            <a:off x="2516780" y="3768661"/>
            <a:ext cx="575661" cy="650691"/>
            <a:chOff x="6427204" y="2234707"/>
            <a:chExt cx="575661" cy="650691"/>
          </a:xfrm>
        </p:grpSpPr>
        <p:sp>
          <p:nvSpPr>
            <p:cNvPr id="124" name="任意多边形 123"/>
            <p:cNvSpPr/>
            <p:nvPr/>
          </p:nvSpPr>
          <p:spPr>
            <a:xfrm>
              <a:off x="6450912" y="2392471"/>
              <a:ext cx="551953"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1" fmla="*/ 256195 w 3682147"/>
                <a:gd name="connsiteY0-2" fmla="*/ 48768 h 435235"/>
                <a:gd name="connsiteX1-3" fmla="*/ 2950627 w 3682147"/>
                <a:gd name="connsiteY1-4" fmla="*/ 0 h 435235"/>
                <a:gd name="connsiteX2-5" fmla="*/ 85507 w 3682147"/>
                <a:gd name="connsiteY2-6" fmla="*/ 158496 h 435235"/>
                <a:gd name="connsiteX3-7" fmla="*/ 3170083 w 3682147"/>
                <a:gd name="connsiteY3-8" fmla="*/ 73152 h 435235"/>
                <a:gd name="connsiteX4-9" fmla="*/ 163 w 3682147"/>
                <a:gd name="connsiteY4-10" fmla="*/ 243840 h 435235"/>
                <a:gd name="connsiteX5-11" fmla="*/ 3328579 w 3682147"/>
                <a:gd name="connsiteY5-12" fmla="*/ 158496 h 435235"/>
                <a:gd name="connsiteX6-13" fmla="*/ 12355 w 3682147"/>
                <a:gd name="connsiteY6-14" fmla="*/ 353568 h 435235"/>
                <a:gd name="connsiteX7-15" fmla="*/ 3511459 w 3682147"/>
                <a:gd name="connsiteY7-16" fmla="*/ 256032 h 435235"/>
                <a:gd name="connsiteX8-17" fmla="*/ 216207 w 3682147"/>
                <a:gd name="connsiteY8-18" fmla="*/ 433681 h 435235"/>
                <a:gd name="connsiteX9-19" fmla="*/ 3682147 w 3682147"/>
                <a:gd name="connsiteY9-20" fmla="*/ 329184 h 435235"/>
                <a:gd name="connsiteX0-21" fmla="*/ 256195 w 3682147"/>
                <a:gd name="connsiteY0-22" fmla="*/ 48768 h 401763"/>
                <a:gd name="connsiteX1-23" fmla="*/ 2950627 w 3682147"/>
                <a:gd name="connsiteY1-24" fmla="*/ 0 h 401763"/>
                <a:gd name="connsiteX2-25" fmla="*/ 85507 w 3682147"/>
                <a:gd name="connsiteY2-26" fmla="*/ 158496 h 401763"/>
                <a:gd name="connsiteX3-27" fmla="*/ 3170083 w 3682147"/>
                <a:gd name="connsiteY3-28" fmla="*/ 73152 h 401763"/>
                <a:gd name="connsiteX4-29" fmla="*/ 163 w 3682147"/>
                <a:gd name="connsiteY4-30" fmla="*/ 243840 h 401763"/>
                <a:gd name="connsiteX5-31" fmla="*/ 3328579 w 3682147"/>
                <a:gd name="connsiteY5-32" fmla="*/ 158496 h 401763"/>
                <a:gd name="connsiteX6-33" fmla="*/ 12355 w 3682147"/>
                <a:gd name="connsiteY6-34" fmla="*/ 353568 h 401763"/>
                <a:gd name="connsiteX7-35" fmla="*/ 3511459 w 3682147"/>
                <a:gd name="connsiteY7-36" fmla="*/ 256032 h 401763"/>
                <a:gd name="connsiteX8-37" fmla="*/ 208366 w 3682147"/>
                <a:gd name="connsiteY8-38" fmla="*/ 398876 h 401763"/>
                <a:gd name="connsiteX9-39" fmla="*/ 3682147 w 3682147"/>
                <a:gd name="connsiteY9-40" fmla="*/ 329184 h 4017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chemeClr val="accent2">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6427204" y="2234707"/>
              <a:ext cx="571950" cy="650691"/>
            </a:xfrm>
            <a:prstGeom prst="rect">
              <a:avLst/>
            </a:prstGeom>
            <a:noFill/>
          </p:spPr>
          <p:txBody>
            <a:bodyPr wrap="square" rtlCol="0">
              <a:spAutoFit/>
            </a:bodyPr>
            <a:lstStyle/>
            <a:p>
              <a:pPr algn="ctr">
                <a:lnSpc>
                  <a:spcPct val="125000"/>
                </a:lnSpc>
              </a:pPr>
              <a:r>
                <a:rPr lang="en-US" altLang="zh-CN" sz="3200" b="1" dirty="0">
                  <a:solidFill>
                    <a:schemeClr val="accent1">
                      <a:lumMod val="50000"/>
                    </a:schemeClr>
                  </a:solidFill>
                  <a:latin typeface="方正静蕾简体" panose="02000000000000000000" pitchFamily="2" charset="-122"/>
                  <a:ea typeface="方正静蕾简体" panose="02000000000000000000" pitchFamily="2" charset="-122"/>
                </a:rPr>
                <a:t>02</a:t>
              </a:r>
            </a:p>
          </p:txBody>
        </p:sp>
      </p:grpSp>
      <p:pic>
        <p:nvPicPr>
          <p:cNvPr id="2" name="PA_库_图片 1"/>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8454270" y="1589250"/>
            <a:ext cx="3362325" cy="3362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1500" fill="hold"/>
                                        <p:tgtEl>
                                          <p:spTgt spid="117"/>
                                        </p:tgtEl>
                                        <p:attrNameLst>
                                          <p:attrName>ppt_x</p:attrName>
                                        </p:attrNameLst>
                                      </p:cBhvr>
                                      <p:tavLst>
                                        <p:tav tm="0">
                                          <p:val>
                                            <p:strVal val="0-#ppt_w/2"/>
                                          </p:val>
                                        </p:tav>
                                        <p:tav tm="100000">
                                          <p:val>
                                            <p:strVal val="#ppt_x"/>
                                          </p:val>
                                        </p:tav>
                                      </p:tavLst>
                                    </p:anim>
                                    <p:anim calcmode="lin" valueType="num">
                                      <p:cBhvr additive="base">
                                        <p:cTn id="8" dur="1500" fill="hold"/>
                                        <p:tgtEl>
                                          <p:spTgt spid="117"/>
                                        </p:tgtEl>
                                        <p:attrNameLst>
                                          <p:attrName>ppt_y</p:attrName>
                                        </p:attrNameLst>
                                      </p:cBhvr>
                                      <p:tavLst>
                                        <p:tav tm="0">
                                          <p:val>
                                            <p:strVal val="#ppt_y"/>
                                          </p:val>
                                        </p:tav>
                                        <p:tav tm="100000">
                                          <p:val>
                                            <p:strVal val="#ppt_y"/>
                                          </p:val>
                                        </p:tav>
                                      </p:tavLst>
                                    </p:anim>
                                    <p:set>
                                      <p:cBhvr>
                                        <p:cTn id="9" dur="1" fill="hold">
                                          <p:stCondLst>
                                            <p:cond delay="0"/>
                                          </p:stCondLst>
                                        </p:cTn>
                                        <p:tgtEl>
                                          <p:spTgt spid="117"/>
                                        </p:tgtEl>
                                        <p:attrNameLst>
                                          <p:attrName>style.visibility</p:attrName>
                                        </p:attrNameLst>
                                      </p:cBhvr>
                                      <p:to>
                                        <p:strVal val="visible"/>
                                      </p:to>
                                    </p:set>
                                    <p:anim to="" calcmode="lin" valueType="num">
                                      <p:cBhvr>
                                        <p:cTn id="10" dur="1500" fill="hold">
                                          <p:stCondLst>
                                            <p:cond delay="0"/>
                                          </p:stCondLst>
                                        </p:cTn>
                                        <p:tgtEl>
                                          <p:spTgt spid="117"/>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117"/>
                                        </p:tgtEl>
                                        <p:attrNameLst>
                                          <p:attrName>ppt_h</p:attrName>
                                        </p:attrNameLst>
                                      </p:cBhvr>
                                      <p:tavLst>
                                        <p:tav tm="0">
                                          <p:val>
                                            <p:fltVal val="0"/>
                                          </p:val>
                                        </p:tav>
                                        <p:tav tm="100000">
                                          <p:val>
                                            <p:strVal val="#ppt_h"/>
                                          </p:val>
                                        </p:tav>
                                      </p:tavLst>
                                    </p:anim>
                                    <p:animEffect filter="fade">
                                      <p:cBhvr>
                                        <p:cTn id="12" dur="1500">
                                          <p:stCondLst>
                                            <p:cond delay="0"/>
                                          </p:stCondLst>
                                        </p:cTn>
                                        <p:tgtEl>
                                          <p:spTgt spid="117"/>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500" fill="hold"/>
                                        <p:tgtEl>
                                          <p:spTgt spid="118"/>
                                        </p:tgtEl>
                                        <p:attrNameLst>
                                          <p:attrName>ppt_x</p:attrName>
                                        </p:attrNameLst>
                                      </p:cBhvr>
                                      <p:tavLst>
                                        <p:tav tm="0">
                                          <p:val>
                                            <p:strVal val="0-#ppt_w/2"/>
                                          </p:val>
                                        </p:tav>
                                        <p:tav tm="100000">
                                          <p:val>
                                            <p:strVal val="#ppt_x"/>
                                          </p:val>
                                        </p:tav>
                                      </p:tavLst>
                                    </p:anim>
                                    <p:anim calcmode="lin" valueType="num">
                                      <p:cBhvr additive="base">
                                        <p:cTn id="16" dur="1500" fill="hold"/>
                                        <p:tgtEl>
                                          <p:spTgt spid="118"/>
                                        </p:tgtEl>
                                        <p:attrNameLst>
                                          <p:attrName>ppt_y</p:attrName>
                                        </p:attrNameLst>
                                      </p:cBhvr>
                                      <p:tavLst>
                                        <p:tav tm="0">
                                          <p:val>
                                            <p:strVal val="#ppt_y"/>
                                          </p:val>
                                        </p:tav>
                                        <p:tav tm="100000">
                                          <p:val>
                                            <p:strVal val="#ppt_y"/>
                                          </p:val>
                                        </p:tav>
                                      </p:tavLst>
                                    </p:anim>
                                    <p:set>
                                      <p:cBhvr>
                                        <p:cTn id="17" dur="1" fill="hold">
                                          <p:stCondLst>
                                            <p:cond delay="0"/>
                                          </p:stCondLst>
                                        </p:cTn>
                                        <p:tgtEl>
                                          <p:spTgt spid="118"/>
                                        </p:tgtEl>
                                        <p:attrNameLst>
                                          <p:attrName>style.visibility</p:attrName>
                                        </p:attrNameLst>
                                      </p:cBhvr>
                                      <p:to>
                                        <p:strVal val="visible"/>
                                      </p:to>
                                    </p:set>
                                    <p:anim to="" calcmode="lin" valueType="num">
                                      <p:cBhvr>
                                        <p:cTn id="18" dur="1500" fill="hold">
                                          <p:stCondLst>
                                            <p:cond delay="0"/>
                                          </p:stCondLst>
                                        </p:cTn>
                                        <p:tgtEl>
                                          <p:spTgt spid="118"/>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118"/>
                                        </p:tgtEl>
                                        <p:attrNameLst>
                                          <p:attrName>ppt_h</p:attrName>
                                        </p:attrNameLst>
                                      </p:cBhvr>
                                      <p:tavLst>
                                        <p:tav tm="0">
                                          <p:val>
                                            <p:fltVal val="0"/>
                                          </p:val>
                                        </p:tav>
                                        <p:tav tm="100000">
                                          <p:val>
                                            <p:strVal val="#ppt_h"/>
                                          </p:val>
                                        </p:tav>
                                      </p:tavLst>
                                    </p:anim>
                                    <p:animEffect filter="fade">
                                      <p:cBhvr>
                                        <p:cTn id="20" dur="1500">
                                          <p:stCondLst>
                                            <p:cond delay="0"/>
                                          </p:stCondLst>
                                        </p:cTn>
                                        <p:tgtEl>
                                          <p:spTgt spid="118"/>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1500" fill="hold"/>
                                        <p:tgtEl>
                                          <p:spTgt spid="119"/>
                                        </p:tgtEl>
                                        <p:attrNameLst>
                                          <p:attrName>ppt_x</p:attrName>
                                        </p:attrNameLst>
                                      </p:cBhvr>
                                      <p:tavLst>
                                        <p:tav tm="0">
                                          <p:val>
                                            <p:strVal val="0-#ppt_w/2"/>
                                          </p:val>
                                        </p:tav>
                                        <p:tav tm="100000">
                                          <p:val>
                                            <p:strVal val="#ppt_x"/>
                                          </p:val>
                                        </p:tav>
                                      </p:tavLst>
                                    </p:anim>
                                    <p:anim calcmode="lin" valueType="num">
                                      <p:cBhvr additive="base">
                                        <p:cTn id="24" dur="1500" fill="hold"/>
                                        <p:tgtEl>
                                          <p:spTgt spid="119"/>
                                        </p:tgtEl>
                                        <p:attrNameLst>
                                          <p:attrName>ppt_y</p:attrName>
                                        </p:attrNameLst>
                                      </p:cBhvr>
                                      <p:tavLst>
                                        <p:tav tm="0">
                                          <p:val>
                                            <p:strVal val="#ppt_y"/>
                                          </p:val>
                                        </p:tav>
                                        <p:tav tm="100000">
                                          <p:val>
                                            <p:strVal val="#ppt_y"/>
                                          </p:val>
                                        </p:tav>
                                      </p:tavLst>
                                    </p:anim>
                                    <p:set>
                                      <p:cBhvr>
                                        <p:cTn id="25" dur="1" fill="hold">
                                          <p:stCondLst>
                                            <p:cond delay="0"/>
                                          </p:stCondLst>
                                        </p:cTn>
                                        <p:tgtEl>
                                          <p:spTgt spid="119"/>
                                        </p:tgtEl>
                                        <p:attrNameLst>
                                          <p:attrName>style.visibility</p:attrName>
                                        </p:attrNameLst>
                                      </p:cBhvr>
                                      <p:to>
                                        <p:strVal val="visible"/>
                                      </p:to>
                                    </p:set>
                                    <p:anim to="" calcmode="lin" valueType="num">
                                      <p:cBhvr>
                                        <p:cTn id="26" dur="1500" fill="hold">
                                          <p:stCondLst>
                                            <p:cond delay="0"/>
                                          </p:stCondLst>
                                        </p:cTn>
                                        <p:tgtEl>
                                          <p:spTgt spid="119"/>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19"/>
                                        </p:tgtEl>
                                        <p:attrNameLst>
                                          <p:attrName>ppt_h</p:attrName>
                                        </p:attrNameLst>
                                      </p:cBhvr>
                                      <p:tavLst>
                                        <p:tav tm="0">
                                          <p:val>
                                            <p:fltVal val="0"/>
                                          </p:val>
                                        </p:tav>
                                        <p:tav tm="100000">
                                          <p:val>
                                            <p:strVal val="#ppt_h"/>
                                          </p:val>
                                        </p:tav>
                                      </p:tavLst>
                                    </p:anim>
                                    <p:animEffect filter="fade">
                                      <p:cBhvr>
                                        <p:cTn id="28" dur="1500">
                                          <p:stCondLst>
                                            <p:cond delay="0"/>
                                          </p:stCondLst>
                                        </p:cTn>
                                        <p:tgtEl>
                                          <p:spTgt spid="119"/>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120"/>
                                        </p:tgtEl>
                                        <p:attrNameLst>
                                          <p:attrName>style.visibility</p:attrName>
                                        </p:attrNameLst>
                                      </p:cBhvr>
                                      <p:to>
                                        <p:strVal val="visible"/>
                                      </p:to>
                                    </p:set>
                                    <p:anim calcmode="lin" valueType="num">
                                      <p:cBhvr additive="base">
                                        <p:cTn id="31" dur="1500" fill="hold"/>
                                        <p:tgtEl>
                                          <p:spTgt spid="120"/>
                                        </p:tgtEl>
                                        <p:attrNameLst>
                                          <p:attrName>ppt_x</p:attrName>
                                        </p:attrNameLst>
                                      </p:cBhvr>
                                      <p:tavLst>
                                        <p:tav tm="0">
                                          <p:val>
                                            <p:strVal val="0-#ppt_w/2"/>
                                          </p:val>
                                        </p:tav>
                                        <p:tav tm="100000">
                                          <p:val>
                                            <p:strVal val="#ppt_x"/>
                                          </p:val>
                                        </p:tav>
                                      </p:tavLst>
                                    </p:anim>
                                    <p:anim calcmode="lin" valueType="num">
                                      <p:cBhvr additive="base">
                                        <p:cTn id="32" dur="1500" fill="hold"/>
                                        <p:tgtEl>
                                          <p:spTgt spid="120"/>
                                        </p:tgtEl>
                                        <p:attrNameLst>
                                          <p:attrName>ppt_y</p:attrName>
                                        </p:attrNameLst>
                                      </p:cBhvr>
                                      <p:tavLst>
                                        <p:tav tm="0">
                                          <p:val>
                                            <p:strVal val="#ppt_y"/>
                                          </p:val>
                                        </p:tav>
                                        <p:tav tm="100000">
                                          <p:val>
                                            <p:strVal val="#ppt_y"/>
                                          </p:val>
                                        </p:tav>
                                      </p:tavLst>
                                    </p:anim>
                                    <p:set>
                                      <p:cBhvr>
                                        <p:cTn id="33" dur="1" fill="hold">
                                          <p:stCondLst>
                                            <p:cond delay="0"/>
                                          </p:stCondLst>
                                        </p:cTn>
                                        <p:tgtEl>
                                          <p:spTgt spid="120"/>
                                        </p:tgtEl>
                                        <p:attrNameLst>
                                          <p:attrName>style.visibility</p:attrName>
                                        </p:attrNameLst>
                                      </p:cBhvr>
                                      <p:to>
                                        <p:strVal val="visible"/>
                                      </p:to>
                                    </p:set>
                                    <p:anim to="" calcmode="lin" valueType="num">
                                      <p:cBhvr>
                                        <p:cTn id="34" dur="1500" fill="hold">
                                          <p:stCondLst>
                                            <p:cond delay="0"/>
                                          </p:stCondLst>
                                        </p:cTn>
                                        <p:tgtEl>
                                          <p:spTgt spid="120"/>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20"/>
                                        </p:tgtEl>
                                        <p:attrNameLst>
                                          <p:attrName>ppt_h</p:attrName>
                                        </p:attrNameLst>
                                      </p:cBhvr>
                                      <p:tavLst>
                                        <p:tav tm="0">
                                          <p:val>
                                            <p:fltVal val="0"/>
                                          </p:val>
                                        </p:tav>
                                        <p:tav tm="100000">
                                          <p:val>
                                            <p:strVal val="#ppt_h"/>
                                          </p:val>
                                        </p:tav>
                                      </p:tavLst>
                                    </p:anim>
                                    <p:animEffect filter="fade">
                                      <p:cBhvr>
                                        <p:cTn id="36" dur="1500">
                                          <p:stCondLst>
                                            <p:cond delay="0"/>
                                          </p:stCondLst>
                                        </p:cTn>
                                        <p:tgtEl>
                                          <p:spTgt spid="120"/>
                                        </p:tgtEl>
                                      </p:cBhvr>
                                    </p:animEffect>
                                  </p:childTnLst>
                                </p:cTn>
                              </p:par>
                              <p:par>
                                <p:cTn id="37" presetID="2" presetClass="entr" presetSubtype="8" decel="100000" fill="hold" grpId="0" nodeType="withEffect" nodePh="1">
                                  <p:stCondLst>
                                    <p:cond delay="250"/>
                                  </p:stCondLst>
                                  <p:endCondLst>
                                    <p:cond evt="begin" delay="0">
                                      <p:tn val="37"/>
                                    </p:cond>
                                  </p:endCondLst>
                                  <p:childTnLst>
                                    <p:set>
                                      <p:cBhvr>
                                        <p:cTn id="38" dur="1" fill="hold">
                                          <p:stCondLst>
                                            <p:cond delay="0"/>
                                          </p:stCondLst>
                                        </p:cTn>
                                        <p:tgtEl>
                                          <p:spTgt spid="121">
                                            <p:txEl>
                                              <p:charRg st="4294967295" end="4294967295"/>
                                            </p:txEl>
                                          </p:spTgt>
                                        </p:tgtEl>
                                        <p:attrNameLst>
                                          <p:attrName>style.visibility</p:attrName>
                                        </p:attrNameLst>
                                      </p:cBhvr>
                                      <p:to>
                                        <p:strVal val="visible"/>
                                      </p:to>
                                    </p:set>
                                    <p:anim calcmode="lin" valueType="num">
                                      <p:cBhvr additive="base">
                                        <p:cTn id="39" dur="1500" fill="hold"/>
                                        <p:tgtEl>
                                          <p:spTgt spid="12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0" dur="1500" fill="hold"/>
                                        <p:tgtEl>
                                          <p:spTgt spid="121">
                                            <p:txEl>
                                              <p:charRg st="4294967295" end="4294967295"/>
                                            </p:txEl>
                                          </p:spTgt>
                                        </p:tgtEl>
                                        <p:attrNameLst>
                                          <p:attrName>ppt_y</p:attrName>
                                        </p:attrNameLst>
                                      </p:cBhvr>
                                      <p:tavLst>
                                        <p:tav tm="0">
                                          <p:val>
                                            <p:strVal val="#ppt_y"/>
                                          </p:val>
                                        </p:tav>
                                        <p:tav tm="100000">
                                          <p:val>
                                            <p:strVal val="#ppt_y"/>
                                          </p:val>
                                        </p:tav>
                                      </p:tavLst>
                                    </p:anim>
                                    <p:set>
                                      <p:cBhvr>
                                        <p:cTn id="41" dur="1" fill="hold">
                                          <p:stCondLst>
                                            <p:cond delay="0"/>
                                          </p:stCondLst>
                                        </p:cTn>
                                        <p:tgtEl>
                                          <p:spTgt spid="121">
                                            <p:txEl>
                                              <p:charRg st="4294967295" end="4294967295"/>
                                            </p:txEl>
                                          </p:spTgt>
                                        </p:tgtEl>
                                        <p:attrNameLst>
                                          <p:attrName>style.visibility</p:attrName>
                                        </p:attrNameLst>
                                      </p:cBhvr>
                                      <p:to>
                                        <p:strVal val="visible"/>
                                      </p:to>
                                    </p:set>
                                    <p:anim to="" calcmode="lin" valueType="num">
                                      <p:cBhvr>
                                        <p:cTn id="42" dur="1500" fill="hold">
                                          <p:stCondLst>
                                            <p:cond delay="0"/>
                                          </p:stCondLst>
                                        </p:cTn>
                                        <p:tgtEl>
                                          <p:spTgt spid="121">
                                            <p:txEl>
                                              <p:charRg st="4294967295" end="4294967295"/>
                                            </p:txEl>
                                          </p:spTgt>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21">
                                            <p:txEl>
                                              <p:charRg st="4294967295" end="4294967295"/>
                                            </p:txEl>
                                          </p:spTgt>
                                        </p:tgtEl>
                                        <p:attrNameLst>
                                          <p:attrName>ppt_h</p:attrName>
                                        </p:attrNameLst>
                                      </p:cBhvr>
                                      <p:tavLst>
                                        <p:tav tm="0">
                                          <p:val>
                                            <p:fltVal val="0"/>
                                          </p:val>
                                        </p:tav>
                                        <p:tav tm="100000">
                                          <p:val>
                                            <p:strVal val="#ppt_h"/>
                                          </p:val>
                                        </p:tav>
                                      </p:tavLst>
                                    </p:anim>
                                    <p:animEffect filter="fade">
                                      <p:cBhvr>
                                        <p:cTn id="44" dur="1500">
                                          <p:stCondLst>
                                            <p:cond delay="0"/>
                                          </p:stCondLst>
                                        </p:cTn>
                                        <p:tgtEl>
                                          <p:spTgt spid="121">
                                            <p:txEl>
                                              <p:charRg st="4294967295" end="4294967295"/>
                                            </p:txEl>
                                          </p:spTgt>
                                        </p:tgtEl>
                                      </p:cBhvr>
                                    </p:animEffect>
                                  </p:childTnLst>
                                </p:cTn>
                              </p:par>
                              <p:par>
                                <p:cTn id="45" presetID="2" presetClass="entr" presetSubtype="8" decel="100000" fill="hold" grpId="0" nodeType="withEffect">
                                  <p:stCondLst>
                                    <p:cond delay="250"/>
                                  </p:stCondLst>
                                  <p:childTnLst>
                                    <p:set>
                                      <p:cBhvr>
                                        <p:cTn id="46" dur="1" fill="hold">
                                          <p:stCondLst>
                                            <p:cond delay="0"/>
                                          </p:stCondLst>
                                        </p:cTn>
                                        <p:tgtEl>
                                          <p:spTgt spid="122"/>
                                        </p:tgtEl>
                                        <p:attrNameLst>
                                          <p:attrName>style.visibility</p:attrName>
                                        </p:attrNameLst>
                                      </p:cBhvr>
                                      <p:to>
                                        <p:strVal val="visible"/>
                                      </p:to>
                                    </p:set>
                                    <p:anim calcmode="lin" valueType="num">
                                      <p:cBhvr additive="base">
                                        <p:cTn id="47" dur="1500" fill="hold"/>
                                        <p:tgtEl>
                                          <p:spTgt spid="122"/>
                                        </p:tgtEl>
                                        <p:attrNameLst>
                                          <p:attrName>ppt_x</p:attrName>
                                        </p:attrNameLst>
                                      </p:cBhvr>
                                      <p:tavLst>
                                        <p:tav tm="0">
                                          <p:val>
                                            <p:strVal val="0-#ppt_w/2"/>
                                          </p:val>
                                        </p:tav>
                                        <p:tav tm="100000">
                                          <p:val>
                                            <p:strVal val="#ppt_x"/>
                                          </p:val>
                                        </p:tav>
                                      </p:tavLst>
                                    </p:anim>
                                    <p:anim calcmode="lin" valueType="num">
                                      <p:cBhvr additive="base">
                                        <p:cTn id="48" dur="1500" fill="hold"/>
                                        <p:tgtEl>
                                          <p:spTgt spid="122"/>
                                        </p:tgtEl>
                                        <p:attrNameLst>
                                          <p:attrName>ppt_y</p:attrName>
                                        </p:attrNameLst>
                                      </p:cBhvr>
                                      <p:tavLst>
                                        <p:tav tm="0">
                                          <p:val>
                                            <p:strVal val="#ppt_y"/>
                                          </p:val>
                                        </p:tav>
                                        <p:tav tm="100000">
                                          <p:val>
                                            <p:strVal val="#ppt_y"/>
                                          </p:val>
                                        </p:tav>
                                      </p:tavLst>
                                    </p:anim>
                                    <p:set>
                                      <p:cBhvr>
                                        <p:cTn id="49" dur="1" fill="hold">
                                          <p:stCondLst>
                                            <p:cond delay="0"/>
                                          </p:stCondLst>
                                        </p:cTn>
                                        <p:tgtEl>
                                          <p:spTgt spid="122"/>
                                        </p:tgtEl>
                                        <p:attrNameLst>
                                          <p:attrName>style.visibility</p:attrName>
                                        </p:attrNameLst>
                                      </p:cBhvr>
                                      <p:to>
                                        <p:strVal val="visible"/>
                                      </p:to>
                                    </p:set>
                                    <p:anim to="" calcmode="lin" valueType="num">
                                      <p:cBhvr>
                                        <p:cTn id="50" dur="1500" fill="hold">
                                          <p:stCondLst>
                                            <p:cond delay="0"/>
                                          </p:stCondLst>
                                        </p:cTn>
                                        <p:tgtEl>
                                          <p:spTgt spid="122"/>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22"/>
                                        </p:tgtEl>
                                        <p:attrNameLst>
                                          <p:attrName>ppt_h</p:attrName>
                                        </p:attrNameLst>
                                      </p:cBhvr>
                                      <p:tavLst>
                                        <p:tav tm="0">
                                          <p:val>
                                            <p:fltVal val="0"/>
                                          </p:val>
                                        </p:tav>
                                        <p:tav tm="100000">
                                          <p:val>
                                            <p:strVal val="#ppt_h"/>
                                          </p:val>
                                        </p:tav>
                                      </p:tavLst>
                                    </p:anim>
                                    <p:animEffect filter="fade">
                                      <p:cBhvr>
                                        <p:cTn id="52" dur="1500">
                                          <p:stCondLst>
                                            <p:cond delay="0"/>
                                          </p:stCondLst>
                                        </p:cTn>
                                        <p:tgtEl>
                                          <p:spTgt spid="122"/>
                                        </p:tgtEl>
                                      </p:cBhvr>
                                    </p:animEffect>
                                  </p:childTnLst>
                                </p:cTn>
                              </p:par>
                              <p:par>
                                <p:cTn id="53" presetID="2" presetClass="entr" presetSubtype="8" decel="100000" fill="hold" nodeType="withEffect">
                                  <p:stCondLst>
                                    <p:cond delay="250"/>
                                  </p:stCondLst>
                                  <p:childTnLst>
                                    <p:set>
                                      <p:cBhvr>
                                        <p:cTn id="54" dur="1" fill="hold">
                                          <p:stCondLst>
                                            <p:cond delay="0"/>
                                          </p:stCondLst>
                                        </p:cTn>
                                        <p:tgtEl>
                                          <p:spTgt spid="123"/>
                                        </p:tgtEl>
                                        <p:attrNameLst>
                                          <p:attrName>style.visibility</p:attrName>
                                        </p:attrNameLst>
                                      </p:cBhvr>
                                      <p:to>
                                        <p:strVal val="visible"/>
                                      </p:to>
                                    </p:set>
                                    <p:anim calcmode="lin" valueType="num">
                                      <p:cBhvr additive="base">
                                        <p:cTn id="55" dur="1500" fill="hold"/>
                                        <p:tgtEl>
                                          <p:spTgt spid="123"/>
                                        </p:tgtEl>
                                        <p:attrNameLst>
                                          <p:attrName>ppt_x</p:attrName>
                                        </p:attrNameLst>
                                      </p:cBhvr>
                                      <p:tavLst>
                                        <p:tav tm="0">
                                          <p:val>
                                            <p:strVal val="0-#ppt_w/2"/>
                                          </p:val>
                                        </p:tav>
                                        <p:tav tm="100000">
                                          <p:val>
                                            <p:strVal val="#ppt_x"/>
                                          </p:val>
                                        </p:tav>
                                      </p:tavLst>
                                    </p:anim>
                                    <p:anim calcmode="lin" valueType="num">
                                      <p:cBhvr additive="base">
                                        <p:cTn id="56" dur="1500" fill="hold"/>
                                        <p:tgtEl>
                                          <p:spTgt spid="123"/>
                                        </p:tgtEl>
                                        <p:attrNameLst>
                                          <p:attrName>ppt_y</p:attrName>
                                        </p:attrNameLst>
                                      </p:cBhvr>
                                      <p:tavLst>
                                        <p:tav tm="0">
                                          <p:val>
                                            <p:strVal val="#ppt_y"/>
                                          </p:val>
                                        </p:tav>
                                        <p:tav tm="100000">
                                          <p:val>
                                            <p:strVal val="#ppt_y"/>
                                          </p:val>
                                        </p:tav>
                                      </p:tavLst>
                                    </p:anim>
                                    <p:set>
                                      <p:cBhvr>
                                        <p:cTn id="57" dur="1" fill="hold">
                                          <p:stCondLst>
                                            <p:cond delay="0"/>
                                          </p:stCondLst>
                                        </p:cTn>
                                        <p:tgtEl>
                                          <p:spTgt spid="123"/>
                                        </p:tgtEl>
                                        <p:attrNameLst>
                                          <p:attrName>style.visibility</p:attrName>
                                        </p:attrNameLst>
                                      </p:cBhvr>
                                      <p:to>
                                        <p:strVal val="visible"/>
                                      </p:to>
                                    </p:set>
                                    <p:anim to="" calcmode="lin" valueType="num">
                                      <p:cBhvr>
                                        <p:cTn id="58" dur="1500" fill="hold">
                                          <p:stCondLst>
                                            <p:cond delay="0"/>
                                          </p:stCondLst>
                                        </p:cTn>
                                        <p:tgtEl>
                                          <p:spTgt spid="123"/>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123"/>
                                        </p:tgtEl>
                                        <p:attrNameLst>
                                          <p:attrName>ppt_h</p:attrName>
                                        </p:attrNameLst>
                                      </p:cBhvr>
                                      <p:tavLst>
                                        <p:tav tm="0">
                                          <p:val>
                                            <p:fltVal val="0"/>
                                          </p:val>
                                        </p:tav>
                                        <p:tav tm="100000">
                                          <p:val>
                                            <p:strVal val="#ppt_h"/>
                                          </p:val>
                                        </p:tav>
                                      </p:tavLst>
                                    </p:anim>
                                    <p:animEffect filter="fade">
                                      <p:cBhvr>
                                        <p:cTn id="60" dur="1500">
                                          <p:stCondLst>
                                            <p:cond delay="0"/>
                                          </p:stCondLst>
                                        </p:cTn>
                                        <p:tgtEl>
                                          <p:spTgt spid="123"/>
                                        </p:tgtEl>
                                      </p:cBhvr>
                                    </p:animEffect>
                                  </p:childTnLst>
                                </p:cTn>
                              </p:par>
                              <p:par>
                                <p:cTn id="61" presetID="22" presetClass="entr" presetSubtype="8" fill="hold" grpId="0" nodeType="withEffect" nodePh="1">
                                  <p:stCondLst>
                                    <p:cond delay="250"/>
                                  </p:stCondLst>
                                  <p:endCondLst>
                                    <p:cond evt="begin" delay="0">
                                      <p:tn val="61"/>
                                    </p:cond>
                                  </p:endCondLst>
                                  <p:childTnLst>
                                    <p:set>
                                      <p:cBhvr>
                                        <p:cTn id="62" dur="1" fill="hold">
                                          <p:stCondLst>
                                            <p:cond delay="0"/>
                                          </p:stCondLst>
                                        </p:cTn>
                                        <p:tgtEl>
                                          <p:spTgt spid="93">
                                            <p:txEl>
                                              <p:charRg st="4294967295" end="4294967295"/>
                                            </p:txEl>
                                          </p:spTgt>
                                        </p:tgtEl>
                                        <p:attrNameLst>
                                          <p:attrName>style.visibility</p:attrName>
                                        </p:attrNameLst>
                                      </p:cBhvr>
                                      <p:to>
                                        <p:strVal val="visible"/>
                                      </p:to>
                                    </p:set>
                                    <p:animEffect transition="in" filter="wipe(left)">
                                      <p:cBhvr>
                                        <p:cTn id="63" dur="1000"/>
                                        <p:tgtEl>
                                          <p:spTgt spid="93">
                                            <p:txEl>
                                              <p:charRg st="4294967295" end="429496729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barn(inVertical)">
                                      <p:cBhvr>
                                        <p:cTn id="68" dur="500"/>
                                        <p:tgtEl>
                                          <p:spTgt spid="94"/>
                                        </p:tgtEl>
                                      </p:cBhvr>
                                    </p:animEffect>
                                  </p:childTnLst>
                                </p:cTn>
                              </p:par>
                              <p:par>
                                <p:cTn id="69" presetID="22" presetClass="entr" presetSubtype="8" fill="hold" nodeType="withEffect">
                                  <p:stCondLst>
                                    <p:cond delay="250"/>
                                  </p:stCondLst>
                                  <p:childTnLst>
                                    <p:set>
                                      <p:cBhvr>
                                        <p:cTn id="70" dur="1" fill="hold">
                                          <p:stCondLst>
                                            <p:cond delay="0"/>
                                          </p:stCondLst>
                                        </p:cTn>
                                        <p:tgtEl>
                                          <p:spTgt spid="95"/>
                                        </p:tgtEl>
                                        <p:attrNameLst>
                                          <p:attrName>style.visibility</p:attrName>
                                        </p:attrNameLst>
                                      </p:cBhvr>
                                      <p:to>
                                        <p:strVal val="visible"/>
                                      </p:to>
                                    </p:set>
                                    <p:animEffect transition="in" filter="wipe(left)">
                                      <p:cBhvr>
                                        <p:cTn id="71" dur="1000"/>
                                        <p:tgtEl>
                                          <p:spTgt spid="95"/>
                                        </p:tgtEl>
                                      </p:cBhvr>
                                    </p:animEffect>
                                  </p:childTnLst>
                                </p:cTn>
                              </p:par>
                              <p:par>
                                <p:cTn id="72" presetID="22" presetClass="entr" presetSubtype="8" fill="hold" nodeType="withEffect">
                                  <p:stCondLst>
                                    <p:cond delay="250"/>
                                  </p:stCondLst>
                                  <p:childTnLst>
                                    <p:set>
                                      <p:cBhvr>
                                        <p:cTn id="73" dur="1" fill="hold">
                                          <p:stCondLst>
                                            <p:cond delay="0"/>
                                          </p:stCondLst>
                                        </p:cTn>
                                        <p:tgtEl>
                                          <p:spTgt spid="98"/>
                                        </p:tgtEl>
                                        <p:attrNameLst>
                                          <p:attrName>style.visibility</p:attrName>
                                        </p:attrNameLst>
                                      </p:cBhvr>
                                      <p:to>
                                        <p:strVal val="visible"/>
                                      </p:to>
                                    </p:set>
                                    <p:animEffect transition="in" filter="wipe(left)">
                                      <p:cBhvr>
                                        <p:cTn id="74" dur="1000"/>
                                        <p:tgtEl>
                                          <p:spTgt spid="98"/>
                                        </p:tgtEl>
                                      </p:cBhvr>
                                    </p:animEffect>
                                  </p:childTnLst>
                                </p:cTn>
                              </p:par>
                              <p:par>
                                <p:cTn id="75" presetID="22" presetClass="entr" presetSubtype="8" fill="hold" nodeType="withEffect">
                                  <p:stCondLst>
                                    <p:cond delay="250"/>
                                  </p:stCondLst>
                                  <p:childTnLst>
                                    <p:set>
                                      <p:cBhvr>
                                        <p:cTn id="76" dur="1" fill="hold">
                                          <p:stCondLst>
                                            <p:cond delay="0"/>
                                          </p:stCondLst>
                                        </p:cTn>
                                        <p:tgtEl>
                                          <p:spTgt spid="2"/>
                                        </p:tgtEl>
                                        <p:attrNameLst>
                                          <p:attrName>style.visibility</p:attrName>
                                        </p:attrNameLst>
                                      </p:cBhvr>
                                      <p:to>
                                        <p:strVal val="visible"/>
                                      </p:to>
                                    </p:set>
                                    <p:animEffect transition="in" filter="wipe(left)">
                                      <p:cBhvr>
                                        <p:cTn id="7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utoUpdateAnimBg="0"/>
      <p:bldP spid="94" grpId="0" animBg="1"/>
      <p:bldP spid="117" grpId="0" autoUpdateAnimBg="0"/>
      <p:bldP spid="118" grpId="0" autoUpdateAnimBg="0"/>
      <p:bldP spid="119" grpId="0" autoUpdateAnimBg="0"/>
      <p:bldP spid="120" grpId="0" autoUpdateAnimBg="0"/>
      <p:bldP spid="121" grpId="0" autoUpdateAnimBg="0"/>
      <p:bldP spid="12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17"/>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17"/>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17"/>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cxnSp>
        <p:nvCxnSpPr>
          <p:cNvPr id="64" name="PA_库_直接连接符 63"/>
          <p:cNvCxnSpPr/>
          <p:nvPr>
            <p:custDataLst>
              <p:tags r:id="rId1"/>
            </p:custDataLst>
          </p:nvPr>
        </p:nvCxnSpPr>
        <p:spPr>
          <a:xfrm>
            <a:off x="3110970" y="2120900"/>
            <a:ext cx="3528000" cy="0"/>
          </a:xfrm>
          <a:prstGeom prst="line">
            <a:avLst/>
          </a:prstGeom>
          <a:ln w="38100" cap="rnd">
            <a:solidFill>
              <a:srgbClr val="697DA9"/>
            </a:solidFill>
            <a:round/>
          </a:ln>
        </p:spPr>
        <p:style>
          <a:lnRef idx="1">
            <a:schemeClr val="accent1"/>
          </a:lnRef>
          <a:fillRef idx="0">
            <a:schemeClr val="accent1"/>
          </a:fillRef>
          <a:effectRef idx="0">
            <a:schemeClr val="accent1"/>
          </a:effectRef>
          <a:fontRef idx="minor">
            <a:schemeClr val="tx1"/>
          </a:fontRef>
        </p:style>
      </p:cxnSp>
      <p:cxnSp>
        <p:nvCxnSpPr>
          <p:cNvPr id="65" name="PA_库_直接连接符 64"/>
          <p:cNvCxnSpPr/>
          <p:nvPr>
            <p:custDataLst>
              <p:tags r:id="rId2"/>
            </p:custDataLst>
          </p:nvPr>
        </p:nvCxnSpPr>
        <p:spPr>
          <a:xfrm>
            <a:off x="3110970" y="3589595"/>
            <a:ext cx="3528000" cy="0"/>
          </a:xfrm>
          <a:prstGeom prst="line">
            <a:avLst/>
          </a:prstGeom>
          <a:ln w="38100" cap="rnd">
            <a:solidFill>
              <a:srgbClr val="697DA9"/>
            </a:solidFill>
            <a:round/>
          </a:ln>
        </p:spPr>
        <p:style>
          <a:lnRef idx="1">
            <a:schemeClr val="accent1"/>
          </a:lnRef>
          <a:fillRef idx="0">
            <a:schemeClr val="accent1"/>
          </a:fillRef>
          <a:effectRef idx="0">
            <a:schemeClr val="accent1"/>
          </a:effectRef>
          <a:fontRef idx="minor">
            <a:schemeClr val="tx1"/>
          </a:fontRef>
        </p:style>
      </p:cxnSp>
      <p:cxnSp>
        <p:nvCxnSpPr>
          <p:cNvPr id="66" name="PA_库_直接连接符 65"/>
          <p:cNvCxnSpPr/>
          <p:nvPr>
            <p:custDataLst>
              <p:tags r:id="rId3"/>
            </p:custDataLst>
          </p:nvPr>
        </p:nvCxnSpPr>
        <p:spPr>
          <a:xfrm>
            <a:off x="3110970" y="5058290"/>
            <a:ext cx="3528000" cy="0"/>
          </a:xfrm>
          <a:prstGeom prst="line">
            <a:avLst/>
          </a:prstGeom>
          <a:ln w="38100" cap="rnd">
            <a:solidFill>
              <a:srgbClr val="697DA9"/>
            </a:solidFill>
            <a:round/>
          </a:ln>
        </p:spPr>
        <p:style>
          <a:lnRef idx="1">
            <a:schemeClr val="accent1"/>
          </a:lnRef>
          <a:fillRef idx="0">
            <a:schemeClr val="accent1"/>
          </a:fillRef>
          <a:effectRef idx="0">
            <a:schemeClr val="accent1"/>
          </a:effectRef>
          <a:fontRef idx="minor">
            <a:schemeClr val="tx1"/>
          </a:fontRef>
        </p:style>
      </p:cxnSp>
      <p:sp>
        <p:nvSpPr>
          <p:cNvPr id="67" name="PA_库_文本框 104"/>
          <p:cNvSpPr txBox="1"/>
          <p:nvPr>
            <p:custDataLst>
              <p:tags r:id="rId4"/>
            </p:custDataLst>
          </p:nvPr>
        </p:nvSpPr>
        <p:spPr>
          <a:xfrm>
            <a:off x="3068224" y="1594756"/>
            <a:ext cx="1273105"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697DA9"/>
                </a:solidFill>
                <a:latin typeface="方正静蕾简体" panose="02000000000000000000" pitchFamily="2" charset="-122"/>
                <a:ea typeface="方正静蕾简体" panose="02000000000000000000" pitchFamily="2" charset="-122"/>
              </a:rPr>
              <a:t>小标题</a:t>
            </a:r>
          </a:p>
        </p:txBody>
      </p:sp>
      <p:sp>
        <p:nvSpPr>
          <p:cNvPr id="68" name="PA_库_文本框 105"/>
          <p:cNvSpPr txBox="1"/>
          <p:nvPr>
            <p:custDataLst>
              <p:tags r:id="rId5"/>
            </p:custDataLst>
          </p:nvPr>
        </p:nvSpPr>
        <p:spPr>
          <a:xfrm>
            <a:off x="3068224" y="3079649"/>
            <a:ext cx="1273105"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697DA9"/>
                </a:solidFill>
                <a:latin typeface="方正静蕾简体" panose="02000000000000000000" pitchFamily="2" charset="-122"/>
                <a:ea typeface="方正静蕾简体" panose="02000000000000000000" pitchFamily="2" charset="-122"/>
              </a:rPr>
              <a:t>小标题</a:t>
            </a:r>
          </a:p>
        </p:txBody>
      </p:sp>
      <p:sp>
        <p:nvSpPr>
          <p:cNvPr id="69" name="PA_库_文本框 106"/>
          <p:cNvSpPr txBox="1"/>
          <p:nvPr>
            <p:custDataLst>
              <p:tags r:id="rId6"/>
            </p:custDataLst>
          </p:nvPr>
        </p:nvSpPr>
        <p:spPr>
          <a:xfrm>
            <a:off x="3068224" y="4556610"/>
            <a:ext cx="1273105"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697DA9"/>
                </a:solidFill>
                <a:latin typeface="方正静蕾简体" panose="02000000000000000000" pitchFamily="2" charset="-122"/>
                <a:ea typeface="方正静蕾简体" panose="02000000000000000000" pitchFamily="2" charset="-122"/>
              </a:rPr>
              <a:t>小标题</a:t>
            </a:r>
          </a:p>
        </p:txBody>
      </p:sp>
      <p:sp>
        <p:nvSpPr>
          <p:cNvPr id="71" name="PA_库_文本框 108"/>
          <p:cNvSpPr txBox="1"/>
          <p:nvPr>
            <p:custDataLst>
              <p:tags r:id="rId7"/>
            </p:custDataLst>
          </p:nvPr>
        </p:nvSpPr>
        <p:spPr>
          <a:xfrm>
            <a:off x="3189287" y="2301359"/>
            <a:ext cx="7801389"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2">
                    <a:lumMod val="7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p>
        </p:txBody>
      </p:sp>
      <p:sp>
        <p:nvSpPr>
          <p:cNvPr id="73" name="PA_库_文本框 107"/>
          <p:cNvSpPr txBox="1"/>
          <p:nvPr>
            <p:custDataLst>
              <p:tags r:id="rId8"/>
            </p:custDataLst>
          </p:nvPr>
        </p:nvSpPr>
        <p:spPr>
          <a:xfrm>
            <a:off x="4925838" y="2244134"/>
            <a:ext cx="184731" cy="30777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77" name="PA_库_椭圆 31"/>
          <p:cNvSpPr/>
          <p:nvPr>
            <p:custDataLst>
              <p:tags r:id="rId9"/>
            </p:custDataLst>
          </p:nvPr>
        </p:nvSpPr>
        <p:spPr>
          <a:xfrm>
            <a:off x="2672611" y="1691674"/>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2">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PA_库_椭圆 31"/>
          <p:cNvSpPr/>
          <p:nvPr>
            <p:custDataLst>
              <p:tags r:id="rId10"/>
            </p:custDataLst>
          </p:nvPr>
        </p:nvSpPr>
        <p:spPr>
          <a:xfrm>
            <a:off x="2652823" y="3257788"/>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1">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PA_库_椭圆 31"/>
          <p:cNvSpPr/>
          <p:nvPr>
            <p:custDataLst>
              <p:tags r:id="rId11"/>
            </p:custDataLst>
          </p:nvPr>
        </p:nvSpPr>
        <p:spPr>
          <a:xfrm>
            <a:off x="2672611" y="4683228"/>
            <a:ext cx="308922" cy="2056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 name="connsiteX0-441" fmla="*/ 149784 w 683201"/>
              <a:gd name="connsiteY0-442" fmla="*/ 54534 h 624822"/>
              <a:gd name="connsiteX1-443" fmla="*/ 432418 w 683201"/>
              <a:gd name="connsiteY1-444" fmla="*/ 4658 h 624822"/>
              <a:gd name="connsiteX2-445" fmla="*/ 681376 w 683201"/>
              <a:gd name="connsiteY2-446" fmla="*/ 326936 h 624822"/>
              <a:gd name="connsiteX3-447" fmla="*/ 359350 w 683201"/>
              <a:gd name="connsiteY3-448" fmla="*/ 624798 h 624822"/>
              <a:gd name="connsiteX4-449" fmla="*/ 0 w 683201"/>
              <a:gd name="connsiteY4-450" fmla="*/ 389140 h 624822"/>
              <a:gd name="connsiteX0-451" fmla="*/ 154965 w 688382"/>
              <a:gd name="connsiteY0-452" fmla="*/ 54534 h 625739"/>
              <a:gd name="connsiteX1-453" fmla="*/ 437599 w 688382"/>
              <a:gd name="connsiteY1-454" fmla="*/ 4658 h 625739"/>
              <a:gd name="connsiteX2-455" fmla="*/ 686557 w 688382"/>
              <a:gd name="connsiteY2-456" fmla="*/ 326936 h 625739"/>
              <a:gd name="connsiteX3-457" fmla="*/ 364531 w 688382"/>
              <a:gd name="connsiteY3-458" fmla="*/ 624798 h 625739"/>
              <a:gd name="connsiteX4-459" fmla="*/ 0 w 688382"/>
              <a:gd name="connsiteY4-460" fmla="*/ 244060 h 625739"/>
              <a:gd name="connsiteX0-461" fmla="*/ 160640 w 694057"/>
              <a:gd name="connsiteY0-462" fmla="*/ 54534 h 625741"/>
              <a:gd name="connsiteX1-463" fmla="*/ 443274 w 694057"/>
              <a:gd name="connsiteY1-464" fmla="*/ 4658 h 625741"/>
              <a:gd name="connsiteX2-465" fmla="*/ 692232 w 694057"/>
              <a:gd name="connsiteY2-466" fmla="*/ 326936 h 625741"/>
              <a:gd name="connsiteX3-467" fmla="*/ 370206 w 694057"/>
              <a:gd name="connsiteY3-468" fmla="*/ 624798 h 625741"/>
              <a:gd name="connsiteX4-469" fmla="*/ 5675 w 694057"/>
              <a:gd name="connsiteY4-470" fmla="*/ 244060 h 625741"/>
              <a:gd name="connsiteX0-471" fmla="*/ 155200 w 688617"/>
              <a:gd name="connsiteY0-472" fmla="*/ 54534 h 625739"/>
              <a:gd name="connsiteX1-473" fmla="*/ 437834 w 688617"/>
              <a:gd name="connsiteY1-474" fmla="*/ 4658 h 625739"/>
              <a:gd name="connsiteX2-475" fmla="*/ 686792 w 688617"/>
              <a:gd name="connsiteY2-476" fmla="*/ 326936 h 625739"/>
              <a:gd name="connsiteX3-477" fmla="*/ 364766 w 688617"/>
              <a:gd name="connsiteY3-478" fmla="*/ 624798 h 625739"/>
              <a:gd name="connsiteX4-479" fmla="*/ 235 w 688617"/>
              <a:gd name="connsiteY4-480" fmla="*/ 244060 h 625739"/>
              <a:gd name="connsiteX0-481" fmla="*/ 384691 w 945385"/>
              <a:gd name="connsiteY0-482" fmla="*/ 54534 h 625452"/>
              <a:gd name="connsiteX1-483" fmla="*/ 667325 w 945385"/>
              <a:gd name="connsiteY1-484" fmla="*/ 4658 h 625452"/>
              <a:gd name="connsiteX2-485" fmla="*/ 916283 w 945385"/>
              <a:gd name="connsiteY2-486" fmla="*/ 326936 h 625452"/>
              <a:gd name="connsiteX3-487" fmla="*/ 25336 w 945385"/>
              <a:gd name="connsiteY3-488" fmla="*/ 624798 h 625452"/>
              <a:gd name="connsiteX4-489" fmla="*/ 229726 w 945385"/>
              <a:gd name="connsiteY4-490" fmla="*/ 244060 h 625452"/>
              <a:gd name="connsiteX0-491" fmla="*/ 394228 w 1109551"/>
              <a:gd name="connsiteY0-492" fmla="*/ 86330 h 698744"/>
              <a:gd name="connsiteX1-493" fmla="*/ 676862 w 1109551"/>
              <a:gd name="connsiteY1-494" fmla="*/ 36454 h 698744"/>
              <a:gd name="connsiteX2-495" fmla="*/ 1091756 w 1109551"/>
              <a:gd name="connsiteY2-496" fmla="*/ 619489 h 698744"/>
              <a:gd name="connsiteX3-497" fmla="*/ 34873 w 1109551"/>
              <a:gd name="connsiteY3-498" fmla="*/ 656594 h 698744"/>
              <a:gd name="connsiteX4-499" fmla="*/ 239263 w 1109551"/>
              <a:gd name="connsiteY4-500" fmla="*/ 275856 h 698744"/>
              <a:gd name="connsiteX0-501" fmla="*/ 676862 w 1109551"/>
              <a:gd name="connsiteY0-502" fmla="*/ 0 h 662290"/>
              <a:gd name="connsiteX1-503" fmla="*/ 1091756 w 1109551"/>
              <a:gd name="connsiteY1-504" fmla="*/ 583035 h 662290"/>
              <a:gd name="connsiteX2-505" fmla="*/ 34873 w 1109551"/>
              <a:gd name="connsiteY2-506" fmla="*/ 620140 h 662290"/>
              <a:gd name="connsiteX3-507" fmla="*/ 239263 w 1109551"/>
              <a:gd name="connsiteY3-508" fmla="*/ 239402 h 662290"/>
              <a:gd name="connsiteX0-509" fmla="*/ 582041 w 1103110"/>
              <a:gd name="connsiteY0-510" fmla="*/ 0 h 699884"/>
              <a:gd name="connsiteX1-511" fmla="*/ 1091756 w 1103110"/>
              <a:gd name="connsiteY1-512" fmla="*/ 618594 h 699884"/>
              <a:gd name="connsiteX2-513" fmla="*/ 34873 w 1103110"/>
              <a:gd name="connsiteY2-514" fmla="*/ 655699 h 699884"/>
              <a:gd name="connsiteX3-515" fmla="*/ 239263 w 1103110"/>
              <a:gd name="connsiteY3-516" fmla="*/ 274961 h 699884"/>
              <a:gd name="connsiteX0-517" fmla="*/ 549046 w 1064729"/>
              <a:gd name="connsiteY0-518" fmla="*/ 0 h 734197"/>
              <a:gd name="connsiteX1-519" fmla="*/ 1058761 w 1064729"/>
              <a:gd name="connsiteY1-520" fmla="*/ 618594 h 734197"/>
              <a:gd name="connsiteX2-521" fmla="*/ 170006 w 1064729"/>
              <a:gd name="connsiteY2-522" fmla="*/ 732435 h 734197"/>
              <a:gd name="connsiteX3-523" fmla="*/ 1878 w 1064729"/>
              <a:gd name="connsiteY3-524" fmla="*/ 655699 h 734197"/>
              <a:gd name="connsiteX4-525" fmla="*/ 206268 w 1064729"/>
              <a:gd name="connsiteY4-526" fmla="*/ 274961 h 734197"/>
              <a:gd name="connsiteX0-527" fmla="*/ 549046 w 1064729"/>
              <a:gd name="connsiteY0-528" fmla="*/ 0 h 734197"/>
              <a:gd name="connsiteX1-529" fmla="*/ 1058761 w 1064729"/>
              <a:gd name="connsiteY1-530" fmla="*/ 618594 h 734197"/>
              <a:gd name="connsiteX2-531" fmla="*/ 170006 w 1064729"/>
              <a:gd name="connsiteY2-532" fmla="*/ 732435 h 734197"/>
              <a:gd name="connsiteX3-533" fmla="*/ 1878 w 1064729"/>
              <a:gd name="connsiteY3-534" fmla="*/ 655699 h 734197"/>
              <a:gd name="connsiteX4-535" fmla="*/ 206268 w 1064729"/>
              <a:gd name="connsiteY4-536" fmla="*/ 274961 h 734197"/>
              <a:gd name="connsiteX0-537" fmla="*/ 559093 w 1074776"/>
              <a:gd name="connsiteY0-538" fmla="*/ 0 h 735180"/>
              <a:gd name="connsiteX1-539" fmla="*/ 1068808 w 1074776"/>
              <a:gd name="connsiteY1-540" fmla="*/ 618594 h 735180"/>
              <a:gd name="connsiteX2-541" fmla="*/ 180053 w 1074776"/>
              <a:gd name="connsiteY2-542" fmla="*/ 732435 h 735180"/>
              <a:gd name="connsiteX3-543" fmla="*/ 11925 w 1074776"/>
              <a:gd name="connsiteY3-544" fmla="*/ 655699 h 735180"/>
              <a:gd name="connsiteX4-545" fmla="*/ 370399 w 1074776"/>
              <a:gd name="connsiteY4-546" fmla="*/ 215700 h 735180"/>
              <a:gd name="connsiteX0-547" fmla="*/ 547167 w 1068237"/>
              <a:gd name="connsiteY0-548" fmla="*/ 0 h 703859"/>
              <a:gd name="connsiteX1-549" fmla="*/ 1056882 w 1068237"/>
              <a:gd name="connsiteY1-550" fmla="*/ 618594 h 703859"/>
              <a:gd name="connsiteX2-551" fmla="*/ -1 w 1068237"/>
              <a:gd name="connsiteY2-552" fmla="*/ 655699 h 703859"/>
              <a:gd name="connsiteX3-553" fmla="*/ 358473 w 1068237"/>
              <a:gd name="connsiteY3-554" fmla="*/ 215700 h 703859"/>
              <a:gd name="connsiteX0-555" fmla="*/ 547167 w 1068234"/>
              <a:gd name="connsiteY0-556" fmla="*/ 0 h 703859"/>
              <a:gd name="connsiteX1-557" fmla="*/ 1056882 w 1068234"/>
              <a:gd name="connsiteY1-558" fmla="*/ 618594 h 703859"/>
              <a:gd name="connsiteX2-559" fmla="*/ -1 w 1068234"/>
              <a:gd name="connsiteY2-560" fmla="*/ 655699 h 703859"/>
              <a:gd name="connsiteX3-561" fmla="*/ 358473 w 1068234"/>
              <a:gd name="connsiteY3-562" fmla="*/ 215700 h 703859"/>
              <a:gd name="connsiteX0-563" fmla="*/ 547167 w 1068234"/>
              <a:gd name="connsiteY0-564" fmla="*/ 0 h 703859"/>
              <a:gd name="connsiteX1-565" fmla="*/ 1056882 w 1068234"/>
              <a:gd name="connsiteY1-566" fmla="*/ 618594 h 703859"/>
              <a:gd name="connsiteX2-567" fmla="*/ -1 w 1068234"/>
              <a:gd name="connsiteY2-568" fmla="*/ 655699 h 703859"/>
              <a:gd name="connsiteX3-569" fmla="*/ 358473 w 1068234"/>
              <a:gd name="connsiteY3-570" fmla="*/ 215700 h 703859"/>
              <a:gd name="connsiteX0-571" fmla="*/ 547908 w 1068975"/>
              <a:gd name="connsiteY0-572" fmla="*/ 0 h 711671"/>
              <a:gd name="connsiteX1-573" fmla="*/ 1057623 w 1068975"/>
              <a:gd name="connsiteY1-574" fmla="*/ 618594 h 711671"/>
              <a:gd name="connsiteX2-575" fmla="*/ 740 w 1068975"/>
              <a:gd name="connsiteY2-576" fmla="*/ 655699 h 711671"/>
              <a:gd name="connsiteX3-577" fmla="*/ 359214 w 1068975"/>
              <a:gd name="connsiteY3-578" fmla="*/ 215700 h 711671"/>
            </a:gdLst>
            <a:ahLst/>
            <a:cxnLst>
              <a:cxn ang="0">
                <a:pos x="connsiteX0-1" y="connsiteY0-2"/>
              </a:cxn>
              <a:cxn ang="0">
                <a:pos x="connsiteX1-3" y="connsiteY1-4"/>
              </a:cxn>
              <a:cxn ang="0">
                <a:pos x="connsiteX2-5" y="connsiteY2-6"/>
              </a:cxn>
              <a:cxn ang="0">
                <a:pos x="connsiteX3-7" y="connsiteY3-8"/>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6">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82" name="任意多边形 81"/>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83" name="任意多边形 82"/>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84" name="PA_库_文本框 108"/>
          <p:cNvSpPr txBox="1"/>
          <p:nvPr>
            <p:custDataLst>
              <p:tags r:id="rId12"/>
            </p:custDataLst>
          </p:nvPr>
        </p:nvSpPr>
        <p:spPr>
          <a:xfrm>
            <a:off x="3220624" y="3886216"/>
            <a:ext cx="7801389"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2">
                    <a:lumMod val="7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p>
        </p:txBody>
      </p:sp>
      <p:sp>
        <p:nvSpPr>
          <p:cNvPr id="85" name="PA_库_文本框 108"/>
          <p:cNvSpPr txBox="1"/>
          <p:nvPr>
            <p:custDataLst>
              <p:tags r:id="rId13"/>
            </p:custDataLst>
          </p:nvPr>
        </p:nvSpPr>
        <p:spPr>
          <a:xfrm>
            <a:off x="3196071" y="5227973"/>
            <a:ext cx="6765587"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2">
                    <a:lumMod val="7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par>
                                <p:cTn id="8" presetID="22" presetClass="entr" presetSubtype="8" fill="hold" nodeType="withEffect">
                                  <p:stCondLst>
                                    <p:cond delay="250"/>
                                  </p:stCondLst>
                                  <p:childTnLst>
                                    <p:set>
                                      <p:cBhvr>
                                        <p:cTn id="9" dur="1" fill="hold">
                                          <p:stCondLst>
                                            <p:cond delay="0"/>
                                          </p:stCondLst>
                                        </p:cTn>
                                        <p:tgtEl>
                                          <p:spTgt spid="65"/>
                                        </p:tgtEl>
                                        <p:attrNameLst>
                                          <p:attrName>style.visibility</p:attrName>
                                        </p:attrNameLst>
                                      </p:cBhvr>
                                      <p:to>
                                        <p:strVal val="visible"/>
                                      </p:to>
                                    </p:set>
                                    <p:animEffect transition="in" filter="wipe(left)">
                                      <p:cBhvr>
                                        <p:cTn id="10" dur="1000"/>
                                        <p:tgtEl>
                                          <p:spTgt spid="65"/>
                                        </p:tgtEl>
                                      </p:cBhvr>
                                    </p:animEffect>
                                  </p:childTnLst>
                                </p:cTn>
                              </p:par>
                              <p:par>
                                <p:cTn id="11" presetID="22" presetClass="entr" presetSubtype="8" fill="hold" nodeType="withEffect">
                                  <p:stCondLst>
                                    <p:cond delay="250"/>
                                  </p:stCondLst>
                                  <p:childTnLst>
                                    <p:set>
                                      <p:cBhvr>
                                        <p:cTn id="12" dur="1" fill="hold">
                                          <p:stCondLst>
                                            <p:cond delay="0"/>
                                          </p:stCondLst>
                                        </p:cTn>
                                        <p:tgtEl>
                                          <p:spTgt spid="66"/>
                                        </p:tgtEl>
                                        <p:attrNameLst>
                                          <p:attrName>style.visibility</p:attrName>
                                        </p:attrNameLst>
                                      </p:cBhvr>
                                      <p:to>
                                        <p:strVal val="visible"/>
                                      </p:to>
                                    </p:set>
                                    <p:animEffect transition="in" filter="wipe(left)">
                                      <p:cBhvr>
                                        <p:cTn id="13" dur="1000"/>
                                        <p:tgtEl>
                                          <p:spTgt spid="66"/>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1000"/>
                                        <p:tgtEl>
                                          <p:spTgt spid="67"/>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1000"/>
                                        <p:tgtEl>
                                          <p:spTgt spid="6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1000"/>
                                        <p:tgtEl>
                                          <p:spTgt spid="69"/>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1000"/>
                                        <p:tgtEl>
                                          <p:spTgt spid="71"/>
                                        </p:tgtEl>
                                      </p:cBhvr>
                                    </p:animEffect>
                                  </p:childTnLst>
                                </p:cTn>
                              </p:par>
                              <p:par>
                                <p:cTn id="26" presetID="22" presetClass="entr" presetSubtype="8" fill="hold" grpId="0" nodeType="withEffect" nodePh="1">
                                  <p:stCondLst>
                                    <p:cond delay="250"/>
                                  </p:stCondLst>
                                  <p:endCondLst>
                                    <p:cond evt="begin" delay="0">
                                      <p:tn val="26"/>
                                    </p:cond>
                                  </p:end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1000"/>
                                        <p:tgtEl>
                                          <p:spTgt spid="73"/>
                                        </p:tgtEl>
                                      </p:cBhvr>
                                    </p:animEffect>
                                  </p:childTnLst>
                                </p:cTn>
                              </p:par>
                              <p:par>
                                <p:cTn id="29" presetID="22" presetClass="entr" presetSubtype="8" fill="hold" grpId="0" nodeType="withEffect" nodePh="1">
                                  <p:stCondLst>
                                    <p:cond delay="250"/>
                                  </p:stCondLst>
                                  <p:endCondLst>
                                    <p:cond evt="begin" delay="0">
                                      <p:tn val="29"/>
                                    </p:cond>
                                  </p:endCondLst>
                                  <p:childTnLst>
                                    <p:set>
                                      <p:cBhvr>
                                        <p:cTn id="30" dur="1" fill="hold">
                                          <p:stCondLst>
                                            <p:cond delay="0"/>
                                          </p:stCondLst>
                                        </p:cTn>
                                        <p:tgtEl>
                                          <p:spTgt spid="77">
                                            <p:txEl>
                                              <p:charRg st="4294967295" end="4294967295"/>
                                            </p:txEl>
                                          </p:spTgt>
                                        </p:tgtEl>
                                        <p:attrNameLst>
                                          <p:attrName>style.visibility</p:attrName>
                                        </p:attrNameLst>
                                      </p:cBhvr>
                                      <p:to>
                                        <p:strVal val="visible"/>
                                      </p:to>
                                    </p:set>
                                    <p:animEffect transition="in" filter="wipe(left)">
                                      <p:cBhvr>
                                        <p:cTn id="31" dur="1000"/>
                                        <p:tgtEl>
                                          <p:spTgt spid="77">
                                            <p:txEl>
                                              <p:charRg st="4294967295" end="4294967295"/>
                                            </p:txEl>
                                          </p:spTgt>
                                        </p:tgtEl>
                                      </p:cBhvr>
                                    </p:animEffect>
                                  </p:childTnLst>
                                </p:cTn>
                              </p:par>
                              <p:par>
                                <p:cTn id="32" presetID="22" presetClass="entr" presetSubtype="8" fill="hold" grpId="0" nodeType="withEffect" nodePh="1">
                                  <p:stCondLst>
                                    <p:cond delay="250"/>
                                  </p:stCondLst>
                                  <p:endCondLst>
                                    <p:cond evt="begin" delay="0">
                                      <p:tn val="32"/>
                                    </p:cond>
                                  </p:endCondLst>
                                  <p:childTnLst>
                                    <p:set>
                                      <p:cBhvr>
                                        <p:cTn id="33" dur="1" fill="hold">
                                          <p:stCondLst>
                                            <p:cond delay="0"/>
                                          </p:stCondLst>
                                        </p:cTn>
                                        <p:tgtEl>
                                          <p:spTgt spid="78">
                                            <p:txEl>
                                              <p:charRg st="4294967295" end="4294967295"/>
                                            </p:txEl>
                                          </p:spTgt>
                                        </p:tgtEl>
                                        <p:attrNameLst>
                                          <p:attrName>style.visibility</p:attrName>
                                        </p:attrNameLst>
                                      </p:cBhvr>
                                      <p:to>
                                        <p:strVal val="visible"/>
                                      </p:to>
                                    </p:set>
                                    <p:animEffect transition="in" filter="wipe(left)">
                                      <p:cBhvr>
                                        <p:cTn id="34" dur="1000"/>
                                        <p:tgtEl>
                                          <p:spTgt spid="78">
                                            <p:txEl>
                                              <p:charRg st="4294967295" end="4294967295"/>
                                            </p:txEl>
                                          </p:spTgt>
                                        </p:tgtEl>
                                      </p:cBhvr>
                                    </p:animEffect>
                                  </p:childTnLst>
                                </p:cTn>
                              </p:par>
                              <p:par>
                                <p:cTn id="35" presetID="22" presetClass="entr" presetSubtype="8" fill="hold" grpId="0" nodeType="withEffect" nodePh="1">
                                  <p:stCondLst>
                                    <p:cond delay="250"/>
                                  </p:stCondLst>
                                  <p:endCondLst>
                                    <p:cond evt="begin" delay="0">
                                      <p:tn val="35"/>
                                    </p:cond>
                                  </p:endCondLst>
                                  <p:childTnLst>
                                    <p:set>
                                      <p:cBhvr>
                                        <p:cTn id="36" dur="1" fill="hold">
                                          <p:stCondLst>
                                            <p:cond delay="0"/>
                                          </p:stCondLst>
                                        </p:cTn>
                                        <p:tgtEl>
                                          <p:spTgt spid="79">
                                            <p:txEl>
                                              <p:charRg st="4294967295" end="4294967295"/>
                                            </p:txEl>
                                          </p:spTgt>
                                        </p:tgtEl>
                                        <p:attrNameLst>
                                          <p:attrName>style.visibility</p:attrName>
                                        </p:attrNameLst>
                                      </p:cBhvr>
                                      <p:to>
                                        <p:strVal val="visible"/>
                                      </p:to>
                                    </p:set>
                                    <p:animEffect transition="in" filter="wipe(left)">
                                      <p:cBhvr>
                                        <p:cTn id="37" dur="1000"/>
                                        <p:tgtEl>
                                          <p:spTgt spid="79">
                                            <p:txEl>
                                              <p:charRg st="4294967295" end="4294967295"/>
                                            </p:txEl>
                                          </p:spTgt>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84"/>
                                        </p:tgtEl>
                                        <p:attrNameLst>
                                          <p:attrName>style.visibility</p:attrName>
                                        </p:attrNameLst>
                                      </p:cBhvr>
                                      <p:to>
                                        <p:strVal val="visible"/>
                                      </p:to>
                                    </p:set>
                                    <p:animEffect transition="in" filter="wipe(left)">
                                      <p:cBhvr>
                                        <p:cTn id="40" dur="1000"/>
                                        <p:tgtEl>
                                          <p:spTgt spid="84"/>
                                        </p:tgtEl>
                                      </p:cBhvr>
                                    </p:animEffect>
                                  </p:childTnLst>
                                </p:cTn>
                              </p:par>
                              <p:par>
                                <p:cTn id="41" presetID="22" presetClass="entr" presetSubtype="8" fill="hold" grpId="0" nodeType="withEffect">
                                  <p:stCondLst>
                                    <p:cond delay="25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utoUpdateAnimBg="0"/>
      <p:bldP spid="68" grpId="0" autoUpdateAnimBg="0"/>
      <p:bldP spid="69" grpId="0" autoUpdateAnimBg="0"/>
      <p:bldP spid="71" grpId="0" autoUpdateAnimBg="0"/>
      <p:bldP spid="73" grpId="0" autoUpdateAnimBg="0"/>
      <p:bldP spid="77" grpId="0" autoUpdateAnimBg="0"/>
      <p:bldP spid="78" grpId="0" autoUpdateAnimBg="0"/>
      <p:bldP spid="79" grpId="0" autoUpdateAnimBg="0"/>
      <p:bldP spid="84" grpId="0" autoUpdateAnimBg="0"/>
      <p:bldP spid="8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7"/>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7"/>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7"/>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87" name="任意多边形 86"/>
          <p:cNvSpPr/>
          <p:nvPr/>
        </p:nvSpPr>
        <p:spPr>
          <a:xfrm flipH="1">
            <a:off x="2737155" y="3063240"/>
            <a:ext cx="2099401" cy="2164051"/>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blipFill dpi="0" rotWithShape="0">
            <a:blip r:embed="rId9"/>
            <a:srcRect/>
            <a:stretch>
              <a:fillRect/>
            </a:stretch>
          </a:blipFill>
          <a:ln w="381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PA_库_组合 88"/>
          <p:cNvGrpSpPr/>
          <p:nvPr>
            <p:custDataLst>
              <p:tags r:id="rId1"/>
            </p:custDataLst>
          </p:nvPr>
        </p:nvGrpSpPr>
        <p:grpSpPr>
          <a:xfrm>
            <a:off x="6563877" y="2157825"/>
            <a:ext cx="4576532" cy="1035665"/>
            <a:chOff x="6237772" y="1232655"/>
            <a:chExt cx="4576532" cy="1035665"/>
          </a:xfrm>
        </p:grpSpPr>
        <p:sp>
          <p:nvSpPr>
            <p:cNvPr id="90" name="任意多边形 89"/>
            <p:cNvSpPr/>
            <p:nvPr/>
          </p:nvSpPr>
          <p:spPr>
            <a:xfrm>
              <a:off x="6367323" y="1251302"/>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697DA9"/>
            </a:solid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91" name="文本框 90"/>
            <p:cNvSpPr txBox="1"/>
            <p:nvPr/>
          </p:nvSpPr>
          <p:spPr>
            <a:xfrm>
              <a:off x="6237772" y="1662385"/>
              <a:ext cx="4576532"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92" name="文本框 91"/>
            <p:cNvSpPr txBox="1"/>
            <p:nvPr/>
          </p:nvSpPr>
          <p:spPr>
            <a:xfrm>
              <a:off x="6686040" y="1232655"/>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grpSp>
      <p:grpSp>
        <p:nvGrpSpPr>
          <p:cNvPr id="93" name="PA_库_组合 92"/>
          <p:cNvGrpSpPr/>
          <p:nvPr>
            <p:custDataLst>
              <p:tags r:id="rId2"/>
            </p:custDataLst>
          </p:nvPr>
        </p:nvGrpSpPr>
        <p:grpSpPr>
          <a:xfrm>
            <a:off x="6563877" y="3463976"/>
            <a:ext cx="4576532" cy="1035665"/>
            <a:chOff x="6237772" y="1232655"/>
            <a:chExt cx="4576532" cy="1035665"/>
          </a:xfrm>
        </p:grpSpPr>
        <p:sp>
          <p:nvSpPr>
            <p:cNvPr id="94" name="任意多边形 93"/>
            <p:cNvSpPr/>
            <p:nvPr/>
          </p:nvSpPr>
          <p:spPr>
            <a:xfrm>
              <a:off x="6367323" y="1251302"/>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697DA9"/>
            </a:solid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95" name="文本框 94"/>
            <p:cNvSpPr txBox="1"/>
            <p:nvPr/>
          </p:nvSpPr>
          <p:spPr>
            <a:xfrm>
              <a:off x="6237772" y="1662385"/>
              <a:ext cx="4576532"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96" name="文本框 95"/>
            <p:cNvSpPr txBox="1"/>
            <p:nvPr/>
          </p:nvSpPr>
          <p:spPr>
            <a:xfrm>
              <a:off x="6686040" y="1232655"/>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grpSp>
      <p:grpSp>
        <p:nvGrpSpPr>
          <p:cNvPr id="97" name="PA_库_组合 96"/>
          <p:cNvGrpSpPr/>
          <p:nvPr>
            <p:custDataLst>
              <p:tags r:id="rId3"/>
            </p:custDataLst>
          </p:nvPr>
        </p:nvGrpSpPr>
        <p:grpSpPr>
          <a:xfrm>
            <a:off x="6563877" y="4770127"/>
            <a:ext cx="3831407" cy="1035665"/>
            <a:chOff x="6237772" y="1232655"/>
            <a:chExt cx="3831407" cy="1035665"/>
          </a:xfrm>
        </p:grpSpPr>
        <p:sp>
          <p:nvSpPr>
            <p:cNvPr id="98" name="任意多边形 97"/>
            <p:cNvSpPr/>
            <p:nvPr/>
          </p:nvSpPr>
          <p:spPr>
            <a:xfrm>
              <a:off x="6367323" y="1251302"/>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697DA9"/>
            </a:solid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99" name="文本框 98"/>
            <p:cNvSpPr txBox="1"/>
            <p:nvPr/>
          </p:nvSpPr>
          <p:spPr>
            <a:xfrm>
              <a:off x="6237772" y="1662385"/>
              <a:ext cx="3831407"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100" name="文本框 99"/>
            <p:cNvSpPr txBox="1"/>
            <p:nvPr/>
          </p:nvSpPr>
          <p:spPr>
            <a:xfrm>
              <a:off x="6686040" y="1232655"/>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grpSp>
      <p:sp>
        <p:nvSpPr>
          <p:cNvPr id="101" name="任意多边形 100"/>
          <p:cNvSpPr/>
          <p:nvPr/>
        </p:nvSpPr>
        <p:spPr>
          <a:xfrm flipH="1">
            <a:off x="4608741" y="2993991"/>
            <a:ext cx="1240073" cy="127826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blipFill dpi="0" rotWithShape="0">
            <a:blip r:embed="rId10"/>
            <a:srcRect/>
            <a:stretch>
              <a:fillRect/>
            </a:stretch>
          </a:blipFill>
          <a:ln w="381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5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500" fill="hold"/>
                                        <p:tgtEl>
                                          <p:spTgt spid="89"/>
                                        </p:tgtEl>
                                        <p:attrNameLst>
                                          <p:attrName>ppt_x</p:attrName>
                                        </p:attrNameLst>
                                      </p:cBhvr>
                                      <p:tavLst>
                                        <p:tav tm="0">
                                          <p:val>
                                            <p:strVal val="1+#ppt_w/2"/>
                                          </p:val>
                                        </p:tav>
                                        <p:tav tm="100000">
                                          <p:val>
                                            <p:strVal val="#ppt_x"/>
                                          </p:val>
                                        </p:tav>
                                      </p:tavLst>
                                    </p:anim>
                                    <p:anim calcmode="lin" valueType="num">
                                      <p:cBhvr additive="base">
                                        <p:cTn id="8" dur="1500" fill="hold"/>
                                        <p:tgtEl>
                                          <p:spTgt spid="89"/>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5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1500" fill="hold"/>
                                        <p:tgtEl>
                                          <p:spTgt spid="97"/>
                                        </p:tgtEl>
                                        <p:attrNameLst>
                                          <p:attrName>ppt_x</p:attrName>
                                        </p:attrNameLst>
                                      </p:cBhvr>
                                      <p:tavLst>
                                        <p:tav tm="0">
                                          <p:val>
                                            <p:strVal val="1+#ppt_w/2"/>
                                          </p:val>
                                        </p:tav>
                                        <p:tav tm="100000">
                                          <p:val>
                                            <p:strVal val="#ppt_x"/>
                                          </p:val>
                                        </p:tav>
                                      </p:tavLst>
                                    </p:anim>
                                    <p:anim calcmode="lin" valueType="num">
                                      <p:cBhvr additive="base">
                                        <p:cTn id="16" dur="1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l="5650" r="5415"/>
          <a:stretch>
            <a:fillRect/>
          </a:stretch>
        </p:blipFill>
        <p:spPr>
          <a:xfrm flipH="1">
            <a:off x="12032" y="0"/>
            <a:ext cx="12200021" cy="6858000"/>
          </a:xfrm>
          <a:prstGeom prst="rect">
            <a:avLst/>
          </a:prstGeom>
        </p:spPr>
      </p:pic>
      <p:sp>
        <p:nvSpPr>
          <p:cNvPr id="4" name="PA_库_椭圆 3"/>
          <p:cNvSpPr/>
          <p:nvPr>
            <p:custDataLst>
              <p:tags r:id="rId1"/>
            </p:custDataLst>
          </p:nvPr>
        </p:nvSpPr>
        <p:spPr>
          <a:xfrm>
            <a:off x="826168" y="1176395"/>
            <a:ext cx="4158916" cy="4158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库_文本框 5"/>
          <p:cNvSpPr txBox="1"/>
          <p:nvPr>
            <p:custDataLst>
              <p:tags r:id="rId2"/>
            </p:custDataLst>
          </p:nvPr>
        </p:nvSpPr>
        <p:spPr>
          <a:xfrm>
            <a:off x="4932346" y="2629193"/>
            <a:ext cx="5662127" cy="707886"/>
          </a:xfrm>
          <a:prstGeom prst="rect">
            <a:avLst/>
          </a:prstGeom>
          <a:noFill/>
        </p:spPr>
        <p:txBody>
          <a:bodyPr wrap="none" rtlCol="0">
            <a:spAutoFit/>
          </a:bodyPr>
          <a:lstStyle/>
          <a:p>
            <a:r>
              <a:rPr lang="en-US" altLang="zh-CN" sz="4000" b="1" dirty="0">
                <a:latin typeface="方正静蕾简体" panose="02000000000000000000" pitchFamily="2" charset="-122"/>
                <a:ea typeface="方正静蕾简体" panose="02000000000000000000" pitchFamily="2" charset="-122"/>
              </a:rPr>
              <a:t>2.</a:t>
            </a:r>
            <a:r>
              <a:rPr lang="zh-CN" altLang="en-US" sz="4000" b="1" dirty="0">
                <a:latin typeface="方正静蕾简体" panose="02000000000000000000" pitchFamily="2" charset="-122"/>
                <a:ea typeface="方正静蕾简体" panose="02000000000000000000" pitchFamily="2" charset="-122"/>
              </a:rPr>
              <a:t>小伙伴和我一起玩好吗</a:t>
            </a:r>
          </a:p>
        </p:txBody>
      </p:sp>
      <p:sp>
        <p:nvSpPr>
          <p:cNvPr id="7" name="PA_库_文本框 6"/>
          <p:cNvSpPr txBox="1"/>
          <p:nvPr>
            <p:custDataLst>
              <p:tags r:id="rId3"/>
            </p:custDataLst>
          </p:nvPr>
        </p:nvSpPr>
        <p:spPr>
          <a:xfrm>
            <a:off x="6351771" y="3337079"/>
            <a:ext cx="2031326"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静蕾简体" panose="02000000000000000000" pitchFamily="2" charset="-122"/>
                <a:ea typeface="方正静蕾简体" panose="02000000000000000000" pitchFamily="2" charset="-122"/>
              </a:rPr>
              <a:t>干杯小伙伴们</a:t>
            </a:r>
          </a:p>
        </p:txBody>
      </p:sp>
      <p:sp>
        <p:nvSpPr>
          <p:cNvPr id="8" name="PA_库_任意多边形 7"/>
          <p:cNvSpPr/>
          <p:nvPr>
            <p:custDataLst>
              <p:tags r:id="rId4"/>
            </p:custDataLst>
          </p:nvPr>
        </p:nvSpPr>
        <p:spPr>
          <a:xfrm>
            <a:off x="5265520" y="2951248"/>
            <a:ext cx="5105400" cy="385831"/>
          </a:xfrm>
          <a:custGeom>
            <a:avLst/>
            <a:gdLst>
              <a:gd name="connsiteX0" fmla="*/ 0 w 3886200"/>
              <a:gd name="connsiteY0" fmla="*/ 169262 h 169262"/>
              <a:gd name="connsiteX1" fmla="*/ 1106905 w 3886200"/>
              <a:gd name="connsiteY1" fmla="*/ 133168 h 169262"/>
              <a:gd name="connsiteX2" fmla="*/ 2731168 w 3886200"/>
              <a:gd name="connsiteY2" fmla="*/ 145199 h 169262"/>
              <a:gd name="connsiteX3" fmla="*/ 3693695 w 3886200"/>
              <a:gd name="connsiteY3" fmla="*/ 820 h 169262"/>
              <a:gd name="connsiteX4" fmla="*/ 3886200 w 3886200"/>
              <a:gd name="connsiteY4" fmla="*/ 97073 h 16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69262">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A_库_图片 1"/>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968542" y="757988"/>
            <a:ext cx="4487779" cy="4487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2/3*#ppt_w"/>
                                          </p:val>
                                        </p:tav>
                                        <p:tav tm="100000">
                                          <p:val>
                                            <p:strVal val="#ppt_w"/>
                                          </p:val>
                                        </p:tav>
                                      </p:tavLst>
                                    </p:anim>
                                    <p:anim calcmode="lin" valueType="num">
                                      <p:cBhvr>
                                        <p:cTn id="12" dur="500" fill="hold"/>
                                        <p:tgtEl>
                                          <p:spTgt spid="2"/>
                                        </p:tgtEl>
                                        <p:attrNameLst>
                                          <p:attrName>ppt_h</p:attrName>
                                        </p:attrNameLst>
                                      </p:cBhvr>
                                      <p:tavLst>
                                        <p:tav tm="0">
                                          <p:val>
                                            <p:strVal val="2/3*#ppt_h"/>
                                          </p:val>
                                        </p:tav>
                                        <p:tav tm="100000">
                                          <p:val>
                                            <p:strVal val="#ppt_h"/>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1+#ppt_w/2"/>
                                          </p:val>
                                        </p:tav>
                                        <p:tav tm="100000">
                                          <p:val>
                                            <p:strVal val="#ppt_x"/>
                                          </p:val>
                                        </p:tav>
                                      </p:tavLst>
                                    </p:anim>
                                    <p:anim calcmode="lin" valueType="num">
                                      <p:cBhvr additive="base">
                                        <p:cTn id="16" dur="1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nodePh="1">
                                  <p:stCondLst>
                                    <p:cond delay="250"/>
                                  </p:stCondLst>
                                  <p:endCondLst>
                                    <p:cond evt="begin" delay="0">
                                      <p:tn val="21"/>
                                    </p:cond>
                                  </p:endCondLst>
                                  <p:childTnLst>
                                    <p:set>
                                      <p:cBhvr>
                                        <p:cTn id="22"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23" dur="1500" fill="hold"/>
                                        <p:tgtEl>
                                          <p:spTgt spid="8">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8">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utoUpdateAnimBg="0"/>
      <p:bldP spid="7" grpId="0" autoUpdateAnimBg="0"/>
      <p:bldP spid="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l="-6000" r="-6000"/>
          </a:stretch>
        </a:blipFill>
        <a:effectLst/>
      </p:bgPr>
    </p:bg>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10"/>
            <a:srcRect b="68945"/>
            <a:stretch>
              <a:fillRect/>
            </a:stretch>
          </p:blipFill>
          <p:spPr>
            <a:xfrm>
              <a:off x="1705769" y="864432"/>
              <a:ext cx="10101948" cy="952336"/>
            </a:xfrm>
            <a:prstGeom prst="rect">
              <a:avLst/>
            </a:prstGeom>
          </p:spPr>
        </p:pic>
        <p:pic>
          <p:nvPicPr>
            <p:cNvPr id="148" name="图片 147"/>
            <p:cNvPicPr>
              <a:picLocks noChangeAspect="1"/>
            </p:cNvPicPr>
            <p:nvPr/>
          </p:nvPicPr>
          <p:blipFill rotWithShape="1">
            <a:blip r:embed="rId10"/>
            <a:srcRect b="64968"/>
            <a:stretch>
              <a:fillRect/>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105"/>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106"/>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7"/>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8"/>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11"/>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4"/>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5"/>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6"/>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7"/>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23"/>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24"/>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25"/>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26"/>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7"/>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0"/>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1"/>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2"/>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3"/>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4"/>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85"/>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86"/>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87"/>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88"/>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89"/>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90"/>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91"/>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92"/>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93"/>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94"/>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95"/>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96"/>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97"/>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98"/>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99"/>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100"/>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1"/>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29"/>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122" name="图片 2121"/>
            <p:cNvPicPr>
              <a:picLocks noChangeAspect="1"/>
            </p:cNvPicPr>
            <p:nvPr/>
          </p:nvPicPr>
          <p:blipFill rotWithShape="1">
            <a:blip r:embed="rId10"/>
            <a:srcRect t="16435"/>
            <a:stretch>
              <a:fillRect/>
            </a:stretch>
          </p:blipFill>
          <p:spPr>
            <a:xfrm>
              <a:off x="1734093" y="3705726"/>
              <a:ext cx="10101948" cy="2562565"/>
            </a:xfrm>
            <a:prstGeom prst="rect">
              <a:avLst/>
            </a:prstGeom>
          </p:spPr>
        </p:pic>
      </p:grpSp>
      <p:pic>
        <p:nvPicPr>
          <p:cNvPr id="2125" name="图片 21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64" name="文本框 63"/>
          <p:cNvSpPr txBox="1"/>
          <p:nvPr/>
        </p:nvSpPr>
        <p:spPr>
          <a:xfrm>
            <a:off x="4658752" y="224505"/>
            <a:ext cx="2874497" cy="584775"/>
          </a:xfrm>
          <a:prstGeom prst="rect">
            <a:avLst/>
          </a:prstGeom>
          <a:noFill/>
        </p:spPr>
        <p:txBody>
          <a:bodyPr wrap="square" rtlCol="0">
            <a:spAutoFit/>
          </a:bodyPr>
          <a:lstStyle/>
          <a:p>
            <a:pPr algn="ctr"/>
            <a:r>
              <a:rPr lang="zh-CN" altLang="en-US" sz="3200" dirty="0">
                <a:solidFill>
                  <a:srgbClr val="697DA9"/>
                </a:solidFill>
                <a:latin typeface="方正静蕾简体" panose="02000000000000000000" pitchFamily="2" charset="-122"/>
                <a:ea typeface="方正静蕾简体" panose="02000000000000000000" pitchFamily="2" charset="-122"/>
              </a:rPr>
              <a:t>这里添加标题</a:t>
            </a:r>
            <a:endParaRPr lang="zh-CN" altLang="en-US" sz="6000" b="1" dirty="0">
              <a:solidFill>
                <a:srgbClr val="697DA9"/>
              </a:solidFill>
              <a:latin typeface="方正静蕾简体" panose="02000000000000000000" pitchFamily="2" charset="-122"/>
              <a:ea typeface="方正静蕾简体" panose="02000000000000000000" pitchFamily="2" charset="-122"/>
            </a:endParaRPr>
          </a:p>
        </p:txBody>
      </p:sp>
      <p:sp>
        <p:nvSpPr>
          <p:cNvPr id="65" name="任意多边形 64"/>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6" name="任意多边形 65"/>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67" name="任意多边形 66"/>
          <p:cNvSpPr/>
          <p:nvPr/>
        </p:nvSpPr>
        <p:spPr>
          <a:xfrm rot="21222506" flipH="1">
            <a:off x="2530675" y="1887989"/>
            <a:ext cx="3260512" cy="3625815"/>
          </a:xfrm>
          <a:custGeom>
            <a:avLst/>
            <a:gdLst>
              <a:gd name="connsiteX0" fmla="*/ 1343964 w 2586768"/>
              <a:gd name="connsiteY0" fmla="*/ 8385 h 2763217"/>
              <a:gd name="connsiteX1" fmla="*/ 1546634 w 2586768"/>
              <a:gd name="connsiteY1" fmla="*/ 304 h 2763217"/>
              <a:gd name="connsiteX2" fmla="*/ 2260641 w 2586768"/>
              <a:gd name="connsiteY2" fmla="*/ 169735 h 2763217"/>
              <a:gd name="connsiteX3" fmla="*/ 2329692 w 2586768"/>
              <a:gd name="connsiteY3" fmla="*/ 211025 h 2763217"/>
              <a:gd name="connsiteX4" fmla="*/ 2586768 w 2586768"/>
              <a:gd name="connsiteY4" fmla="*/ 2542734 h 2763217"/>
              <a:gd name="connsiteX5" fmla="*/ 586953 w 2586768"/>
              <a:gd name="connsiteY5" fmla="*/ 2763217 h 2763217"/>
              <a:gd name="connsiteX6" fmla="*/ 495266 w 2586768"/>
              <a:gd name="connsiteY6" fmla="*/ 2672259 h 2763217"/>
              <a:gd name="connsiteX7" fmla="*/ 180 w 2586768"/>
              <a:gd name="connsiteY7" fmla="*/ 1546763 h 2763217"/>
              <a:gd name="connsiteX8" fmla="*/ 1343964 w 2586768"/>
              <a:gd name="connsiteY8" fmla="*/ 8385 h 2763217"/>
              <a:gd name="connsiteX0-1" fmla="*/ 2586768 w 2678208"/>
              <a:gd name="connsiteY0-2" fmla="*/ 2542734 h 2763217"/>
              <a:gd name="connsiteX1-3" fmla="*/ 586953 w 2678208"/>
              <a:gd name="connsiteY1-4" fmla="*/ 2763217 h 2763217"/>
              <a:gd name="connsiteX2-5" fmla="*/ 495266 w 2678208"/>
              <a:gd name="connsiteY2-6" fmla="*/ 2672259 h 2763217"/>
              <a:gd name="connsiteX3-7" fmla="*/ 180 w 2678208"/>
              <a:gd name="connsiteY3-8" fmla="*/ 1546763 h 2763217"/>
              <a:gd name="connsiteX4-9" fmla="*/ 1343964 w 2678208"/>
              <a:gd name="connsiteY4-10" fmla="*/ 8385 h 2763217"/>
              <a:gd name="connsiteX5-11" fmla="*/ 1546634 w 2678208"/>
              <a:gd name="connsiteY5-12" fmla="*/ 304 h 2763217"/>
              <a:gd name="connsiteX6-13" fmla="*/ 2260641 w 2678208"/>
              <a:gd name="connsiteY6-14" fmla="*/ 169735 h 2763217"/>
              <a:gd name="connsiteX7-15" fmla="*/ 2329692 w 2678208"/>
              <a:gd name="connsiteY7-16" fmla="*/ 211025 h 2763217"/>
              <a:gd name="connsiteX8-17" fmla="*/ 2678208 w 2678208"/>
              <a:gd name="connsiteY8-18" fmla="*/ 2634174 h 2763217"/>
              <a:gd name="connsiteX0-19" fmla="*/ 2586768 w 2586768"/>
              <a:gd name="connsiteY0-20" fmla="*/ 2542734 h 2763217"/>
              <a:gd name="connsiteX1-21" fmla="*/ 586953 w 2586768"/>
              <a:gd name="connsiteY1-22" fmla="*/ 2763217 h 2763217"/>
              <a:gd name="connsiteX2-23" fmla="*/ 495266 w 2586768"/>
              <a:gd name="connsiteY2-24" fmla="*/ 2672259 h 2763217"/>
              <a:gd name="connsiteX3-25" fmla="*/ 180 w 2586768"/>
              <a:gd name="connsiteY3-26" fmla="*/ 1546763 h 2763217"/>
              <a:gd name="connsiteX4-27" fmla="*/ 1343964 w 2586768"/>
              <a:gd name="connsiteY4-28" fmla="*/ 8385 h 2763217"/>
              <a:gd name="connsiteX5-29" fmla="*/ 1546634 w 2586768"/>
              <a:gd name="connsiteY5-30" fmla="*/ 304 h 2763217"/>
              <a:gd name="connsiteX6-31" fmla="*/ 2260641 w 2586768"/>
              <a:gd name="connsiteY6-32" fmla="*/ 169735 h 2763217"/>
              <a:gd name="connsiteX7-33" fmla="*/ 2329692 w 2586768"/>
              <a:gd name="connsiteY7-34" fmla="*/ 211025 h 2763217"/>
              <a:gd name="connsiteX0-35" fmla="*/ 586953 w 2329692"/>
              <a:gd name="connsiteY0-36" fmla="*/ 2763217 h 2763217"/>
              <a:gd name="connsiteX1-37" fmla="*/ 495266 w 2329692"/>
              <a:gd name="connsiteY1-38" fmla="*/ 2672259 h 2763217"/>
              <a:gd name="connsiteX2-39" fmla="*/ 180 w 2329692"/>
              <a:gd name="connsiteY2-40" fmla="*/ 1546763 h 2763217"/>
              <a:gd name="connsiteX3-41" fmla="*/ 1343964 w 2329692"/>
              <a:gd name="connsiteY3-42" fmla="*/ 8385 h 2763217"/>
              <a:gd name="connsiteX4-43" fmla="*/ 1546634 w 2329692"/>
              <a:gd name="connsiteY4-44" fmla="*/ 304 h 2763217"/>
              <a:gd name="connsiteX5-45" fmla="*/ 2260641 w 2329692"/>
              <a:gd name="connsiteY5-46" fmla="*/ 169735 h 2763217"/>
              <a:gd name="connsiteX6-47" fmla="*/ 2329692 w 2329692"/>
              <a:gd name="connsiteY6-48" fmla="*/ 211025 h 2763217"/>
              <a:gd name="connsiteX0-49" fmla="*/ 495266 w 2329692"/>
              <a:gd name="connsiteY0-50" fmla="*/ 2672259 h 2672259"/>
              <a:gd name="connsiteX1-51" fmla="*/ 180 w 2329692"/>
              <a:gd name="connsiteY1-52" fmla="*/ 1546763 h 2672259"/>
              <a:gd name="connsiteX2-53" fmla="*/ 1343964 w 2329692"/>
              <a:gd name="connsiteY2-54" fmla="*/ 8385 h 2672259"/>
              <a:gd name="connsiteX3-55" fmla="*/ 1546634 w 2329692"/>
              <a:gd name="connsiteY3-56" fmla="*/ 304 h 2672259"/>
              <a:gd name="connsiteX4-57" fmla="*/ 2260641 w 2329692"/>
              <a:gd name="connsiteY4-58" fmla="*/ 169735 h 2672259"/>
              <a:gd name="connsiteX5-59" fmla="*/ 2329692 w 2329692"/>
              <a:gd name="connsiteY5-60" fmla="*/ 211025 h 2672259"/>
              <a:gd name="connsiteX0-61" fmla="*/ 310094 w 2329692"/>
              <a:gd name="connsiteY0-62" fmla="*/ 2703152 h 2703152"/>
              <a:gd name="connsiteX1-63" fmla="*/ 180 w 2329692"/>
              <a:gd name="connsiteY1-64" fmla="*/ 1546763 h 2703152"/>
              <a:gd name="connsiteX2-65" fmla="*/ 1343964 w 2329692"/>
              <a:gd name="connsiteY2-66" fmla="*/ 8385 h 2703152"/>
              <a:gd name="connsiteX3-67" fmla="*/ 1546634 w 2329692"/>
              <a:gd name="connsiteY3-68" fmla="*/ 304 h 2703152"/>
              <a:gd name="connsiteX4-69" fmla="*/ 2260641 w 2329692"/>
              <a:gd name="connsiteY4-70" fmla="*/ 169735 h 2703152"/>
              <a:gd name="connsiteX5-71" fmla="*/ 2329692 w 2329692"/>
              <a:gd name="connsiteY5-72" fmla="*/ 211025 h 2703152"/>
              <a:gd name="connsiteX0-73" fmla="*/ 310094 w 2329692"/>
              <a:gd name="connsiteY0-74" fmla="*/ 2703152 h 2703152"/>
              <a:gd name="connsiteX1-75" fmla="*/ 180 w 2329692"/>
              <a:gd name="connsiteY1-76" fmla="*/ 1546763 h 2703152"/>
              <a:gd name="connsiteX2-77" fmla="*/ 1343964 w 2329692"/>
              <a:gd name="connsiteY2-78" fmla="*/ 8385 h 2703152"/>
              <a:gd name="connsiteX3-79" fmla="*/ 1546634 w 2329692"/>
              <a:gd name="connsiteY3-80" fmla="*/ 304 h 2703152"/>
              <a:gd name="connsiteX4-81" fmla="*/ 2260641 w 2329692"/>
              <a:gd name="connsiteY4-82" fmla="*/ 169735 h 2703152"/>
              <a:gd name="connsiteX5-83" fmla="*/ 2329692 w 2329692"/>
              <a:gd name="connsiteY5-84" fmla="*/ 211025 h 2703152"/>
              <a:gd name="connsiteX0-85" fmla="*/ 413563 w 2433161"/>
              <a:gd name="connsiteY0-86" fmla="*/ 2703152 h 2703152"/>
              <a:gd name="connsiteX1-87" fmla="*/ 141 w 2433161"/>
              <a:gd name="connsiteY1-88" fmla="*/ 1558176 h 2703152"/>
              <a:gd name="connsiteX2-89" fmla="*/ 1447433 w 2433161"/>
              <a:gd name="connsiteY2-90" fmla="*/ 8385 h 2703152"/>
              <a:gd name="connsiteX3-91" fmla="*/ 1650103 w 2433161"/>
              <a:gd name="connsiteY3-92" fmla="*/ 304 h 2703152"/>
              <a:gd name="connsiteX4-93" fmla="*/ 2364110 w 2433161"/>
              <a:gd name="connsiteY4-94" fmla="*/ 169735 h 2703152"/>
              <a:gd name="connsiteX5-95" fmla="*/ 2433161 w 2433161"/>
              <a:gd name="connsiteY5-96" fmla="*/ 211025 h 2703152"/>
              <a:gd name="connsiteX0-97" fmla="*/ 413563 w 2364110"/>
              <a:gd name="connsiteY0-98" fmla="*/ 2703152 h 2703152"/>
              <a:gd name="connsiteX1-99" fmla="*/ 141 w 2364110"/>
              <a:gd name="connsiteY1-100" fmla="*/ 1558176 h 2703152"/>
              <a:gd name="connsiteX2-101" fmla="*/ 1447433 w 2364110"/>
              <a:gd name="connsiteY2-102" fmla="*/ 8385 h 2703152"/>
              <a:gd name="connsiteX3-103" fmla="*/ 1650103 w 2364110"/>
              <a:gd name="connsiteY3-104" fmla="*/ 304 h 2703152"/>
              <a:gd name="connsiteX4-105" fmla="*/ 2364110 w 2364110"/>
              <a:gd name="connsiteY4-106" fmla="*/ 169735 h 2703152"/>
              <a:gd name="connsiteX0-107" fmla="*/ 413563 w 2413581"/>
              <a:gd name="connsiteY0-108" fmla="*/ 2712262 h 2712262"/>
              <a:gd name="connsiteX1-109" fmla="*/ 141 w 2413581"/>
              <a:gd name="connsiteY1-110" fmla="*/ 1567286 h 2712262"/>
              <a:gd name="connsiteX2-111" fmla="*/ 1447433 w 2413581"/>
              <a:gd name="connsiteY2-112" fmla="*/ 17495 h 2712262"/>
              <a:gd name="connsiteX3-113" fmla="*/ 1650103 w 2413581"/>
              <a:gd name="connsiteY3-114" fmla="*/ 9414 h 2712262"/>
              <a:gd name="connsiteX4-115" fmla="*/ 2413581 w 2413581"/>
              <a:gd name="connsiteY4-116" fmla="*/ 152438 h 2712262"/>
              <a:gd name="connsiteX0-117" fmla="*/ 413563 w 2413581"/>
              <a:gd name="connsiteY0-118" fmla="*/ 2712262 h 2712262"/>
              <a:gd name="connsiteX1-119" fmla="*/ 141 w 2413581"/>
              <a:gd name="connsiteY1-120" fmla="*/ 1567286 h 2712262"/>
              <a:gd name="connsiteX2-121" fmla="*/ 1447433 w 2413581"/>
              <a:gd name="connsiteY2-122" fmla="*/ 17495 h 2712262"/>
              <a:gd name="connsiteX3-123" fmla="*/ 1650103 w 2413581"/>
              <a:gd name="connsiteY3-124" fmla="*/ 9414 h 2712262"/>
              <a:gd name="connsiteX4-125" fmla="*/ 2413581 w 2413581"/>
              <a:gd name="connsiteY4-126" fmla="*/ 152438 h 2712262"/>
              <a:gd name="connsiteX0-127" fmla="*/ 413563 w 2413581"/>
              <a:gd name="connsiteY0-128" fmla="*/ 2777129 h 2777129"/>
              <a:gd name="connsiteX1-129" fmla="*/ 141 w 2413581"/>
              <a:gd name="connsiteY1-130" fmla="*/ 1632153 h 2777129"/>
              <a:gd name="connsiteX2-131" fmla="*/ 1447433 w 2413581"/>
              <a:gd name="connsiteY2-132" fmla="*/ 82362 h 2777129"/>
              <a:gd name="connsiteX3-133" fmla="*/ 2413581 w 2413581"/>
              <a:gd name="connsiteY3-134" fmla="*/ 217305 h 2777129"/>
              <a:gd name="connsiteX0-135" fmla="*/ 413488 w 2413506"/>
              <a:gd name="connsiteY0-136" fmla="*/ 2777129 h 2777129"/>
              <a:gd name="connsiteX1-137" fmla="*/ 66 w 2413506"/>
              <a:gd name="connsiteY1-138" fmla="*/ 1632153 h 2777129"/>
              <a:gd name="connsiteX2-139" fmla="*/ 1447358 w 2413506"/>
              <a:gd name="connsiteY2-140" fmla="*/ 82362 h 2777129"/>
              <a:gd name="connsiteX3-141" fmla="*/ 2413506 w 2413506"/>
              <a:gd name="connsiteY3-142" fmla="*/ 217305 h 2777129"/>
              <a:gd name="connsiteX0-143" fmla="*/ 413518 w 2413536"/>
              <a:gd name="connsiteY0-144" fmla="*/ 2695524 h 2695524"/>
              <a:gd name="connsiteX1-145" fmla="*/ 96 w 2413536"/>
              <a:gd name="connsiteY1-146" fmla="*/ 1550548 h 2695524"/>
              <a:gd name="connsiteX2-147" fmla="*/ 1447388 w 2413536"/>
              <a:gd name="connsiteY2-148" fmla="*/ 757 h 2695524"/>
              <a:gd name="connsiteX3-149" fmla="*/ 2413536 w 2413536"/>
              <a:gd name="connsiteY3-150" fmla="*/ 135700 h 2695524"/>
              <a:gd name="connsiteX0-151" fmla="*/ 413518 w 2413536"/>
              <a:gd name="connsiteY0-152" fmla="*/ 2715870 h 2715870"/>
              <a:gd name="connsiteX1-153" fmla="*/ 96 w 2413536"/>
              <a:gd name="connsiteY1-154" fmla="*/ 1570894 h 2715870"/>
              <a:gd name="connsiteX2-155" fmla="*/ 1447388 w 2413536"/>
              <a:gd name="connsiteY2-156" fmla="*/ 21103 h 2715870"/>
              <a:gd name="connsiteX3-157" fmla="*/ 2413536 w 2413536"/>
              <a:gd name="connsiteY3-158" fmla="*/ 156046 h 2715870"/>
              <a:gd name="connsiteX0-159" fmla="*/ 413544 w 2413562"/>
              <a:gd name="connsiteY0-160" fmla="*/ 2701281 h 2701281"/>
              <a:gd name="connsiteX1-161" fmla="*/ 122 w 2413562"/>
              <a:gd name="connsiteY1-162" fmla="*/ 1556305 h 2701281"/>
              <a:gd name="connsiteX2-163" fmla="*/ 1447414 w 2413562"/>
              <a:gd name="connsiteY2-164" fmla="*/ 6514 h 2701281"/>
              <a:gd name="connsiteX3-165" fmla="*/ 2413562 w 2413562"/>
              <a:gd name="connsiteY3-166" fmla="*/ 141457 h 2701281"/>
              <a:gd name="connsiteX0-167" fmla="*/ 413544 w 2413562"/>
              <a:gd name="connsiteY0-168" fmla="*/ 2704758 h 2704758"/>
              <a:gd name="connsiteX1-169" fmla="*/ 122 w 2413562"/>
              <a:gd name="connsiteY1-170" fmla="*/ 1559782 h 2704758"/>
              <a:gd name="connsiteX2-171" fmla="*/ 1447414 w 2413562"/>
              <a:gd name="connsiteY2-172" fmla="*/ 9991 h 2704758"/>
              <a:gd name="connsiteX3-173" fmla="*/ 2413562 w 2413562"/>
              <a:gd name="connsiteY3-174" fmla="*/ 144934 h 2704758"/>
              <a:gd name="connsiteX0-175" fmla="*/ 413544 w 2413562"/>
              <a:gd name="connsiteY0-176" fmla="*/ 2701715 h 2701715"/>
              <a:gd name="connsiteX1-177" fmla="*/ 122 w 2413562"/>
              <a:gd name="connsiteY1-178" fmla="*/ 1556739 h 2701715"/>
              <a:gd name="connsiteX2-179" fmla="*/ 1447414 w 2413562"/>
              <a:gd name="connsiteY2-180" fmla="*/ 6948 h 2701715"/>
              <a:gd name="connsiteX3-181" fmla="*/ 2413562 w 2413562"/>
              <a:gd name="connsiteY3-182" fmla="*/ 141891 h 2701715"/>
              <a:gd name="connsiteX0-183" fmla="*/ 413516 w 2413534"/>
              <a:gd name="connsiteY0-184" fmla="*/ 2705235 h 2705235"/>
              <a:gd name="connsiteX1-185" fmla="*/ 94 w 2413534"/>
              <a:gd name="connsiteY1-186" fmla="*/ 1560259 h 2705235"/>
              <a:gd name="connsiteX2-187" fmla="*/ 1447386 w 2413534"/>
              <a:gd name="connsiteY2-188" fmla="*/ 10468 h 2705235"/>
              <a:gd name="connsiteX3-189" fmla="*/ 2413534 w 2413534"/>
              <a:gd name="connsiteY3-190" fmla="*/ 145411 h 2705235"/>
              <a:gd name="connsiteX0-191" fmla="*/ 413853 w 2413871"/>
              <a:gd name="connsiteY0-192" fmla="*/ 2591707 h 2591707"/>
              <a:gd name="connsiteX1-193" fmla="*/ 431 w 2413871"/>
              <a:gd name="connsiteY1-194" fmla="*/ 1446731 h 2591707"/>
              <a:gd name="connsiteX2-195" fmla="*/ 855372 w 2413871"/>
              <a:gd name="connsiteY2-196" fmla="*/ 35583 h 2591707"/>
              <a:gd name="connsiteX3-197" fmla="*/ 2413871 w 2413871"/>
              <a:gd name="connsiteY3-198" fmla="*/ 31883 h 2591707"/>
              <a:gd name="connsiteX0-199" fmla="*/ 414129 w 2414147"/>
              <a:gd name="connsiteY0-200" fmla="*/ 2648458 h 2648458"/>
              <a:gd name="connsiteX1-201" fmla="*/ 707 w 2414147"/>
              <a:gd name="connsiteY1-202" fmla="*/ 1503482 h 2648458"/>
              <a:gd name="connsiteX2-203" fmla="*/ 855648 w 2414147"/>
              <a:gd name="connsiteY2-204" fmla="*/ 92334 h 2648458"/>
              <a:gd name="connsiteX3-205" fmla="*/ 2414147 w 2414147"/>
              <a:gd name="connsiteY3-206" fmla="*/ 88634 h 2648458"/>
              <a:gd name="connsiteX0-207" fmla="*/ 414129 w 2414147"/>
              <a:gd name="connsiteY0-208" fmla="*/ 2700002 h 2700002"/>
              <a:gd name="connsiteX1-209" fmla="*/ 707 w 2414147"/>
              <a:gd name="connsiteY1-210" fmla="*/ 1555026 h 2700002"/>
              <a:gd name="connsiteX2-211" fmla="*/ 855648 w 2414147"/>
              <a:gd name="connsiteY2-212" fmla="*/ 143878 h 2700002"/>
              <a:gd name="connsiteX3-213" fmla="*/ 2414147 w 2414147"/>
              <a:gd name="connsiteY3-214" fmla="*/ 140178 h 2700002"/>
              <a:gd name="connsiteX0-215" fmla="*/ 413671 w 2413689"/>
              <a:gd name="connsiteY0-216" fmla="*/ 2690380 h 2690380"/>
              <a:gd name="connsiteX1-217" fmla="*/ 249 w 2413689"/>
              <a:gd name="connsiteY1-218" fmla="*/ 1545404 h 2690380"/>
              <a:gd name="connsiteX2-219" fmla="*/ 1046067 w 2413689"/>
              <a:gd name="connsiteY2-220" fmla="*/ 155118 h 2690380"/>
              <a:gd name="connsiteX3-221" fmla="*/ 2413689 w 2413689"/>
              <a:gd name="connsiteY3-222" fmla="*/ 130556 h 2690380"/>
              <a:gd name="connsiteX0-223" fmla="*/ 413540 w 2413558"/>
              <a:gd name="connsiteY0-224" fmla="*/ 2672222 h 2672222"/>
              <a:gd name="connsiteX1-225" fmla="*/ 118 w 2413558"/>
              <a:gd name="connsiteY1-226" fmla="*/ 1527246 h 2672222"/>
              <a:gd name="connsiteX2-227" fmla="*/ 1045936 w 2413558"/>
              <a:gd name="connsiteY2-228" fmla="*/ 136960 h 2672222"/>
              <a:gd name="connsiteX3-229" fmla="*/ 2413558 w 2413558"/>
              <a:gd name="connsiteY3-230" fmla="*/ 112398 h 2672222"/>
              <a:gd name="connsiteX0-231" fmla="*/ 413540 w 2413558"/>
              <a:gd name="connsiteY0-232" fmla="*/ 2643954 h 2643954"/>
              <a:gd name="connsiteX1-233" fmla="*/ 118 w 2413558"/>
              <a:gd name="connsiteY1-234" fmla="*/ 1498978 h 2643954"/>
              <a:gd name="connsiteX2-235" fmla="*/ 1045936 w 2413558"/>
              <a:gd name="connsiteY2-236" fmla="*/ 108692 h 2643954"/>
              <a:gd name="connsiteX3-237" fmla="*/ 2413558 w 2413558"/>
              <a:gd name="connsiteY3-238" fmla="*/ 84130 h 2643954"/>
              <a:gd name="connsiteX0-239" fmla="*/ 413540 w 2413558"/>
              <a:gd name="connsiteY0-240" fmla="*/ 2654831 h 2654831"/>
              <a:gd name="connsiteX1-241" fmla="*/ 118 w 2413558"/>
              <a:gd name="connsiteY1-242" fmla="*/ 1509855 h 2654831"/>
              <a:gd name="connsiteX2-243" fmla="*/ 1045936 w 2413558"/>
              <a:gd name="connsiteY2-244" fmla="*/ 119569 h 2654831"/>
              <a:gd name="connsiteX3-245" fmla="*/ 2413558 w 2413558"/>
              <a:gd name="connsiteY3-246" fmla="*/ 95007 h 2654831"/>
              <a:gd name="connsiteX0-247" fmla="*/ 413540 w 2413558"/>
              <a:gd name="connsiteY0-248" fmla="*/ 2672289 h 2672289"/>
              <a:gd name="connsiteX1-249" fmla="*/ 118 w 2413558"/>
              <a:gd name="connsiteY1-250" fmla="*/ 1527313 h 2672289"/>
              <a:gd name="connsiteX2-251" fmla="*/ 1045936 w 2413558"/>
              <a:gd name="connsiteY2-252" fmla="*/ 137027 h 2672289"/>
              <a:gd name="connsiteX3-253" fmla="*/ 2413558 w 2413558"/>
              <a:gd name="connsiteY3-254" fmla="*/ 112465 h 2672289"/>
              <a:gd name="connsiteX0-255" fmla="*/ 413531 w 2413549"/>
              <a:gd name="connsiteY0-256" fmla="*/ 2683960 h 2683960"/>
              <a:gd name="connsiteX1-257" fmla="*/ 109 w 2413549"/>
              <a:gd name="connsiteY1-258" fmla="*/ 1538984 h 2683960"/>
              <a:gd name="connsiteX2-259" fmla="*/ 1045927 w 2413549"/>
              <a:gd name="connsiteY2-260" fmla="*/ 148698 h 2683960"/>
              <a:gd name="connsiteX3-261" fmla="*/ 2413549 w 2413549"/>
              <a:gd name="connsiteY3-262" fmla="*/ 124136 h 2683960"/>
            </a:gdLst>
            <a:ahLst/>
            <a:cxnLst>
              <a:cxn ang="0">
                <a:pos x="connsiteX0-1" y="connsiteY0-2"/>
              </a:cxn>
              <a:cxn ang="0">
                <a:pos x="connsiteX1-3" y="connsiteY1-4"/>
              </a:cxn>
              <a:cxn ang="0">
                <a:pos x="connsiteX2-5" y="connsiteY2-6"/>
              </a:cxn>
              <a:cxn ang="0">
                <a:pos x="connsiteX3-7" y="connsiteY3-8"/>
              </a:cxn>
            </a:cxnLst>
            <a:rect l="l" t="t" r="r" b="b"/>
            <a:pathLst>
              <a:path w="2413549" h="2683960">
                <a:moveTo>
                  <a:pt x="413531" y="2683960"/>
                </a:moveTo>
                <a:cubicBezTo>
                  <a:pt x="174396" y="2321516"/>
                  <a:pt x="5905" y="1840545"/>
                  <a:pt x="109" y="1538984"/>
                </a:cubicBezTo>
                <a:cubicBezTo>
                  <a:pt x="-9551" y="1036381"/>
                  <a:pt x="625347" y="313189"/>
                  <a:pt x="1045927" y="148698"/>
                </a:cubicBezTo>
                <a:cubicBezTo>
                  <a:pt x="1466507" y="-15793"/>
                  <a:pt x="2110062" y="-70810"/>
                  <a:pt x="2413549" y="124136"/>
                </a:cubicBezTo>
              </a:path>
            </a:pathLst>
          </a:custGeom>
          <a:noFill/>
          <a:ln w="1905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8" name="任意多边形 67"/>
          <p:cNvSpPr/>
          <p:nvPr/>
        </p:nvSpPr>
        <p:spPr>
          <a:xfrm>
            <a:off x="5534528" y="4654908"/>
            <a:ext cx="357616" cy="37955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pattFill prst="pct10">
            <a:fgClr>
              <a:schemeClr val="accent1">
                <a:lumMod val="50000"/>
              </a:schemeClr>
            </a:fgClr>
            <a:bgClr>
              <a:schemeClr val="bg1"/>
            </a:bgClr>
          </a:patt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555728" y="3288285"/>
            <a:ext cx="357616" cy="37955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pattFill prst="pct10">
            <a:fgClr>
              <a:schemeClr val="accent1">
                <a:lumMod val="50000"/>
              </a:schemeClr>
            </a:fgClr>
            <a:bgClr>
              <a:schemeClr val="bg1"/>
            </a:bgClr>
          </a:patt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662656" y="2189146"/>
            <a:ext cx="357616" cy="37955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pattFill prst="pct10">
            <a:fgClr>
              <a:schemeClr val="accent1">
                <a:lumMod val="50000"/>
              </a:schemeClr>
            </a:fgClr>
            <a:bgClr>
              <a:schemeClr val="bg1"/>
            </a:bgClr>
          </a:patt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PA_库_文本框 70"/>
          <p:cNvSpPr txBox="1"/>
          <p:nvPr>
            <p:custDataLst>
              <p:tags r:id="rId1"/>
            </p:custDataLst>
          </p:nvPr>
        </p:nvSpPr>
        <p:spPr>
          <a:xfrm flipH="1">
            <a:off x="7134469" y="4529215"/>
            <a:ext cx="4761571"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72" name="PA_库_文本框 71"/>
          <p:cNvSpPr txBox="1"/>
          <p:nvPr>
            <p:custDataLst>
              <p:tags r:id="rId2"/>
            </p:custDataLst>
          </p:nvPr>
        </p:nvSpPr>
        <p:spPr>
          <a:xfrm flipH="1">
            <a:off x="5984822" y="4613854"/>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sp>
        <p:nvSpPr>
          <p:cNvPr id="73" name="PA_库_文本框 72"/>
          <p:cNvSpPr txBox="1"/>
          <p:nvPr>
            <p:custDataLst>
              <p:tags r:id="rId3"/>
            </p:custDataLst>
          </p:nvPr>
        </p:nvSpPr>
        <p:spPr>
          <a:xfrm flipH="1">
            <a:off x="7134469" y="3183182"/>
            <a:ext cx="4761571"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74" name="PA_库_文本框 73"/>
          <p:cNvSpPr txBox="1"/>
          <p:nvPr>
            <p:custDataLst>
              <p:tags r:id="rId4"/>
            </p:custDataLst>
          </p:nvPr>
        </p:nvSpPr>
        <p:spPr>
          <a:xfrm flipH="1">
            <a:off x="5998968" y="3267820"/>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sp>
        <p:nvSpPr>
          <p:cNvPr id="75" name="PA_库_文本框 74"/>
          <p:cNvSpPr txBox="1"/>
          <p:nvPr>
            <p:custDataLst>
              <p:tags r:id="rId5"/>
            </p:custDataLst>
          </p:nvPr>
        </p:nvSpPr>
        <p:spPr>
          <a:xfrm flipH="1">
            <a:off x="6333315" y="2013546"/>
            <a:ext cx="4761571" cy="605935"/>
          </a:xfrm>
          <a:prstGeom prst="rect">
            <a:avLst/>
          </a:prstGeom>
          <a:noFill/>
        </p:spPr>
        <p:txBody>
          <a:bodyPr wrap="square" rtlCol="0">
            <a:spAutoFit/>
          </a:bodyPr>
          <a:lstStyle/>
          <a:p>
            <a:pPr>
              <a:lnSpc>
                <a:spcPct val="125000"/>
              </a:lnSpc>
            </a:pPr>
            <a:r>
              <a:rPr lang="zh-CN" altLang="en-US" sz="1400" dirty="0">
                <a:solidFill>
                  <a:schemeClr val="tx2"/>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方正静蕾简体" panose="02000000000000000000" pitchFamily="2" charset="-122"/>
              <a:ea typeface="方正静蕾简体" panose="02000000000000000000" pitchFamily="2" charset="-122"/>
            </a:endParaRPr>
          </a:p>
        </p:txBody>
      </p:sp>
      <p:sp>
        <p:nvSpPr>
          <p:cNvPr id="76" name="PA_库_文本框 75"/>
          <p:cNvSpPr txBox="1"/>
          <p:nvPr>
            <p:custDataLst>
              <p:tags r:id="rId6"/>
            </p:custDataLst>
          </p:nvPr>
        </p:nvSpPr>
        <p:spPr>
          <a:xfrm flipH="1">
            <a:off x="5196861" y="2098185"/>
            <a:ext cx="1117614" cy="461665"/>
          </a:xfrm>
          <a:prstGeom prst="rect">
            <a:avLst/>
          </a:prstGeom>
          <a:noFill/>
          <a:effectLst/>
        </p:spPr>
        <p:txBody>
          <a:bodyPr wrap="none" rtlCol="0">
            <a:spAutoFit/>
          </a:bodyPr>
          <a:lstStyle/>
          <a:p>
            <a:r>
              <a:rPr lang="zh-CN" altLang="en-US" sz="2400" dirty="0">
                <a:solidFill>
                  <a:srgbClr val="697DA9"/>
                </a:solidFill>
                <a:latin typeface="方正静蕾简体" panose="02000000000000000000" pitchFamily="2" charset="-122"/>
                <a:ea typeface="方正静蕾简体" panose="02000000000000000000" pitchFamily="2" charset="-122"/>
              </a:rPr>
              <a:t>小标题</a:t>
            </a:r>
          </a:p>
        </p:txBody>
      </p:sp>
      <p:pic>
        <p:nvPicPr>
          <p:cNvPr id="3" name="图片 2"/>
          <p:cNvPicPr>
            <a:picLocks noChangeAspect="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75036" y="2246256"/>
            <a:ext cx="3106963" cy="41854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500" fill="hold"/>
                                        <p:tgtEl>
                                          <p:spTgt spid="71"/>
                                        </p:tgtEl>
                                        <p:attrNameLst>
                                          <p:attrName>ppt_x</p:attrName>
                                        </p:attrNameLst>
                                      </p:cBhvr>
                                      <p:tavLst>
                                        <p:tav tm="0">
                                          <p:val>
                                            <p:strVal val="1+#ppt_w/2"/>
                                          </p:val>
                                        </p:tav>
                                        <p:tav tm="100000">
                                          <p:val>
                                            <p:strVal val="#ppt_x"/>
                                          </p:val>
                                        </p:tav>
                                      </p:tavLst>
                                    </p:anim>
                                    <p:anim calcmode="lin" valueType="num">
                                      <p:cBhvr additive="base">
                                        <p:cTn id="8" dur="15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1500" fill="hold"/>
                                        <p:tgtEl>
                                          <p:spTgt spid="72"/>
                                        </p:tgtEl>
                                        <p:attrNameLst>
                                          <p:attrName>ppt_x</p:attrName>
                                        </p:attrNameLst>
                                      </p:cBhvr>
                                      <p:tavLst>
                                        <p:tav tm="0">
                                          <p:val>
                                            <p:strVal val="1+#ppt_w/2"/>
                                          </p:val>
                                        </p:tav>
                                        <p:tav tm="100000">
                                          <p:val>
                                            <p:strVal val="#ppt_x"/>
                                          </p:val>
                                        </p:tav>
                                      </p:tavLst>
                                    </p:anim>
                                    <p:anim calcmode="lin" valueType="num">
                                      <p:cBhvr additive="base">
                                        <p:cTn id="12" dur="1500" fill="hold"/>
                                        <p:tgtEl>
                                          <p:spTgt spid="7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500" fill="hold"/>
                                        <p:tgtEl>
                                          <p:spTgt spid="73"/>
                                        </p:tgtEl>
                                        <p:attrNameLst>
                                          <p:attrName>ppt_x</p:attrName>
                                        </p:attrNameLst>
                                      </p:cBhvr>
                                      <p:tavLst>
                                        <p:tav tm="0">
                                          <p:val>
                                            <p:strVal val="1+#ppt_w/2"/>
                                          </p:val>
                                        </p:tav>
                                        <p:tav tm="100000">
                                          <p:val>
                                            <p:strVal val="#ppt_x"/>
                                          </p:val>
                                        </p:tav>
                                      </p:tavLst>
                                    </p:anim>
                                    <p:anim calcmode="lin" valueType="num">
                                      <p:cBhvr additive="base">
                                        <p:cTn id="16" dur="15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1500" fill="hold"/>
                                        <p:tgtEl>
                                          <p:spTgt spid="74"/>
                                        </p:tgtEl>
                                        <p:attrNameLst>
                                          <p:attrName>ppt_x</p:attrName>
                                        </p:attrNameLst>
                                      </p:cBhvr>
                                      <p:tavLst>
                                        <p:tav tm="0">
                                          <p:val>
                                            <p:strVal val="1+#ppt_w/2"/>
                                          </p:val>
                                        </p:tav>
                                        <p:tav tm="100000">
                                          <p:val>
                                            <p:strVal val="#ppt_x"/>
                                          </p:val>
                                        </p:tav>
                                      </p:tavLst>
                                    </p:anim>
                                    <p:anim calcmode="lin" valueType="num">
                                      <p:cBhvr additive="base">
                                        <p:cTn id="20" dur="1500" fill="hold"/>
                                        <p:tgtEl>
                                          <p:spTgt spid="7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1500" fill="hold"/>
                                        <p:tgtEl>
                                          <p:spTgt spid="75"/>
                                        </p:tgtEl>
                                        <p:attrNameLst>
                                          <p:attrName>ppt_x</p:attrName>
                                        </p:attrNameLst>
                                      </p:cBhvr>
                                      <p:tavLst>
                                        <p:tav tm="0">
                                          <p:val>
                                            <p:strVal val="1+#ppt_w/2"/>
                                          </p:val>
                                        </p:tav>
                                        <p:tav tm="100000">
                                          <p:val>
                                            <p:strVal val="#ppt_x"/>
                                          </p:val>
                                        </p:tav>
                                      </p:tavLst>
                                    </p:anim>
                                    <p:anim calcmode="lin" valueType="num">
                                      <p:cBhvr additive="base">
                                        <p:cTn id="24" dur="1500" fill="hold"/>
                                        <p:tgtEl>
                                          <p:spTgt spid="75"/>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1500" fill="hold"/>
                                        <p:tgtEl>
                                          <p:spTgt spid="76"/>
                                        </p:tgtEl>
                                        <p:attrNameLst>
                                          <p:attrName>ppt_x</p:attrName>
                                        </p:attrNameLst>
                                      </p:cBhvr>
                                      <p:tavLst>
                                        <p:tav tm="0">
                                          <p:val>
                                            <p:strVal val="1+#ppt_w/2"/>
                                          </p:val>
                                        </p:tav>
                                        <p:tav tm="100000">
                                          <p:val>
                                            <p:strVal val="#ppt_x"/>
                                          </p:val>
                                        </p:tav>
                                      </p:tavLst>
                                    </p:anim>
                                    <p:anim calcmode="lin" valueType="num">
                                      <p:cBhvr additive="base">
                                        <p:cTn id="28" dur="1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utoUpdateAnimBg="0"/>
      <p:bldP spid="72" grpId="0" autoUpdateAnimBg="0"/>
      <p:bldP spid="73" grpId="0" autoUpdateAnimBg="0"/>
      <p:bldP spid="74" grpId="0" autoUpdateAnimBg="0"/>
      <p:bldP spid="75" grpId="0" autoUpdateAnimBg="0"/>
      <p:bldP spid="7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00.xml><?xml version="1.0" encoding="utf-8"?>
<p:tagLst xmlns:a="http://schemas.openxmlformats.org/drawingml/2006/main" xmlns:r="http://schemas.openxmlformats.org/officeDocument/2006/relationships" xmlns:p="http://schemas.openxmlformats.org/presentationml/2006/main">
  <p:tag name="PA" val="v4.0.0"/>
</p:tagLst>
</file>

<file path=ppt/tags/tag101.xml><?xml version="1.0" encoding="utf-8"?>
<p:tagLst xmlns:a="http://schemas.openxmlformats.org/drawingml/2006/main" xmlns:r="http://schemas.openxmlformats.org/officeDocument/2006/relationships" xmlns:p="http://schemas.openxmlformats.org/presentationml/2006/main">
  <p:tag name="PA" val="v4.0.0"/>
</p:tagLst>
</file>

<file path=ppt/tags/tag102.xml><?xml version="1.0" encoding="utf-8"?>
<p:tagLst xmlns:a="http://schemas.openxmlformats.org/drawingml/2006/main" xmlns:r="http://schemas.openxmlformats.org/officeDocument/2006/relationships" xmlns:p="http://schemas.openxmlformats.org/presentationml/2006/main">
  <p:tag name="PA" val="v4.0.0"/>
</p:tagLst>
</file>

<file path=ppt/tags/tag103.xml><?xml version="1.0" encoding="utf-8"?>
<p:tagLst xmlns:a="http://schemas.openxmlformats.org/drawingml/2006/main" xmlns:r="http://schemas.openxmlformats.org/officeDocument/2006/relationships" xmlns:p="http://schemas.openxmlformats.org/presentationml/2006/main">
  <p:tag name="PA" val="v4.0.0"/>
</p:tagLst>
</file>

<file path=ppt/tags/tag104.xml><?xml version="1.0" encoding="utf-8"?>
<p:tagLst xmlns:a="http://schemas.openxmlformats.org/drawingml/2006/main" xmlns:r="http://schemas.openxmlformats.org/officeDocument/2006/relationships" xmlns:p="http://schemas.openxmlformats.org/presentationml/2006/main">
  <p:tag name="PA" val="v4.0.0"/>
</p:tagLst>
</file>

<file path=ppt/tags/tag105.xml><?xml version="1.0" encoding="utf-8"?>
<p:tagLst xmlns:a="http://schemas.openxmlformats.org/drawingml/2006/main" xmlns:r="http://schemas.openxmlformats.org/officeDocument/2006/relationships" xmlns:p="http://schemas.openxmlformats.org/presentationml/2006/main">
  <p:tag name="PA" val="v4.0.0"/>
</p:tagLst>
</file>

<file path=ppt/tags/tag106.xml><?xml version="1.0" encoding="utf-8"?>
<p:tagLst xmlns:a="http://schemas.openxmlformats.org/drawingml/2006/main" xmlns:r="http://schemas.openxmlformats.org/officeDocument/2006/relationships" xmlns:p="http://schemas.openxmlformats.org/presentationml/2006/main">
  <p:tag name="PA" val="v4.0.0"/>
</p:tagLst>
</file>

<file path=ppt/tags/tag107.xml><?xml version="1.0" encoding="utf-8"?>
<p:tagLst xmlns:a="http://schemas.openxmlformats.org/drawingml/2006/main" xmlns:r="http://schemas.openxmlformats.org/officeDocument/2006/relationships" xmlns:p="http://schemas.openxmlformats.org/presentationml/2006/main">
  <p:tag name="PA" val="v4.0.0"/>
</p:tagLst>
</file>

<file path=ppt/tags/tag108.xml><?xml version="1.0" encoding="utf-8"?>
<p:tagLst xmlns:a="http://schemas.openxmlformats.org/drawingml/2006/main" xmlns:r="http://schemas.openxmlformats.org/officeDocument/2006/relationships" xmlns:p="http://schemas.openxmlformats.org/presentationml/2006/main">
  <p:tag name="PA" val="v4.0.0"/>
</p:tagLst>
</file>

<file path=ppt/tags/tag109.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10.xml><?xml version="1.0" encoding="utf-8"?>
<p:tagLst xmlns:a="http://schemas.openxmlformats.org/drawingml/2006/main" xmlns:r="http://schemas.openxmlformats.org/officeDocument/2006/relationships" xmlns:p="http://schemas.openxmlformats.org/presentationml/2006/main">
  <p:tag name="PA" val="v4.0.0"/>
</p:tagLst>
</file>

<file path=ppt/tags/tag111.xml><?xml version="1.0" encoding="utf-8"?>
<p:tagLst xmlns:a="http://schemas.openxmlformats.org/drawingml/2006/main" xmlns:r="http://schemas.openxmlformats.org/officeDocument/2006/relationships" xmlns:p="http://schemas.openxmlformats.org/presentationml/2006/main">
  <p:tag name="PA" val="v4.0.0"/>
</p:tagLst>
</file>

<file path=ppt/tags/tag112.xml><?xml version="1.0" encoding="utf-8"?>
<p:tagLst xmlns:a="http://schemas.openxmlformats.org/drawingml/2006/main" xmlns:r="http://schemas.openxmlformats.org/officeDocument/2006/relationships" xmlns:p="http://schemas.openxmlformats.org/presentationml/2006/main">
  <p:tag name="PA" val="v4.0.0"/>
</p:tagLst>
</file>

<file path=ppt/tags/tag113.xml><?xml version="1.0" encoding="utf-8"?>
<p:tagLst xmlns:a="http://schemas.openxmlformats.org/drawingml/2006/main" xmlns:r="http://schemas.openxmlformats.org/officeDocument/2006/relationships" xmlns:p="http://schemas.openxmlformats.org/presentationml/2006/main">
  <p:tag name="PA" val="v4.0.0"/>
</p:tagLst>
</file>

<file path=ppt/tags/tag114.xml><?xml version="1.0" encoding="utf-8"?>
<p:tagLst xmlns:a="http://schemas.openxmlformats.org/drawingml/2006/main" xmlns:r="http://schemas.openxmlformats.org/officeDocument/2006/relationships" xmlns:p="http://schemas.openxmlformats.org/presentationml/2006/main">
  <p:tag name="PA" val="v4.0.0"/>
</p:tagLst>
</file>

<file path=ppt/tags/tag115.xml><?xml version="1.0" encoding="utf-8"?>
<p:tagLst xmlns:a="http://schemas.openxmlformats.org/drawingml/2006/main" xmlns:r="http://schemas.openxmlformats.org/officeDocument/2006/relationships" xmlns:p="http://schemas.openxmlformats.org/presentationml/2006/main">
  <p:tag name="PA" val="v4.0.0"/>
</p:tagLst>
</file>

<file path=ppt/tags/tag116.xml><?xml version="1.0" encoding="utf-8"?>
<p:tagLst xmlns:a="http://schemas.openxmlformats.org/drawingml/2006/main" xmlns:r="http://schemas.openxmlformats.org/officeDocument/2006/relationships" xmlns:p="http://schemas.openxmlformats.org/presentationml/2006/main">
  <p:tag name="PA" val="v4.0.0"/>
</p:tagLst>
</file>

<file path=ppt/tags/tag117.xml><?xml version="1.0" encoding="utf-8"?>
<p:tagLst xmlns:a="http://schemas.openxmlformats.org/drawingml/2006/main" xmlns:r="http://schemas.openxmlformats.org/officeDocument/2006/relationships" xmlns:p="http://schemas.openxmlformats.org/presentationml/2006/main">
  <p:tag name="PA" val="v4.0.0"/>
</p:tagLst>
</file>

<file path=ppt/tags/tag118.xml><?xml version="1.0" encoding="utf-8"?>
<p:tagLst xmlns:a="http://schemas.openxmlformats.org/drawingml/2006/main" xmlns:r="http://schemas.openxmlformats.org/officeDocument/2006/relationships" xmlns:p="http://schemas.openxmlformats.org/presentationml/2006/main">
  <p:tag name="PA" val="v4.0.0"/>
</p:tagLst>
</file>

<file path=ppt/tags/tag119.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20.xml><?xml version="1.0" encoding="utf-8"?>
<p:tagLst xmlns:a="http://schemas.openxmlformats.org/drawingml/2006/main" xmlns:r="http://schemas.openxmlformats.org/officeDocument/2006/relationships" xmlns:p="http://schemas.openxmlformats.org/presentationml/2006/main">
  <p:tag name="PA" val="v4.0.0"/>
</p:tagLst>
</file>

<file path=ppt/tags/tag121.xml><?xml version="1.0" encoding="utf-8"?>
<p:tagLst xmlns:a="http://schemas.openxmlformats.org/drawingml/2006/main" xmlns:r="http://schemas.openxmlformats.org/officeDocument/2006/relationships" xmlns:p="http://schemas.openxmlformats.org/presentationml/2006/main">
  <p:tag name="PA" val="v4.0.0"/>
</p:tagLst>
</file>

<file path=ppt/tags/tag122.xml><?xml version="1.0" encoding="utf-8"?>
<p:tagLst xmlns:a="http://schemas.openxmlformats.org/drawingml/2006/main" xmlns:r="http://schemas.openxmlformats.org/officeDocument/2006/relationships" xmlns:p="http://schemas.openxmlformats.org/presentationml/2006/main">
  <p:tag name="PA" val="v4.0.0"/>
</p:tagLst>
</file>

<file path=ppt/tags/tag123.xml><?xml version="1.0" encoding="utf-8"?>
<p:tagLst xmlns:a="http://schemas.openxmlformats.org/drawingml/2006/main" xmlns:r="http://schemas.openxmlformats.org/officeDocument/2006/relationships" xmlns:p="http://schemas.openxmlformats.org/presentationml/2006/main">
  <p:tag name="PA" val="v4.0.0"/>
</p:tagLst>
</file>

<file path=ppt/tags/tag124.xml><?xml version="1.0" encoding="utf-8"?>
<p:tagLst xmlns:a="http://schemas.openxmlformats.org/drawingml/2006/main" xmlns:r="http://schemas.openxmlformats.org/officeDocument/2006/relationships" xmlns:p="http://schemas.openxmlformats.org/presentationml/2006/main">
  <p:tag name="PA" val="v4.0.0"/>
</p:tagLst>
</file>

<file path=ppt/tags/tag125.xml><?xml version="1.0" encoding="utf-8"?>
<p:tagLst xmlns:a="http://schemas.openxmlformats.org/drawingml/2006/main" xmlns:r="http://schemas.openxmlformats.org/officeDocument/2006/relationships" xmlns:p="http://schemas.openxmlformats.org/presentationml/2006/main">
  <p:tag name="PA" val="v4.0.0"/>
</p:tagLst>
</file>

<file path=ppt/tags/tag126.xml><?xml version="1.0" encoding="utf-8"?>
<p:tagLst xmlns:a="http://schemas.openxmlformats.org/drawingml/2006/main" xmlns:r="http://schemas.openxmlformats.org/officeDocument/2006/relationships" xmlns:p="http://schemas.openxmlformats.org/presentationml/2006/main">
  <p:tag name="PA" val="v4.0.0"/>
</p:tagLst>
</file>

<file path=ppt/tags/tag127.xml><?xml version="1.0" encoding="utf-8"?>
<p:tagLst xmlns:a="http://schemas.openxmlformats.org/drawingml/2006/main" xmlns:r="http://schemas.openxmlformats.org/officeDocument/2006/relationships" xmlns:p="http://schemas.openxmlformats.org/presentationml/2006/main">
  <p:tag name="PA" val="v4.0.0"/>
</p:tagLst>
</file>

<file path=ppt/tags/tag128.xml><?xml version="1.0" encoding="utf-8"?>
<p:tagLst xmlns:a="http://schemas.openxmlformats.org/drawingml/2006/main" xmlns:r="http://schemas.openxmlformats.org/officeDocument/2006/relationships" xmlns:p="http://schemas.openxmlformats.org/presentationml/2006/main">
  <p:tag name="PA" val="v4.0.0"/>
</p:tagLst>
</file>

<file path=ppt/tags/tag129.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30.xml><?xml version="1.0" encoding="utf-8"?>
<p:tagLst xmlns:a="http://schemas.openxmlformats.org/drawingml/2006/main" xmlns:r="http://schemas.openxmlformats.org/officeDocument/2006/relationships" xmlns:p="http://schemas.openxmlformats.org/presentationml/2006/main">
  <p:tag name="PA" val="v4.0.0"/>
</p:tagLst>
</file>

<file path=ppt/tags/tag131.xml><?xml version="1.0" encoding="utf-8"?>
<p:tagLst xmlns:a="http://schemas.openxmlformats.org/drawingml/2006/main" xmlns:r="http://schemas.openxmlformats.org/officeDocument/2006/relationships" xmlns:p="http://schemas.openxmlformats.org/presentationml/2006/main">
  <p:tag name="PA" val="v4.0.0"/>
</p:tagLst>
</file>

<file path=ppt/tags/tag132.xml><?xml version="1.0" encoding="utf-8"?>
<p:tagLst xmlns:a="http://schemas.openxmlformats.org/drawingml/2006/main" xmlns:r="http://schemas.openxmlformats.org/officeDocument/2006/relationships" xmlns:p="http://schemas.openxmlformats.org/presentationml/2006/main">
  <p:tag name="PA" val="v4.0.0"/>
</p:tagLst>
</file>

<file path=ppt/tags/tag133.xml><?xml version="1.0" encoding="utf-8"?>
<p:tagLst xmlns:a="http://schemas.openxmlformats.org/drawingml/2006/main" xmlns:r="http://schemas.openxmlformats.org/officeDocument/2006/relationships" xmlns:p="http://schemas.openxmlformats.org/presentationml/2006/main">
  <p:tag name="PA" val="v4.0.0"/>
</p:tagLst>
</file>

<file path=ppt/tags/tag134.xml><?xml version="1.0" encoding="utf-8"?>
<p:tagLst xmlns:a="http://schemas.openxmlformats.org/drawingml/2006/main" xmlns:r="http://schemas.openxmlformats.org/officeDocument/2006/relationships" xmlns:p="http://schemas.openxmlformats.org/presentationml/2006/main">
  <p:tag name="PA" val="v4.0.0"/>
</p:tagLst>
</file>

<file path=ppt/tags/tag135.xml><?xml version="1.0" encoding="utf-8"?>
<p:tagLst xmlns:a="http://schemas.openxmlformats.org/drawingml/2006/main" xmlns:r="http://schemas.openxmlformats.org/officeDocument/2006/relationships" xmlns:p="http://schemas.openxmlformats.org/presentationml/2006/main">
  <p:tag name="PA" val="v4.0.0"/>
</p:tagLst>
</file>

<file path=ppt/tags/tag136.xml><?xml version="1.0" encoding="utf-8"?>
<p:tagLst xmlns:a="http://schemas.openxmlformats.org/drawingml/2006/main" xmlns:r="http://schemas.openxmlformats.org/officeDocument/2006/relationships" xmlns:p="http://schemas.openxmlformats.org/presentationml/2006/main">
  <p:tag name="PA" val="v4.0.0"/>
</p:tagLst>
</file>

<file path=ppt/tags/tag137.xml><?xml version="1.0" encoding="utf-8"?>
<p:tagLst xmlns:a="http://schemas.openxmlformats.org/drawingml/2006/main" xmlns:r="http://schemas.openxmlformats.org/officeDocument/2006/relationships" xmlns:p="http://schemas.openxmlformats.org/presentationml/2006/main">
  <p:tag name="PA" val="v4.0.0"/>
</p:tagLst>
</file>

<file path=ppt/tags/tag138.xml><?xml version="1.0" encoding="utf-8"?>
<p:tagLst xmlns:a="http://schemas.openxmlformats.org/drawingml/2006/main" xmlns:r="http://schemas.openxmlformats.org/officeDocument/2006/relationships" xmlns:p="http://schemas.openxmlformats.org/presentationml/2006/main">
  <p:tag name="PA" val="v4.0.0"/>
</p:tagLst>
</file>

<file path=ppt/tags/tag139.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40.xml><?xml version="1.0" encoding="utf-8"?>
<p:tagLst xmlns:a="http://schemas.openxmlformats.org/drawingml/2006/main" xmlns:r="http://schemas.openxmlformats.org/officeDocument/2006/relationships" xmlns:p="http://schemas.openxmlformats.org/presentationml/2006/main">
  <p:tag name="PA" val="v4.0.0"/>
</p:tagLst>
</file>

<file path=ppt/tags/tag141.xml><?xml version="1.0" encoding="utf-8"?>
<p:tagLst xmlns:a="http://schemas.openxmlformats.org/drawingml/2006/main" xmlns:r="http://schemas.openxmlformats.org/officeDocument/2006/relationships" xmlns:p="http://schemas.openxmlformats.org/presentationml/2006/main">
  <p:tag name="PA" val="v4.0.0"/>
</p:tagLst>
</file>

<file path=ppt/tags/tag142.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PA" val="v4.0.0"/>
</p:tagLst>
</file>

<file path=ppt/tags/tag79.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PA" val="v4.0.0"/>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PA" val="v4.0.0"/>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PA" val="v4.0.0"/>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PA" val="v4.0.0"/>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PA" val="v4.0.0"/>
</p:tagLst>
</file>

<file path=ppt/tags/tag96.xml><?xml version="1.0" encoding="utf-8"?>
<p:tagLst xmlns:a="http://schemas.openxmlformats.org/drawingml/2006/main" xmlns:r="http://schemas.openxmlformats.org/officeDocument/2006/relationships" xmlns:p="http://schemas.openxmlformats.org/presentationml/2006/main">
  <p:tag name="PA" val="v4.0.0"/>
</p:tagLst>
</file>

<file path=ppt/tags/tag97.xml><?xml version="1.0" encoding="utf-8"?>
<p:tagLst xmlns:a="http://schemas.openxmlformats.org/drawingml/2006/main" xmlns:r="http://schemas.openxmlformats.org/officeDocument/2006/relationships" xmlns:p="http://schemas.openxmlformats.org/presentationml/2006/main">
  <p:tag name="PA" val="v4.0.0"/>
</p:tagLst>
</file>

<file path=ppt/tags/tag98.xml><?xml version="1.0" encoding="utf-8"?>
<p:tagLst xmlns:a="http://schemas.openxmlformats.org/drawingml/2006/main" xmlns:r="http://schemas.openxmlformats.org/officeDocument/2006/relationships" xmlns:p="http://schemas.openxmlformats.org/presentationml/2006/main">
  <p:tag name="PA" val="v4.0.0"/>
</p:tagLst>
</file>

<file path=ppt/tags/tag9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1253</Words>
  <Application>Microsoft Office PowerPoint</Application>
  <PresentationFormat>宽屏</PresentationFormat>
  <Paragraphs>159</Paragraphs>
  <Slides>23</Slides>
  <Notes>23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等线</vt:lpstr>
      <vt:lpstr>等线 Light</vt:lpstr>
      <vt:lpstr>方正静蕾简体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可爱恐龙</dc:title>
  <dc:creator>Administrator</dc:creator>
  <cp:lastModifiedBy>天 下</cp:lastModifiedBy>
  <cp:revision>154</cp:revision>
  <dcterms:created xsi:type="dcterms:W3CDTF">2018-02-08T10:13:00Z</dcterms:created>
  <dcterms:modified xsi:type="dcterms:W3CDTF">2021-01-04T15:56:51Z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