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8" r:id="rId3"/>
    <p:sldId id="259" r:id="rId4"/>
    <p:sldId id="264" r:id="rId5"/>
    <p:sldId id="265" r:id="rId6"/>
    <p:sldId id="267" r:id="rId7"/>
    <p:sldId id="263" r:id="rId8"/>
    <p:sldId id="260" r:id="rId9"/>
    <p:sldId id="268" r:id="rId10"/>
    <p:sldId id="266" r:id="rId11"/>
    <p:sldId id="269" r:id="rId12"/>
    <p:sldId id="261" r:id="rId13"/>
    <p:sldId id="270" r:id="rId14"/>
    <p:sldId id="271" r:id="rId15"/>
    <p:sldId id="272" r:id="rId16"/>
    <p:sldId id="262" r:id="rId17"/>
    <p:sldId id="273" r:id="rId18"/>
    <p:sldId id="25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54" y="-9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8.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6D1-494F-BCBF-A56FF256E35F}"/>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96D1-494F-BCBF-A56FF256E35F}"/>
            </c:ext>
          </c:extLst>
        </c:ser>
        <c:dLbls>
          <c:showLegendKey val="0"/>
          <c:showVal val="0"/>
          <c:showCatName val="0"/>
          <c:showSerName val="0"/>
          <c:showPercent val="0"/>
          <c:showBubbleSize val="0"/>
        </c:dLbls>
        <c:gapWidth val="182"/>
        <c:axId val="102695936"/>
        <c:axId val="48077568"/>
      </c:barChart>
      <c:catAx>
        <c:axId val="102695936"/>
        <c:scaling>
          <c:orientation val="minMax"/>
        </c:scaling>
        <c:delete val="1"/>
        <c:axPos val="l"/>
        <c:numFmt formatCode="General" sourceLinked="1"/>
        <c:majorTickMark val="out"/>
        <c:minorTickMark val="none"/>
        <c:tickLblPos val="nextTo"/>
        <c:crossAx val="48077568"/>
        <c:crosses val="autoZero"/>
        <c:auto val="0"/>
        <c:lblAlgn val="ctr"/>
        <c:lblOffset val="100"/>
        <c:noMultiLvlLbl val="0"/>
      </c:catAx>
      <c:valAx>
        <c:axId val="48077568"/>
        <c:scaling>
          <c:orientation val="minMax"/>
        </c:scaling>
        <c:delete val="1"/>
        <c:axPos val="b"/>
        <c:numFmt formatCode="General" sourceLinked="1"/>
        <c:majorTickMark val="none"/>
        <c:minorTickMark val="none"/>
        <c:tickLblPos val="nextTo"/>
        <c:crossAx val="10269593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5DA9F-DC0B-4EBD-9870-3B32422E733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A0539-5543-4F4A-AB08-1D81389E61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6C139CA-46CD-4ED7-BF46-1BEA3BCE18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81580C-AAF4-4D9D-9549-85DF98CE51D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139CA-46CD-4ED7-BF46-1BEA3BCE18DE}"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1580C-AAF4-4D9D-9549-85DF98CE51D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rcRect t="5022" b="58541"/>
          <a:stretch>
            <a:fillRect/>
          </a:stretch>
        </p:blipFill>
        <p:spPr>
          <a:xfrm>
            <a:off x="0" y="4591598"/>
            <a:ext cx="12190132" cy="2264898"/>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rcRect t="5022" b="58541"/>
          <a:stretch>
            <a:fillRect/>
          </a:stretch>
        </p:blipFill>
        <p:spPr>
          <a:xfrm>
            <a:off x="0" y="1"/>
            <a:ext cx="12190132" cy="226489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12598" t="12102" r="12119" b="11795"/>
          <a:stretch>
            <a:fillRect/>
          </a:stretch>
        </p:blipFill>
        <p:spPr>
          <a:xfrm>
            <a:off x="801859" y="2152356"/>
            <a:ext cx="4202638" cy="4248443"/>
          </a:xfrm>
          <a:prstGeom prst="rect">
            <a:avLst/>
          </a:prstGeom>
        </p:spPr>
      </p:pic>
      <p:sp>
        <p:nvSpPr>
          <p:cNvPr id="6" name="椭圆形标注"/>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7" name="文本框 6"/>
          <p:cNvSpPr txBox="1"/>
          <p:nvPr/>
        </p:nvSpPr>
        <p:spPr>
          <a:xfrm>
            <a:off x="5483238" y="1658028"/>
            <a:ext cx="4970685" cy="156966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a:solidFill>
                  <a:schemeClr val="bg1"/>
                </a:solidFill>
                <a:latin typeface="汉仪PP体简" panose="00020600040101010101" pitchFamily="18" charset="-122"/>
                <a:ea typeface="汉仪PP体简" panose="00020600040101010101" pitchFamily="18" charset="-122"/>
              </a:rPr>
              <a:t>手绘小清新总结通用模板</a:t>
            </a:r>
          </a:p>
        </p:txBody>
      </p:sp>
      <p:sp>
        <p:nvSpPr>
          <p:cNvPr id="8" name="矩形 23"/>
          <p:cNvSpPr>
            <a:spLocks noChangeArrowheads="1"/>
          </p:cNvSpPr>
          <p:nvPr/>
        </p:nvSpPr>
        <p:spPr bwMode="auto">
          <a:xfrm>
            <a:off x="6170212" y="3416755"/>
            <a:ext cx="3624871"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35353" y="1890426"/>
            <a:ext cx="4004402" cy="523220"/>
          </a:xfrm>
          <a:prstGeom prst="rect">
            <a:avLst/>
          </a:prstGeom>
          <a:noFill/>
          <a:ln w="19050">
            <a:noFill/>
            <a:prstDash val="dash"/>
          </a:ln>
        </p:spPr>
        <p:txBody>
          <a:bodyPr wrap="square" rtlCol="0">
            <a:spAutoFit/>
          </a:bodyPr>
          <a:lstStyle/>
          <a:p>
            <a:r>
              <a:rPr lang="en-US" altLang="zh-CN" sz="2800" b="1">
                <a:latin typeface="汉仪PP体简" panose="00020600040101010101" pitchFamily="18" charset="-122"/>
                <a:ea typeface="汉仪PP体简" panose="00020600040101010101" pitchFamily="18" charset="-122"/>
              </a:rPr>
              <a:t>ADD YOUR TITTLE HERE</a:t>
            </a:r>
            <a:endParaRPr lang="zh-CN" altLang="en-US" sz="2800" b="1">
              <a:latin typeface="汉仪PP体简" panose="00020600040101010101" pitchFamily="18" charset="-122"/>
              <a:ea typeface="汉仪PP体简" panose="00020600040101010101" pitchFamily="18" charset="-122"/>
            </a:endParaRPr>
          </a:p>
        </p:txBody>
      </p:sp>
      <p:cxnSp>
        <p:nvCxnSpPr>
          <p:cNvPr id="4" name="直接连接符 3"/>
          <p:cNvCxnSpPr/>
          <p:nvPr/>
        </p:nvCxnSpPr>
        <p:spPr>
          <a:xfrm>
            <a:off x="1260148" y="3134422"/>
            <a:ext cx="1257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60148" y="3232896"/>
            <a:ext cx="5235784" cy="2031325"/>
          </a:xfrm>
          <a:prstGeom prst="rect">
            <a:avLst/>
          </a:prstGeom>
        </p:spPr>
        <p:txBody>
          <a:bodyPr wrap="square">
            <a:spAutoFit/>
          </a:bodyPr>
          <a:lstStyle/>
          <a:p>
            <a:pPr>
              <a:lnSpc>
                <a:spcPct val="150000"/>
              </a:lnSpc>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 life problem at once Just for today I will try to live through this day only and not tackle my whole life problem at once Just for only and not tackle my whole life problem at once Just for today I will try to live through this day only and not tackle my whole life problem at once Just for</a:t>
            </a:r>
          </a:p>
        </p:txBody>
      </p:sp>
      <p:pic>
        <p:nvPicPr>
          <p:cNvPr id="8" name="图片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6906" b="33204"/>
          <a:stretch>
            <a:fillRect/>
          </a:stretch>
        </p:blipFill>
        <p:spPr>
          <a:xfrm>
            <a:off x="7321723" y="306044"/>
            <a:ext cx="4284778" cy="64095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945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995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8"/>
          <p:cNvSpPr>
            <a:spLocks noChangeArrowheads="1"/>
          </p:cNvSpPr>
          <p:nvPr/>
        </p:nvSpPr>
        <p:spPr bwMode="auto">
          <a:xfrm>
            <a:off x="5501243" y="1505383"/>
            <a:ext cx="508072" cy="512271"/>
          </a:xfrm>
          <a:prstGeom prst="ellipse">
            <a:avLst/>
          </a:prstGeom>
          <a:solidFill>
            <a:srgbClr val="6ACDC4"/>
          </a:solidFill>
          <a:ln>
            <a:noFill/>
          </a:ln>
        </p:spPr>
        <p:txBody>
          <a:bodyPr lIns="0" tIns="0" rIns="0" bIns="0" anchor="ctr" anchorCtr="0"/>
          <a:lstStyle/>
          <a:p>
            <a:pPr algn="ctr"/>
            <a:r>
              <a:rPr lang="en-US" altLang="zh-CN" sz="1400" b="1">
                <a:solidFill>
                  <a:schemeClr val="bg1"/>
                </a:solidFill>
                <a:latin typeface="汉仪PP体简" panose="00020600040101010101" pitchFamily="18" charset="-122"/>
                <a:ea typeface="汉仪PP体简" panose="00020600040101010101" pitchFamily="18" charset="-122"/>
              </a:rPr>
              <a:t>01</a:t>
            </a:r>
            <a:endParaRPr lang="zh-CN" altLang="en-US" sz="1400" b="1">
              <a:solidFill>
                <a:schemeClr val="bg1"/>
              </a:solidFill>
              <a:latin typeface="汉仪PP体简" panose="00020600040101010101" pitchFamily="18" charset="-122"/>
              <a:ea typeface="汉仪PP体简" panose="00020600040101010101" pitchFamily="18" charset="-122"/>
            </a:endParaRPr>
          </a:p>
        </p:txBody>
      </p:sp>
      <p:sp>
        <p:nvSpPr>
          <p:cNvPr id="3" name="Line 39"/>
          <p:cNvSpPr>
            <a:spLocks noChangeShapeType="1"/>
          </p:cNvSpPr>
          <p:nvPr/>
        </p:nvSpPr>
        <p:spPr bwMode="auto">
          <a:xfrm>
            <a:off x="5501243" y="2187712"/>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4" name="Oval 40"/>
          <p:cNvSpPr>
            <a:spLocks noChangeArrowheads="1"/>
          </p:cNvSpPr>
          <p:nvPr/>
        </p:nvSpPr>
        <p:spPr bwMode="auto">
          <a:xfrm>
            <a:off x="5501243" y="2729376"/>
            <a:ext cx="508072" cy="5101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a:solidFill>
                  <a:schemeClr val="tx1">
                    <a:lumMod val="50000"/>
                    <a:lumOff val="50000"/>
                  </a:schemeClr>
                </a:solidFill>
                <a:latin typeface="汉仪PP体简" panose="00020600040101010101" pitchFamily="18" charset="-122"/>
                <a:ea typeface="汉仪PP体简" panose="00020600040101010101" pitchFamily="18" charset="-122"/>
              </a:rPr>
              <a:t>02</a:t>
            </a:r>
            <a:endParaRPr lang="zh-CN" altLang="en-US" sz="1400" b="1">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5" name="Line 41"/>
          <p:cNvSpPr>
            <a:spLocks noChangeShapeType="1"/>
          </p:cNvSpPr>
          <p:nvPr/>
        </p:nvSpPr>
        <p:spPr bwMode="auto">
          <a:xfrm>
            <a:off x="5501243" y="3409605"/>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6" name="Oval 42"/>
          <p:cNvSpPr>
            <a:spLocks noChangeArrowheads="1"/>
          </p:cNvSpPr>
          <p:nvPr/>
        </p:nvSpPr>
        <p:spPr bwMode="auto">
          <a:xfrm>
            <a:off x="5501243" y="3951268"/>
            <a:ext cx="508072" cy="510171"/>
          </a:xfrm>
          <a:prstGeom prst="ellipse">
            <a:avLst/>
          </a:prstGeom>
          <a:solidFill>
            <a:srgbClr val="6ACDC4"/>
          </a:solidFill>
          <a:ln>
            <a:noFill/>
          </a:ln>
        </p:spPr>
        <p:txBody>
          <a:bodyPr lIns="0" tIns="0" rIns="0" bIns="0" anchor="ctr" anchorCtr="0"/>
          <a:lstStyle/>
          <a:p>
            <a:pPr algn="ctr"/>
            <a:r>
              <a:rPr lang="en-US" altLang="zh-CN" sz="1400" b="1">
                <a:solidFill>
                  <a:schemeClr val="bg1"/>
                </a:solidFill>
                <a:latin typeface="汉仪PP体简" panose="00020600040101010101" pitchFamily="18" charset="-122"/>
                <a:ea typeface="汉仪PP体简" panose="00020600040101010101" pitchFamily="18" charset="-122"/>
              </a:rPr>
              <a:t>03</a:t>
            </a:r>
            <a:endParaRPr lang="zh-CN" altLang="en-US" sz="1400" b="1">
              <a:solidFill>
                <a:schemeClr val="bg1"/>
              </a:solidFill>
              <a:latin typeface="汉仪PP体简" panose="00020600040101010101" pitchFamily="18" charset="-122"/>
              <a:ea typeface="汉仪PP体简" panose="00020600040101010101" pitchFamily="18" charset="-122"/>
            </a:endParaRPr>
          </a:p>
        </p:txBody>
      </p:sp>
      <p:sp>
        <p:nvSpPr>
          <p:cNvPr id="7" name="Line 43"/>
          <p:cNvSpPr>
            <a:spLocks noChangeShapeType="1"/>
          </p:cNvSpPr>
          <p:nvPr/>
        </p:nvSpPr>
        <p:spPr bwMode="auto">
          <a:xfrm>
            <a:off x="5501243" y="4633596"/>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8" name="Oval 44"/>
          <p:cNvSpPr>
            <a:spLocks noChangeArrowheads="1"/>
          </p:cNvSpPr>
          <p:nvPr/>
        </p:nvSpPr>
        <p:spPr bwMode="auto">
          <a:xfrm>
            <a:off x="5501243" y="5173161"/>
            <a:ext cx="508072" cy="5122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a:solidFill>
                  <a:schemeClr val="tx1">
                    <a:lumMod val="50000"/>
                    <a:lumOff val="50000"/>
                  </a:schemeClr>
                </a:solidFill>
                <a:latin typeface="汉仪PP体简" panose="00020600040101010101" pitchFamily="18" charset="-122"/>
                <a:ea typeface="汉仪PP体简" panose="00020600040101010101" pitchFamily="18" charset="-122"/>
              </a:rPr>
              <a:t>04</a:t>
            </a:r>
            <a:endParaRPr lang="zh-CN" altLang="en-US" sz="1400" b="1">
              <a:solidFill>
                <a:schemeClr val="tx1">
                  <a:lumMod val="50000"/>
                  <a:lumOff val="50000"/>
                </a:schemeClr>
              </a:solidFill>
              <a:latin typeface="汉仪PP体简" panose="00020600040101010101" pitchFamily="18" charset="-122"/>
              <a:ea typeface="汉仪PP体简" panose="00020600040101010101" pitchFamily="18" charset="-122"/>
            </a:endParaRPr>
          </a:p>
        </p:txBody>
      </p:sp>
      <p:sp>
        <p:nvSpPr>
          <p:cNvPr id="9" name="Line 45"/>
          <p:cNvSpPr>
            <a:spLocks noChangeShapeType="1"/>
          </p:cNvSpPr>
          <p:nvPr/>
        </p:nvSpPr>
        <p:spPr bwMode="auto">
          <a:xfrm>
            <a:off x="5501243" y="5859688"/>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汉仪PP体简" panose="00020600040101010101" pitchFamily="18" charset="-122"/>
              <a:ea typeface="汉仪PP体简" panose="00020600040101010101" pitchFamily="18" charset="-122"/>
            </a:endParaRPr>
          </a:p>
        </p:txBody>
      </p:sp>
      <p:sp>
        <p:nvSpPr>
          <p:cNvPr id="10" name="文本框 9"/>
          <p:cNvSpPr txBox="1">
            <a:spLocks noChangeArrowheads="1"/>
          </p:cNvSpPr>
          <p:nvPr/>
        </p:nvSpPr>
        <p:spPr bwMode="auto">
          <a:xfrm>
            <a:off x="6032194" y="1369926"/>
            <a:ext cx="1717525" cy="338554"/>
          </a:xfrm>
          <a:prstGeom prst="rect">
            <a:avLst/>
          </a:prstGeom>
          <a:noFill/>
          <a:ln>
            <a:noFill/>
          </a:ln>
        </p:spPr>
        <p:txBody>
          <a:bodyPr wrap="square">
            <a:spAutoFit/>
          </a:bodyPr>
          <a:lstStyle>
            <a:lvl2pPr marL="742950" indent="-285750"/>
          </a:lstStyle>
          <a:p>
            <a:r>
              <a:rPr lang="en-US" altLang="zh-CN" sz="1600"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a:latin typeface="汉仪PP体简" panose="00020600040101010101" pitchFamily="18" charset="-122"/>
              <a:ea typeface="汉仪PP体简" panose="00020600040101010101" pitchFamily="18" charset="-122"/>
            </a:endParaRPr>
          </a:p>
        </p:txBody>
      </p:sp>
      <p:sp>
        <p:nvSpPr>
          <p:cNvPr id="11" name="矩形 10"/>
          <p:cNvSpPr/>
          <p:nvPr/>
        </p:nvSpPr>
        <p:spPr>
          <a:xfrm>
            <a:off x="6037343" y="1741784"/>
            <a:ext cx="3614205" cy="430887"/>
          </a:xfrm>
          <a:prstGeom prst="rect">
            <a:avLst/>
          </a:prstGeom>
          <a:noFill/>
        </p:spPr>
        <p:txBody>
          <a:bodyPr wrap="square">
            <a:spAutoFit/>
          </a:bodyPr>
          <a:lstStyle/>
          <a:p>
            <a:pPr fontAlgn="base">
              <a:spcBef>
                <a:spcPct val="0"/>
              </a:spcBef>
              <a:spcAft>
                <a:spcPct val="0"/>
              </a:spcAft>
              <a:defRP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a:solidFill>
                <a:srgbClr val="B28743"/>
              </a:solidFill>
              <a:latin typeface="汉仪PP体简" panose="00020600040101010101" pitchFamily="18" charset="-122"/>
              <a:ea typeface="汉仪PP体简" panose="00020600040101010101" pitchFamily="18" charset="-122"/>
            </a:endParaRPr>
          </a:p>
        </p:txBody>
      </p:sp>
      <p:sp>
        <p:nvSpPr>
          <p:cNvPr id="12" name="文本框 11"/>
          <p:cNvSpPr txBox="1">
            <a:spLocks noChangeArrowheads="1"/>
          </p:cNvSpPr>
          <p:nvPr/>
        </p:nvSpPr>
        <p:spPr bwMode="auto">
          <a:xfrm>
            <a:off x="6009315" y="2558672"/>
            <a:ext cx="1717525" cy="338554"/>
          </a:xfrm>
          <a:prstGeom prst="rect">
            <a:avLst/>
          </a:prstGeom>
          <a:noFill/>
          <a:ln>
            <a:noFill/>
          </a:ln>
        </p:spPr>
        <p:txBody>
          <a:bodyPr wrap="square">
            <a:spAutoFit/>
          </a:bodyPr>
          <a:lstStyle>
            <a:lvl2pPr marL="742950" indent="-285750"/>
          </a:lstStyle>
          <a:p>
            <a:r>
              <a:rPr lang="en-US" altLang="zh-CN" sz="1600"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a:latin typeface="汉仪PP体简" panose="00020600040101010101" pitchFamily="18" charset="-122"/>
              <a:ea typeface="汉仪PP体简" panose="00020600040101010101" pitchFamily="18" charset="-122"/>
            </a:endParaRPr>
          </a:p>
        </p:txBody>
      </p:sp>
      <p:sp>
        <p:nvSpPr>
          <p:cNvPr id="13" name="矩形 12"/>
          <p:cNvSpPr/>
          <p:nvPr/>
        </p:nvSpPr>
        <p:spPr>
          <a:xfrm>
            <a:off x="6014464" y="2930530"/>
            <a:ext cx="3614205" cy="430887"/>
          </a:xfrm>
          <a:prstGeom prst="rect">
            <a:avLst/>
          </a:prstGeom>
          <a:noFill/>
        </p:spPr>
        <p:txBody>
          <a:bodyPr wrap="square">
            <a:spAutoFit/>
          </a:bodyPr>
          <a:lstStyle/>
          <a:p>
            <a:pPr fontAlgn="base">
              <a:spcBef>
                <a:spcPct val="0"/>
              </a:spcBef>
              <a:spcAft>
                <a:spcPct val="0"/>
              </a:spcAft>
              <a:defRP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a:solidFill>
                <a:srgbClr val="B28743"/>
              </a:solidFill>
              <a:latin typeface="汉仪PP体简" panose="00020600040101010101" pitchFamily="18" charset="-122"/>
              <a:ea typeface="汉仪PP体简" panose="00020600040101010101" pitchFamily="18" charset="-122"/>
            </a:endParaRPr>
          </a:p>
        </p:txBody>
      </p:sp>
      <p:sp>
        <p:nvSpPr>
          <p:cNvPr id="14" name="文本框 13"/>
          <p:cNvSpPr txBox="1">
            <a:spLocks noChangeArrowheads="1"/>
          </p:cNvSpPr>
          <p:nvPr/>
        </p:nvSpPr>
        <p:spPr bwMode="auto">
          <a:xfrm>
            <a:off x="6009315" y="3760375"/>
            <a:ext cx="1717525" cy="338554"/>
          </a:xfrm>
          <a:prstGeom prst="rect">
            <a:avLst/>
          </a:prstGeom>
          <a:noFill/>
          <a:ln>
            <a:noFill/>
          </a:ln>
        </p:spPr>
        <p:txBody>
          <a:bodyPr wrap="square">
            <a:spAutoFit/>
          </a:bodyPr>
          <a:lstStyle>
            <a:lvl2pPr marL="742950" indent="-285750"/>
          </a:lstStyle>
          <a:p>
            <a:r>
              <a:rPr lang="en-US" altLang="zh-CN" sz="1600"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a:latin typeface="汉仪PP体简" panose="00020600040101010101" pitchFamily="18" charset="-122"/>
              <a:ea typeface="汉仪PP体简" panose="00020600040101010101" pitchFamily="18" charset="-122"/>
            </a:endParaRPr>
          </a:p>
        </p:txBody>
      </p:sp>
      <p:sp>
        <p:nvSpPr>
          <p:cNvPr id="15" name="矩形 14"/>
          <p:cNvSpPr/>
          <p:nvPr/>
        </p:nvSpPr>
        <p:spPr>
          <a:xfrm>
            <a:off x="6014464" y="4132233"/>
            <a:ext cx="3614205" cy="430887"/>
          </a:xfrm>
          <a:prstGeom prst="rect">
            <a:avLst/>
          </a:prstGeom>
          <a:noFill/>
        </p:spPr>
        <p:txBody>
          <a:bodyPr wrap="square">
            <a:spAutoFit/>
          </a:bodyPr>
          <a:lstStyle/>
          <a:p>
            <a:pPr fontAlgn="base">
              <a:spcBef>
                <a:spcPct val="0"/>
              </a:spcBef>
              <a:spcAft>
                <a:spcPct val="0"/>
              </a:spcAft>
              <a:defRP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a:solidFill>
                <a:srgbClr val="B28743"/>
              </a:solidFill>
              <a:latin typeface="汉仪PP体简" panose="00020600040101010101" pitchFamily="18" charset="-122"/>
              <a:ea typeface="汉仪PP体简" panose="00020600040101010101" pitchFamily="18" charset="-122"/>
            </a:endParaRPr>
          </a:p>
        </p:txBody>
      </p:sp>
      <p:sp>
        <p:nvSpPr>
          <p:cNvPr id="16" name="文本框 15"/>
          <p:cNvSpPr txBox="1">
            <a:spLocks noChangeArrowheads="1"/>
          </p:cNvSpPr>
          <p:nvPr/>
        </p:nvSpPr>
        <p:spPr bwMode="auto">
          <a:xfrm>
            <a:off x="6032194" y="4995590"/>
            <a:ext cx="1717525" cy="338554"/>
          </a:xfrm>
          <a:prstGeom prst="rect">
            <a:avLst/>
          </a:prstGeom>
          <a:noFill/>
          <a:ln>
            <a:noFill/>
          </a:ln>
        </p:spPr>
        <p:txBody>
          <a:bodyPr wrap="square">
            <a:spAutoFit/>
          </a:bodyPr>
          <a:lstStyle>
            <a:lvl2pPr marL="742950" indent="-285750"/>
          </a:lstStyle>
          <a:p>
            <a:r>
              <a:rPr lang="en-US" altLang="zh-CN" sz="1600" b="1">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1600" b="1">
              <a:latin typeface="汉仪PP体简" panose="00020600040101010101" pitchFamily="18" charset="-122"/>
              <a:ea typeface="汉仪PP体简" panose="00020600040101010101" pitchFamily="18" charset="-122"/>
            </a:endParaRPr>
          </a:p>
        </p:txBody>
      </p:sp>
      <p:sp>
        <p:nvSpPr>
          <p:cNvPr id="17" name="矩形 16"/>
          <p:cNvSpPr/>
          <p:nvPr/>
        </p:nvSpPr>
        <p:spPr>
          <a:xfrm>
            <a:off x="6037343" y="5367448"/>
            <a:ext cx="3614205" cy="430887"/>
          </a:xfrm>
          <a:prstGeom prst="rect">
            <a:avLst/>
          </a:prstGeom>
          <a:noFill/>
        </p:spPr>
        <p:txBody>
          <a:bodyPr wrap="square">
            <a:spAutoFit/>
          </a:bodyPr>
          <a:lstStyle/>
          <a:p>
            <a:pPr fontAlgn="base">
              <a:spcBef>
                <a:spcPct val="0"/>
              </a:spcBef>
              <a:spcAft>
                <a:spcPct val="0"/>
              </a:spcAft>
              <a:defRPr/>
            </a:pPr>
            <a:r>
              <a:rPr lang="en-US" altLang="zh-CN" sz="1100">
                <a:latin typeface="汉仪PP体简" panose="00020600040101010101" pitchFamily="18" charset="-122"/>
                <a:ea typeface="汉仪PP体简" panose="00020600040101010101" pitchFamily="18" charset="-122"/>
              </a:rPr>
              <a:t>Just for today I will try to live through this day only and not tackle my whole life at once.</a:t>
            </a:r>
            <a:endParaRPr lang="en-US" altLang="zh-CN" sz="1100">
              <a:solidFill>
                <a:srgbClr val="B28743"/>
              </a:solidFill>
              <a:latin typeface="汉仪PP体简" panose="00020600040101010101" pitchFamily="18" charset="-122"/>
              <a:ea typeface="汉仪PP体简" panose="00020600040101010101" pitchFamily="18" charset="-122"/>
            </a:endParaRPr>
          </a:p>
        </p:txBody>
      </p:sp>
      <p:pic>
        <p:nvPicPr>
          <p:cNvPr id="18" name="图片 1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4" y="1458686"/>
            <a:ext cx="4114800" cy="411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5021" b="31699"/>
          <a:stretch>
            <a:fillRect/>
          </a:stretch>
        </p:blipFill>
        <p:spPr>
          <a:xfrm>
            <a:off x="1868" y="2938736"/>
            <a:ext cx="12190132" cy="3933424"/>
          </a:xfrm>
          <a:prstGeom prst="rect">
            <a:avLst/>
          </a:prstGeom>
        </p:spPr>
      </p:pic>
      <p:sp>
        <p:nvSpPr>
          <p:cNvPr id="5" name="椭圆形标注"/>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03</a:t>
            </a:r>
            <a:endParaRPr lang="zh-CN" altLang="en-US" sz="8000" b="1">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a:solidFill>
                  <a:schemeClr val="bg1"/>
                </a:solidFill>
                <a:latin typeface="汉仪PP体简" panose="00020600040101010101" pitchFamily="18" charset="-122"/>
                <a:ea typeface="汉仪PP体简" panose="00020600040101010101" pitchFamily="18" charset="-122"/>
              </a:rPr>
              <a:t>ADD YOUR TITTLE</a:t>
            </a:r>
            <a:endParaRPr lang="zh-CN" altLang="en-US" sz="3600" b="1">
              <a:solidFill>
                <a:schemeClr val="bg1"/>
              </a:solidFill>
              <a:latin typeface="汉仪PP体简" panose="00020600040101010101" pitchFamily="18" charset="-122"/>
              <a:ea typeface="汉仪PP体简" panose="00020600040101010101" pitchFamily="18" charset="-122"/>
            </a:endParaRPr>
          </a:p>
        </p:txBody>
      </p:sp>
      <p:sp>
        <p:nvSpPr>
          <p:cNvPr id="8" name="矩形 23"/>
          <p:cNvSpPr>
            <a:spLocks noChangeArrowheads="1"/>
          </p:cNvSpPr>
          <p:nvPr/>
        </p:nvSpPr>
        <p:spPr bwMode="auto">
          <a:xfrm>
            <a:off x="5963593" y="3682705"/>
            <a:ext cx="3220892"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4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p:cNvSpPr txBox="1"/>
          <p:nvPr/>
        </p:nvSpPr>
        <p:spPr>
          <a:xfrm>
            <a:off x="2386645" y="2184915"/>
            <a:ext cx="3163109" cy="382587"/>
          </a:xfrm>
          <a:prstGeom prst="rect">
            <a:avLst/>
          </a:prstGeom>
        </p:spPr>
        <p:txBody>
          <a:bodyPr lIns="0" tIns="60972" rIns="0" bIns="60972">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b="1">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a:solidFill>
                <a:schemeClr val="tx1"/>
              </a:solidFill>
              <a:latin typeface="汉仪PP体简" panose="00020600040101010101" pitchFamily="18" charset="-122"/>
              <a:ea typeface="汉仪PP体简" panose="00020600040101010101" pitchFamily="18" charset="-122"/>
            </a:endParaRPr>
          </a:p>
        </p:txBody>
      </p:sp>
      <p:sp>
        <p:nvSpPr>
          <p:cNvPr id="3" name="Text Placeholder 12"/>
          <p:cNvSpPr txBox="1"/>
          <p:nvPr/>
        </p:nvSpPr>
        <p:spPr>
          <a:xfrm>
            <a:off x="2372357" y="2655253"/>
            <a:ext cx="3616011" cy="746239"/>
          </a:xfrm>
          <a:prstGeom prst="rect">
            <a:avLst/>
          </a:prstGeom>
        </p:spPr>
        <p:txBody>
          <a:bodyPr lIns="0" tIns="60972" rIns="0" bIns="60972" anchor="ct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4" name="Text Placeholder 12"/>
          <p:cNvSpPr txBox="1"/>
          <p:nvPr/>
        </p:nvSpPr>
        <p:spPr>
          <a:xfrm>
            <a:off x="7314807" y="2201229"/>
            <a:ext cx="3163109" cy="382587"/>
          </a:xfrm>
          <a:prstGeom prst="rect">
            <a:avLst/>
          </a:prstGeom>
        </p:spPr>
        <p:txBody>
          <a:bodyPr lIns="0" tIns="60972" rIns="0" bIns="60972">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b="1">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a:solidFill>
                <a:schemeClr val="tx1"/>
              </a:solidFill>
              <a:latin typeface="汉仪PP体简" panose="00020600040101010101" pitchFamily="18" charset="-122"/>
              <a:ea typeface="汉仪PP体简" panose="00020600040101010101" pitchFamily="18" charset="-122"/>
            </a:endParaRPr>
          </a:p>
        </p:txBody>
      </p:sp>
      <p:sp>
        <p:nvSpPr>
          <p:cNvPr id="5" name="Text Placeholder 12"/>
          <p:cNvSpPr txBox="1"/>
          <p:nvPr/>
        </p:nvSpPr>
        <p:spPr>
          <a:xfrm>
            <a:off x="7300518" y="2669980"/>
            <a:ext cx="3616011" cy="703376"/>
          </a:xfrm>
          <a:prstGeom prst="rect">
            <a:avLst/>
          </a:prstGeom>
        </p:spPr>
        <p:txBody>
          <a:bodyPr lIns="0" tIns="60972" rIns="0" bIns="60972" anchor="ct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6" name="Text Placeholder 12"/>
          <p:cNvSpPr txBox="1"/>
          <p:nvPr/>
        </p:nvSpPr>
        <p:spPr>
          <a:xfrm>
            <a:off x="2346958" y="4091533"/>
            <a:ext cx="3163109" cy="382588"/>
          </a:xfrm>
          <a:prstGeom prst="rect">
            <a:avLst/>
          </a:prstGeom>
        </p:spPr>
        <p:txBody>
          <a:bodyPr lIns="0" tIns="60972" rIns="0" bIns="60972">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b="1">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a:solidFill>
                <a:schemeClr val="tx1"/>
              </a:solidFill>
              <a:latin typeface="汉仪PP体简" panose="00020600040101010101" pitchFamily="18" charset="-122"/>
              <a:ea typeface="汉仪PP体简" panose="00020600040101010101" pitchFamily="18" charset="-122"/>
            </a:endParaRPr>
          </a:p>
        </p:txBody>
      </p:sp>
      <p:sp>
        <p:nvSpPr>
          <p:cNvPr id="7" name="Text Placeholder 12"/>
          <p:cNvSpPr txBox="1"/>
          <p:nvPr/>
        </p:nvSpPr>
        <p:spPr>
          <a:xfrm>
            <a:off x="2332669" y="4561872"/>
            <a:ext cx="3616011" cy="619150"/>
          </a:xfrm>
          <a:prstGeom prst="rect">
            <a:avLst/>
          </a:prstGeom>
        </p:spPr>
        <p:txBody>
          <a:bodyPr lIns="0" tIns="60972" rIns="0" bIns="60972" anchor="ct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a:t>
            </a:r>
          </a:p>
        </p:txBody>
      </p:sp>
      <p:sp>
        <p:nvSpPr>
          <p:cNvPr id="8" name="Text Placeholder 12"/>
          <p:cNvSpPr txBox="1"/>
          <p:nvPr/>
        </p:nvSpPr>
        <p:spPr>
          <a:xfrm>
            <a:off x="7275119" y="4107847"/>
            <a:ext cx="3163109" cy="382588"/>
          </a:xfrm>
          <a:prstGeom prst="rect">
            <a:avLst/>
          </a:prstGeom>
        </p:spPr>
        <p:txBody>
          <a:bodyPr lIns="0" tIns="60972" rIns="0" bIns="60972">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000" b="1">
                <a:solidFill>
                  <a:schemeClr val="tx1"/>
                </a:solidFill>
                <a:latin typeface="汉仪PP体简" panose="00020600040101010101" pitchFamily="18" charset="-122"/>
                <a:ea typeface="汉仪PP体简" panose="00020600040101010101" pitchFamily="18" charset="-122"/>
              </a:rPr>
              <a:t>点 击 即 可 添 加 标 题</a:t>
            </a:r>
            <a:endParaRPr lang="en-US" altLang="zh-CN" sz="2000" b="1">
              <a:solidFill>
                <a:schemeClr val="tx1"/>
              </a:solidFill>
              <a:latin typeface="汉仪PP体简" panose="00020600040101010101" pitchFamily="18" charset="-122"/>
              <a:ea typeface="汉仪PP体简" panose="00020600040101010101" pitchFamily="18" charset="-122"/>
            </a:endParaRPr>
          </a:p>
        </p:txBody>
      </p:sp>
      <p:sp>
        <p:nvSpPr>
          <p:cNvPr id="9" name="Text Placeholder 12"/>
          <p:cNvSpPr txBox="1"/>
          <p:nvPr/>
        </p:nvSpPr>
        <p:spPr>
          <a:xfrm>
            <a:off x="7260831" y="4576598"/>
            <a:ext cx="3616011" cy="576287"/>
          </a:xfrm>
          <a:prstGeom prst="rect">
            <a:avLst/>
          </a:prstGeom>
        </p:spPr>
        <p:txBody>
          <a:bodyPr lIns="0" tIns="60972" rIns="0" bIns="60972" anchor="ct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CC0099"/>
              </a:buClr>
            </a:pPr>
            <a:r>
              <a:rPr lang="en-US" altLang="zh-CN" sz="1400">
                <a:latin typeface="汉仪PP体简" panose="00020600040101010101" pitchFamily="18" charset="-122"/>
                <a:ea typeface="汉仪PP体简" panose="00020600040101010101" pitchFamily="18" charset="-122"/>
              </a:rPr>
              <a:t>Just for today I will try to live through this day only and not tackle my whole</a:t>
            </a:r>
          </a:p>
        </p:txBody>
      </p:sp>
      <p:grpSp>
        <p:nvGrpSpPr>
          <p:cNvPr id="10" name="组合 9"/>
          <p:cNvGrpSpPr/>
          <p:nvPr/>
        </p:nvGrpSpPr>
        <p:grpSpPr>
          <a:xfrm>
            <a:off x="1310770" y="2048606"/>
            <a:ext cx="921908" cy="927452"/>
            <a:chOff x="2318977" y="-704739"/>
            <a:chExt cx="921908" cy="927452"/>
          </a:xfrm>
        </p:grpSpPr>
        <p:sp>
          <p:nvSpPr>
            <p:cNvPr id="11" name="椭圆 10"/>
            <p:cNvSpPr/>
            <p:nvPr/>
          </p:nvSpPr>
          <p:spPr bwMode="auto">
            <a:xfrm rot="21396492">
              <a:off x="2318977" y="-704739"/>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汉仪PP体简" panose="00020600040101010101" pitchFamily="18" charset="-122"/>
                <a:ea typeface="汉仪PP体简" panose="00020600040101010101" pitchFamily="18" charset="-122"/>
              </a:endParaRPr>
            </a:p>
          </p:txBody>
        </p:sp>
        <p:sp>
          <p:nvSpPr>
            <p:cNvPr id="12" name="Text Placeholder 12"/>
            <p:cNvSpPr txBox="1"/>
            <p:nvPr/>
          </p:nvSpPr>
          <p:spPr bwMode="auto">
            <a:xfrm rot="21396492">
              <a:off x="2702315" y="-566274"/>
              <a:ext cx="4222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a:solidFill>
                    <a:srgbClr val="322616"/>
                  </a:solidFill>
                  <a:latin typeface="汉仪PP体简" panose="00020600040101010101" pitchFamily="18" charset="-122"/>
                  <a:ea typeface="汉仪PP体简" panose="00020600040101010101" pitchFamily="18" charset="-122"/>
                </a:rPr>
                <a:t>1</a:t>
              </a:r>
              <a:endParaRPr lang="en-GB" altLang="zh-CN" sz="3200">
                <a:solidFill>
                  <a:srgbClr val="322616"/>
                </a:solidFill>
                <a:latin typeface="汉仪PP体简" panose="00020600040101010101" pitchFamily="18" charset="-122"/>
                <a:ea typeface="汉仪PP体简" panose="00020600040101010101" pitchFamily="18" charset="-122"/>
              </a:endParaRPr>
            </a:p>
          </p:txBody>
        </p:sp>
      </p:grpSp>
      <p:grpSp>
        <p:nvGrpSpPr>
          <p:cNvPr id="13" name="组合 12"/>
          <p:cNvGrpSpPr/>
          <p:nvPr/>
        </p:nvGrpSpPr>
        <p:grpSpPr>
          <a:xfrm>
            <a:off x="6217104" y="2044655"/>
            <a:ext cx="921908" cy="945179"/>
            <a:chOff x="4130829" y="922184"/>
            <a:chExt cx="921908" cy="945179"/>
          </a:xfrm>
        </p:grpSpPr>
        <p:sp>
          <p:nvSpPr>
            <p:cNvPr id="14" name="椭圆 13"/>
            <p:cNvSpPr/>
            <p:nvPr/>
          </p:nvSpPr>
          <p:spPr bwMode="auto">
            <a:xfrm>
              <a:off x="4130829" y="922184"/>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汉仪PP体简" panose="00020600040101010101" pitchFamily="18" charset="-122"/>
                <a:ea typeface="汉仪PP体简" panose="00020600040101010101" pitchFamily="18" charset="-122"/>
              </a:endParaRPr>
            </a:p>
          </p:txBody>
        </p:sp>
        <p:sp>
          <p:nvSpPr>
            <p:cNvPr id="15" name="Text Placeholder 12"/>
            <p:cNvSpPr txBox="1"/>
            <p:nvPr/>
          </p:nvSpPr>
          <p:spPr bwMode="auto">
            <a:xfrm>
              <a:off x="4489726" y="1079963"/>
              <a:ext cx="422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a:solidFill>
                    <a:srgbClr val="322616"/>
                  </a:solidFill>
                  <a:latin typeface="汉仪PP体简" panose="00020600040101010101" pitchFamily="18" charset="-122"/>
                  <a:ea typeface="汉仪PP体简" panose="00020600040101010101" pitchFamily="18" charset="-122"/>
                </a:rPr>
                <a:t>2</a:t>
              </a:r>
              <a:endParaRPr lang="en-GB" altLang="zh-CN" sz="3200">
                <a:solidFill>
                  <a:srgbClr val="322616"/>
                </a:solidFill>
                <a:latin typeface="汉仪PP体简" panose="00020600040101010101" pitchFamily="18" charset="-122"/>
                <a:ea typeface="汉仪PP体简" panose="00020600040101010101" pitchFamily="18" charset="-122"/>
              </a:endParaRPr>
            </a:p>
          </p:txBody>
        </p:sp>
      </p:grpSp>
      <p:grpSp>
        <p:nvGrpSpPr>
          <p:cNvPr id="16" name="组合 15"/>
          <p:cNvGrpSpPr/>
          <p:nvPr/>
        </p:nvGrpSpPr>
        <p:grpSpPr>
          <a:xfrm>
            <a:off x="1349449" y="3995370"/>
            <a:ext cx="921908" cy="960477"/>
            <a:chOff x="6576468" y="-704739"/>
            <a:chExt cx="921908" cy="960477"/>
          </a:xfrm>
        </p:grpSpPr>
        <p:sp>
          <p:nvSpPr>
            <p:cNvPr id="17" name="椭圆 16"/>
            <p:cNvSpPr/>
            <p:nvPr/>
          </p:nvSpPr>
          <p:spPr bwMode="auto">
            <a:xfrm>
              <a:off x="6576468" y="-704739"/>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汉仪PP体简" panose="00020600040101010101" pitchFamily="18" charset="-122"/>
                <a:ea typeface="汉仪PP体简" panose="00020600040101010101" pitchFamily="18" charset="-122"/>
              </a:endParaRPr>
            </a:p>
          </p:txBody>
        </p:sp>
        <p:sp>
          <p:nvSpPr>
            <p:cNvPr id="18" name="Text Placeholder 12"/>
            <p:cNvSpPr txBox="1"/>
            <p:nvPr/>
          </p:nvSpPr>
          <p:spPr bwMode="auto">
            <a:xfrm>
              <a:off x="6951043" y="-533250"/>
              <a:ext cx="4206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a:solidFill>
                    <a:srgbClr val="322616"/>
                  </a:solidFill>
                  <a:latin typeface="汉仪PP体简" panose="00020600040101010101" pitchFamily="18" charset="-122"/>
                  <a:ea typeface="汉仪PP体简" panose="00020600040101010101" pitchFamily="18" charset="-122"/>
                </a:rPr>
                <a:t>3</a:t>
              </a:r>
              <a:endParaRPr lang="en-GB" altLang="zh-CN" sz="3200">
                <a:solidFill>
                  <a:srgbClr val="322616"/>
                </a:solidFill>
                <a:latin typeface="汉仪PP体简" panose="00020600040101010101" pitchFamily="18" charset="-122"/>
                <a:ea typeface="汉仪PP体简" panose="00020600040101010101" pitchFamily="18" charset="-122"/>
              </a:endParaRPr>
            </a:p>
          </p:txBody>
        </p:sp>
      </p:grpSp>
      <p:grpSp>
        <p:nvGrpSpPr>
          <p:cNvPr id="19" name="组合 18"/>
          <p:cNvGrpSpPr/>
          <p:nvPr/>
        </p:nvGrpSpPr>
        <p:grpSpPr>
          <a:xfrm>
            <a:off x="6226566" y="3969338"/>
            <a:ext cx="921908" cy="964104"/>
            <a:chOff x="9050947" y="872281"/>
            <a:chExt cx="921908" cy="964104"/>
          </a:xfrm>
        </p:grpSpPr>
        <p:sp>
          <p:nvSpPr>
            <p:cNvPr id="20" name="椭圆 19"/>
            <p:cNvSpPr/>
            <p:nvPr/>
          </p:nvSpPr>
          <p:spPr bwMode="auto">
            <a:xfrm>
              <a:off x="9050947" y="872281"/>
              <a:ext cx="921908" cy="905492"/>
            </a:xfrm>
            <a:prstGeom prst="ellipse">
              <a:avLst/>
            </a:prstGeom>
            <a:solidFill>
              <a:srgbClr val="8AC4D8"/>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汉仪PP体简" panose="00020600040101010101" pitchFamily="18" charset="-122"/>
                <a:ea typeface="汉仪PP体简" panose="00020600040101010101" pitchFamily="18" charset="-122"/>
              </a:endParaRPr>
            </a:p>
          </p:txBody>
        </p:sp>
        <p:sp>
          <p:nvSpPr>
            <p:cNvPr id="21" name="Text Placeholder 12"/>
            <p:cNvSpPr txBox="1"/>
            <p:nvPr/>
          </p:nvSpPr>
          <p:spPr bwMode="auto">
            <a:xfrm>
              <a:off x="9384906" y="1048985"/>
              <a:ext cx="422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0972" rIns="0" bIns="60972"/>
            <a:lstStyle>
              <a:lvl1pPr>
                <a:lnSpc>
                  <a:spcPct val="90000"/>
                </a:lnSpc>
                <a:spcBef>
                  <a:spcPts val="1000"/>
                </a:spcBef>
                <a:buFont typeface="Arial" panose="020B0604020202020204" pitchFamily="34" charset="0"/>
                <a:buChar char="•"/>
                <a:defRPr sz="2800">
                  <a:solidFill>
                    <a:schemeClr val="tx1"/>
                  </a:solidFill>
                  <a:latin typeface="微软雅黑" panose="020B0503020204020204" pitchFamily="34" charset="-122"/>
                  <a:ea typeface="Microsoft YaHei UI" panose="020B0503020204020204" pitchFamily="34" charset="-122"/>
                </a:defRPr>
              </a:lvl1pPr>
              <a:lvl2pPr marL="342900">
                <a:lnSpc>
                  <a:spcPct val="90000"/>
                </a:lnSpc>
                <a:spcBef>
                  <a:spcPts val="500"/>
                </a:spcBef>
                <a:buFont typeface="Arial" panose="020B0604020202020204" pitchFamily="34" charset="0"/>
                <a:buChar char="•"/>
                <a:defRPr sz="2400">
                  <a:solidFill>
                    <a:schemeClr val="tx1"/>
                  </a:solidFill>
                  <a:latin typeface="微软雅黑" panose="020B0503020204020204" pitchFamily="34" charset="-122"/>
                  <a:ea typeface="Microsoft YaHei UI" panose="020B0503020204020204" pitchFamily="34" charset="-122"/>
                </a:defRPr>
              </a:lvl2pPr>
              <a:lvl3pPr marL="685800">
                <a:lnSpc>
                  <a:spcPct val="90000"/>
                </a:lnSpc>
                <a:spcBef>
                  <a:spcPts val="500"/>
                </a:spcBef>
                <a:buFont typeface="Arial" panose="020B0604020202020204" pitchFamily="34" charset="0"/>
                <a:buChar char="•"/>
                <a:defRPr sz="2000">
                  <a:solidFill>
                    <a:schemeClr val="tx1"/>
                  </a:solidFill>
                  <a:latin typeface="微软雅黑" panose="020B0503020204020204" pitchFamily="34" charset="-122"/>
                  <a:ea typeface="Microsoft YaHei UI" panose="020B0503020204020204" pitchFamily="34" charset="-122"/>
                </a:defRPr>
              </a:lvl3pPr>
              <a:lvl4pPr marL="10287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4pPr>
              <a:lvl5pPr marL="1371600">
                <a:lnSpc>
                  <a:spcPct val="90000"/>
                </a:lnSpc>
                <a:spcBef>
                  <a:spcPts val="500"/>
                </a:spcBef>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5pPr>
              <a:lvl6pPr marL="18288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6pPr>
              <a:lvl7pPr marL="22860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7pPr>
              <a:lvl8pPr marL="27432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8pPr>
              <a:lvl9pPr marL="3200400" eaLnBrk="0" fontAlgn="base" hangingPunct="0">
                <a:lnSpc>
                  <a:spcPct val="90000"/>
                </a:lnSpc>
                <a:spcBef>
                  <a:spcPts val="500"/>
                </a:spcBef>
                <a:spcAft>
                  <a:spcPct val="0"/>
                </a:spcAft>
                <a:buFont typeface="Arial" panose="020B0604020202020204" pitchFamily="34" charset="0"/>
                <a:buChar char="•"/>
                <a:defRPr>
                  <a:solidFill>
                    <a:schemeClr val="tx1"/>
                  </a:solidFill>
                  <a:latin typeface="微软雅黑" panose="020B0503020204020204" pitchFamily="34" charset="-122"/>
                  <a:ea typeface="Microsoft YaHei UI" panose="020B0503020204020204" pitchFamily="34" charset="-122"/>
                </a:defRPr>
              </a:lvl9pPr>
            </a:lstStyle>
            <a:p>
              <a:pPr eaLnBrk="1" hangingPunct="1">
                <a:lnSpc>
                  <a:spcPct val="100000"/>
                </a:lnSpc>
                <a:spcBef>
                  <a:spcPct val="20000"/>
                </a:spcBef>
                <a:buFont typeface="Arial" panose="020B0604020202020204" pitchFamily="34" charset="0"/>
                <a:buNone/>
              </a:pPr>
              <a:r>
                <a:rPr lang="en-US" altLang="zh-CN" sz="3200" b="1">
                  <a:solidFill>
                    <a:srgbClr val="322616"/>
                  </a:solidFill>
                  <a:latin typeface="汉仪PP体简" panose="00020600040101010101" pitchFamily="18" charset="-122"/>
                  <a:ea typeface="汉仪PP体简" panose="00020600040101010101" pitchFamily="18" charset="-122"/>
                </a:rPr>
                <a:t>4</a:t>
              </a:r>
              <a:endParaRPr lang="en-GB" altLang="zh-CN" sz="3200" b="1">
                <a:solidFill>
                  <a:srgbClr val="322616"/>
                </a:solidFill>
                <a:latin typeface="汉仪PP体简" panose="00020600040101010101" pitchFamily="18" charset="-122"/>
                <a:ea typeface="汉仪PP体简" panose="00020600040101010101" pitchFamily="18" charset="-122"/>
              </a:endParaRPr>
            </a:p>
          </p:txBody>
        </p:sp>
      </p:grpSp>
      <p:pic>
        <p:nvPicPr>
          <p:cNvPr id="22" name="图片 2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8031"/>
          <a:stretch>
            <a:fillRect/>
          </a:stretch>
        </p:blipFill>
        <p:spPr>
          <a:xfrm>
            <a:off x="8294951" y="4299141"/>
            <a:ext cx="3822332" cy="28533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50"/>
                                        <p:tgtEl>
                                          <p:spTgt spid="2">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5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50"/>
                                        <p:tgtEl>
                                          <p:spTgt spid="4">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50"/>
                                        <p:tgtEl>
                                          <p:spTgt spid="5">
                                            <p:txEl>
                                              <p:pRg st="0" end="0"/>
                                            </p:txEl>
                                          </p:spTgt>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style.rotation</p:attrName>
                                        </p:attrNameLst>
                                      </p:cBhvr>
                                      <p:tavLst>
                                        <p:tav tm="0">
                                          <p:val>
                                            <p:fltVal val="360"/>
                                          </p:val>
                                        </p:tav>
                                        <p:tav tm="100000">
                                          <p:val>
                                            <p:fltVal val="0"/>
                                          </p:val>
                                        </p:tav>
                                      </p:tavLst>
                                    </p:anim>
                                    <p:animEffect transition="in" filter="fade">
                                      <p:cBhvr>
                                        <p:cTn id="33" dur="500"/>
                                        <p:tgtEl>
                                          <p:spTgt spid="1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50"/>
                                        <p:tgtEl>
                                          <p:spTgt spid="6">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250"/>
                                        <p:tgtEl>
                                          <p:spTgt spid="7">
                                            <p:txEl>
                                              <p:pRg st="0" end="0"/>
                                            </p:txEl>
                                          </p:spTgt>
                                        </p:tgtEl>
                                      </p:cBhvr>
                                    </p:animEffect>
                                  </p:childTnLst>
                                </p:cTn>
                              </p:par>
                            </p:childTnLst>
                          </p:cTn>
                        </p:par>
                        <p:par>
                          <p:cTn id="42" fill="hold">
                            <p:stCondLst>
                              <p:cond delay="4000"/>
                            </p:stCondLst>
                            <p:childTnLst>
                              <p:par>
                                <p:cTn id="43" presetID="49" presetClass="entr" presetSubtype="0" decel="10000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 calcmode="lin" valueType="num">
                                      <p:cBhvr>
                                        <p:cTn id="47" dur="500" fill="hold"/>
                                        <p:tgtEl>
                                          <p:spTgt spid="19"/>
                                        </p:tgtEl>
                                        <p:attrNameLst>
                                          <p:attrName>style.rotation</p:attrName>
                                        </p:attrNameLst>
                                      </p:cBhvr>
                                      <p:tavLst>
                                        <p:tav tm="0">
                                          <p:val>
                                            <p:fltVal val="360"/>
                                          </p:val>
                                        </p:tav>
                                        <p:tav tm="100000">
                                          <p:val>
                                            <p:fltVal val="0"/>
                                          </p:val>
                                        </p:tav>
                                      </p:tavLst>
                                    </p:anim>
                                    <p:animEffect transition="in" filter="fade">
                                      <p:cBhvr>
                                        <p:cTn id="48" dur="500"/>
                                        <p:tgtEl>
                                          <p:spTgt spid="19"/>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250"/>
                                        <p:tgtEl>
                                          <p:spTgt spid="8">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250"/>
                                        <p:tgtEl>
                                          <p:spTgt spid="9">
                                            <p:txEl>
                                              <p:pRg st="0" end="0"/>
                                            </p:txEl>
                                          </p:spTgt>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9@|9FFC:0|FBC:0|LFC:9868950|LBC:16777215"/>
          <p:cNvCxnSpPr/>
          <p:nvPr/>
        </p:nvCxnSpPr>
        <p:spPr>
          <a:xfrm flipH="1" flipV="1">
            <a:off x="2340778" y="3178942"/>
            <a:ext cx="0" cy="471487"/>
          </a:xfrm>
          <a:prstGeom prst="line">
            <a:avLst/>
          </a:prstGeom>
          <a:ln w="12700" cap="flat" cmpd="sng">
            <a:solidFill>
              <a:schemeClr val="tx1"/>
            </a:solidFill>
            <a:prstDash val="solid"/>
            <a:headEnd type="none" w="med" len="med"/>
            <a:tailEnd type="none" w="med" len="med"/>
          </a:ln>
        </p:spPr>
      </p:cxnSp>
      <p:cxnSp>
        <p:nvCxnSpPr>
          <p:cNvPr id="3" name="Straight Connector 70@|9FFC:0|FBC:0|LFC:9868950|LBC:16777215"/>
          <p:cNvCxnSpPr/>
          <p:nvPr/>
        </p:nvCxnSpPr>
        <p:spPr>
          <a:xfrm flipH="1" flipV="1">
            <a:off x="4861728" y="3178942"/>
            <a:ext cx="0" cy="471487"/>
          </a:xfrm>
          <a:prstGeom prst="line">
            <a:avLst/>
          </a:prstGeom>
          <a:ln w="12700" cap="flat" cmpd="sng">
            <a:solidFill>
              <a:schemeClr val="tx1"/>
            </a:solidFill>
            <a:prstDash val="solid"/>
            <a:headEnd type="none" w="med" len="med"/>
            <a:tailEnd type="none" w="med" len="med"/>
          </a:ln>
        </p:spPr>
      </p:cxnSp>
      <p:cxnSp>
        <p:nvCxnSpPr>
          <p:cNvPr id="4" name="Straight Connector 71@|9FFC:0|FBC:0|LFC:9868950|LBC:16777215"/>
          <p:cNvCxnSpPr/>
          <p:nvPr/>
        </p:nvCxnSpPr>
        <p:spPr>
          <a:xfrm flipH="1" flipV="1">
            <a:off x="7384265" y="3178942"/>
            <a:ext cx="0" cy="471487"/>
          </a:xfrm>
          <a:prstGeom prst="line">
            <a:avLst/>
          </a:prstGeom>
          <a:ln w="12700" cap="flat" cmpd="sng">
            <a:solidFill>
              <a:schemeClr val="tx1"/>
            </a:solidFill>
            <a:prstDash val="solid"/>
            <a:headEnd type="none" w="med" len="med"/>
            <a:tailEnd type="none" w="med" len="med"/>
          </a:ln>
        </p:spPr>
      </p:cxnSp>
      <p:cxnSp>
        <p:nvCxnSpPr>
          <p:cNvPr id="5" name="Straight Connector 72@|9FFC:0|FBC:0|LFC:9868950|LBC:16777215"/>
          <p:cNvCxnSpPr/>
          <p:nvPr/>
        </p:nvCxnSpPr>
        <p:spPr>
          <a:xfrm flipH="1" flipV="1">
            <a:off x="9890928" y="3178942"/>
            <a:ext cx="0" cy="471487"/>
          </a:xfrm>
          <a:prstGeom prst="line">
            <a:avLst/>
          </a:prstGeom>
          <a:ln w="12700" cap="flat" cmpd="sng">
            <a:solidFill>
              <a:schemeClr val="tx1"/>
            </a:solidFill>
            <a:prstDash val="solid"/>
            <a:headEnd type="none" w="med" len="med"/>
            <a:tailEnd type="none" w="med" len="med"/>
          </a:ln>
        </p:spPr>
      </p:cxnSp>
      <p:cxnSp>
        <p:nvCxnSpPr>
          <p:cNvPr id="6" name="Straight Connector 73@|9FFC:0|FBC:0|LFC:9868950|LBC:16777215"/>
          <p:cNvCxnSpPr/>
          <p:nvPr/>
        </p:nvCxnSpPr>
        <p:spPr>
          <a:xfrm>
            <a:off x="2340778" y="3178942"/>
            <a:ext cx="7550150" cy="0"/>
          </a:xfrm>
          <a:prstGeom prst="line">
            <a:avLst/>
          </a:prstGeom>
          <a:ln w="12700" cap="flat" cmpd="sng">
            <a:solidFill>
              <a:schemeClr val="tx1"/>
            </a:solidFill>
            <a:prstDash val="solid"/>
            <a:headEnd type="none" w="med" len="med"/>
            <a:tailEnd type="none" w="med" len="med"/>
          </a:ln>
        </p:spPr>
      </p:cxnSp>
      <p:sp>
        <p:nvSpPr>
          <p:cNvPr id="7" name="Freeform 367"/>
          <p:cNvSpPr>
            <a:spLocks noEditPoints="1"/>
          </p:cNvSpPr>
          <p:nvPr/>
        </p:nvSpPr>
        <p:spPr>
          <a:xfrm>
            <a:off x="5934878" y="2032767"/>
            <a:ext cx="377825" cy="403225"/>
          </a:xfrm>
          <a:custGeom>
            <a:avLst/>
            <a:gdLst/>
            <a:ahLst/>
            <a:cxnLst>
              <a:cxn ang="0">
                <a:pos x="352543" y="268817"/>
              </a:cxn>
              <a:cxn ang="0">
                <a:pos x="328666" y="292618"/>
              </a:cxn>
              <a:cxn ang="0">
                <a:pos x="328666" y="295418"/>
              </a:cxn>
              <a:cxn ang="0">
                <a:pos x="282315" y="326220"/>
              </a:cxn>
              <a:cxn ang="0">
                <a:pos x="224729" y="336021"/>
              </a:cxn>
              <a:cxn ang="0">
                <a:pos x="207874" y="261816"/>
              </a:cxn>
              <a:cxn ang="0">
                <a:pos x="205065" y="169411"/>
              </a:cxn>
              <a:cxn ang="0">
                <a:pos x="271079" y="169411"/>
              </a:cxn>
              <a:cxn ang="0">
                <a:pos x="296361" y="163810"/>
              </a:cxn>
              <a:cxn ang="0">
                <a:pos x="311811" y="172211"/>
              </a:cxn>
              <a:cxn ang="0">
                <a:pos x="331475" y="152609"/>
              </a:cxn>
              <a:cxn ang="0">
                <a:pos x="311811" y="133008"/>
              </a:cxn>
              <a:cxn ang="0">
                <a:pos x="294956" y="141409"/>
              </a:cxn>
              <a:cxn ang="0">
                <a:pos x="203660" y="141409"/>
              </a:cxn>
              <a:cxn ang="0">
                <a:pos x="202256" y="95206"/>
              </a:cxn>
              <a:cxn ang="0">
                <a:pos x="237370" y="49003"/>
              </a:cxn>
              <a:cxn ang="0">
                <a:pos x="188210" y="0"/>
              </a:cxn>
              <a:cxn ang="0">
                <a:pos x="139051" y="49003"/>
              </a:cxn>
              <a:cxn ang="0">
                <a:pos x="174165" y="95206"/>
              </a:cxn>
              <a:cxn ang="0">
                <a:pos x="172760" y="141409"/>
              </a:cxn>
              <a:cxn ang="0">
                <a:pos x="81464" y="141409"/>
              </a:cxn>
              <a:cxn ang="0">
                <a:pos x="64609" y="133008"/>
              </a:cxn>
              <a:cxn ang="0">
                <a:pos x="44946" y="152609"/>
              </a:cxn>
              <a:cxn ang="0">
                <a:pos x="64609" y="172211"/>
              </a:cxn>
              <a:cxn ang="0">
                <a:pos x="80060" y="163810"/>
              </a:cxn>
              <a:cxn ang="0">
                <a:pos x="106746" y="169411"/>
              </a:cxn>
              <a:cxn ang="0">
                <a:pos x="171356" y="169411"/>
              </a:cxn>
              <a:cxn ang="0">
                <a:pos x="168546" y="261816"/>
              </a:cxn>
              <a:cxn ang="0">
                <a:pos x="153096" y="334621"/>
              </a:cxn>
              <a:cxn ang="0">
                <a:pos x="82869" y="317820"/>
              </a:cxn>
              <a:cxn ang="0">
                <a:pos x="47755" y="296818"/>
              </a:cxn>
              <a:cxn ang="0">
                <a:pos x="49159" y="292618"/>
              </a:cxn>
              <a:cxn ang="0">
                <a:pos x="23877" y="268817"/>
              </a:cxn>
              <a:cxn ang="0">
                <a:pos x="0" y="292618"/>
              </a:cxn>
              <a:cxn ang="0">
                <a:pos x="23877" y="317820"/>
              </a:cxn>
              <a:cxn ang="0">
                <a:pos x="29496" y="316420"/>
              </a:cxn>
              <a:cxn ang="0">
                <a:pos x="67419" y="345821"/>
              </a:cxn>
              <a:cxn ang="0">
                <a:pos x="143264" y="382224"/>
              </a:cxn>
              <a:cxn ang="0">
                <a:pos x="189615" y="403225"/>
              </a:cxn>
              <a:cxn ang="0">
                <a:pos x="233156" y="382224"/>
              </a:cxn>
              <a:cxn ang="0">
                <a:pos x="309002" y="345821"/>
              </a:cxn>
              <a:cxn ang="0">
                <a:pos x="346925" y="316420"/>
              </a:cxn>
              <a:cxn ang="0">
                <a:pos x="352543" y="317820"/>
              </a:cxn>
              <a:cxn ang="0">
                <a:pos x="377825" y="292618"/>
              </a:cxn>
              <a:cxn ang="0">
                <a:pos x="352543" y="268817"/>
              </a:cxn>
              <a:cxn ang="0">
                <a:pos x="161524" y="49003"/>
              </a:cxn>
              <a:cxn ang="0">
                <a:pos x="188210" y="22401"/>
              </a:cxn>
              <a:cxn ang="0">
                <a:pos x="213492" y="49003"/>
              </a:cxn>
              <a:cxn ang="0">
                <a:pos x="188210" y="74205"/>
              </a:cxn>
              <a:cxn ang="0">
                <a:pos x="161524" y="49003"/>
              </a:cxn>
            </a:cxnLst>
            <a:rect l="0" t="0" r="0" b="0"/>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PP体简" panose="00020600040101010101" pitchFamily="18" charset="-122"/>
              <a:ea typeface="汉仪PP体简" panose="00020600040101010101" pitchFamily="18" charset="-122"/>
            </a:endParaRPr>
          </a:p>
        </p:txBody>
      </p:sp>
      <p:sp>
        <p:nvSpPr>
          <p:cNvPr id="8" name="文本框 7"/>
          <p:cNvSpPr txBox="1">
            <a:spLocks noChangeArrowheads="1"/>
          </p:cNvSpPr>
          <p:nvPr/>
        </p:nvSpPr>
        <p:spPr bwMode="auto">
          <a:xfrm>
            <a:off x="1201840" y="3780601"/>
            <a:ext cx="2077846" cy="400110"/>
          </a:xfrm>
          <a:prstGeom prst="rect">
            <a:avLst/>
          </a:prstGeom>
          <a:noFill/>
          <a:ln>
            <a:noFill/>
          </a:ln>
        </p:spPr>
        <p:txBody>
          <a:bodyPr wrap="square">
            <a:spAutoFit/>
          </a:bodyPr>
          <a:lstStyle>
            <a:lvl2pPr marL="742950" indent="-285750"/>
          </a:lstStyle>
          <a:p>
            <a:pPr algn="ctr"/>
            <a:r>
              <a:rPr lang="en-US" altLang="zh-CN"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01</a:t>
            </a:r>
            <a:endParaRPr lang="zh-CN" altLang="en-US"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9" name="TextBox 13"/>
          <p:cNvSpPr txBox="1"/>
          <p:nvPr/>
        </p:nvSpPr>
        <p:spPr>
          <a:xfrm>
            <a:off x="1105598" y="4191672"/>
            <a:ext cx="2270329" cy="1200329"/>
          </a:xfrm>
          <a:prstGeom prst="rect">
            <a:avLst/>
          </a:prstGeom>
          <a:noFill/>
        </p:spPr>
        <p:txBody>
          <a:bodyPr wrap="square" rtlCol="0">
            <a:spAutoFit/>
          </a:bodyPr>
          <a:lstStyle/>
          <a:p>
            <a:pPr algn="ct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0" name="文本框 9"/>
          <p:cNvSpPr txBox="1">
            <a:spLocks noChangeArrowheads="1"/>
          </p:cNvSpPr>
          <p:nvPr/>
        </p:nvSpPr>
        <p:spPr bwMode="auto">
          <a:xfrm>
            <a:off x="3760791" y="3780601"/>
            <a:ext cx="2077846" cy="400110"/>
          </a:xfrm>
          <a:prstGeom prst="rect">
            <a:avLst/>
          </a:prstGeom>
          <a:noFill/>
          <a:ln>
            <a:noFill/>
          </a:ln>
        </p:spPr>
        <p:txBody>
          <a:bodyPr wrap="square">
            <a:spAutoFit/>
          </a:bodyPr>
          <a:lstStyle>
            <a:lvl2pPr marL="742950" indent="-285750"/>
          </a:lstStyle>
          <a:p>
            <a:pPr algn="ctr"/>
            <a:r>
              <a:rPr lang="en-US" altLang="zh-CN"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02</a:t>
            </a:r>
            <a:endParaRPr lang="zh-CN" altLang="en-US"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1" name="TextBox 13"/>
          <p:cNvSpPr txBox="1"/>
          <p:nvPr/>
        </p:nvSpPr>
        <p:spPr>
          <a:xfrm>
            <a:off x="3664549" y="4191672"/>
            <a:ext cx="2270329" cy="1200329"/>
          </a:xfrm>
          <a:prstGeom prst="rect">
            <a:avLst/>
          </a:prstGeom>
          <a:noFill/>
        </p:spPr>
        <p:txBody>
          <a:bodyPr wrap="square" rtlCol="0">
            <a:spAutoFit/>
          </a:bodyPr>
          <a:lstStyle/>
          <a:p>
            <a:pPr algn="ct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2" name="文本框 11"/>
          <p:cNvSpPr txBox="1">
            <a:spLocks noChangeArrowheads="1"/>
          </p:cNvSpPr>
          <p:nvPr/>
        </p:nvSpPr>
        <p:spPr bwMode="auto">
          <a:xfrm>
            <a:off x="6223500" y="3791562"/>
            <a:ext cx="2077846" cy="400110"/>
          </a:xfrm>
          <a:prstGeom prst="rect">
            <a:avLst/>
          </a:prstGeom>
          <a:noFill/>
          <a:ln>
            <a:noFill/>
          </a:ln>
        </p:spPr>
        <p:txBody>
          <a:bodyPr wrap="square">
            <a:spAutoFit/>
          </a:bodyPr>
          <a:lstStyle>
            <a:lvl2pPr marL="742950" indent="-285750"/>
          </a:lstStyle>
          <a:p>
            <a:pPr algn="ctr"/>
            <a:r>
              <a:rPr lang="en-US" altLang="zh-CN"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03</a:t>
            </a:r>
            <a:endParaRPr lang="zh-CN" altLang="en-US"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3" name="TextBox 13"/>
          <p:cNvSpPr txBox="1"/>
          <p:nvPr/>
        </p:nvSpPr>
        <p:spPr>
          <a:xfrm>
            <a:off x="6127258" y="4202633"/>
            <a:ext cx="2270329" cy="1200329"/>
          </a:xfrm>
          <a:prstGeom prst="rect">
            <a:avLst/>
          </a:prstGeom>
          <a:noFill/>
        </p:spPr>
        <p:txBody>
          <a:bodyPr wrap="square" rtlCol="0">
            <a:spAutoFit/>
          </a:bodyPr>
          <a:lstStyle/>
          <a:p>
            <a:pPr algn="ct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4" name="文本框 13"/>
          <p:cNvSpPr txBox="1">
            <a:spLocks noChangeArrowheads="1"/>
          </p:cNvSpPr>
          <p:nvPr/>
        </p:nvSpPr>
        <p:spPr bwMode="auto">
          <a:xfrm>
            <a:off x="8852005" y="3780601"/>
            <a:ext cx="2077846" cy="400110"/>
          </a:xfrm>
          <a:prstGeom prst="rect">
            <a:avLst/>
          </a:prstGeom>
          <a:noFill/>
          <a:ln>
            <a:noFill/>
          </a:ln>
        </p:spPr>
        <p:txBody>
          <a:bodyPr wrap="square">
            <a:spAutoFit/>
          </a:bodyPr>
          <a:lstStyle>
            <a:lvl2pPr marL="742950" indent="-285750"/>
          </a:lstStyle>
          <a:p>
            <a:pPr algn="ctr"/>
            <a:r>
              <a:rPr lang="en-US" altLang="zh-CN"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rPr>
              <a:t>STEP 04</a:t>
            </a:r>
            <a:endParaRPr lang="zh-CN" altLang="en-US" sz="2000" b="1">
              <a:solidFill>
                <a:srgbClr val="8AC4D8"/>
              </a:solidFill>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15" name="TextBox 13"/>
          <p:cNvSpPr txBox="1"/>
          <p:nvPr/>
        </p:nvSpPr>
        <p:spPr>
          <a:xfrm>
            <a:off x="8755763" y="4191672"/>
            <a:ext cx="2270329" cy="1200329"/>
          </a:xfrm>
          <a:prstGeom prst="rect">
            <a:avLst/>
          </a:prstGeom>
          <a:noFill/>
        </p:spPr>
        <p:txBody>
          <a:bodyPr wrap="square" rtlCol="0">
            <a:spAutoFit/>
          </a:bodyPr>
          <a:lstStyle/>
          <a:p>
            <a:pPr algn="ct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6" name="文本框 22"/>
          <p:cNvSpPr txBox="1">
            <a:spLocks noChangeArrowheads="1"/>
          </p:cNvSpPr>
          <p:nvPr/>
        </p:nvSpPr>
        <p:spPr bwMode="auto">
          <a:xfrm>
            <a:off x="4405148" y="1357126"/>
            <a:ext cx="3483596" cy="369332"/>
          </a:xfrm>
          <a:prstGeom prst="rect">
            <a:avLst/>
          </a:prstGeom>
          <a:noFill/>
          <a:ln>
            <a:noFill/>
          </a:ln>
        </p:spPr>
        <p:txBody>
          <a:bodyPr wrap="square">
            <a:spAutoFit/>
          </a:bodyPr>
          <a:lstStyle>
            <a:lvl2pPr marL="742950" indent="-285750"/>
          </a:lstStyle>
          <a:p>
            <a:pPr algn="ctr"/>
            <a:r>
              <a:rPr lang="en-US" altLang="zh-CN" b="1">
                <a:latin typeface="汉仪PP体简" panose="00020600040101010101" pitchFamily="18" charset="-122"/>
                <a:ea typeface="汉仪PP体简" panose="00020600040101010101" pitchFamily="18" charset="-122"/>
              </a:rPr>
              <a:t>ADD YOUR TITTLE HERE</a:t>
            </a:r>
            <a:endParaRPr lang="zh-CN" altLang="en-US">
              <a:latin typeface="汉仪PP体简" panose="00020600040101010101" pitchFamily="18" charset="-122"/>
              <a:ea typeface="汉仪PP体简" panose="00020600040101010101" pitchFamily="18" charset="-122"/>
            </a:endParaRPr>
          </a:p>
        </p:txBody>
      </p:sp>
      <p:sp>
        <p:nvSpPr>
          <p:cNvPr id="17" name="矩形 23"/>
          <p:cNvSpPr>
            <a:spLocks noChangeArrowheads="1"/>
          </p:cNvSpPr>
          <p:nvPr/>
        </p:nvSpPr>
        <p:spPr bwMode="auto">
          <a:xfrm>
            <a:off x="3673190" y="1737493"/>
            <a:ext cx="4901199" cy="369332"/>
          </a:xfrm>
          <a:prstGeom prst="rect">
            <a:avLst/>
          </a:prstGeom>
          <a:noFill/>
          <a:ln>
            <a:noFill/>
          </a:ln>
        </p:spPr>
        <p:txBody>
          <a:bodyPr wrap="square">
            <a:spAutoFit/>
          </a:bodyPr>
          <a:lstStyle/>
          <a:p>
            <a:pPr algn="ctr">
              <a:lnSpc>
                <a:spcPct val="150000"/>
              </a:lnSpc>
            </a:pPr>
            <a:r>
              <a:rPr lang="en-US" altLang="zh-CN" sz="1200">
                <a:latin typeface="汉仪PP体简" panose="00020600040101010101" pitchFamily="18" charset="-122"/>
                <a:ea typeface="汉仪PP体简" panose="00020600040101010101" pitchFamily="18" charset="-122"/>
              </a:rPr>
              <a:t>THIS IS A ART TEMPLATE , THANK YOU WATCHING THIS ONE.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直角三角形 33"/>
          <p:cNvSpPr/>
          <p:nvPr/>
        </p:nvSpPr>
        <p:spPr>
          <a:xfrm>
            <a:off x="0" y="4304777"/>
            <a:ext cx="6205297" cy="2565698"/>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 name="组合 1"/>
          <p:cNvGrpSpPr/>
          <p:nvPr/>
        </p:nvGrpSpPr>
        <p:grpSpPr>
          <a:xfrm>
            <a:off x="6244267" y="1524314"/>
            <a:ext cx="4874304" cy="1630776"/>
            <a:chOff x="6124998" y="1547746"/>
            <a:chExt cx="4874304" cy="1630776"/>
          </a:xfrm>
        </p:grpSpPr>
        <p:grpSp>
          <p:nvGrpSpPr>
            <p:cNvPr id="3" name="组合 2"/>
            <p:cNvGrpSpPr/>
            <p:nvPr/>
          </p:nvGrpSpPr>
          <p:grpSpPr>
            <a:xfrm>
              <a:off x="6124998" y="1547746"/>
              <a:ext cx="1630776" cy="1630776"/>
              <a:chOff x="5169194" y="1865140"/>
              <a:chExt cx="1422928" cy="1422928"/>
            </a:xfrm>
          </p:grpSpPr>
          <p:sp>
            <p:nvSpPr>
              <p:cNvPr id="8" name="同心圆 114"/>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9" name="空心弧 8"/>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grpSp>
        <p:sp>
          <p:nvSpPr>
            <p:cNvPr id="4" name="矩形 3"/>
            <p:cNvSpPr/>
            <p:nvPr/>
          </p:nvSpPr>
          <p:spPr>
            <a:xfrm>
              <a:off x="7887225" y="2208451"/>
              <a:ext cx="3112077" cy="923330"/>
            </a:xfrm>
            <a:prstGeom prst="rect">
              <a:avLst/>
            </a:prstGeom>
          </p:spPr>
          <p:txBody>
            <a:bodyPr wrap="square">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5" name="矩形 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1861822"/>
              <a:ext cx="1989640" cy="400111"/>
            </a:xfrm>
            <a:prstGeom prst="rect">
              <a:avLst/>
            </a:prstGeom>
          </p:spPr>
          <p:txBody>
            <a:bodyPr wrap="square">
              <a:spAutoFit/>
            </a:bodyPr>
            <a:lstStyle/>
            <a:p>
              <a:pPr fontAlgn="base">
                <a:spcBef>
                  <a:spcPct val="0"/>
                </a:spcBef>
                <a:spcAft>
                  <a:spcPct val="0"/>
                </a:spcAft>
                <a:defRPr/>
              </a:pPr>
              <a:r>
                <a:rPr lang="en-US" altLang="zh-CN" sz="2000">
                  <a:latin typeface="汉仪PP体简" panose="00020600040101010101" pitchFamily="18" charset="-122"/>
                  <a:ea typeface="汉仪PP体简" panose="00020600040101010101" pitchFamily="18" charset="-122"/>
                </a:rPr>
                <a:t>ADD TITTLE</a:t>
              </a:r>
            </a:p>
          </p:txBody>
        </p:sp>
        <p:cxnSp>
          <p:nvCxnSpPr>
            <p:cNvPr id="6" name="直接连接符 5"/>
            <p:cNvCxnSpPr/>
            <p:nvPr/>
          </p:nvCxnSpPr>
          <p:spPr>
            <a:xfrm>
              <a:off x="8005970" y="2258795"/>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2089403"/>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latin typeface="汉仪PP体简" panose="00020600040101010101" pitchFamily="18" charset="-122"/>
                  <a:ea typeface="汉仪PP体简" panose="00020600040101010101" pitchFamily="18" charset="-122"/>
                  <a:sym typeface="Calibri" panose="020F0502020204030204" pitchFamily="34" charset="0"/>
                </a:rPr>
                <a:t>55</a:t>
              </a:r>
              <a:r>
                <a:rPr lang="en-US" altLang="zh-CN" sz="180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a:latin typeface="汉仪PP体简" panose="00020600040101010101" pitchFamily="18" charset="-122"/>
                <a:ea typeface="汉仪PP体简" panose="00020600040101010101" pitchFamily="18" charset="-122"/>
                <a:sym typeface="Calibri" panose="020F0502020204030204" pitchFamily="34" charset="0"/>
              </a:endParaRPr>
            </a:p>
          </p:txBody>
        </p:sp>
      </p:grpSp>
      <p:grpSp>
        <p:nvGrpSpPr>
          <p:cNvPr id="10" name="组合 9"/>
          <p:cNvGrpSpPr/>
          <p:nvPr/>
        </p:nvGrpSpPr>
        <p:grpSpPr>
          <a:xfrm>
            <a:off x="1392584" y="3753940"/>
            <a:ext cx="4831236" cy="1630776"/>
            <a:chOff x="1273315" y="3777372"/>
            <a:chExt cx="4831236" cy="1630776"/>
          </a:xfrm>
        </p:grpSpPr>
        <p:sp>
          <p:nvSpPr>
            <p:cNvPr id="1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06566" y="4328209"/>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latin typeface="汉仪PP体简" panose="00020600040101010101" pitchFamily="18" charset="-122"/>
                  <a:ea typeface="汉仪PP体简" panose="00020600040101010101" pitchFamily="18" charset="-122"/>
                  <a:sym typeface="Calibri" panose="020F0502020204030204" pitchFamily="34" charset="0"/>
                </a:rPr>
                <a:t>80</a:t>
              </a:r>
              <a:r>
                <a:rPr lang="en-US" altLang="zh-CN" sz="180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a:latin typeface="汉仪PP体简" panose="00020600040101010101" pitchFamily="18" charset="-122"/>
                <a:ea typeface="汉仪PP体简" panose="00020600040101010101" pitchFamily="18" charset="-122"/>
                <a:sym typeface="Calibri" panose="020F0502020204030204" pitchFamily="34" charset="0"/>
              </a:endParaRPr>
            </a:p>
          </p:txBody>
        </p:sp>
        <p:grpSp>
          <p:nvGrpSpPr>
            <p:cNvPr id="12" name="组合 11"/>
            <p:cNvGrpSpPr/>
            <p:nvPr/>
          </p:nvGrpSpPr>
          <p:grpSpPr>
            <a:xfrm>
              <a:off x="1273315" y="3777372"/>
              <a:ext cx="1630776" cy="1630776"/>
              <a:chOff x="5169194" y="1865140"/>
              <a:chExt cx="1422928" cy="1422928"/>
            </a:xfrm>
          </p:grpSpPr>
          <p:sp>
            <p:nvSpPr>
              <p:cNvPr id="16"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17" name="空心弧 16"/>
              <p:cNvSpPr/>
              <p:nvPr/>
            </p:nvSpPr>
            <p:spPr>
              <a:xfrm>
                <a:off x="5169194" y="1869365"/>
                <a:ext cx="1418703" cy="1418703"/>
              </a:xfrm>
              <a:prstGeom prst="blockArc">
                <a:avLst>
                  <a:gd name="adj1" fmla="val 16145242"/>
                  <a:gd name="adj2" fmla="val 12144625"/>
                  <a:gd name="adj3" fmla="val 21689"/>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grpSp>
        <p:sp>
          <p:nvSpPr>
            <p:cNvPr id="13" name="矩形 12"/>
            <p:cNvSpPr/>
            <p:nvPr/>
          </p:nvSpPr>
          <p:spPr>
            <a:xfrm>
              <a:off x="2992474" y="4387732"/>
              <a:ext cx="3112077" cy="923330"/>
            </a:xfrm>
            <a:prstGeom prst="rect">
              <a:avLst/>
            </a:prstGeom>
          </p:spPr>
          <p:txBody>
            <a:bodyPr wrap="square">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14" name="矩形 1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997316" y="4041103"/>
              <a:ext cx="1989640" cy="400111"/>
            </a:xfrm>
            <a:prstGeom prst="rect">
              <a:avLst/>
            </a:prstGeom>
          </p:spPr>
          <p:txBody>
            <a:bodyPr wrap="square">
              <a:spAutoFit/>
            </a:bodyPr>
            <a:lstStyle/>
            <a:p>
              <a:pPr fontAlgn="base">
                <a:spcBef>
                  <a:spcPct val="0"/>
                </a:spcBef>
                <a:spcAft>
                  <a:spcPct val="0"/>
                </a:spcAft>
                <a:defRPr/>
              </a:pPr>
              <a:r>
                <a:rPr lang="en-US" altLang="zh-CN" sz="2000">
                  <a:latin typeface="汉仪PP体简" panose="00020600040101010101" pitchFamily="18" charset="-122"/>
                  <a:ea typeface="汉仪PP体简" panose="00020600040101010101" pitchFamily="18" charset="-122"/>
                </a:rPr>
                <a:t>ADD TITTLE</a:t>
              </a:r>
            </a:p>
          </p:txBody>
        </p:sp>
        <p:cxnSp>
          <p:nvCxnSpPr>
            <p:cNvPr id="15" name="直接连接符 14"/>
            <p:cNvCxnSpPr/>
            <p:nvPr/>
          </p:nvCxnSpPr>
          <p:spPr>
            <a:xfrm>
              <a:off x="3111220" y="4438076"/>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6239425" y="3753940"/>
            <a:ext cx="4879146" cy="1630776"/>
            <a:chOff x="6120156" y="3777372"/>
            <a:chExt cx="4879146" cy="1630776"/>
          </a:xfrm>
        </p:grpSpPr>
        <p:grpSp>
          <p:nvGrpSpPr>
            <p:cNvPr id="19" name="组合 18"/>
            <p:cNvGrpSpPr/>
            <p:nvPr/>
          </p:nvGrpSpPr>
          <p:grpSpPr>
            <a:xfrm>
              <a:off x="6120156" y="3777372"/>
              <a:ext cx="1630776" cy="1630776"/>
              <a:chOff x="5169194" y="1865140"/>
              <a:chExt cx="1422928" cy="1422928"/>
            </a:xfrm>
          </p:grpSpPr>
          <p:sp>
            <p:nvSpPr>
              <p:cNvPr id="24"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25" name="空心弧 24"/>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grpSp>
        <p:sp>
          <p:nvSpPr>
            <p:cNvPr id="20" name="矩形 19"/>
            <p:cNvSpPr/>
            <p:nvPr/>
          </p:nvSpPr>
          <p:spPr>
            <a:xfrm>
              <a:off x="7887225" y="4438076"/>
              <a:ext cx="3112077" cy="923330"/>
            </a:xfrm>
            <a:prstGeom prst="rect">
              <a:avLst/>
            </a:prstGeom>
          </p:spPr>
          <p:txBody>
            <a:bodyPr wrap="square">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21" name="矩形 20"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a:latin typeface="汉仪PP体简" panose="00020600040101010101" pitchFamily="18" charset="-122"/>
                  <a:ea typeface="汉仪PP体简" panose="00020600040101010101" pitchFamily="18" charset="-122"/>
                </a:rPr>
                <a:t>ADD TITTLE</a:t>
              </a:r>
            </a:p>
          </p:txBody>
        </p:sp>
        <p:cxnSp>
          <p:nvCxnSpPr>
            <p:cNvPr id="22" name="直接连接符 21"/>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23"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4319028"/>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latin typeface="汉仪PP体简" panose="00020600040101010101" pitchFamily="18" charset="-122"/>
                  <a:ea typeface="汉仪PP体简" panose="00020600040101010101" pitchFamily="18" charset="-122"/>
                  <a:sym typeface="Calibri" panose="020F0502020204030204" pitchFamily="34" charset="0"/>
                </a:rPr>
                <a:t>60</a:t>
              </a:r>
              <a:r>
                <a:rPr lang="en-US" altLang="zh-CN" sz="180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a:latin typeface="汉仪PP体简" panose="00020600040101010101" pitchFamily="18" charset="-122"/>
                <a:ea typeface="汉仪PP体简" panose="00020600040101010101" pitchFamily="18" charset="-122"/>
                <a:sym typeface="Calibri" panose="020F0502020204030204" pitchFamily="34" charset="0"/>
              </a:endParaRPr>
            </a:p>
          </p:txBody>
        </p:sp>
      </p:grpSp>
      <p:grpSp>
        <p:nvGrpSpPr>
          <p:cNvPr id="26" name="组合 25"/>
          <p:cNvGrpSpPr/>
          <p:nvPr/>
        </p:nvGrpSpPr>
        <p:grpSpPr>
          <a:xfrm>
            <a:off x="1392584" y="1529156"/>
            <a:ext cx="4879146" cy="1630776"/>
            <a:chOff x="6120156" y="3777372"/>
            <a:chExt cx="4879146" cy="1630776"/>
          </a:xfrm>
        </p:grpSpPr>
        <p:grpSp>
          <p:nvGrpSpPr>
            <p:cNvPr id="27" name="组合 26"/>
            <p:cNvGrpSpPr/>
            <p:nvPr/>
          </p:nvGrpSpPr>
          <p:grpSpPr>
            <a:xfrm>
              <a:off x="6120156" y="3777372"/>
              <a:ext cx="1630776" cy="1630776"/>
              <a:chOff x="5169194" y="1865140"/>
              <a:chExt cx="1422928" cy="1422928"/>
            </a:xfrm>
          </p:grpSpPr>
          <p:sp>
            <p:nvSpPr>
              <p:cNvPr id="32"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sp>
            <p:nvSpPr>
              <p:cNvPr id="33" name="空心弧 32"/>
              <p:cNvSpPr/>
              <p:nvPr/>
            </p:nvSpPr>
            <p:spPr>
              <a:xfrm>
                <a:off x="5169194" y="1869365"/>
                <a:ext cx="1418703" cy="1418703"/>
              </a:xfrm>
              <a:prstGeom prst="blockArc">
                <a:avLst>
                  <a:gd name="adj1" fmla="val 16145242"/>
                  <a:gd name="adj2" fmla="val 8247052"/>
                  <a:gd name="adj3" fmla="val 21901"/>
                </a:avLst>
              </a:prstGeom>
              <a:solidFill>
                <a:srgbClr val="6ACDC4"/>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汉仪PP体简" panose="00020600040101010101" pitchFamily="18" charset="-122"/>
                  <a:ea typeface="汉仪PP体简" panose="00020600040101010101" pitchFamily="18" charset="-122"/>
                </a:endParaRPr>
              </a:p>
            </p:txBody>
          </p:sp>
        </p:grpSp>
        <p:sp>
          <p:nvSpPr>
            <p:cNvPr id="28" name="矩形 27"/>
            <p:cNvSpPr/>
            <p:nvPr/>
          </p:nvSpPr>
          <p:spPr>
            <a:xfrm>
              <a:off x="7887225" y="4438076"/>
              <a:ext cx="3112077" cy="923330"/>
            </a:xfrm>
            <a:prstGeom prst="rect">
              <a:avLst/>
            </a:prstGeom>
          </p:spPr>
          <p:txBody>
            <a:bodyPr wrap="square">
              <a:spAutoFit/>
            </a:bodyPr>
            <a:lstStyle/>
            <a:p>
              <a:pPr>
                <a:lnSpc>
                  <a:spcPct val="150000"/>
                </a:lnSpc>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 </a:t>
              </a:r>
            </a:p>
          </p:txBody>
        </p:sp>
        <p:sp>
          <p:nvSpPr>
            <p:cNvPr id="29" name="矩形 2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a:latin typeface="汉仪PP体简" panose="00020600040101010101" pitchFamily="18" charset="-122"/>
                  <a:ea typeface="汉仪PP体简" panose="00020600040101010101" pitchFamily="18" charset="-122"/>
                </a:rPr>
                <a:t>ADD TITTLE</a:t>
              </a:r>
            </a:p>
          </p:txBody>
        </p:sp>
        <p:cxnSp>
          <p:nvCxnSpPr>
            <p:cNvPr id="30" name="直接连接符 29"/>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3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4319028"/>
              <a:ext cx="646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a:latin typeface="汉仪PP体简" panose="00020600040101010101" pitchFamily="18" charset="-122"/>
                  <a:ea typeface="汉仪PP体简" panose="00020600040101010101" pitchFamily="18" charset="-122"/>
                  <a:sym typeface="Calibri" panose="020F0502020204030204" pitchFamily="34" charset="0"/>
                </a:rPr>
                <a:t>60</a:t>
              </a:r>
              <a:r>
                <a:rPr lang="en-US" altLang="zh-CN" sz="1800">
                  <a:latin typeface="汉仪PP体简" panose="00020600040101010101" pitchFamily="18" charset="-122"/>
                  <a:ea typeface="汉仪PP体简" panose="00020600040101010101" pitchFamily="18" charset="-122"/>
                  <a:sym typeface="Calibri" panose="020F0502020204030204" pitchFamily="34" charset="0"/>
                </a:rPr>
                <a:t>%</a:t>
              </a:r>
              <a:endParaRPr lang="zh-CN" altLang="en-US" sz="1800">
                <a:latin typeface="汉仪PP体简" panose="00020600040101010101" pitchFamily="18" charset="-122"/>
                <a:ea typeface="汉仪PP体简" panose="00020600040101010101" pitchFamily="18" charset="-122"/>
                <a:sym typeface="Calibri" panose="020F0502020204030204" pitchFamily="34" charset="0"/>
              </a:endParaRPr>
            </a:p>
          </p:txBody>
        </p:sp>
      </p:grpSp>
      <p:pic>
        <p:nvPicPr>
          <p:cNvPr id="35" name="图片 34"/>
          <p:cNvPicPr>
            <a:picLocks noChangeAspect="1"/>
          </p:cNvPicPr>
          <p:nvPr/>
        </p:nvPicPr>
        <p:blipFill>
          <a:blip r:embed="rId2">
            <a:clrChange>
              <a:clrFrom>
                <a:srgbClr val="F6F3EC"/>
              </a:clrFrom>
              <a:clrTo>
                <a:srgbClr val="F6F3EC">
                  <a:alpha val="0"/>
                </a:srgbClr>
              </a:clrTo>
            </a:clrChange>
            <a:extLst>
              <a:ext uri="{28A0092B-C50C-407E-A947-70E740481C1C}">
                <a14:useLocalDpi xmlns:a14="http://schemas.microsoft.com/office/drawing/2010/main" val="0"/>
              </a:ext>
            </a:extLst>
          </a:blip>
          <a:stretch>
            <a:fillRect/>
          </a:stretch>
        </p:blipFill>
        <p:spPr>
          <a:xfrm>
            <a:off x="6823924" y="-2443008"/>
            <a:ext cx="5372100" cy="58578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1+#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5021" b="31699"/>
          <a:stretch>
            <a:fillRect/>
          </a:stretch>
        </p:blipFill>
        <p:spPr>
          <a:xfrm>
            <a:off x="1868" y="2938736"/>
            <a:ext cx="12190132" cy="3933424"/>
          </a:xfrm>
          <a:prstGeom prst="rect">
            <a:avLst/>
          </a:prstGeom>
        </p:spPr>
      </p:pic>
      <p:sp>
        <p:nvSpPr>
          <p:cNvPr id="5" name="椭圆形标注"/>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04</a:t>
            </a:r>
            <a:endParaRPr lang="zh-CN" altLang="en-US" sz="8000" b="1">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a:solidFill>
                  <a:schemeClr val="bg1"/>
                </a:solidFill>
                <a:latin typeface="汉仪PP体简" panose="00020600040101010101" pitchFamily="18" charset="-122"/>
                <a:ea typeface="汉仪PP体简" panose="00020600040101010101" pitchFamily="18" charset="-122"/>
              </a:rPr>
              <a:t>ADD YOUR TITTLE</a:t>
            </a:r>
            <a:endParaRPr lang="zh-CN" altLang="en-US" sz="3600" b="1">
              <a:solidFill>
                <a:schemeClr val="bg1"/>
              </a:solidFill>
              <a:latin typeface="汉仪PP体简" panose="00020600040101010101" pitchFamily="18" charset="-122"/>
              <a:ea typeface="汉仪PP体简" panose="00020600040101010101" pitchFamily="18" charset="-122"/>
            </a:endParaRPr>
          </a:p>
        </p:txBody>
      </p:sp>
      <p:sp>
        <p:nvSpPr>
          <p:cNvPr id="8" name="矩形 23"/>
          <p:cNvSpPr>
            <a:spLocks noChangeArrowheads="1"/>
          </p:cNvSpPr>
          <p:nvPr/>
        </p:nvSpPr>
        <p:spPr bwMode="auto">
          <a:xfrm>
            <a:off x="5963593" y="3682705"/>
            <a:ext cx="3220892"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4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3763" y="2759368"/>
            <a:ext cx="2381250" cy="369332"/>
          </a:xfrm>
          <a:prstGeom prst="rect">
            <a:avLst/>
          </a:prstGeom>
          <a:noFill/>
        </p:spPr>
        <p:txBody>
          <a:bodyPr wrap="square" rtlCol="0">
            <a:spAutoFit/>
          </a:bodyPr>
          <a:lstStyle/>
          <a:p>
            <a:r>
              <a:rPr lang="en-US" altLang="zh-CN" b="1">
                <a:latin typeface="汉仪PP体简" panose="00020600040101010101" pitchFamily="18" charset="-122"/>
                <a:ea typeface="汉仪PP体简" panose="00020600040101010101" pitchFamily="18" charset="-122"/>
              </a:rPr>
              <a:t>SUBTITLE</a:t>
            </a:r>
            <a:endParaRPr lang="zh-CN" altLang="en-US" b="1">
              <a:latin typeface="汉仪PP体简" panose="00020600040101010101" pitchFamily="18" charset="-122"/>
              <a:ea typeface="汉仪PP体简" panose="00020600040101010101" pitchFamily="18" charset="-122"/>
            </a:endParaRPr>
          </a:p>
        </p:txBody>
      </p:sp>
      <p:sp>
        <p:nvSpPr>
          <p:cNvPr id="3" name="文本框 2"/>
          <p:cNvSpPr txBox="1"/>
          <p:nvPr/>
        </p:nvSpPr>
        <p:spPr>
          <a:xfrm>
            <a:off x="2663763" y="4148279"/>
            <a:ext cx="2381250" cy="369332"/>
          </a:xfrm>
          <a:prstGeom prst="rect">
            <a:avLst/>
          </a:prstGeom>
          <a:noFill/>
        </p:spPr>
        <p:txBody>
          <a:bodyPr wrap="square" rtlCol="0">
            <a:spAutoFit/>
          </a:bodyPr>
          <a:lstStyle/>
          <a:p>
            <a:r>
              <a:rPr lang="en-US" altLang="zh-CN" b="1">
                <a:latin typeface="汉仪PP体简" panose="00020600040101010101" pitchFamily="18" charset="-122"/>
                <a:ea typeface="汉仪PP体简" panose="00020600040101010101" pitchFamily="18" charset="-122"/>
              </a:rPr>
              <a:t>SUBTITLE</a:t>
            </a:r>
            <a:endParaRPr lang="zh-CN" altLang="en-US" b="1">
              <a:latin typeface="汉仪PP体简" panose="00020600040101010101" pitchFamily="18" charset="-122"/>
              <a:ea typeface="汉仪PP体简" panose="00020600040101010101" pitchFamily="18" charset="-122"/>
            </a:endParaRPr>
          </a:p>
        </p:txBody>
      </p:sp>
      <p:sp>
        <p:nvSpPr>
          <p:cNvPr id="4" name="文本框 3"/>
          <p:cNvSpPr txBox="1"/>
          <p:nvPr/>
        </p:nvSpPr>
        <p:spPr>
          <a:xfrm>
            <a:off x="2663763" y="3128700"/>
            <a:ext cx="3975650" cy="338554"/>
          </a:xfrm>
          <a:prstGeom prst="rect">
            <a:avLst/>
          </a:prstGeom>
          <a:noFill/>
        </p:spPr>
        <p:txBody>
          <a:bodyPr wrap="square" rtlCol="0">
            <a:spAutoFit/>
          </a:bodyPr>
          <a:lstStyle/>
          <a:p>
            <a:r>
              <a:rPr lang="en-US" altLang="zh-CN" sz="1600">
                <a:latin typeface="汉仪PP体简" panose="00020600040101010101" pitchFamily="18" charset="-122"/>
                <a:ea typeface="汉仪PP体简" panose="00020600040101010101" pitchFamily="18" charset="-122"/>
              </a:rPr>
              <a:t>CLICK HERE TO ADD YOUR CONTENTS</a:t>
            </a:r>
            <a:endParaRPr lang="zh-CN" altLang="en-US" sz="1600">
              <a:latin typeface="汉仪PP体简" panose="00020600040101010101" pitchFamily="18" charset="-122"/>
              <a:ea typeface="汉仪PP体简" panose="00020600040101010101" pitchFamily="18" charset="-122"/>
            </a:endParaRPr>
          </a:p>
        </p:txBody>
      </p:sp>
      <p:sp>
        <p:nvSpPr>
          <p:cNvPr id="5" name="文本框 4"/>
          <p:cNvSpPr txBox="1"/>
          <p:nvPr/>
        </p:nvSpPr>
        <p:spPr>
          <a:xfrm>
            <a:off x="2663763" y="4517611"/>
            <a:ext cx="3975650" cy="338554"/>
          </a:xfrm>
          <a:prstGeom prst="rect">
            <a:avLst/>
          </a:prstGeom>
          <a:noFill/>
        </p:spPr>
        <p:txBody>
          <a:bodyPr wrap="square" rtlCol="0">
            <a:spAutoFit/>
          </a:bodyPr>
          <a:lstStyle/>
          <a:p>
            <a:r>
              <a:rPr lang="en-US" altLang="zh-CN" sz="1600">
                <a:latin typeface="汉仪PP体简" panose="00020600040101010101" pitchFamily="18" charset="-122"/>
                <a:ea typeface="汉仪PP体简" panose="00020600040101010101" pitchFamily="18" charset="-122"/>
              </a:rPr>
              <a:t>CLICK HERE TO ADD YOUR CONTENTS</a:t>
            </a:r>
            <a:endParaRPr lang="zh-CN" altLang="en-US" sz="1600">
              <a:latin typeface="汉仪PP体简" panose="00020600040101010101" pitchFamily="18" charset="-122"/>
              <a:ea typeface="汉仪PP体简" panose="00020600040101010101" pitchFamily="18" charset="-122"/>
            </a:endParaRPr>
          </a:p>
        </p:txBody>
      </p:sp>
      <p:sp>
        <p:nvSpPr>
          <p:cNvPr id="6" name="矩形 5"/>
          <p:cNvSpPr/>
          <p:nvPr/>
        </p:nvSpPr>
        <p:spPr>
          <a:xfrm>
            <a:off x="1677921" y="4053711"/>
            <a:ext cx="857250" cy="857250"/>
          </a:xfrm>
          <a:prstGeom prst="rect">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sp>
        <p:nvSpPr>
          <p:cNvPr id="7" name="矩形 6"/>
          <p:cNvSpPr/>
          <p:nvPr/>
        </p:nvSpPr>
        <p:spPr>
          <a:xfrm>
            <a:off x="1677921" y="2697059"/>
            <a:ext cx="857250" cy="857250"/>
          </a:xfrm>
          <a:prstGeom prst="rect">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sp>
        <p:nvSpPr>
          <p:cNvPr id="8" name="任意多边形 20"/>
          <p:cNvSpPr>
            <a:spLocks noChangeAspect="1"/>
          </p:cNvSpPr>
          <p:nvPr/>
        </p:nvSpPr>
        <p:spPr>
          <a:xfrm>
            <a:off x="1971141" y="2945684"/>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sp>
        <p:nvSpPr>
          <p:cNvPr id="9" name="任意多边形 21"/>
          <p:cNvSpPr>
            <a:spLocks noChangeAspect="1"/>
          </p:cNvSpPr>
          <p:nvPr/>
        </p:nvSpPr>
        <p:spPr>
          <a:xfrm>
            <a:off x="1916277" y="4302336"/>
            <a:ext cx="364369" cy="360000"/>
          </a:xfrm>
          <a:custGeom>
            <a:avLst/>
            <a:gdLst>
              <a:gd name="connsiteX0" fmla="*/ 3577275 w 5691115"/>
              <a:gd name="connsiteY0" fmla="*/ 3207225 h 5622876"/>
              <a:gd name="connsiteX1" fmla="*/ 3268639 w 5691115"/>
              <a:gd name="connsiteY1" fmla="*/ 3515861 h 5622876"/>
              <a:gd name="connsiteX2" fmla="*/ 3268639 w 5691115"/>
              <a:gd name="connsiteY2" fmla="*/ 5089053 h 5622876"/>
              <a:gd name="connsiteX3" fmla="*/ 3577275 w 5691115"/>
              <a:gd name="connsiteY3" fmla="*/ 5397689 h 5622876"/>
              <a:gd name="connsiteX4" fmla="*/ 5150467 w 5691115"/>
              <a:gd name="connsiteY4" fmla="*/ 5397689 h 5622876"/>
              <a:gd name="connsiteX5" fmla="*/ 5459103 w 5691115"/>
              <a:gd name="connsiteY5" fmla="*/ 5089053 h 5622876"/>
              <a:gd name="connsiteX6" fmla="*/ 5459103 w 5691115"/>
              <a:gd name="connsiteY6" fmla="*/ 3515861 h 5622876"/>
              <a:gd name="connsiteX7" fmla="*/ 5150467 w 5691115"/>
              <a:gd name="connsiteY7" fmla="*/ 3207225 h 5622876"/>
              <a:gd name="connsiteX8" fmla="*/ 533824 w 5691115"/>
              <a:gd name="connsiteY8" fmla="*/ 3207225 h 5622876"/>
              <a:gd name="connsiteX9" fmla="*/ 225188 w 5691115"/>
              <a:gd name="connsiteY9" fmla="*/ 3515861 h 5622876"/>
              <a:gd name="connsiteX10" fmla="*/ 225188 w 5691115"/>
              <a:gd name="connsiteY10" fmla="*/ 5089053 h 5622876"/>
              <a:gd name="connsiteX11" fmla="*/ 533824 w 5691115"/>
              <a:gd name="connsiteY11" fmla="*/ 5397689 h 5622876"/>
              <a:gd name="connsiteX12" fmla="*/ 2107016 w 5691115"/>
              <a:gd name="connsiteY12" fmla="*/ 5397689 h 5622876"/>
              <a:gd name="connsiteX13" fmla="*/ 2415652 w 5691115"/>
              <a:gd name="connsiteY13" fmla="*/ 5089053 h 5622876"/>
              <a:gd name="connsiteX14" fmla="*/ 2415652 w 5691115"/>
              <a:gd name="connsiteY14" fmla="*/ 3515861 h 5622876"/>
              <a:gd name="connsiteX15" fmla="*/ 2107016 w 5691115"/>
              <a:gd name="connsiteY15" fmla="*/ 3207225 h 5622876"/>
              <a:gd name="connsiteX16" fmla="*/ 3416507 w 5691115"/>
              <a:gd name="connsiteY16" fmla="*/ 2975212 h 5622876"/>
              <a:gd name="connsiteX17" fmla="*/ 5318059 w 5691115"/>
              <a:gd name="connsiteY17" fmla="*/ 2975212 h 5622876"/>
              <a:gd name="connsiteX18" fmla="*/ 5691115 w 5691115"/>
              <a:gd name="connsiteY18" fmla="*/ 3348268 h 5622876"/>
              <a:gd name="connsiteX19" fmla="*/ 5691115 w 5691115"/>
              <a:gd name="connsiteY19" fmla="*/ 5249820 h 5622876"/>
              <a:gd name="connsiteX20" fmla="*/ 5318059 w 5691115"/>
              <a:gd name="connsiteY20" fmla="*/ 5622876 h 5622876"/>
              <a:gd name="connsiteX21" fmla="*/ 3416507 w 5691115"/>
              <a:gd name="connsiteY21" fmla="*/ 5622876 h 5622876"/>
              <a:gd name="connsiteX22" fmla="*/ 3043451 w 5691115"/>
              <a:gd name="connsiteY22" fmla="*/ 5249820 h 5622876"/>
              <a:gd name="connsiteX23" fmla="*/ 3043451 w 5691115"/>
              <a:gd name="connsiteY23" fmla="*/ 3348268 h 5622876"/>
              <a:gd name="connsiteX24" fmla="*/ 3416507 w 5691115"/>
              <a:gd name="connsiteY24" fmla="*/ 2975212 h 5622876"/>
              <a:gd name="connsiteX25" fmla="*/ 373056 w 5691115"/>
              <a:gd name="connsiteY25" fmla="*/ 2975212 h 5622876"/>
              <a:gd name="connsiteX26" fmla="*/ 2274608 w 5691115"/>
              <a:gd name="connsiteY26" fmla="*/ 2975212 h 5622876"/>
              <a:gd name="connsiteX27" fmla="*/ 2647664 w 5691115"/>
              <a:gd name="connsiteY27" fmla="*/ 3348268 h 5622876"/>
              <a:gd name="connsiteX28" fmla="*/ 2647664 w 5691115"/>
              <a:gd name="connsiteY28" fmla="*/ 5249820 h 5622876"/>
              <a:gd name="connsiteX29" fmla="*/ 2274608 w 5691115"/>
              <a:gd name="connsiteY29" fmla="*/ 5622876 h 5622876"/>
              <a:gd name="connsiteX30" fmla="*/ 373056 w 5691115"/>
              <a:gd name="connsiteY30" fmla="*/ 5622876 h 5622876"/>
              <a:gd name="connsiteX31" fmla="*/ 0 w 5691115"/>
              <a:gd name="connsiteY31" fmla="*/ 5249820 h 5622876"/>
              <a:gd name="connsiteX32" fmla="*/ 0 w 5691115"/>
              <a:gd name="connsiteY32" fmla="*/ 3348268 h 5622876"/>
              <a:gd name="connsiteX33" fmla="*/ 373056 w 5691115"/>
              <a:gd name="connsiteY33" fmla="*/ 2975212 h 5622876"/>
              <a:gd name="connsiteX34" fmla="*/ 3577275 w 5691115"/>
              <a:gd name="connsiteY34" fmla="*/ 232013 h 5622876"/>
              <a:gd name="connsiteX35" fmla="*/ 3268639 w 5691115"/>
              <a:gd name="connsiteY35" fmla="*/ 540649 h 5622876"/>
              <a:gd name="connsiteX36" fmla="*/ 3268639 w 5691115"/>
              <a:gd name="connsiteY36" fmla="*/ 2113841 h 5622876"/>
              <a:gd name="connsiteX37" fmla="*/ 3577275 w 5691115"/>
              <a:gd name="connsiteY37" fmla="*/ 2422477 h 5622876"/>
              <a:gd name="connsiteX38" fmla="*/ 5150467 w 5691115"/>
              <a:gd name="connsiteY38" fmla="*/ 2422477 h 5622876"/>
              <a:gd name="connsiteX39" fmla="*/ 5459103 w 5691115"/>
              <a:gd name="connsiteY39" fmla="*/ 2113841 h 5622876"/>
              <a:gd name="connsiteX40" fmla="*/ 5459103 w 5691115"/>
              <a:gd name="connsiteY40" fmla="*/ 540649 h 5622876"/>
              <a:gd name="connsiteX41" fmla="*/ 5150467 w 5691115"/>
              <a:gd name="connsiteY41" fmla="*/ 232013 h 5622876"/>
              <a:gd name="connsiteX42" fmla="*/ 533824 w 5691115"/>
              <a:gd name="connsiteY42" fmla="*/ 232013 h 5622876"/>
              <a:gd name="connsiteX43" fmla="*/ 225188 w 5691115"/>
              <a:gd name="connsiteY43" fmla="*/ 540649 h 5622876"/>
              <a:gd name="connsiteX44" fmla="*/ 225188 w 5691115"/>
              <a:gd name="connsiteY44" fmla="*/ 2113841 h 5622876"/>
              <a:gd name="connsiteX45" fmla="*/ 533824 w 5691115"/>
              <a:gd name="connsiteY45" fmla="*/ 2422477 h 5622876"/>
              <a:gd name="connsiteX46" fmla="*/ 2107016 w 5691115"/>
              <a:gd name="connsiteY46" fmla="*/ 2422477 h 5622876"/>
              <a:gd name="connsiteX47" fmla="*/ 2415652 w 5691115"/>
              <a:gd name="connsiteY47" fmla="*/ 2113841 h 5622876"/>
              <a:gd name="connsiteX48" fmla="*/ 2415652 w 5691115"/>
              <a:gd name="connsiteY48" fmla="*/ 540649 h 5622876"/>
              <a:gd name="connsiteX49" fmla="*/ 2107016 w 5691115"/>
              <a:gd name="connsiteY49" fmla="*/ 232013 h 5622876"/>
              <a:gd name="connsiteX50" fmla="*/ 3416507 w 5691115"/>
              <a:gd name="connsiteY50" fmla="*/ 0 h 5622876"/>
              <a:gd name="connsiteX51" fmla="*/ 5318059 w 5691115"/>
              <a:gd name="connsiteY51" fmla="*/ 0 h 5622876"/>
              <a:gd name="connsiteX52" fmla="*/ 5691115 w 5691115"/>
              <a:gd name="connsiteY52" fmla="*/ 373056 h 5622876"/>
              <a:gd name="connsiteX53" fmla="*/ 5691115 w 5691115"/>
              <a:gd name="connsiteY53" fmla="*/ 2274608 h 5622876"/>
              <a:gd name="connsiteX54" fmla="*/ 5318059 w 5691115"/>
              <a:gd name="connsiteY54" fmla="*/ 2647664 h 5622876"/>
              <a:gd name="connsiteX55" fmla="*/ 3416507 w 5691115"/>
              <a:gd name="connsiteY55" fmla="*/ 2647664 h 5622876"/>
              <a:gd name="connsiteX56" fmla="*/ 3043451 w 5691115"/>
              <a:gd name="connsiteY56" fmla="*/ 2274608 h 5622876"/>
              <a:gd name="connsiteX57" fmla="*/ 3043451 w 5691115"/>
              <a:gd name="connsiteY57" fmla="*/ 373056 h 5622876"/>
              <a:gd name="connsiteX58" fmla="*/ 3416507 w 5691115"/>
              <a:gd name="connsiteY58" fmla="*/ 0 h 5622876"/>
              <a:gd name="connsiteX59" fmla="*/ 373056 w 5691115"/>
              <a:gd name="connsiteY59" fmla="*/ 0 h 5622876"/>
              <a:gd name="connsiteX60" fmla="*/ 2274608 w 5691115"/>
              <a:gd name="connsiteY60" fmla="*/ 0 h 5622876"/>
              <a:gd name="connsiteX61" fmla="*/ 2647664 w 5691115"/>
              <a:gd name="connsiteY61" fmla="*/ 373056 h 5622876"/>
              <a:gd name="connsiteX62" fmla="*/ 2647664 w 5691115"/>
              <a:gd name="connsiteY62" fmla="*/ 2274608 h 5622876"/>
              <a:gd name="connsiteX63" fmla="*/ 2274608 w 5691115"/>
              <a:gd name="connsiteY63" fmla="*/ 2647664 h 5622876"/>
              <a:gd name="connsiteX64" fmla="*/ 373056 w 5691115"/>
              <a:gd name="connsiteY64" fmla="*/ 2647664 h 5622876"/>
              <a:gd name="connsiteX65" fmla="*/ 0 w 5691115"/>
              <a:gd name="connsiteY65" fmla="*/ 2274608 h 5622876"/>
              <a:gd name="connsiteX66" fmla="*/ 0 w 5691115"/>
              <a:gd name="connsiteY66" fmla="*/ 373056 h 5622876"/>
              <a:gd name="connsiteX67" fmla="*/ 373056 w 5691115"/>
              <a:gd name="connsiteY67" fmla="*/ 0 h 562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691115" h="5622876">
                <a:moveTo>
                  <a:pt x="3577275" y="3207225"/>
                </a:moveTo>
                <a:cubicBezTo>
                  <a:pt x="3406820" y="3207225"/>
                  <a:pt x="3268639" y="3345406"/>
                  <a:pt x="3268639" y="3515861"/>
                </a:cubicBezTo>
                <a:lnTo>
                  <a:pt x="3268639" y="5089053"/>
                </a:lnTo>
                <a:cubicBezTo>
                  <a:pt x="3268639" y="5259508"/>
                  <a:pt x="3406820" y="5397689"/>
                  <a:pt x="3577275" y="5397689"/>
                </a:cubicBezTo>
                <a:lnTo>
                  <a:pt x="5150467" y="5397689"/>
                </a:lnTo>
                <a:cubicBezTo>
                  <a:pt x="5320922" y="5397689"/>
                  <a:pt x="5459103" y="5259508"/>
                  <a:pt x="5459103" y="5089053"/>
                </a:cubicBezTo>
                <a:lnTo>
                  <a:pt x="5459103" y="3515861"/>
                </a:lnTo>
                <a:cubicBezTo>
                  <a:pt x="5459103" y="3345406"/>
                  <a:pt x="5320922" y="3207225"/>
                  <a:pt x="5150467" y="3207225"/>
                </a:cubicBezTo>
                <a:close/>
                <a:moveTo>
                  <a:pt x="533824" y="3207225"/>
                </a:moveTo>
                <a:cubicBezTo>
                  <a:pt x="363369" y="3207225"/>
                  <a:pt x="225188" y="3345406"/>
                  <a:pt x="225188" y="3515861"/>
                </a:cubicBezTo>
                <a:lnTo>
                  <a:pt x="225188" y="5089053"/>
                </a:lnTo>
                <a:cubicBezTo>
                  <a:pt x="225188" y="5259508"/>
                  <a:pt x="363369" y="5397689"/>
                  <a:pt x="533824" y="5397689"/>
                </a:cubicBezTo>
                <a:lnTo>
                  <a:pt x="2107016" y="5397689"/>
                </a:lnTo>
                <a:cubicBezTo>
                  <a:pt x="2277471" y="5397689"/>
                  <a:pt x="2415652" y="5259508"/>
                  <a:pt x="2415652" y="5089053"/>
                </a:cubicBezTo>
                <a:lnTo>
                  <a:pt x="2415652" y="3515861"/>
                </a:lnTo>
                <a:cubicBezTo>
                  <a:pt x="2415652" y="3345406"/>
                  <a:pt x="2277471" y="3207225"/>
                  <a:pt x="2107016" y="3207225"/>
                </a:cubicBezTo>
                <a:close/>
                <a:moveTo>
                  <a:pt x="3416507" y="2975212"/>
                </a:moveTo>
                <a:lnTo>
                  <a:pt x="5318059" y="2975212"/>
                </a:lnTo>
                <a:cubicBezTo>
                  <a:pt x="5524092" y="2975212"/>
                  <a:pt x="5691115" y="3142235"/>
                  <a:pt x="5691115" y="3348268"/>
                </a:cubicBezTo>
                <a:lnTo>
                  <a:pt x="5691115" y="5249820"/>
                </a:lnTo>
                <a:cubicBezTo>
                  <a:pt x="5691115" y="5455853"/>
                  <a:pt x="5524092" y="5622876"/>
                  <a:pt x="5318059" y="5622876"/>
                </a:cubicBezTo>
                <a:lnTo>
                  <a:pt x="3416507" y="5622876"/>
                </a:lnTo>
                <a:cubicBezTo>
                  <a:pt x="3210474" y="5622876"/>
                  <a:pt x="3043451" y="5455853"/>
                  <a:pt x="3043451" y="5249820"/>
                </a:cubicBezTo>
                <a:lnTo>
                  <a:pt x="3043451" y="3348268"/>
                </a:lnTo>
                <a:cubicBezTo>
                  <a:pt x="3043451" y="3142235"/>
                  <a:pt x="3210474" y="2975212"/>
                  <a:pt x="3416507" y="2975212"/>
                </a:cubicBezTo>
                <a:close/>
                <a:moveTo>
                  <a:pt x="373056" y="2975212"/>
                </a:moveTo>
                <a:lnTo>
                  <a:pt x="2274608" y="2975212"/>
                </a:lnTo>
                <a:cubicBezTo>
                  <a:pt x="2480641" y="2975212"/>
                  <a:pt x="2647664" y="3142235"/>
                  <a:pt x="2647664" y="3348268"/>
                </a:cubicBezTo>
                <a:lnTo>
                  <a:pt x="2647664" y="5249820"/>
                </a:lnTo>
                <a:cubicBezTo>
                  <a:pt x="2647664" y="5455853"/>
                  <a:pt x="2480641" y="5622876"/>
                  <a:pt x="2274608" y="5622876"/>
                </a:cubicBezTo>
                <a:lnTo>
                  <a:pt x="373056" y="5622876"/>
                </a:lnTo>
                <a:cubicBezTo>
                  <a:pt x="167023" y="5622876"/>
                  <a:pt x="0" y="5455853"/>
                  <a:pt x="0" y="5249820"/>
                </a:cubicBezTo>
                <a:lnTo>
                  <a:pt x="0" y="3348268"/>
                </a:lnTo>
                <a:cubicBezTo>
                  <a:pt x="0" y="3142235"/>
                  <a:pt x="167023" y="2975212"/>
                  <a:pt x="373056" y="2975212"/>
                </a:cubicBezTo>
                <a:close/>
                <a:moveTo>
                  <a:pt x="3577275" y="232013"/>
                </a:moveTo>
                <a:cubicBezTo>
                  <a:pt x="3406820" y="232013"/>
                  <a:pt x="3268639" y="370194"/>
                  <a:pt x="3268639" y="540649"/>
                </a:cubicBezTo>
                <a:lnTo>
                  <a:pt x="3268639" y="2113841"/>
                </a:lnTo>
                <a:cubicBezTo>
                  <a:pt x="3268639" y="2284296"/>
                  <a:pt x="3406820" y="2422477"/>
                  <a:pt x="3577275" y="2422477"/>
                </a:cubicBezTo>
                <a:lnTo>
                  <a:pt x="5150467" y="2422477"/>
                </a:lnTo>
                <a:cubicBezTo>
                  <a:pt x="5320922" y="2422477"/>
                  <a:pt x="5459103" y="2284296"/>
                  <a:pt x="5459103" y="2113841"/>
                </a:cubicBezTo>
                <a:lnTo>
                  <a:pt x="5459103" y="540649"/>
                </a:lnTo>
                <a:cubicBezTo>
                  <a:pt x="5459103" y="370194"/>
                  <a:pt x="5320922" y="232013"/>
                  <a:pt x="5150467" y="232013"/>
                </a:cubicBezTo>
                <a:close/>
                <a:moveTo>
                  <a:pt x="533824" y="232013"/>
                </a:moveTo>
                <a:cubicBezTo>
                  <a:pt x="363369" y="232013"/>
                  <a:pt x="225188" y="370194"/>
                  <a:pt x="225188" y="540649"/>
                </a:cubicBezTo>
                <a:lnTo>
                  <a:pt x="225188" y="2113841"/>
                </a:lnTo>
                <a:cubicBezTo>
                  <a:pt x="225188" y="2284296"/>
                  <a:pt x="363369" y="2422477"/>
                  <a:pt x="533824" y="2422477"/>
                </a:cubicBezTo>
                <a:lnTo>
                  <a:pt x="2107016" y="2422477"/>
                </a:lnTo>
                <a:cubicBezTo>
                  <a:pt x="2277471" y="2422477"/>
                  <a:pt x="2415652" y="2284296"/>
                  <a:pt x="2415652" y="2113841"/>
                </a:cubicBezTo>
                <a:lnTo>
                  <a:pt x="2415652" y="540649"/>
                </a:lnTo>
                <a:cubicBezTo>
                  <a:pt x="2415652" y="370194"/>
                  <a:pt x="2277471" y="232013"/>
                  <a:pt x="2107016" y="232013"/>
                </a:cubicBezTo>
                <a:close/>
                <a:moveTo>
                  <a:pt x="3416507" y="0"/>
                </a:moveTo>
                <a:lnTo>
                  <a:pt x="5318059" y="0"/>
                </a:lnTo>
                <a:cubicBezTo>
                  <a:pt x="5524092" y="0"/>
                  <a:pt x="5691115" y="167023"/>
                  <a:pt x="5691115" y="373056"/>
                </a:cubicBezTo>
                <a:lnTo>
                  <a:pt x="5691115" y="2274608"/>
                </a:lnTo>
                <a:cubicBezTo>
                  <a:pt x="5691115" y="2480641"/>
                  <a:pt x="5524092" y="2647664"/>
                  <a:pt x="5318059" y="2647664"/>
                </a:cubicBezTo>
                <a:lnTo>
                  <a:pt x="3416507" y="2647664"/>
                </a:lnTo>
                <a:cubicBezTo>
                  <a:pt x="3210474" y="2647664"/>
                  <a:pt x="3043451" y="2480641"/>
                  <a:pt x="3043451" y="2274608"/>
                </a:cubicBezTo>
                <a:lnTo>
                  <a:pt x="3043451" y="373056"/>
                </a:lnTo>
                <a:cubicBezTo>
                  <a:pt x="3043451" y="167023"/>
                  <a:pt x="3210474" y="0"/>
                  <a:pt x="3416507" y="0"/>
                </a:cubicBezTo>
                <a:close/>
                <a:moveTo>
                  <a:pt x="373056" y="0"/>
                </a:moveTo>
                <a:lnTo>
                  <a:pt x="2274608" y="0"/>
                </a:lnTo>
                <a:cubicBezTo>
                  <a:pt x="2480641" y="0"/>
                  <a:pt x="2647664" y="167023"/>
                  <a:pt x="2647664" y="373056"/>
                </a:cubicBezTo>
                <a:lnTo>
                  <a:pt x="2647664" y="2274608"/>
                </a:lnTo>
                <a:cubicBezTo>
                  <a:pt x="2647664" y="2480641"/>
                  <a:pt x="2480641" y="2647664"/>
                  <a:pt x="2274608" y="2647664"/>
                </a:cubicBezTo>
                <a:lnTo>
                  <a:pt x="373056" y="2647664"/>
                </a:lnTo>
                <a:cubicBezTo>
                  <a:pt x="167023" y="2647664"/>
                  <a:pt x="0" y="2480641"/>
                  <a:pt x="0" y="2274608"/>
                </a:cubicBezTo>
                <a:lnTo>
                  <a:pt x="0" y="373056"/>
                </a:lnTo>
                <a:cubicBezTo>
                  <a:pt x="0" y="167023"/>
                  <a:pt x="167023" y="0"/>
                  <a:pt x="3730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PP体简" panose="00020600040101010101" pitchFamily="18" charset="-122"/>
              <a:ea typeface="汉仪PP体简" panose="00020600040101010101" pitchFamily="18" charset="-122"/>
            </a:endParaRPr>
          </a:p>
        </p:txBody>
      </p:sp>
      <p:pic>
        <p:nvPicPr>
          <p:cNvPr id="10" name="图片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4577" y="649184"/>
            <a:ext cx="4762500" cy="5810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5022" b="58541"/>
          <a:stretch>
            <a:fillRect/>
          </a:stretch>
        </p:blipFill>
        <p:spPr>
          <a:xfrm>
            <a:off x="0" y="4591598"/>
            <a:ext cx="12190132" cy="2264898"/>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rcRect t="5022" b="58541"/>
          <a:stretch>
            <a:fillRect/>
          </a:stretch>
        </p:blipFill>
        <p:spPr>
          <a:xfrm>
            <a:off x="0" y="1"/>
            <a:ext cx="12190132" cy="2264898"/>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12598" t="12102" r="12119" b="11795"/>
          <a:stretch>
            <a:fillRect/>
          </a:stretch>
        </p:blipFill>
        <p:spPr>
          <a:xfrm>
            <a:off x="801859" y="2152356"/>
            <a:ext cx="4202638" cy="4248443"/>
          </a:xfrm>
          <a:prstGeom prst="rect">
            <a:avLst/>
          </a:prstGeom>
        </p:spPr>
      </p:pic>
      <p:sp>
        <p:nvSpPr>
          <p:cNvPr id="6" name="椭圆形标注"/>
          <p:cNvSpPr/>
          <p:nvPr/>
        </p:nvSpPr>
        <p:spPr>
          <a:xfrm rot="2450753">
            <a:off x="5114046" y="103050"/>
            <a:ext cx="5709070" cy="5709067"/>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7" name="文本框 6"/>
          <p:cNvSpPr txBox="1"/>
          <p:nvPr/>
        </p:nvSpPr>
        <p:spPr>
          <a:xfrm>
            <a:off x="5483238" y="2009721"/>
            <a:ext cx="4970685" cy="830997"/>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ctr"/>
            <a:r>
              <a:rPr lang="zh-CN" altLang="en-US" sz="4800" b="1">
                <a:solidFill>
                  <a:schemeClr val="bg1"/>
                </a:solidFill>
                <a:latin typeface="汉仪PP体简" panose="00020600040101010101" pitchFamily="18" charset="-122"/>
                <a:ea typeface="汉仪PP体简" panose="00020600040101010101" pitchFamily="18" charset="-122"/>
              </a:rPr>
              <a:t>感谢您的观看</a:t>
            </a:r>
          </a:p>
        </p:txBody>
      </p:sp>
      <p:sp>
        <p:nvSpPr>
          <p:cNvPr id="8" name="矩形 23"/>
          <p:cNvSpPr>
            <a:spLocks noChangeArrowheads="1"/>
          </p:cNvSpPr>
          <p:nvPr/>
        </p:nvSpPr>
        <p:spPr bwMode="auto">
          <a:xfrm>
            <a:off x="6170212" y="3416755"/>
            <a:ext cx="3624871"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4515" y="1283677"/>
            <a:ext cx="11282289" cy="5074920"/>
          </a:xfrm>
          <a:prstGeom prst="rect">
            <a:avLst/>
          </a:prstGeom>
          <a:solidFill>
            <a:schemeClr val="bg1"/>
          </a:solidFill>
          <a:ln>
            <a:no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485" y="3131241"/>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汉仪PP体简" panose="00020600040101010101" pitchFamily="18" charset="-122"/>
                <a:ea typeface="汉仪PP体简" panose="00020600040101010101" pitchFamily="18" charset="-122"/>
              </a:rPr>
              <a:t>1</a:t>
            </a:r>
            <a:endParaRPr lang="zh-CN" altLang="en-US" sz="2400" b="1">
              <a:solidFill>
                <a:schemeClr val="bg1"/>
              </a:solidFill>
              <a:latin typeface="汉仪PP体简" panose="00020600040101010101" pitchFamily="18" charset="-122"/>
              <a:ea typeface="汉仪PP体简" panose="00020600040101010101" pitchFamily="18" charset="-122"/>
            </a:endParaRPr>
          </a:p>
        </p:txBody>
      </p:sp>
      <p:sp>
        <p:nvSpPr>
          <p:cNvPr id="7" name="文本框 22"/>
          <p:cNvSpPr txBox="1">
            <a:spLocks noChangeArrowheads="1"/>
          </p:cNvSpPr>
          <p:nvPr/>
        </p:nvSpPr>
        <p:spPr bwMode="auto">
          <a:xfrm>
            <a:off x="1995429" y="3019078"/>
            <a:ext cx="3325236" cy="461665"/>
          </a:xfrm>
          <a:prstGeom prst="rect">
            <a:avLst/>
          </a:prstGeom>
          <a:noFill/>
          <a:ln>
            <a:noFill/>
          </a:ln>
        </p:spPr>
        <p:txBody>
          <a:bodyPr wrap="square">
            <a:spAutoFit/>
          </a:bodyPr>
          <a:lstStyle>
            <a:lvl2pPr marL="742950" indent="-285750"/>
          </a:lstStyle>
          <a:p>
            <a:r>
              <a:rPr lang="en-US" altLang="zh-CN" sz="2400" b="1">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8" name="矩形 23"/>
          <p:cNvSpPr>
            <a:spLocks noChangeArrowheads="1"/>
          </p:cNvSpPr>
          <p:nvPr/>
        </p:nvSpPr>
        <p:spPr bwMode="auto">
          <a:xfrm>
            <a:off x="1995429" y="3480743"/>
            <a:ext cx="3812352" cy="307777"/>
          </a:xfrm>
          <a:prstGeom prst="rect">
            <a:avLst/>
          </a:prstGeom>
          <a:noFill/>
          <a:ln>
            <a:noFill/>
          </a:ln>
        </p:spPr>
        <p:txBody>
          <a:bodyPr wrap="square">
            <a:spAutoFit/>
          </a:bodyPr>
          <a:lstStyle/>
          <a:p>
            <a:pPr eaLnBrk="1" hangingPunct="1"/>
            <a:r>
              <a:rPr lang="en-US" sz="140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9" name="矩形 8"/>
          <p:cNvSpPr/>
          <p:nvPr/>
        </p:nvSpPr>
        <p:spPr>
          <a:xfrm>
            <a:off x="1024485" y="4326264"/>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汉仪PP体简" panose="00020600040101010101" pitchFamily="18" charset="-122"/>
                <a:ea typeface="汉仪PP体简" panose="00020600040101010101" pitchFamily="18" charset="-122"/>
              </a:rPr>
              <a:t>2</a:t>
            </a:r>
            <a:endParaRPr lang="zh-CN" altLang="en-US" sz="2400" b="1">
              <a:solidFill>
                <a:schemeClr val="bg1"/>
              </a:solidFill>
              <a:latin typeface="汉仪PP体简" panose="00020600040101010101" pitchFamily="18" charset="-122"/>
              <a:ea typeface="汉仪PP体简" panose="00020600040101010101" pitchFamily="18" charset="-122"/>
            </a:endParaRPr>
          </a:p>
        </p:txBody>
      </p:sp>
      <p:sp>
        <p:nvSpPr>
          <p:cNvPr id="10" name="文本框 9"/>
          <p:cNvSpPr txBox="1">
            <a:spLocks noChangeArrowheads="1"/>
          </p:cNvSpPr>
          <p:nvPr/>
        </p:nvSpPr>
        <p:spPr bwMode="auto">
          <a:xfrm>
            <a:off x="1995429" y="4214101"/>
            <a:ext cx="3325236" cy="461665"/>
          </a:xfrm>
          <a:prstGeom prst="rect">
            <a:avLst/>
          </a:prstGeom>
          <a:noFill/>
          <a:ln>
            <a:noFill/>
          </a:ln>
        </p:spPr>
        <p:txBody>
          <a:bodyPr wrap="square">
            <a:spAutoFit/>
          </a:bodyPr>
          <a:lstStyle>
            <a:lvl2pPr marL="742950" indent="-285750"/>
          </a:lstStyle>
          <a:p>
            <a:r>
              <a:rPr lang="en-US" altLang="zh-CN" sz="2400" b="1">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1" name="矩形 10"/>
          <p:cNvSpPr>
            <a:spLocks noChangeArrowheads="1"/>
          </p:cNvSpPr>
          <p:nvPr/>
        </p:nvSpPr>
        <p:spPr bwMode="auto">
          <a:xfrm>
            <a:off x="1995429" y="4675766"/>
            <a:ext cx="3812352" cy="307777"/>
          </a:xfrm>
          <a:prstGeom prst="rect">
            <a:avLst/>
          </a:prstGeom>
          <a:noFill/>
          <a:ln>
            <a:noFill/>
          </a:ln>
        </p:spPr>
        <p:txBody>
          <a:bodyPr wrap="square">
            <a:spAutoFit/>
          </a:bodyPr>
          <a:lstStyle/>
          <a:p>
            <a:pPr eaLnBrk="1" hangingPunct="1"/>
            <a:r>
              <a:rPr lang="en-US" sz="140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2" name="矩形 11"/>
          <p:cNvSpPr/>
          <p:nvPr/>
        </p:nvSpPr>
        <p:spPr>
          <a:xfrm>
            <a:off x="6447751" y="3131241"/>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汉仪PP体简" panose="00020600040101010101" pitchFamily="18" charset="-122"/>
                <a:ea typeface="汉仪PP体简" panose="00020600040101010101" pitchFamily="18" charset="-122"/>
              </a:rPr>
              <a:t>3</a:t>
            </a:r>
            <a:endParaRPr lang="zh-CN" altLang="en-US" sz="2400" b="1">
              <a:solidFill>
                <a:schemeClr val="bg1"/>
              </a:solidFill>
              <a:latin typeface="汉仪PP体简" panose="00020600040101010101" pitchFamily="18" charset="-122"/>
              <a:ea typeface="汉仪PP体简" panose="00020600040101010101" pitchFamily="18" charset="-122"/>
            </a:endParaRPr>
          </a:p>
        </p:txBody>
      </p:sp>
      <p:sp>
        <p:nvSpPr>
          <p:cNvPr id="13" name="文本框 22"/>
          <p:cNvSpPr txBox="1">
            <a:spLocks noChangeArrowheads="1"/>
          </p:cNvSpPr>
          <p:nvPr/>
        </p:nvSpPr>
        <p:spPr bwMode="auto">
          <a:xfrm>
            <a:off x="7418695" y="3019078"/>
            <a:ext cx="3325236" cy="461665"/>
          </a:xfrm>
          <a:prstGeom prst="rect">
            <a:avLst/>
          </a:prstGeom>
          <a:noFill/>
          <a:ln>
            <a:noFill/>
          </a:ln>
        </p:spPr>
        <p:txBody>
          <a:bodyPr wrap="square">
            <a:spAutoFit/>
          </a:bodyPr>
          <a:lstStyle>
            <a:lvl2pPr marL="742950" indent="-285750"/>
          </a:lstStyle>
          <a:p>
            <a:r>
              <a:rPr lang="en-US" altLang="zh-CN" sz="2400" b="1">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4" name="矩形 23"/>
          <p:cNvSpPr>
            <a:spLocks noChangeArrowheads="1"/>
          </p:cNvSpPr>
          <p:nvPr/>
        </p:nvSpPr>
        <p:spPr bwMode="auto">
          <a:xfrm>
            <a:off x="7418695" y="3480743"/>
            <a:ext cx="3812352" cy="307777"/>
          </a:xfrm>
          <a:prstGeom prst="rect">
            <a:avLst/>
          </a:prstGeom>
          <a:noFill/>
          <a:ln>
            <a:noFill/>
          </a:ln>
        </p:spPr>
        <p:txBody>
          <a:bodyPr wrap="square">
            <a:spAutoFit/>
          </a:bodyPr>
          <a:lstStyle/>
          <a:p>
            <a:pPr eaLnBrk="1" hangingPunct="1"/>
            <a:r>
              <a:rPr lang="en-US" sz="140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5" name="矩形 14"/>
          <p:cNvSpPr/>
          <p:nvPr/>
        </p:nvSpPr>
        <p:spPr>
          <a:xfrm>
            <a:off x="6447751" y="4326264"/>
            <a:ext cx="596347" cy="609600"/>
          </a:xfrm>
          <a:prstGeom prst="rect">
            <a:avLst/>
          </a:prstGeom>
          <a:solidFill>
            <a:srgbClr val="6ACDC4"/>
          </a:solidFill>
          <a:ln>
            <a:noFill/>
          </a:ln>
          <a:effectLst>
            <a:outerShdw blurRad="50800" dist="254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bg1"/>
                </a:solidFill>
                <a:latin typeface="汉仪PP体简" panose="00020600040101010101" pitchFamily="18" charset="-122"/>
                <a:ea typeface="汉仪PP体简" panose="00020600040101010101" pitchFamily="18" charset="-122"/>
              </a:rPr>
              <a:t>4</a:t>
            </a:r>
            <a:endParaRPr lang="zh-CN" altLang="en-US" sz="2400" b="1">
              <a:solidFill>
                <a:schemeClr val="bg1"/>
              </a:solidFill>
              <a:latin typeface="汉仪PP体简" panose="00020600040101010101" pitchFamily="18" charset="-122"/>
              <a:ea typeface="汉仪PP体简" panose="00020600040101010101" pitchFamily="18" charset="-122"/>
            </a:endParaRPr>
          </a:p>
        </p:txBody>
      </p:sp>
      <p:sp>
        <p:nvSpPr>
          <p:cNvPr id="16" name="文本框 15"/>
          <p:cNvSpPr txBox="1">
            <a:spLocks noChangeArrowheads="1"/>
          </p:cNvSpPr>
          <p:nvPr/>
        </p:nvSpPr>
        <p:spPr bwMode="auto">
          <a:xfrm>
            <a:off x="7418695" y="4214101"/>
            <a:ext cx="3325236" cy="461665"/>
          </a:xfrm>
          <a:prstGeom prst="rect">
            <a:avLst/>
          </a:prstGeom>
          <a:noFill/>
          <a:ln>
            <a:noFill/>
          </a:ln>
        </p:spPr>
        <p:txBody>
          <a:bodyPr wrap="square">
            <a:spAutoFit/>
          </a:bodyPr>
          <a:lstStyle>
            <a:lvl2pPr marL="742950" indent="-285750"/>
          </a:lstStyle>
          <a:p>
            <a:r>
              <a:rPr lang="en-US" altLang="zh-CN" sz="2400" b="1">
                <a:solidFill>
                  <a:schemeClr val="tx1">
                    <a:lumMod val="95000"/>
                    <a:lumOff val="5000"/>
                  </a:schemeClr>
                </a:solidFill>
                <a:latin typeface="汉仪PP体简" panose="00020600040101010101" pitchFamily="18" charset="-122"/>
                <a:ea typeface="汉仪PP体简" panose="00020600040101010101" pitchFamily="18" charset="-122"/>
                <a:sym typeface="微软雅黑" panose="020B0503020204020204" pitchFamily="34" charset="-122"/>
              </a:rPr>
              <a:t>ADD TITLE HERE</a:t>
            </a:r>
            <a:endParaRPr lang="zh-CN" altLang="en-US" sz="2400" b="1">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7" name="矩形 16"/>
          <p:cNvSpPr>
            <a:spLocks noChangeArrowheads="1"/>
          </p:cNvSpPr>
          <p:nvPr/>
        </p:nvSpPr>
        <p:spPr bwMode="auto">
          <a:xfrm>
            <a:off x="7418695" y="4675766"/>
            <a:ext cx="3812352" cy="307777"/>
          </a:xfrm>
          <a:prstGeom prst="rect">
            <a:avLst/>
          </a:prstGeom>
          <a:noFill/>
          <a:ln>
            <a:noFill/>
          </a:ln>
        </p:spPr>
        <p:txBody>
          <a:bodyPr wrap="square">
            <a:spAutoFit/>
          </a:bodyPr>
          <a:lstStyle/>
          <a:p>
            <a:pPr eaLnBrk="1" hangingPunct="1"/>
            <a:r>
              <a:rPr lang="en-US" sz="1400">
                <a:solidFill>
                  <a:schemeClr val="tx1">
                    <a:lumMod val="95000"/>
                    <a:lumOff val="5000"/>
                  </a:schemeClr>
                </a:solidFill>
                <a:latin typeface="汉仪PP体简" panose="00020600040101010101" pitchFamily="18" charset="-122"/>
                <a:ea typeface="汉仪PP体简" panose="00020600040101010101" pitchFamily="18" charset="-122"/>
              </a:rPr>
              <a:t>Just for today I will try to live through</a:t>
            </a:r>
            <a:endParaRPr lang="zh-CN" altLang="en-US" sz="1400">
              <a:solidFill>
                <a:schemeClr val="tx1">
                  <a:lumMod val="95000"/>
                  <a:lumOff val="5000"/>
                </a:schemeClr>
              </a:solidFill>
              <a:latin typeface="汉仪PP体简" panose="00020600040101010101" pitchFamily="18" charset="-122"/>
              <a:ea typeface="汉仪PP体简" panose="00020600040101010101" pitchFamily="18" charset="-122"/>
            </a:endParaRPr>
          </a:p>
        </p:txBody>
      </p:sp>
      <p:sp>
        <p:nvSpPr>
          <p:cNvPr id="18" name="文本框 7"/>
          <p:cNvSpPr>
            <a:spLocks noChangeArrowheads="1"/>
          </p:cNvSpPr>
          <p:nvPr/>
        </p:nvSpPr>
        <p:spPr bwMode="auto">
          <a:xfrm>
            <a:off x="4330410" y="1889768"/>
            <a:ext cx="3606542" cy="523220"/>
          </a:xfrm>
          <a:prstGeom prst="rect">
            <a:avLst/>
          </a:prstGeom>
          <a:noFill/>
          <a:ln>
            <a:noFill/>
          </a:ln>
          <a:effectLst>
            <a:reflection stA="45000" endPos="65000" dist="254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chemeClr val="tx1">
                    <a:lumMod val="95000"/>
                    <a:lumOff val="5000"/>
                  </a:schemeClr>
                </a:solidFill>
                <a:latin typeface="汉仪黑荔枝体简" panose="00020600040101010101" pitchFamily="18" charset="-122"/>
                <a:ea typeface="汉仪黑荔枝体简" panose="00020600040101010101" pitchFamily="18" charset="-122"/>
                <a:sym typeface="微软雅黑" panose="020B0503020204020204" pitchFamily="34" charset="-122"/>
              </a:rPr>
              <a:t>C O N T E N T S</a:t>
            </a:r>
            <a:endParaRPr lang="zh-CN" altLang="en-US" sz="2800">
              <a:solidFill>
                <a:schemeClr val="tx1">
                  <a:lumMod val="95000"/>
                  <a:lumOff val="5000"/>
                </a:schemeClr>
              </a:solidFill>
              <a:latin typeface="汉仪黑荔枝体简" panose="00020600040101010101" pitchFamily="18" charset="-122"/>
              <a:ea typeface="汉仪黑荔枝体简" panose="00020600040101010101" pitchFamily="18" charset="-122"/>
            </a:endParaRPr>
          </a:p>
        </p:txBody>
      </p:sp>
      <p:pic>
        <p:nvPicPr>
          <p:cNvPr id="19" name="图片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362" r="17830" b="69171"/>
          <a:stretch>
            <a:fillRect/>
          </a:stretch>
        </p:blipFill>
        <p:spPr>
          <a:xfrm flipH="1">
            <a:off x="3834229" y="652995"/>
            <a:ext cx="1068150" cy="1228373"/>
          </a:xfrm>
          <a:prstGeom prst="rect">
            <a:avLst/>
          </a:prstGeom>
        </p:spPr>
      </p:pic>
      <p:pic>
        <p:nvPicPr>
          <p:cNvPr id="20" name="图片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024" t="148" r="48545" b="69023"/>
          <a:stretch>
            <a:fillRect/>
          </a:stretch>
        </p:blipFill>
        <p:spPr>
          <a:xfrm>
            <a:off x="4656206" y="668216"/>
            <a:ext cx="1332065" cy="1228373"/>
          </a:xfrm>
          <a:prstGeom prst="rect">
            <a:avLst/>
          </a:prstGeom>
        </p:spPr>
      </p:pic>
      <p:pic>
        <p:nvPicPr>
          <p:cNvPr id="21" name="图片 2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546" t="59219" r="18023" b="9952"/>
          <a:stretch>
            <a:fillRect/>
          </a:stretch>
        </p:blipFill>
        <p:spPr>
          <a:xfrm flipH="1">
            <a:off x="5819452" y="696352"/>
            <a:ext cx="1332065" cy="1228373"/>
          </a:xfrm>
          <a:prstGeom prst="rect">
            <a:avLst/>
          </a:prstGeom>
        </p:spPr>
      </p:pic>
      <p:pic>
        <p:nvPicPr>
          <p:cNvPr id="22" name="图片 2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1" t="30965" r="60678" b="38206"/>
          <a:stretch>
            <a:fillRect/>
          </a:stretch>
        </p:blipFill>
        <p:spPr>
          <a:xfrm>
            <a:off x="6604887" y="690158"/>
            <a:ext cx="1332065" cy="12283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000" fill="hold"/>
                                        <p:tgtEl>
                                          <p:spTgt spid="22"/>
                                        </p:tgtEl>
                                        <p:attrNameLst>
                                          <p:attrName>ppt_x</p:attrName>
                                        </p:attrNameLst>
                                      </p:cBhvr>
                                      <p:tavLst>
                                        <p:tav tm="0">
                                          <p:val>
                                            <p:strVal val="0-#ppt_w/2"/>
                                          </p:val>
                                        </p:tav>
                                        <p:tav tm="100000">
                                          <p:val>
                                            <p:strVal val="#ppt_x"/>
                                          </p:val>
                                        </p:tav>
                                      </p:tavLst>
                                    </p:anim>
                                    <p:anim calcmode="lin" valueType="num">
                                      <p:cBhvr additive="base">
                                        <p:cTn id="68" dur="1000" fill="hold"/>
                                        <p:tgtEl>
                                          <p:spTgt spid="22"/>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1000" fill="hold"/>
                                        <p:tgtEl>
                                          <p:spTgt spid="21"/>
                                        </p:tgtEl>
                                        <p:attrNameLst>
                                          <p:attrName>ppt_x</p:attrName>
                                        </p:attrNameLst>
                                      </p:cBhvr>
                                      <p:tavLst>
                                        <p:tav tm="0">
                                          <p:val>
                                            <p:strVal val="0-#ppt_w/2"/>
                                          </p:val>
                                        </p:tav>
                                        <p:tav tm="100000">
                                          <p:val>
                                            <p:strVal val="#ppt_x"/>
                                          </p:val>
                                        </p:tav>
                                      </p:tavLst>
                                    </p:anim>
                                    <p:anim calcmode="lin" valueType="num">
                                      <p:cBhvr additive="base">
                                        <p:cTn id="73" dur="100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8"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750" fill="hold"/>
                                        <p:tgtEl>
                                          <p:spTgt spid="20"/>
                                        </p:tgtEl>
                                        <p:attrNameLst>
                                          <p:attrName>ppt_x</p:attrName>
                                        </p:attrNameLst>
                                      </p:cBhvr>
                                      <p:tavLst>
                                        <p:tav tm="0">
                                          <p:val>
                                            <p:strVal val="0-#ppt_w/2"/>
                                          </p:val>
                                        </p:tav>
                                        <p:tav tm="100000">
                                          <p:val>
                                            <p:strVal val="#ppt_x"/>
                                          </p:val>
                                        </p:tav>
                                      </p:tavLst>
                                    </p:anim>
                                    <p:anim calcmode="lin" valueType="num">
                                      <p:cBhvr additive="base">
                                        <p:cTn id="78" dur="75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750" fill="hold"/>
                                        <p:tgtEl>
                                          <p:spTgt spid="19"/>
                                        </p:tgtEl>
                                        <p:attrNameLst>
                                          <p:attrName>ppt_x</p:attrName>
                                        </p:attrNameLst>
                                      </p:cBhvr>
                                      <p:tavLst>
                                        <p:tav tm="0">
                                          <p:val>
                                            <p:strVal val="0-#ppt_w/2"/>
                                          </p:val>
                                        </p:tav>
                                        <p:tav tm="100000">
                                          <p:val>
                                            <p:strVal val="#ppt_x"/>
                                          </p:val>
                                        </p:tav>
                                      </p:tavLst>
                                    </p:anim>
                                    <p:anim calcmode="lin" valueType="num">
                                      <p:cBhvr additive="base">
                                        <p:cTn id="83"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5021" b="31699"/>
          <a:stretch>
            <a:fillRect/>
          </a:stretch>
        </p:blipFill>
        <p:spPr>
          <a:xfrm>
            <a:off x="1868" y="2938736"/>
            <a:ext cx="12190132" cy="3933424"/>
          </a:xfrm>
          <a:prstGeom prst="rect">
            <a:avLst/>
          </a:prstGeom>
        </p:spPr>
      </p:pic>
      <p:sp>
        <p:nvSpPr>
          <p:cNvPr id="5" name="椭圆形标注"/>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01</a:t>
            </a:r>
            <a:endParaRPr lang="zh-CN" altLang="en-US" sz="8000" b="1">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a:solidFill>
                  <a:schemeClr val="bg1"/>
                </a:solidFill>
                <a:latin typeface="汉仪PP体简" panose="00020600040101010101" pitchFamily="18" charset="-122"/>
                <a:ea typeface="汉仪PP体简" panose="00020600040101010101" pitchFamily="18" charset="-122"/>
              </a:rPr>
              <a:t>ADD YOUR TITTLE</a:t>
            </a:r>
            <a:endParaRPr lang="zh-CN" altLang="en-US" sz="3600" b="1">
              <a:solidFill>
                <a:schemeClr val="bg1"/>
              </a:solidFill>
              <a:latin typeface="汉仪PP体简" panose="00020600040101010101" pitchFamily="18" charset="-122"/>
              <a:ea typeface="汉仪PP体简" panose="00020600040101010101" pitchFamily="18" charset="-122"/>
            </a:endParaRPr>
          </a:p>
        </p:txBody>
      </p:sp>
      <p:sp>
        <p:nvSpPr>
          <p:cNvPr id="8" name="矩形 23"/>
          <p:cNvSpPr>
            <a:spLocks noChangeArrowheads="1"/>
          </p:cNvSpPr>
          <p:nvPr/>
        </p:nvSpPr>
        <p:spPr bwMode="auto">
          <a:xfrm>
            <a:off x="5963593" y="3682705"/>
            <a:ext cx="3220892"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4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6145347" y="2145058"/>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6160096" y="2332794"/>
            <a:ext cx="560439" cy="338554"/>
          </a:xfrm>
          <a:prstGeom prst="rect">
            <a:avLst/>
          </a:prstGeom>
          <a:noFill/>
        </p:spPr>
        <p:txBody>
          <a:bodyPr wrap="square" rtlCol="0">
            <a:spAutoFit/>
          </a:bodyPr>
          <a:lstStyle/>
          <a:p>
            <a:pPr algn="ctr"/>
            <a:r>
              <a:rPr lang="en-US" altLang="zh-CN" sz="1600" b="1">
                <a:latin typeface="汉仪PP体简" panose="00020600040101010101" pitchFamily="18" charset="-122"/>
                <a:ea typeface="汉仪PP体简" panose="00020600040101010101" pitchFamily="18" charset="-122"/>
              </a:rPr>
              <a:t>0 1</a:t>
            </a:r>
            <a:endParaRPr lang="zh-CN" altLang="en-US" sz="1600" b="1">
              <a:latin typeface="汉仪PP体简" panose="00020600040101010101" pitchFamily="18" charset="-122"/>
              <a:ea typeface="汉仪PP体简" panose="00020600040101010101" pitchFamily="18" charset="-122"/>
            </a:endParaRPr>
          </a:p>
        </p:txBody>
      </p:sp>
      <p:sp>
        <p:nvSpPr>
          <p:cNvPr id="7" name="椭圆 6"/>
          <p:cNvSpPr/>
          <p:nvPr/>
        </p:nvSpPr>
        <p:spPr>
          <a:xfrm>
            <a:off x="6145348" y="3152864"/>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8" name="文本框 7"/>
          <p:cNvSpPr txBox="1"/>
          <p:nvPr/>
        </p:nvSpPr>
        <p:spPr>
          <a:xfrm>
            <a:off x="6160097" y="3340600"/>
            <a:ext cx="560439" cy="338554"/>
          </a:xfrm>
          <a:prstGeom prst="rect">
            <a:avLst/>
          </a:prstGeom>
          <a:noFill/>
        </p:spPr>
        <p:txBody>
          <a:bodyPr wrap="square" rtlCol="0">
            <a:spAutoFit/>
          </a:bodyPr>
          <a:lstStyle/>
          <a:p>
            <a:pPr algn="ctr"/>
            <a:r>
              <a:rPr lang="en-US" altLang="zh-CN" sz="1600" b="1">
                <a:latin typeface="汉仪PP体简" panose="00020600040101010101" pitchFamily="18" charset="-122"/>
                <a:ea typeface="汉仪PP体简" panose="00020600040101010101" pitchFamily="18" charset="-122"/>
              </a:rPr>
              <a:t>0 2</a:t>
            </a:r>
            <a:endParaRPr lang="zh-CN" altLang="en-US" sz="1600" b="1">
              <a:latin typeface="汉仪PP体简" panose="00020600040101010101" pitchFamily="18" charset="-122"/>
              <a:ea typeface="汉仪PP体简" panose="00020600040101010101" pitchFamily="18" charset="-122"/>
            </a:endParaRPr>
          </a:p>
        </p:txBody>
      </p:sp>
      <p:sp>
        <p:nvSpPr>
          <p:cNvPr id="9" name="椭圆 8"/>
          <p:cNvSpPr/>
          <p:nvPr/>
        </p:nvSpPr>
        <p:spPr>
          <a:xfrm>
            <a:off x="6145347" y="4189366"/>
            <a:ext cx="634181" cy="63418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汉仪PP体简" panose="00020600040101010101" pitchFamily="18" charset="-122"/>
              <a:ea typeface="汉仪PP体简" panose="00020600040101010101" pitchFamily="18" charset="-122"/>
            </a:endParaRPr>
          </a:p>
        </p:txBody>
      </p:sp>
      <p:sp>
        <p:nvSpPr>
          <p:cNvPr id="10" name="文本框 9"/>
          <p:cNvSpPr txBox="1"/>
          <p:nvPr/>
        </p:nvSpPr>
        <p:spPr>
          <a:xfrm>
            <a:off x="6146028" y="4377102"/>
            <a:ext cx="619432" cy="338554"/>
          </a:xfrm>
          <a:prstGeom prst="rect">
            <a:avLst/>
          </a:prstGeom>
          <a:noFill/>
        </p:spPr>
        <p:txBody>
          <a:bodyPr wrap="square" rtlCol="0">
            <a:spAutoFit/>
          </a:bodyPr>
          <a:lstStyle/>
          <a:p>
            <a:pPr algn="ctr"/>
            <a:r>
              <a:rPr lang="en-US" altLang="zh-CN" sz="1600" b="1">
                <a:latin typeface="汉仪PP体简" panose="00020600040101010101" pitchFamily="18" charset="-122"/>
                <a:ea typeface="汉仪PP体简" panose="00020600040101010101" pitchFamily="18" charset="-122"/>
              </a:rPr>
              <a:t>0 3</a:t>
            </a:r>
            <a:endParaRPr lang="zh-CN" altLang="en-US" sz="1600" b="1">
              <a:latin typeface="汉仪PP体简" panose="00020600040101010101" pitchFamily="18" charset="-122"/>
              <a:ea typeface="汉仪PP体简" panose="00020600040101010101" pitchFamily="18" charset="-122"/>
            </a:endParaRPr>
          </a:p>
        </p:txBody>
      </p:sp>
      <p:sp>
        <p:nvSpPr>
          <p:cNvPr id="11" name="TextBox 13"/>
          <p:cNvSpPr txBox="1"/>
          <p:nvPr/>
        </p:nvSpPr>
        <p:spPr>
          <a:xfrm>
            <a:off x="6951911" y="2154888"/>
            <a:ext cx="4088326"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2" name="TextBox 13"/>
          <p:cNvSpPr txBox="1"/>
          <p:nvPr/>
        </p:nvSpPr>
        <p:spPr>
          <a:xfrm>
            <a:off x="6951911" y="3221377"/>
            <a:ext cx="4088326"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3" name="TextBox 13"/>
          <p:cNvSpPr txBox="1"/>
          <p:nvPr/>
        </p:nvSpPr>
        <p:spPr>
          <a:xfrm>
            <a:off x="6951911" y="4212379"/>
            <a:ext cx="4088326"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4" name="椭圆 13"/>
          <p:cNvSpPr/>
          <p:nvPr/>
        </p:nvSpPr>
        <p:spPr>
          <a:xfrm>
            <a:off x="822107" y="1087867"/>
            <a:ext cx="4895750" cy="4895750"/>
          </a:xfrm>
          <a:prstGeom prst="ellipse">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709" y="726636"/>
            <a:ext cx="4724028" cy="59050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par>
                          <p:cTn id="59" fill="hold">
                            <p:stCondLst>
                              <p:cond delay="1000"/>
                            </p:stCondLst>
                            <p:childTnLst>
                              <p:par>
                                <p:cTn id="60" presetID="37"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6" fill="hold">
                            <p:stCondLst>
                              <p:cond delay="2000"/>
                            </p:stCondLst>
                            <p:childTnLst>
                              <p:par>
                                <p:cTn id="67" presetID="23" presetClass="entr" presetSubtype="16"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25900" y="1383339"/>
            <a:ext cx="4637733" cy="523220"/>
          </a:xfrm>
          <a:prstGeom prst="rect">
            <a:avLst/>
          </a:prstGeom>
          <a:noFill/>
        </p:spPr>
        <p:txBody>
          <a:bodyPr wrap="square" rtlCol="0">
            <a:spAutoFit/>
          </a:bodyPr>
          <a:lstStyle/>
          <a:p>
            <a:r>
              <a:rPr lang="en-US" altLang="zh-CN" sz="2800" b="1">
                <a:solidFill>
                  <a:srgbClr val="268080"/>
                </a:solidFill>
                <a:latin typeface="汉仪PP体简" panose="00020600040101010101" pitchFamily="18" charset="-122"/>
                <a:ea typeface="汉仪PP体简" panose="00020600040101010101" pitchFamily="18" charset="-122"/>
              </a:rPr>
              <a:t>ADD YOUR TITTLE  HERE</a:t>
            </a:r>
            <a:endParaRPr lang="zh-CN" altLang="en-US" sz="2800" b="1">
              <a:solidFill>
                <a:srgbClr val="268080"/>
              </a:solidFill>
              <a:latin typeface="汉仪PP体简" panose="00020600040101010101" pitchFamily="18" charset="-122"/>
              <a:ea typeface="汉仪PP体简" panose="00020600040101010101" pitchFamily="18" charset="-122"/>
            </a:endParaRPr>
          </a:p>
        </p:txBody>
      </p:sp>
      <p:sp>
        <p:nvSpPr>
          <p:cNvPr id="3" name="文本框 2"/>
          <p:cNvSpPr txBox="1">
            <a:spLocks noChangeArrowheads="1"/>
          </p:cNvSpPr>
          <p:nvPr/>
        </p:nvSpPr>
        <p:spPr bwMode="auto">
          <a:xfrm>
            <a:off x="1335000" y="2048934"/>
            <a:ext cx="4444960" cy="400110"/>
          </a:xfrm>
          <a:prstGeom prst="rect">
            <a:avLst/>
          </a:prstGeom>
          <a:noFill/>
          <a:ln>
            <a:noFill/>
          </a:ln>
        </p:spPr>
        <p:txBody>
          <a:bodyPr wrap="square">
            <a:spAutoFit/>
          </a:bodyPr>
          <a:lstStyle>
            <a:lvl2pPr marL="742950" indent="-285750"/>
          </a:lstStyle>
          <a:p>
            <a:r>
              <a:rPr lang="en-US" altLang="zh-CN" sz="2000" b="1">
                <a:latin typeface="汉仪PP体简" panose="00020600040101010101" pitchFamily="18" charset="-122"/>
                <a:ea typeface="汉仪PP体简" panose="00020600040101010101" pitchFamily="18" charset="-122"/>
                <a:cs typeface="Open Sans" panose="020B0606030504020204" pitchFamily="34" charset="0"/>
              </a:rPr>
              <a:t>STEP 01</a:t>
            </a:r>
            <a:endParaRPr lang="zh-CN" altLang="en-US" sz="2000" b="1">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4" name="TextBox 13"/>
          <p:cNvSpPr txBox="1"/>
          <p:nvPr/>
        </p:nvSpPr>
        <p:spPr>
          <a:xfrm>
            <a:off x="1339550" y="2449044"/>
            <a:ext cx="4856721"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5" name="文本框 4"/>
          <p:cNvSpPr txBox="1">
            <a:spLocks noChangeArrowheads="1"/>
          </p:cNvSpPr>
          <p:nvPr/>
        </p:nvSpPr>
        <p:spPr bwMode="auto">
          <a:xfrm>
            <a:off x="1330450" y="3360860"/>
            <a:ext cx="4444960" cy="400110"/>
          </a:xfrm>
          <a:prstGeom prst="rect">
            <a:avLst/>
          </a:prstGeom>
          <a:noFill/>
          <a:ln>
            <a:noFill/>
          </a:ln>
        </p:spPr>
        <p:txBody>
          <a:bodyPr wrap="square">
            <a:spAutoFit/>
          </a:bodyPr>
          <a:lstStyle>
            <a:lvl2pPr marL="742950" indent="-285750"/>
          </a:lstStyle>
          <a:p>
            <a:r>
              <a:rPr lang="en-US" altLang="zh-CN" sz="2000" b="1">
                <a:latin typeface="汉仪PP体简" panose="00020600040101010101" pitchFamily="18" charset="-122"/>
                <a:ea typeface="汉仪PP体简" panose="00020600040101010101" pitchFamily="18" charset="-122"/>
                <a:cs typeface="Open Sans" panose="020B0606030504020204" pitchFamily="34" charset="0"/>
              </a:rPr>
              <a:t>STEP 02</a:t>
            </a:r>
            <a:endParaRPr lang="zh-CN" altLang="en-US" sz="2000" b="1">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6" name="TextBox 13"/>
          <p:cNvSpPr txBox="1"/>
          <p:nvPr/>
        </p:nvSpPr>
        <p:spPr>
          <a:xfrm>
            <a:off x="1335000" y="3760970"/>
            <a:ext cx="4856721"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7" name="文本框 6"/>
          <p:cNvSpPr txBox="1">
            <a:spLocks noChangeArrowheads="1"/>
          </p:cNvSpPr>
          <p:nvPr/>
        </p:nvSpPr>
        <p:spPr bwMode="auto">
          <a:xfrm>
            <a:off x="1325900" y="4672786"/>
            <a:ext cx="4444960" cy="400110"/>
          </a:xfrm>
          <a:prstGeom prst="rect">
            <a:avLst/>
          </a:prstGeom>
          <a:noFill/>
          <a:ln>
            <a:noFill/>
          </a:ln>
        </p:spPr>
        <p:txBody>
          <a:bodyPr wrap="square">
            <a:spAutoFit/>
          </a:bodyPr>
          <a:lstStyle>
            <a:lvl2pPr marL="742950" indent="-285750"/>
          </a:lstStyle>
          <a:p>
            <a:r>
              <a:rPr lang="en-US" altLang="zh-CN" sz="2000" b="1">
                <a:latin typeface="汉仪PP体简" panose="00020600040101010101" pitchFamily="18" charset="-122"/>
                <a:ea typeface="汉仪PP体简" panose="00020600040101010101" pitchFamily="18" charset="-122"/>
                <a:cs typeface="Open Sans" panose="020B0606030504020204" pitchFamily="34" charset="0"/>
              </a:rPr>
              <a:t>STEP 03</a:t>
            </a:r>
            <a:endParaRPr lang="zh-CN" altLang="en-US" sz="2000" b="1">
              <a:latin typeface="汉仪PP体简" panose="00020600040101010101" pitchFamily="18" charset="-122"/>
              <a:ea typeface="汉仪PP体简" panose="00020600040101010101" pitchFamily="18" charset="-122"/>
              <a:cs typeface="Open Sans" panose="020B0606030504020204" pitchFamily="34" charset="0"/>
            </a:endParaRPr>
          </a:p>
        </p:txBody>
      </p:sp>
      <p:sp>
        <p:nvSpPr>
          <p:cNvPr id="8" name="TextBox 13"/>
          <p:cNvSpPr txBox="1"/>
          <p:nvPr/>
        </p:nvSpPr>
        <p:spPr>
          <a:xfrm>
            <a:off x="1330450" y="5072896"/>
            <a:ext cx="4856721" cy="646331"/>
          </a:xfrm>
          <a:prstGeom prst="rect">
            <a:avLst/>
          </a:prstGeom>
          <a:noFill/>
        </p:spPr>
        <p:txBody>
          <a:bodyPr wrap="square" rtlCol="0">
            <a:spAutoFit/>
          </a:bodyPr>
          <a:lstStyle/>
          <a:p>
            <a:pPr>
              <a:lnSpc>
                <a:spcPct val="150000"/>
              </a:lnSpc>
              <a:buClr>
                <a:srgbClr val="CC0099"/>
              </a:buClr>
            </a:pPr>
            <a:r>
              <a:rPr lang="en-US" altLang="zh-CN" sz="120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pic>
        <p:nvPicPr>
          <p:cNvPr id="9" name="图片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6883" y="331970"/>
            <a:ext cx="4440772"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4842" y="1969641"/>
            <a:ext cx="7103165" cy="2993049"/>
            <a:chOff x="4234848" y="1981961"/>
            <a:chExt cx="2858697" cy="3238709"/>
          </a:xfrm>
        </p:grpSpPr>
        <p:cxnSp>
          <p:nvCxnSpPr>
            <p:cNvPr id="3" name="直接连接符 2"/>
            <p:cNvCxnSpPr/>
            <p:nvPr/>
          </p:nvCxnSpPr>
          <p:spPr>
            <a:xfrm>
              <a:off x="4234848" y="3579018"/>
              <a:ext cx="285869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654786" y="1981961"/>
              <a:ext cx="0" cy="323870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6386687" y="1963357"/>
            <a:ext cx="1853392" cy="369332"/>
          </a:xfrm>
          <a:prstGeom prst="rect">
            <a:avLst/>
          </a:prstGeom>
          <a:solidFill>
            <a:srgbClr val="6ACDC4"/>
          </a:solidFill>
          <a:ln>
            <a:noFill/>
          </a:ln>
        </p:spPr>
        <p:txBody>
          <a:bodyPr wrap="none">
            <a:spAutoFit/>
          </a:bodyPr>
          <a:lstStyle/>
          <a:p>
            <a:r>
              <a:rPr lang="en-US" altLang="zh-CN" b="1">
                <a:solidFill>
                  <a:schemeClr val="bg1"/>
                </a:solidFill>
                <a:latin typeface="汉仪PP体简" panose="00020600040101010101" pitchFamily="18" charset="-122"/>
                <a:ea typeface="汉仪PP体简" panose="00020600040101010101" pitchFamily="18" charset="-122"/>
              </a:rPr>
              <a:t>ADD YOUR TITLE</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6" name="矩形 5"/>
          <p:cNvSpPr/>
          <p:nvPr/>
        </p:nvSpPr>
        <p:spPr>
          <a:xfrm>
            <a:off x="6317399" y="2442037"/>
            <a:ext cx="4449372" cy="646331"/>
          </a:xfrm>
          <a:prstGeom prst="rect">
            <a:avLst/>
          </a:prstGeom>
        </p:spPr>
        <p:txBody>
          <a:bodyPr wrap="square">
            <a:spAutoFit/>
          </a:bodyPr>
          <a:lstStyle/>
          <a:p>
            <a:pPr algn="just"/>
            <a:r>
              <a:rPr lang="zh-CN" altLang="en-US" sz="120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7" name="矩形 6"/>
          <p:cNvSpPr/>
          <p:nvPr/>
        </p:nvSpPr>
        <p:spPr>
          <a:xfrm>
            <a:off x="6461124" y="3771850"/>
            <a:ext cx="1853392" cy="369332"/>
          </a:xfrm>
          <a:prstGeom prst="rect">
            <a:avLst/>
          </a:prstGeom>
          <a:solidFill>
            <a:srgbClr val="6ACDC4"/>
          </a:solidFill>
          <a:ln>
            <a:noFill/>
          </a:ln>
        </p:spPr>
        <p:txBody>
          <a:bodyPr wrap="none">
            <a:spAutoFit/>
          </a:bodyPr>
          <a:lstStyle/>
          <a:p>
            <a:r>
              <a:rPr lang="en-US" altLang="zh-CN" b="1">
                <a:solidFill>
                  <a:schemeClr val="bg1"/>
                </a:solidFill>
                <a:latin typeface="汉仪PP体简" panose="00020600040101010101" pitchFamily="18" charset="-122"/>
                <a:ea typeface="汉仪PP体简" panose="00020600040101010101" pitchFamily="18" charset="-122"/>
              </a:rPr>
              <a:t>ADD YOUR TITLE</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8" name="矩形 7"/>
          <p:cNvSpPr/>
          <p:nvPr/>
        </p:nvSpPr>
        <p:spPr>
          <a:xfrm>
            <a:off x="6378584" y="4277034"/>
            <a:ext cx="4449372" cy="646331"/>
          </a:xfrm>
          <a:prstGeom prst="rect">
            <a:avLst/>
          </a:prstGeom>
        </p:spPr>
        <p:txBody>
          <a:bodyPr wrap="square">
            <a:spAutoFit/>
          </a:bodyPr>
          <a:lstStyle/>
          <a:p>
            <a:pPr algn="just"/>
            <a:r>
              <a:rPr lang="zh-CN" altLang="en-US" sz="120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9" name="矩形 8"/>
          <p:cNvSpPr/>
          <p:nvPr/>
        </p:nvSpPr>
        <p:spPr>
          <a:xfrm>
            <a:off x="3604438" y="1952499"/>
            <a:ext cx="1853392" cy="369332"/>
          </a:xfrm>
          <a:prstGeom prst="rect">
            <a:avLst/>
          </a:prstGeom>
          <a:solidFill>
            <a:srgbClr val="6ACDC4"/>
          </a:solidFill>
          <a:ln>
            <a:noFill/>
          </a:ln>
        </p:spPr>
        <p:txBody>
          <a:bodyPr wrap="none">
            <a:spAutoFit/>
          </a:bodyPr>
          <a:lstStyle/>
          <a:p>
            <a:r>
              <a:rPr lang="en-US" altLang="zh-CN" b="1">
                <a:solidFill>
                  <a:schemeClr val="bg1"/>
                </a:solidFill>
                <a:latin typeface="汉仪PP体简" panose="00020600040101010101" pitchFamily="18" charset="-122"/>
                <a:ea typeface="汉仪PP体简" panose="00020600040101010101" pitchFamily="18" charset="-122"/>
              </a:rPr>
              <a:t>ADD YOUR TITLE</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10" name="矩形 9"/>
          <p:cNvSpPr/>
          <p:nvPr/>
        </p:nvSpPr>
        <p:spPr>
          <a:xfrm>
            <a:off x="1124893" y="2416475"/>
            <a:ext cx="4449372" cy="646331"/>
          </a:xfrm>
          <a:prstGeom prst="rect">
            <a:avLst/>
          </a:prstGeom>
        </p:spPr>
        <p:txBody>
          <a:bodyPr wrap="square">
            <a:spAutoFit/>
          </a:bodyPr>
          <a:lstStyle/>
          <a:p>
            <a:pPr algn="r"/>
            <a:r>
              <a:rPr lang="zh-CN" altLang="en-US" sz="120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sp>
        <p:nvSpPr>
          <p:cNvPr id="11" name="矩形 10"/>
          <p:cNvSpPr/>
          <p:nvPr/>
        </p:nvSpPr>
        <p:spPr>
          <a:xfrm>
            <a:off x="3616658" y="3771850"/>
            <a:ext cx="1853392" cy="369332"/>
          </a:xfrm>
          <a:prstGeom prst="rect">
            <a:avLst/>
          </a:prstGeom>
          <a:solidFill>
            <a:srgbClr val="6ACDC4"/>
          </a:solidFill>
          <a:ln>
            <a:noFill/>
          </a:ln>
        </p:spPr>
        <p:txBody>
          <a:bodyPr wrap="none">
            <a:spAutoFit/>
          </a:bodyPr>
          <a:lstStyle/>
          <a:p>
            <a:r>
              <a:rPr lang="en-US" altLang="zh-CN" b="1">
                <a:solidFill>
                  <a:schemeClr val="bg1"/>
                </a:solidFill>
                <a:latin typeface="汉仪PP体简" panose="00020600040101010101" pitchFamily="18" charset="-122"/>
                <a:ea typeface="汉仪PP体简" panose="00020600040101010101" pitchFamily="18" charset="-122"/>
              </a:rPr>
              <a:t>ADD YOUR TITLE</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12" name="矩形 11"/>
          <p:cNvSpPr/>
          <p:nvPr/>
        </p:nvSpPr>
        <p:spPr>
          <a:xfrm>
            <a:off x="1151397" y="4235826"/>
            <a:ext cx="4449372" cy="646331"/>
          </a:xfrm>
          <a:prstGeom prst="rect">
            <a:avLst/>
          </a:prstGeom>
        </p:spPr>
        <p:txBody>
          <a:bodyPr wrap="square">
            <a:spAutoFit/>
          </a:bodyPr>
          <a:lstStyle/>
          <a:p>
            <a:pPr algn="r"/>
            <a:r>
              <a:rPr lang="zh-CN" altLang="en-US" sz="1200">
                <a:latin typeface="汉仪PP体简" panose="00020600040101010101" pitchFamily="18" charset="-122"/>
                <a:ea typeface="汉仪PP体简" panose="00020600040101010101" pitchFamily="18" charset="-122"/>
              </a:rPr>
              <a:t>Just for today I will exercise my soul in three ways. I will do somebody a good turn and not get found out: If anybody knows of it,</a:t>
            </a:r>
          </a:p>
        </p:txBody>
      </p:sp>
      <p:pic>
        <p:nvPicPr>
          <p:cNvPr id="13" name="图片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362" r="17830" b="69171"/>
          <a:stretch>
            <a:fillRect/>
          </a:stretch>
        </p:blipFill>
        <p:spPr>
          <a:xfrm flipH="1">
            <a:off x="7596554" y="5423959"/>
            <a:ext cx="999752" cy="1149715"/>
          </a:xfrm>
          <a:prstGeom prst="rect">
            <a:avLst/>
          </a:prstGeom>
        </p:spPr>
      </p:pic>
      <p:pic>
        <p:nvPicPr>
          <p:cNvPr id="14" name="图片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024" t="148" r="48545" b="69023"/>
          <a:stretch>
            <a:fillRect/>
          </a:stretch>
        </p:blipFill>
        <p:spPr>
          <a:xfrm>
            <a:off x="8356757" y="5439180"/>
            <a:ext cx="1246767" cy="1149715"/>
          </a:xfrm>
          <a:prstGeom prst="rect">
            <a:avLst/>
          </a:prstGeom>
        </p:spPr>
      </p:pic>
      <p:pic>
        <p:nvPicPr>
          <p:cNvPr id="15"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546" t="59219" r="18023" b="9952"/>
          <a:stretch>
            <a:fillRect/>
          </a:stretch>
        </p:blipFill>
        <p:spPr>
          <a:xfrm flipH="1">
            <a:off x="9520003" y="5467316"/>
            <a:ext cx="1246767" cy="1149715"/>
          </a:xfrm>
          <a:prstGeom prst="rect">
            <a:avLst/>
          </a:prstGeom>
        </p:spPr>
      </p:pic>
      <p:pic>
        <p:nvPicPr>
          <p:cNvPr id="16" name="图片 1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1" t="30965" r="60678" b="38206"/>
          <a:stretch>
            <a:fillRect/>
          </a:stretch>
        </p:blipFill>
        <p:spPr>
          <a:xfrm>
            <a:off x="10305438" y="5461122"/>
            <a:ext cx="1246767" cy="11497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0-#ppt_w/2"/>
                                          </p:val>
                                        </p:tav>
                                        <p:tav tm="100000">
                                          <p:val>
                                            <p:strVal val="#ppt_x"/>
                                          </p:val>
                                        </p:tav>
                                      </p:tavLst>
                                    </p:anim>
                                    <p:anim calcmode="lin" valueType="num">
                                      <p:cBhvr additive="base">
                                        <p:cTn id="54" dur="10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0-#ppt_w/2"/>
                                          </p:val>
                                        </p:tav>
                                        <p:tav tm="100000">
                                          <p:val>
                                            <p:strVal val="#ppt_x"/>
                                          </p:val>
                                        </p:tav>
                                      </p:tavLst>
                                    </p:anim>
                                    <p:anim calcmode="lin" valueType="num">
                                      <p:cBhvr additive="base">
                                        <p:cTn id="59" dur="10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8"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750" fill="hold"/>
                                        <p:tgtEl>
                                          <p:spTgt spid="14"/>
                                        </p:tgtEl>
                                        <p:attrNameLst>
                                          <p:attrName>ppt_x</p:attrName>
                                        </p:attrNameLst>
                                      </p:cBhvr>
                                      <p:tavLst>
                                        <p:tav tm="0">
                                          <p:val>
                                            <p:strVal val="0-#ppt_w/2"/>
                                          </p:val>
                                        </p:tav>
                                        <p:tav tm="100000">
                                          <p:val>
                                            <p:strVal val="#ppt_x"/>
                                          </p:val>
                                        </p:tav>
                                      </p:tavLst>
                                    </p:anim>
                                    <p:anim calcmode="lin" valueType="num">
                                      <p:cBhvr additive="base">
                                        <p:cTn id="64" dur="750" fill="hold"/>
                                        <p:tgtEl>
                                          <p:spTgt spid="14"/>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8"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750" fill="hold"/>
                                        <p:tgtEl>
                                          <p:spTgt spid="13"/>
                                        </p:tgtEl>
                                        <p:attrNameLst>
                                          <p:attrName>ppt_x</p:attrName>
                                        </p:attrNameLst>
                                      </p:cBhvr>
                                      <p:tavLst>
                                        <p:tav tm="0">
                                          <p:val>
                                            <p:strVal val="0-#ppt_w/2"/>
                                          </p:val>
                                        </p:tav>
                                        <p:tav tm="100000">
                                          <p:val>
                                            <p:strVal val="#ppt_x"/>
                                          </p:val>
                                        </p:tav>
                                      </p:tavLst>
                                    </p:anim>
                                    <p:anim calcmode="lin" valueType="num">
                                      <p:cBhvr additive="base">
                                        <p:cTn id="69"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449489" y="967300"/>
          <a:ext cx="7322508" cy="4881672"/>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7323392" y="2307261"/>
            <a:ext cx="4270780" cy="3046988"/>
          </a:xfrm>
          <a:prstGeom prst="rect">
            <a:avLst/>
          </a:prstGeom>
        </p:spPr>
        <p:txBody>
          <a:bodyPr wrap="square">
            <a:spAutoFit/>
          </a:bodyPr>
          <a:lstStyle/>
          <a:p>
            <a:r>
              <a:rPr lang="zh-CN" altLang="en-US"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This power-point is a multipurpose power-point template perfect for your business report</a:t>
            </a:r>
            <a:endPar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endPar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r>
              <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Click here to modify the text , you may post text here . Click here to modify the text , you may post text here . </a:t>
            </a:r>
          </a:p>
          <a:p>
            <a:endPar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endPar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endParaRPr>
          </a:p>
          <a:p>
            <a:r>
              <a:rPr lang="en-US" altLang="zh-CN" sz="1600">
                <a:solidFill>
                  <a:schemeClr val="tx1">
                    <a:lumMod val="65000"/>
                    <a:lumOff val="35000"/>
                  </a:schemeClr>
                </a:solidFill>
                <a:latin typeface="汉仪PP体简" panose="00020600040101010101" pitchFamily="18" charset="-122"/>
                <a:ea typeface="汉仪PP体简" panose="00020600040101010101" pitchFamily="18" charset="-122"/>
                <a:cs typeface="+mn-ea"/>
                <a:sym typeface="+mn-lt"/>
              </a:rPr>
              <a:t>Click here to modify the text , you may post text here . Click here to modify the text , you may post text here . </a:t>
            </a:r>
          </a:p>
          <a:p>
            <a:endParaRPr lang="zh-CN" altLang="en-US" sz="1600">
              <a:solidFill>
                <a:srgbClr val="747A7B"/>
              </a:solidFill>
              <a:latin typeface="汉仪PP体简" panose="00020600040101010101" pitchFamily="18" charset="-122"/>
              <a:ea typeface="汉仪PP体简" panose="00020600040101010101" pitchFamily="18" charset="-122"/>
              <a:cs typeface="+mn-ea"/>
              <a:sym typeface="+mn-lt"/>
            </a:endParaRPr>
          </a:p>
        </p:txBody>
      </p:sp>
      <p:sp>
        <p:nvSpPr>
          <p:cNvPr id="7" name="文本框 6"/>
          <p:cNvSpPr txBox="1"/>
          <p:nvPr/>
        </p:nvSpPr>
        <p:spPr>
          <a:xfrm>
            <a:off x="7323392" y="1770690"/>
            <a:ext cx="4356200" cy="369332"/>
          </a:xfrm>
          <a:prstGeom prst="rect">
            <a:avLst/>
          </a:prstGeom>
          <a:noFill/>
        </p:spPr>
        <p:txBody>
          <a:bodyPr wrap="square" rtlCol="0">
            <a:spAutoFit/>
          </a:bodyPr>
          <a:lstStyle/>
          <a:p>
            <a:r>
              <a:rPr lang="en-US" altLang="zh-CN" spc="300">
                <a:solidFill>
                  <a:schemeClr val="tx1">
                    <a:lumMod val="95000"/>
                    <a:lumOff val="5000"/>
                  </a:schemeClr>
                </a:solidFill>
                <a:latin typeface="汉仪PP体简" panose="00020600040101010101" pitchFamily="18" charset="-122"/>
                <a:ea typeface="汉仪PP体简" panose="00020600040101010101" pitchFamily="18" charset="-122"/>
                <a:cs typeface="+mn-ea"/>
                <a:sym typeface="+mn-lt"/>
              </a:rPr>
              <a:t>YOU TITLE HERE</a:t>
            </a:r>
            <a:endParaRPr lang="zh-CN" altLang="en-US" spc="300">
              <a:solidFill>
                <a:schemeClr val="tx1">
                  <a:lumMod val="95000"/>
                  <a:lumOff val="5000"/>
                </a:schemeClr>
              </a:solidFill>
              <a:latin typeface="汉仪PP体简" panose="00020600040101010101" pitchFamily="18" charset="-122"/>
              <a:ea typeface="汉仪PP体简" panose="00020600040101010101" pitchFamily="18"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t="5021" b="31699"/>
          <a:stretch>
            <a:fillRect/>
          </a:stretch>
        </p:blipFill>
        <p:spPr>
          <a:xfrm>
            <a:off x="1868" y="2938736"/>
            <a:ext cx="12190132" cy="3933424"/>
          </a:xfrm>
          <a:prstGeom prst="rect">
            <a:avLst/>
          </a:prstGeom>
        </p:spPr>
      </p:pic>
      <p:sp>
        <p:nvSpPr>
          <p:cNvPr id="5" name="椭圆形标注"/>
          <p:cNvSpPr/>
          <p:nvPr/>
        </p:nvSpPr>
        <p:spPr>
          <a:xfrm rot="2450753">
            <a:off x="5459962" y="1036545"/>
            <a:ext cx="4228159" cy="4228156"/>
          </a:xfrm>
          <a:prstGeom prst="wedgeEllipseCallout">
            <a:avLst>
              <a:gd name="adj1" fmla="val -23571"/>
              <a:gd name="adj2" fmla="val 53517"/>
            </a:avLst>
          </a:prstGeom>
          <a:solidFill>
            <a:srgbClr val="6ACD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400">
              <a:solidFill>
                <a:srgbClr val="FFFFFF"/>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6775183" y="1479746"/>
            <a:ext cx="1597715" cy="1323439"/>
          </a:xfrm>
          <a:prstGeom prst="rect">
            <a:avLst/>
          </a:prstGeom>
          <a:solidFill>
            <a:srgbClr val="D1D6F5"/>
          </a:solidFill>
          <a:effectLst>
            <a:outerShdw blurRad="50800" dist="38100" dir="5400000" algn="t" rotWithShape="0">
              <a:prstClr val="black">
                <a:alpha val="40000"/>
              </a:prstClr>
            </a:outerShdw>
          </a:effectLst>
        </p:spPr>
        <p:txBody>
          <a:bodyPr wrap="square" rtlCol="0">
            <a:spAutoFit/>
          </a:bodyPr>
          <a:lstStyle/>
          <a:p>
            <a:pPr algn="ctr"/>
            <a:r>
              <a:rPr lang="en-US" altLang="zh-CN" sz="8000" b="1">
                <a:solidFill>
                  <a:schemeClr val="bg1"/>
                </a:solidFill>
                <a:latin typeface="汉仪黑荔枝体简" panose="00020600040101010101" pitchFamily="18" charset="-122"/>
                <a:ea typeface="汉仪黑荔枝体简" panose="00020600040101010101" pitchFamily="18" charset="-122"/>
              </a:rPr>
              <a:t>02</a:t>
            </a:r>
            <a:endParaRPr lang="zh-CN" altLang="en-US" sz="8000" b="1">
              <a:solidFill>
                <a:schemeClr val="bg1"/>
              </a:solidFill>
              <a:latin typeface="汉仪黑荔枝体简" panose="00020600040101010101" pitchFamily="18" charset="-122"/>
              <a:ea typeface="汉仪黑荔枝体简" panose="00020600040101010101" pitchFamily="18" charset="-122"/>
            </a:endParaRPr>
          </a:p>
        </p:txBody>
      </p:sp>
      <p:sp>
        <p:nvSpPr>
          <p:cNvPr id="7" name="文本框 6"/>
          <p:cNvSpPr txBox="1"/>
          <p:nvPr/>
        </p:nvSpPr>
        <p:spPr>
          <a:xfrm>
            <a:off x="5535625" y="3036374"/>
            <a:ext cx="4076829" cy="646331"/>
          </a:xfrm>
          <a:prstGeom prst="rect">
            <a:avLst/>
          </a:prstGeom>
          <a:noFill/>
          <a:ln w="19050">
            <a:noFill/>
            <a:prstDash val="dash"/>
          </a:ln>
          <a:effectLst>
            <a:outerShdw blurRad="50800" dist="38100" dir="5400000" algn="t" rotWithShape="0">
              <a:prstClr val="black">
                <a:alpha val="40000"/>
              </a:prstClr>
            </a:outerShdw>
          </a:effectLst>
        </p:spPr>
        <p:txBody>
          <a:bodyPr wrap="square" rtlCol="0">
            <a:spAutoFit/>
          </a:bodyPr>
          <a:lstStyle/>
          <a:p>
            <a:pPr algn="ctr"/>
            <a:r>
              <a:rPr lang="en-US" altLang="zh-CN" sz="3600" b="1">
                <a:solidFill>
                  <a:schemeClr val="bg1"/>
                </a:solidFill>
                <a:latin typeface="汉仪PP体简" panose="00020600040101010101" pitchFamily="18" charset="-122"/>
                <a:ea typeface="汉仪PP体简" panose="00020600040101010101" pitchFamily="18" charset="-122"/>
              </a:rPr>
              <a:t>ADD YOUR TITTLE</a:t>
            </a:r>
            <a:endParaRPr lang="zh-CN" altLang="en-US" sz="3600" b="1">
              <a:solidFill>
                <a:schemeClr val="bg1"/>
              </a:solidFill>
              <a:latin typeface="汉仪PP体简" panose="00020600040101010101" pitchFamily="18" charset="-122"/>
              <a:ea typeface="汉仪PP体简" panose="00020600040101010101" pitchFamily="18" charset="-122"/>
            </a:endParaRPr>
          </a:p>
        </p:txBody>
      </p:sp>
      <p:sp>
        <p:nvSpPr>
          <p:cNvPr id="8" name="矩形 23"/>
          <p:cNvSpPr>
            <a:spLocks noChangeArrowheads="1"/>
          </p:cNvSpPr>
          <p:nvPr/>
        </p:nvSpPr>
        <p:spPr bwMode="auto">
          <a:xfrm>
            <a:off x="5963593" y="3682705"/>
            <a:ext cx="3220892" cy="923330"/>
          </a:xfrm>
          <a:prstGeom prst="rect">
            <a:avLst/>
          </a:prstGeom>
          <a:noFill/>
          <a:ln>
            <a:noFill/>
          </a:ln>
        </p:spPr>
        <p:txBody>
          <a:bodyPr wrap="square">
            <a:spAutoFit/>
          </a:bodyPr>
          <a:lstStyle/>
          <a:p>
            <a:pPr algn="ctr">
              <a:lnSpc>
                <a:spcPct val="150000"/>
              </a:lnSpc>
            </a:pPr>
            <a:r>
              <a:rPr lang="en-US" altLang="zh-CN" sz="1200">
                <a:solidFill>
                  <a:schemeClr val="bg1"/>
                </a:solidFill>
                <a:latin typeface="汉仪歪歪体简" panose="00020600040101010101" pitchFamily="18" charset="-122"/>
                <a:ea typeface="汉仪歪歪体简" panose="00020600040101010101" pitchFamily="18" charset="-122"/>
              </a:rPr>
              <a:t>THIS IS A ART TEMPLATE , THANK YOU WATCHING THIS ONE. THIS IS A ART TEMPLATE , THANK YOU WATCHING THIS ONE.</a:t>
            </a:r>
          </a:p>
        </p:txBody>
      </p:sp>
      <p:pic>
        <p:nvPicPr>
          <p:cNvPr id="9" name="图片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710" y="190500"/>
            <a:ext cx="4933950" cy="6667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44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79213" y="1243863"/>
            <a:ext cx="3662149" cy="584775"/>
          </a:xfrm>
          <a:prstGeom prst="rect">
            <a:avLst/>
          </a:prstGeom>
          <a:noFill/>
          <a:ln w="19050">
            <a:noFill/>
            <a:prstDash val="dash"/>
          </a:ln>
        </p:spPr>
        <p:txBody>
          <a:bodyPr wrap="square" rtlCol="0">
            <a:spAutoFit/>
          </a:bodyPr>
          <a:lstStyle/>
          <a:p>
            <a:pPr algn="ctr"/>
            <a:r>
              <a:rPr lang="en-US" altLang="zh-CN" sz="3200">
                <a:solidFill>
                  <a:srgbClr val="8AC4D8"/>
                </a:solidFill>
                <a:latin typeface="汉仪PP体简" panose="00020600040101010101" pitchFamily="18" charset="-122"/>
                <a:ea typeface="汉仪PP体简" panose="00020600040101010101" pitchFamily="18" charset="-122"/>
              </a:rPr>
              <a:t>ART TEMPLATE</a:t>
            </a:r>
            <a:endParaRPr lang="zh-CN" altLang="en-US" sz="3200">
              <a:solidFill>
                <a:srgbClr val="8AC4D8"/>
              </a:solidFill>
              <a:latin typeface="汉仪PP体简" panose="00020600040101010101" pitchFamily="18" charset="-122"/>
              <a:ea typeface="汉仪PP体简" panose="00020600040101010101" pitchFamily="18" charset="-122"/>
            </a:endParaRPr>
          </a:p>
        </p:txBody>
      </p:sp>
      <p:sp>
        <p:nvSpPr>
          <p:cNvPr id="3" name="椭圆 2"/>
          <p:cNvSpPr/>
          <p:nvPr/>
        </p:nvSpPr>
        <p:spPr>
          <a:xfrm>
            <a:off x="1466082" y="2495243"/>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4" name="文本框 3"/>
          <p:cNvSpPr txBox="1"/>
          <p:nvPr/>
        </p:nvSpPr>
        <p:spPr>
          <a:xfrm>
            <a:off x="1436585" y="2654365"/>
            <a:ext cx="663677"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0 1</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5" name="椭圆 4"/>
          <p:cNvSpPr/>
          <p:nvPr/>
        </p:nvSpPr>
        <p:spPr>
          <a:xfrm>
            <a:off x="1466083" y="3503049"/>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6" name="文本框 5"/>
          <p:cNvSpPr txBox="1"/>
          <p:nvPr/>
        </p:nvSpPr>
        <p:spPr>
          <a:xfrm>
            <a:off x="1480832" y="3576481"/>
            <a:ext cx="560439"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03</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7" name="椭圆 6"/>
          <p:cNvSpPr/>
          <p:nvPr/>
        </p:nvSpPr>
        <p:spPr>
          <a:xfrm>
            <a:off x="1466082" y="4539551"/>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8" name="文本框 7"/>
          <p:cNvSpPr txBox="1"/>
          <p:nvPr/>
        </p:nvSpPr>
        <p:spPr>
          <a:xfrm>
            <a:off x="1480831" y="4612983"/>
            <a:ext cx="560439"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05</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9" name="椭圆 8"/>
          <p:cNvSpPr/>
          <p:nvPr/>
        </p:nvSpPr>
        <p:spPr>
          <a:xfrm>
            <a:off x="6293723" y="2500162"/>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0" name="文本框 9"/>
          <p:cNvSpPr txBox="1"/>
          <p:nvPr/>
        </p:nvSpPr>
        <p:spPr>
          <a:xfrm>
            <a:off x="6264226" y="2659284"/>
            <a:ext cx="663677"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0 2</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11" name="椭圆 10"/>
          <p:cNvSpPr/>
          <p:nvPr/>
        </p:nvSpPr>
        <p:spPr>
          <a:xfrm>
            <a:off x="6293724" y="3507968"/>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2" name="文本框 11"/>
          <p:cNvSpPr txBox="1"/>
          <p:nvPr/>
        </p:nvSpPr>
        <p:spPr>
          <a:xfrm>
            <a:off x="6264227" y="3667090"/>
            <a:ext cx="663677"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0 4</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13" name="椭圆 12"/>
          <p:cNvSpPr/>
          <p:nvPr/>
        </p:nvSpPr>
        <p:spPr>
          <a:xfrm>
            <a:off x="6293723" y="4544470"/>
            <a:ext cx="634181" cy="634181"/>
          </a:xfrm>
          <a:prstGeom prst="ellipse">
            <a:avLst/>
          </a:prstGeom>
          <a:solidFill>
            <a:srgbClr val="6ACDC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汉仪PP体简" panose="00020600040101010101" pitchFamily="18" charset="-122"/>
              <a:ea typeface="汉仪PP体简" panose="00020600040101010101" pitchFamily="18" charset="-122"/>
            </a:endParaRPr>
          </a:p>
        </p:txBody>
      </p:sp>
      <p:sp>
        <p:nvSpPr>
          <p:cNvPr id="14" name="文本框 13"/>
          <p:cNvSpPr txBox="1"/>
          <p:nvPr/>
        </p:nvSpPr>
        <p:spPr>
          <a:xfrm>
            <a:off x="6308472" y="4617902"/>
            <a:ext cx="560439" cy="369332"/>
          </a:xfrm>
          <a:prstGeom prst="rect">
            <a:avLst/>
          </a:prstGeom>
          <a:noFill/>
        </p:spPr>
        <p:txBody>
          <a:bodyPr wrap="square" rtlCol="0">
            <a:spAutoFit/>
          </a:bodyPr>
          <a:lstStyle/>
          <a:p>
            <a:pPr algn="ctr"/>
            <a:r>
              <a:rPr lang="en-US" altLang="zh-CN" b="1">
                <a:solidFill>
                  <a:schemeClr val="bg1"/>
                </a:solidFill>
                <a:latin typeface="汉仪PP体简" panose="00020600040101010101" pitchFamily="18" charset="-122"/>
                <a:ea typeface="汉仪PP体简" panose="00020600040101010101" pitchFamily="18" charset="-122"/>
              </a:rPr>
              <a:t>06</a:t>
            </a:r>
            <a:endParaRPr lang="zh-CN" altLang="en-US" b="1">
              <a:solidFill>
                <a:schemeClr val="bg1"/>
              </a:solidFill>
              <a:latin typeface="汉仪PP体简" panose="00020600040101010101" pitchFamily="18" charset="-122"/>
              <a:ea typeface="汉仪PP体简" panose="00020600040101010101" pitchFamily="18" charset="-122"/>
            </a:endParaRPr>
          </a:p>
        </p:txBody>
      </p:sp>
      <p:sp>
        <p:nvSpPr>
          <p:cNvPr id="15" name="TextBox 13"/>
          <p:cNvSpPr txBox="1"/>
          <p:nvPr/>
        </p:nvSpPr>
        <p:spPr>
          <a:xfrm>
            <a:off x="2161153" y="2509992"/>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6" name="TextBox 13"/>
          <p:cNvSpPr txBox="1"/>
          <p:nvPr/>
        </p:nvSpPr>
        <p:spPr>
          <a:xfrm>
            <a:off x="7100287" y="2509992"/>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7" name="TextBox 13"/>
          <p:cNvSpPr txBox="1"/>
          <p:nvPr/>
        </p:nvSpPr>
        <p:spPr>
          <a:xfrm>
            <a:off x="2161153" y="3517178"/>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8" name="TextBox 13"/>
          <p:cNvSpPr txBox="1"/>
          <p:nvPr/>
        </p:nvSpPr>
        <p:spPr>
          <a:xfrm>
            <a:off x="7100287" y="3576481"/>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19" name="TextBox 13"/>
          <p:cNvSpPr txBox="1"/>
          <p:nvPr/>
        </p:nvSpPr>
        <p:spPr>
          <a:xfrm>
            <a:off x="2129237" y="4552449"/>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sp>
        <p:nvSpPr>
          <p:cNvPr id="20" name="TextBox 13"/>
          <p:cNvSpPr txBox="1"/>
          <p:nvPr/>
        </p:nvSpPr>
        <p:spPr>
          <a:xfrm>
            <a:off x="7100287" y="4567483"/>
            <a:ext cx="4088326" cy="577081"/>
          </a:xfrm>
          <a:prstGeom prst="rect">
            <a:avLst/>
          </a:prstGeom>
          <a:noFill/>
        </p:spPr>
        <p:txBody>
          <a:bodyPr wrap="square" rtlCol="0">
            <a:spAutoFit/>
          </a:bodyPr>
          <a:lstStyle/>
          <a:p>
            <a:pPr>
              <a:lnSpc>
                <a:spcPct val="150000"/>
              </a:lnSpc>
              <a:buClr>
                <a:srgbClr val="CC0099"/>
              </a:buClr>
            </a:pPr>
            <a:r>
              <a:rPr lang="en-US" altLang="zh-CN" sz="1050">
                <a:latin typeface="汉仪PP体简" panose="00020600040101010101" pitchFamily="18" charset="-122"/>
                <a:ea typeface="汉仪PP体简" panose="00020600040101010101" pitchFamily="18" charset="-122"/>
              </a:rPr>
              <a:t>Just for today I will try to live through this day only and not tackle my whole life problem at once</a:t>
            </a:r>
          </a:p>
        </p:txBody>
      </p:sp>
      <p:pic>
        <p:nvPicPr>
          <p:cNvPr id="21" name="图片 2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8031"/>
          <a:stretch>
            <a:fillRect/>
          </a:stretch>
        </p:blipFill>
        <p:spPr>
          <a:xfrm>
            <a:off x="7587498" y="-358075"/>
            <a:ext cx="3822332" cy="285331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宽屏</PresentationFormat>
  <Paragraphs>122</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汉仪PP体简</vt:lpstr>
      <vt:lpstr>汉仪黑荔枝体简</vt:lpstr>
      <vt:lpstr>汉仪歪歪体简</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7</cp:revision>
  <dcterms:created xsi:type="dcterms:W3CDTF">2017-07-27T09:27:00Z</dcterms:created>
  <dcterms:modified xsi:type="dcterms:W3CDTF">2021-01-04T15:17:23Z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