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5" r:id="rId5"/>
    <p:sldId id="266" r:id="rId6"/>
    <p:sldId id="269" r:id="rId7"/>
    <p:sldId id="260" r:id="rId8"/>
    <p:sldId id="264" r:id="rId9"/>
    <p:sldId id="267" r:id="rId10"/>
    <p:sldId id="268" r:id="rId11"/>
    <p:sldId id="261" r:id="rId12"/>
    <p:sldId id="270" r:id="rId13"/>
    <p:sldId id="271" r:id="rId14"/>
    <p:sldId id="272" r:id="rId15"/>
    <p:sldId id="262" r:id="rId16"/>
    <p:sldId id="273" r:id="rId17"/>
    <p:sldId id="274" r:id="rId18"/>
    <p:sldId id="275" r:id="rId19"/>
    <p:sldId id="26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D4B"/>
    <a:srgbClr val="75BDAF"/>
    <a:srgbClr val="8CC8BC"/>
    <a:srgbClr val="C1BE3A"/>
    <a:srgbClr val="F26A5E"/>
    <a:srgbClr val="C1A57E"/>
    <a:srgbClr val="EE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54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-42545" y="-146685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4"/>
          <a:stretch>
            <a:fillRect/>
          </a:stretch>
        </p:blipFill>
        <p:spPr>
          <a:xfrm>
            <a:off x="1228379" y="1114425"/>
            <a:ext cx="9735242" cy="4629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56363" r="31629"/>
          <a:stretch>
            <a:fillRect/>
          </a:stretch>
        </p:blipFill>
        <p:spPr>
          <a:xfrm>
            <a:off x="7520160" y="4181475"/>
            <a:ext cx="1581150" cy="1371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t="6061" r="76894"/>
          <a:stretch>
            <a:fillRect/>
          </a:stretch>
        </p:blipFill>
        <p:spPr>
          <a:xfrm>
            <a:off x="0" y="3337857"/>
            <a:ext cx="2495550" cy="35487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5" t="15152"/>
          <a:stretch>
            <a:fillRect/>
          </a:stretch>
        </p:blipFill>
        <p:spPr>
          <a:xfrm>
            <a:off x="9745465" y="3443547"/>
            <a:ext cx="2404194" cy="34430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5516" y="-146685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495550" y="2667000"/>
            <a:ext cx="984250" cy="762000"/>
          </a:xfrm>
          <a:prstGeom prst="rect">
            <a:avLst/>
          </a:prstGeom>
        </p:spPr>
      </p:pic>
      <p:sp>
        <p:nvSpPr>
          <p:cNvPr id="12" name="0"/>
          <p:cNvSpPr>
            <a:spLocks noChangeArrowheads="1"/>
          </p:cNvSpPr>
          <p:nvPr/>
        </p:nvSpPr>
        <p:spPr bwMode="auto">
          <a:xfrm>
            <a:off x="2852142" y="3211681"/>
            <a:ext cx="6487716" cy="92333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6000" dirty="0">
                <a:solidFill>
                  <a:srgbClr val="75BDA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卡通可爱教学模板</a:t>
            </a:r>
            <a:endParaRPr lang="en-US" altLang="zh-CN" sz="6000" dirty="0">
              <a:solidFill>
                <a:srgbClr val="75BDA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2823" y="1943725"/>
            <a:ext cx="36063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800" spc="-300" dirty="0">
                <a:solidFill>
                  <a:srgbClr val="75BDAF"/>
                </a:solidFill>
                <a:latin typeface="Agency FB" panose="020B0503020202020204" pitchFamily="34" charset="0"/>
              </a:rPr>
              <a:t>202X</a:t>
            </a:r>
            <a:endParaRPr lang="zh-CN" altLang="en-US" sz="8800" spc="-300" dirty="0">
              <a:solidFill>
                <a:srgbClr val="75BDAF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49154" y="4102894"/>
            <a:ext cx="6742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rgbClr val="75BDA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cartoon card love teaching general template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60290" y="4812665"/>
            <a:ext cx="2470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rgbClr val="8CC8BC"/>
                </a:solidFill>
                <a:uFillTx/>
              </a:rPr>
              <a:t>xiazaii</a:t>
            </a:r>
            <a:endParaRPr lang="zh-CN" altLang="en-US">
              <a:solidFill>
                <a:srgbClr val="8CC8BC"/>
              </a:solidFill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57521" y="336301"/>
            <a:ext cx="830590" cy="643037"/>
          </a:xfrm>
          <a:prstGeom prst="rect">
            <a:avLst/>
          </a:prstGeom>
        </p:spPr>
      </p:pic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1088111" y="636498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111" y="3363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6" name="任意多边形 5"/>
          <p:cNvSpPr/>
          <p:nvPr/>
        </p:nvSpPr>
        <p:spPr>
          <a:xfrm rot="18803393">
            <a:off x="6227059" y="1947740"/>
            <a:ext cx="1848730" cy="20226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rgbClr val="F45D4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rot="19144893">
            <a:off x="1241406" y="1745064"/>
            <a:ext cx="2184002" cy="2389465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rgbClr val="F45D4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20434167">
            <a:off x="3918380" y="2477096"/>
            <a:ext cx="1848730" cy="2022651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rgbClr val="F45D4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20820775">
            <a:off x="8693162" y="2157203"/>
            <a:ext cx="1751212" cy="1915959"/>
          </a:xfrm>
          <a:custGeom>
            <a:avLst/>
            <a:gdLst>
              <a:gd name="connsiteX0" fmla="*/ 1621800 w 2167466"/>
              <a:gd name="connsiteY0" fmla="*/ 548964 h 2167466"/>
              <a:gd name="connsiteX1" fmla="*/ 1941574 w 2167466"/>
              <a:gd name="connsiteY1" fmla="*/ 452590 h 2167466"/>
              <a:gd name="connsiteX2" fmla="*/ 2059240 w 2167466"/>
              <a:gd name="connsiteY2" fmla="*/ 656392 h 2167466"/>
              <a:gd name="connsiteX3" fmla="*/ 1815890 w 2167466"/>
              <a:gd name="connsiteY3" fmla="*/ 885138 h 2167466"/>
              <a:gd name="connsiteX4" fmla="*/ 1815890 w 2167466"/>
              <a:gd name="connsiteY4" fmla="*/ 1282328 h 2167466"/>
              <a:gd name="connsiteX5" fmla="*/ 2059240 w 2167466"/>
              <a:gd name="connsiteY5" fmla="*/ 1511074 h 2167466"/>
              <a:gd name="connsiteX6" fmla="*/ 1941574 w 2167466"/>
              <a:gd name="connsiteY6" fmla="*/ 1714876 h 2167466"/>
              <a:gd name="connsiteX7" fmla="*/ 1621800 w 2167466"/>
              <a:gd name="connsiteY7" fmla="*/ 1618502 h 2167466"/>
              <a:gd name="connsiteX8" fmla="*/ 1277823 w 2167466"/>
              <a:gd name="connsiteY8" fmla="*/ 1817097 h 2167466"/>
              <a:gd name="connsiteX9" fmla="*/ 1201398 w 2167466"/>
              <a:gd name="connsiteY9" fmla="*/ 2142217 h 2167466"/>
              <a:gd name="connsiteX10" fmla="*/ 966068 w 2167466"/>
              <a:gd name="connsiteY10" fmla="*/ 2142217 h 2167466"/>
              <a:gd name="connsiteX11" fmla="*/ 889643 w 2167466"/>
              <a:gd name="connsiteY11" fmla="*/ 1817097 h 2167466"/>
              <a:gd name="connsiteX12" fmla="*/ 545666 w 2167466"/>
              <a:gd name="connsiteY12" fmla="*/ 1618502 h 2167466"/>
              <a:gd name="connsiteX13" fmla="*/ 225892 w 2167466"/>
              <a:gd name="connsiteY13" fmla="*/ 1714876 h 2167466"/>
              <a:gd name="connsiteX14" fmla="*/ 108226 w 2167466"/>
              <a:gd name="connsiteY14" fmla="*/ 1511074 h 2167466"/>
              <a:gd name="connsiteX15" fmla="*/ 351576 w 2167466"/>
              <a:gd name="connsiteY15" fmla="*/ 1282328 h 2167466"/>
              <a:gd name="connsiteX16" fmla="*/ 351576 w 2167466"/>
              <a:gd name="connsiteY16" fmla="*/ 885138 h 2167466"/>
              <a:gd name="connsiteX17" fmla="*/ 108226 w 2167466"/>
              <a:gd name="connsiteY17" fmla="*/ 656392 h 2167466"/>
              <a:gd name="connsiteX18" fmla="*/ 225892 w 2167466"/>
              <a:gd name="connsiteY18" fmla="*/ 452590 h 2167466"/>
              <a:gd name="connsiteX19" fmla="*/ 545666 w 2167466"/>
              <a:gd name="connsiteY19" fmla="*/ 548964 h 2167466"/>
              <a:gd name="connsiteX20" fmla="*/ 889643 w 2167466"/>
              <a:gd name="connsiteY20" fmla="*/ 350369 h 2167466"/>
              <a:gd name="connsiteX21" fmla="*/ 966068 w 2167466"/>
              <a:gd name="connsiteY21" fmla="*/ 25249 h 2167466"/>
              <a:gd name="connsiteX22" fmla="*/ 1201398 w 2167466"/>
              <a:gd name="connsiteY22" fmla="*/ 25249 h 2167466"/>
              <a:gd name="connsiteX23" fmla="*/ 1277823 w 2167466"/>
              <a:gd name="connsiteY23" fmla="*/ 350369 h 2167466"/>
              <a:gd name="connsiteX24" fmla="*/ 1621800 w 2167466"/>
              <a:gd name="connsiteY24" fmla="*/ 548964 h 2167466"/>
              <a:gd name="connsiteX0-1" fmla="*/ 1517526 w 1954966"/>
              <a:gd name="connsiteY0-2" fmla="*/ 523716 h 2116969"/>
              <a:gd name="connsiteX1-3" fmla="*/ 1837300 w 1954966"/>
              <a:gd name="connsiteY1-4" fmla="*/ 427342 h 2116969"/>
              <a:gd name="connsiteX2-5" fmla="*/ 1954966 w 1954966"/>
              <a:gd name="connsiteY2-6" fmla="*/ 631144 h 2116969"/>
              <a:gd name="connsiteX3-7" fmla="*/ 1711616 w 1954966"/>
              <a:gd name="connsiteY3-8" fmla="*/ 859890 h 2116969"/>
              <a:gd name="connsiteX4-9" fmla="*/ 1711616 w 1954966"/>
              <a:gd name="connsiteY4-10" fmla="*/ 1257080 h 2116969"/>
              <a:gd name="connsiteX5-11" fmla="*/ 1954966 w 1954966"/>
              <a:gd name="connsiteY5-12" fmla="*/ 1485826 h 2116969"/>
              <a:gd name="connsiteX6-13" fmla="*/ 1837300 w 1954966"/>
              <a:gd name="connsiteY6-14" fmla="*/ 1689628 h 2116969"/>
              <a:gd name="connsiteX7-15" fmla="*/ 1517526 w 1954966"/>
              <a:gd name="connsiteY7-16" fmla="*/ 1593254 h 2116969"/>
              <a:gd name="connsiteX8-17" fmla="*/ 1173549 w 1954966"/>
              <a:gd name="connsiteY8-18" fmla="*/ 1791849 h 2116969"/>
              <a:gd name="connsiteX9-19" fmla="*/ 1097124 w 1954966"/>
              <a:gd name="connsiteY9-20" fmla="*/ 2116969 h 2116969"/>
              <a:gd name="connsiteX10-21" fmla="*/ 861794 w 1954966"/>
              <a:gd name="connsiteY10-22" fmla="*/ 2116969 h 2116969"/>
              <a:gd name="connsiteX11-23" fmla="*/ 785369 w 1954966"/>
              <a:gd name="connsiteY11-24" fmla="*/ 1791849 h 2116969"/>
              <a:gd name="connsiteX12-25" fmla="*/ 441392 w 1954966"/>
              <a:gd name="connsiteY12-26" fmla="*/ 1593254 h 2116969"/>
              <a:gd name="connsiteX13-27" fmla="*/ 121618 w 1954966"/>
              <a:gd name="connsiteY13-28" fmla="*/ 1689628 h 2116969"/>
              <a:gd name="connsiteX14-29" fmla="*/ 3952 w 1954966"/>
              <a:gd name="connsiteY14-30" fmla="*/ 1485826 h 2116969"/>
              <a:gd name="connsiteX15-31" fmla="*/ 247302 w 1954966"/>
              <a:gd name="connsiteY15-32" fmla="*/ 1257080 h 2116969"/>
              <a:gd name="connsiteX16-33" fmla="*/ 247302 w 1954966"/>
              <a:gd name="connsiteY16-34" fmla="*/ 859890 h 2116969"/>
              <a:gd name="connsiteX17-35" fmla="*/ 3952 w 1954966"/>
              <a:gd name="connsiteY17-36" fmla="*/ 631144 h 2116969"/>
              <a:gd name="connsiteX18-37" fmla="*/ 121618 w 1954966"/>
              <a:gd name="connsiteY18-38" fmla="*/ 427342 h 2116969"/>
              <a:gd name="connsiteX19-39" fmla="*/ 441392 w 1954966"/>
              <a:gd name="connsiteY19-40" fmla="*/ 523716 h 2116969"/>
              <a:gd name="connsiteX20-41" fmla="*/ 785369 w 1954966"/>
              <a:gd name="connsiteY20-42" fmla="*/ 325121 h 2116969"/>
              <a:gd name="connsiteX21-43" fmla="*/ 861794 w 1954966"/>
              <a:gd name="connsiteY21-44" fmla="*/ 1 h 2116969"/>
              <a:gd name="connsiteX22-45" fmla="*/ 1097124 w 1954966"/>
              <a:gd name="connsiteY22-46" fmla="*/ 1 h 2116969"/>
              <a:gd name="connsiteX23-47" fmla="*/ 1173549 w 1954966"/>
              <a:gd name="connsiteY23-48" fmla="*/ 325121 h 2116969"/>
              <a:gd name="connsiteX24-49" fmla="*/ 1517526 w 1954966"/>
              <a:gd name="connsiteY24-50" fmla="*/ 523716 h 2116969"/>
              <a:gd name="connsiteX0-51" fmla="*/ 1539857 w 1977297"/>
              <a:gd name="connsiteY0-52" fmla="*/ 523714 h 2116967"/>
              <a:gd name="connsiteX1-53" fmla="*/ 1859631 w 1977297"/>
              <a:gd name="connsiteY1-54" fmla="*/ 427340 h 2116967"/>
              <a:gd name="connsiteX2-55" fmla="*/ 1977297 w 1977297"/>
              <a:gd name="connsiteY2-56" fmla="*/ 631142 h 2116967"/>
              <a:gd name="connsiteX3-57" fmla="*/ 1733947 w 1977297"/>
              <a:gd name="connsiteY3-58" fmla="*/ 859888 h 2116967"/>
              <a:gd name="connsiteX4-59" fmla="*/ 1733947 w 1977297"/>
              <a:gd name="connsiteY4-60" fmla="*/ 1257078 h 2116967"/>
              <a:gd name="connsiteX5-61" fmla="*/ 1977297 w 1977297"/>
              <a:gd name="connsiteY5-62" fmla="*/ 1485824 h 2116967"/>
              <a:gd name="connsiteX6-63" fmla="*/ 1859631 w 1977297"/>
              <a:gd name="connsiteY6-64" fmla="*/ 1689626 h 2116967"/>
              <a:gd name="connsiteX7-65" fmla="*/ 1539857 w 1977297"/>
              <a:gd name="connsiteY7-66" fmla="*/ 1593252 h 2116967"/>
              <a:gd name="connsiteX8-67" fmla="*/ 1195880 w 1977297"/>
              <a:gd name="connsiteY8-68" fmla="*/ 1791847 h 2116967"/>
              <a:gd name="connsiteX9-69" fmla="*/ 1119455 w 1977297"/>
              <a:gd name="connsiteY9-70" fmla="*/ 2116967 h 2116967"/>
              <a:gd name="connsiteX10-71" fmla="*/ 884125 w 1977297"/>
              <a:gd name="connsiteY10-72" fmla="*/ 2116967 h 2116967"/>
              <a:gd name="connsiteX11-73" fmla="*/ 807700 w 1977297"/>
              <a:gd name="connsiteY11-74" fmla="*/ 1791847 h 2116967"/>
              <a:gd name="connsiteX12-75" fmla="*/ 463723 w 1977297"/>
              <a:gd name="connsiteY12-76" fmla="*/ 1593252 h 2116967"/>
              <a:gd name="connsiteX13-77" fmla="*/ 143949 w 1977297"/>
              <a:gd name="connsiteY13-78" fmla="*/ 1689626 h 2116967"/>
              <a:gd name="connsiteX14-79" fmla="*/ 26283 w 1977297"/>
              <a:gd name="connsiteY14-80" fmla="*/ 1485824 h 2116967"/>
              <a:gd name="connsiteX15-81" fmla="*/ 269633 w 1977297"/>
              <a:gd name="connsiteY15-82" fmla="*/ 1257078 h 2116967"/>
              <a:gd name="connsiteX16-83" fmla="*/ 269633 w 1977297"/>
              <a:gd name="connsiteY16-84" fmla="*/ 859888 h 2116967"/>
              <a:gd name="connsiteX17-85" fmla="*/ 26283 w 1977297"/>
              <a:gd name="connsiteY17-86" fmla="*/ 631142 h 2116967"/>
              <a:gd name="connsiteX18-87" fmla="*/ 143949 w 1977297"/>
              <a:gd name="connsiteY18-88" fmla="*/ 427340 h 2116967"/>
              <a:gd name="connsiteX19-89" fmla="*/ 463723 w 1977297"/>
              <a:gd name="connsiteY19-90" fmla="*/ 523714 h 2116967"/>
              <a:gd name="connsiteX20-91" fmla="*/ 807700 w 1977297"/>
              <a:gd name="connsiteY20-92" fmla="*/ 325119 h 2116967"/>
              <a:gd name="connsiteX21-93" fmla="*/ 884125 w 1977297"/>
              <a:gd name="connsiteY21-94" fmla="*/ -1 h 2116967"/>
              <a:gd name="connsiteX22-95" fmla="*/ 1119455 w 1977297"/>
              <a:gd name="connsiteY22-96" fmla="*/ -1 h 2116967"/>
              <a:gd name="connsiteX23-97" fmla="*/ 1195880 w 1977297"/>
              <a:gd name="connsiteY23-98" fmla="*/ 325119 h 2116967"/>
              <a:gd name="connsiteX24-99" fmla="*/ 1539857 w 1977297"/>
              <a:gd name="connsiteY24-100" fmla="*/ 523714 h 2116967"/>
              <a:gd name="connsiteX0-101" fmla="*/ 1539859 w 1977299"/>
              <a:gd name="connsiteY0-102" fmla="*/ 523716 h 2116969"/>
              <a:gd name="connsiteX1-103" fmla="*/ 1859633 w 1977299"/>
              <a:gd name="connsiteY1-104" fmla="*/ 427342 h 2116969"/>
              <a:gd name="connsiteX2-105" fmla="*/ 1977299 w 1977299"/>
              <a:gd name="connsiteY2-106" fmla="*/ 631144 h 2116969"/>
              <a:gd name="connsiteX3-107" fmla="*/ 1733949 w 1977299"/>
              <a:gd name="connsiteY3-108" fmla="*/ 859890 h 2116969"/>
              <a:gd name="connsiteX4-109" fmla="*/ 1733949 w 1977299"/>
              <a:gd name="connsiteY4-110" fmla="*/ 1257080 h 2116969"/>
              <a:gd name="connsiteX5-111" fmla="*/ 1977299 w 1977299"/>
              <a:gd name="connsiteY5-112" fmla="*/ 1485826 h 2116969"/>
              <a:gd name="connsiteX6-113" fmla="*/ 1859633 w 1977299"/>
              <a:gd name="connsiteY6-114" fmla="*/ 1689628 h 2116969"/>
              <a:gd name="connsiteX7-115" fmla="*/ 1539859 w 1977299"/>
              <a:gd name="connsiteY7-116" fmla="*/ 1593254 h 2116969"/>
              <a:gd name="connsiteX8-117" fmla="*/ 1195882 w 1977299"/>
              <a:gd name="connsiteY8-118" fmla="*/ 1791849 h 2116969"/>
              <a:gd name="connsiteX9-119" fmla="*/ 1119457 w 1977299"/>
              <a:gd name="connsiteY9-120" fmla="*/ 2116969 h 2116969"/>
              <a:gd name="connsiteX10-121" fmla="*/ 884127 w 1977299"/>
              <a:gd name="connsiteY10-122" fmla="*/ 2116969 h 2116969"/>
              <a:gd name="connsiteX11-123" fmla="*/ 807702 w 1977299"/>
              <a:gd name="connsiteY11-124" fmla="*/ 1791849 h 2116969"/>
              <a:gd name="connsiteX12-125" fmla="*/ 463725 w 1977299"/>
              <a:gd name="connsiteY12-126" fmla="*/ 1593254 h 2116969"/>
              <a:gd name="connsiteX13-127" fmla="*/ 143951 w 1977299"/>
              <a:gd name="connsiteY13-128" fmla="*/ 1689628 h 2116969"/>
              <a:gd name="connsiteX14-129" fmla="*/ 26285 w 1977299"/>
              <a:gd name="connsiteY14-130" fmla="*/ 1485826 h 2116969"/>
              <a:gd name="connsiteX15-131" fmla="*/ 269635 w 1977299"/>
              <a:gd name="connsiteY15-132" fmla="*/ 1257080 h 2116969"/>
              <a:gd name="connsiteX16-133" fmla="*/ 269635 w 1977299"/>
              <a:gd name="connsiteY16-134" fmla="*/ 859890 h 2116969"/>
              <a:gd name="connsiteX17-135" fmla="*/ 26285 w 1977299"/>
              <a:gd name="connsiteY17-136" fmla="*/ 631144 h 2116969"/>
              <a:gd name="connsiteX18-137" fmla="*/ 143951 w 1977299"/>
              <a:gd name="connsiteY18-138" fmla="*/ 427342 h 2116969"/>
              <a:gd name="connsiteX19-139" fmla="*/ 463725 w 1977299"/>
              <a:gd name="connsiteY19-140" fmla="*/ 523716 h 2116969"/>
              <a:gd name="connsiteX20-141" fmla="*/ 807702 w 1977299"/>
              <a:gd name="connsiteY20-142" fmla="*/ 325121 h 2116969"/>
              <a:gd name="connsiteX21-143" fmla="*/ 884127 w 1977299"/>
              <a:gd name="connsiteY21-144" fmla="*/ 1 h 2116969"/>
              <a:gd name="connsiteX22-145" fmla="*/ 1119457 w 1977299"/>
              <a:gd name="connsiteY22-146" fmla="*/ 1 h 2116969"/>
              <a:gd name="connsiteX23-147" fmla="*/ 1195882 w 1977299"/>
              <a:gd name="connsiteY23-148" fmla="*/ 325121 h 2116969"/>
              <a:gd name="connsiteX24-149" fmla="*/ 1539859 w 1977299"/>
              <a:gd name="connsiteY24-150" fmla="*/ 523716 h 2116969"/>
              <a:gd name="connsiteX0-151" fmla="*/ 1539859 w 1977299"/>
              <a:gd name="connsiteY0-152" fmla="*/ 523714 h 2116967"/>
              <a:gd name="connsiteX1-153" fmla="*/ 1859633 w 1977299"/>
              <a:gd name="connsiteY1-154" fmla="*/ 427340 h 2116967"/>
              <a:gd name="connsiteX2-155" fmla="*/ 1977299 w 1977299"/>
              <a:gd name="connsiteY2-156" fmla="*/ 631142 h 2116967"/>
              <a:gd name="connsiteX3-157" fmla="*/ 1733949 w 1977299"/>
              <a:gd name="connsiteY3-158" fmla="*/ 859888 h 2116967"/>
              <a:gd name="connsiteX4-159" fmla="*/ 1733949 w 1977299"/>
              <a:gd name="connsiteY4-160" fmla="*/ 1257078 h 2116967"/>
              <a:gd name="connsiteX5-161" fmla="*/ 1977299 w 1977299"/>
              <a:gd name="connsiteY5-162" fmla="*/ 1485824 h 2116967"/>
              <a:gd name="connsiteX6-163" fmla="*/ 1859633 w 1977299"/>
              <a:gd name="connsiteY6-164" fmla="*/ 1689626 h 2116967"/>
              <a:gd name="connsiteX7-165" fmla="*/ 1539859 w 1977299"/>
              <a:gd name="connsiteY7-166" fmla="*/ 1593252 h 2116967"/>
              <a:gd name="connsiteX8-167" fmla="*/ 1195882 w 1977299"/>
              <a:gd name="connsiteY8-168" fmla="*/ 1791847 h 2116967"/>
              <a:gd name="connsiteX9-169" fmla="*/ 1119457 w 1977299"/>
              <a:gd name="connsiteY9-170" fmla="*/ 2116967 h 2116967"/>
              <a:gd name="connsiteX10-171" fmla="*/ 884127 w 1977299"/>
              <a:gd name="connsiteY10-172" fmla="*/ 2116967 h 2116967"/>
              <a:gd name="connsiteX11-173" fmla="*/ 807702 w 1977299"/>
              <a:gd name="connsiteY11-174" fmla="*/ 1791847 h 2116967"/>
              <a:gd name="connsiteX12-175" fmla="*/ 463725 w 1977299"/>
              <a:gd name="connsiteY12-176" fmla="*/ 1593252 h 2116967"/>
              <a:gd name="connsiteX13-177" fmla="*/ 143951 w 1977299"/>
              <a:gd name="connsiteY13-178" fmla="*/ 1689626 h 2116967"/>
              <a:gd name="connsiteX14-179" fmla="*/ 26285 w 1977299"/>
              <a:gd name="connsiteY14-180" fmla="*/ 1485824 h 2116967"/>
              <a:gd name="connsiteX15-181" fmla="*/ 269635 w 1977299"/>
              <a:gd name="connsiteY15-182" fmla="*/ 1257078 h 2116967"/>
              <a:gd name="connsiteX16-183" fmla="*/ 269635 w 1977299"/>
              <a:gd name="connsiteY16-184" fmla="*/ 859888 h 2116967"/>
              <a:gd name="connsiteX17-185" fmla="*/ 26285 w 1977299"/>
              <a:gd name="connsiteY17-186" fmla="*/ 631142 h 2116967"/>
              <a:gd name="connsiteX18-187" fmla="*/ 143951 w 1977299"/>
              <a:gd name="connsiteY18-188" fmla="*/ 427340 h 2116967"/>
              <a:gd name="connsiteX19-189" fmla="*/ 463725 w 1977299"/>
              <a:gd name="connsiteY19-190" fmla="*/ 523714 h 2116967"/>
              <a:gd name="connsiteX20-191" fmla="*/ 807702 w 1977299"/>
              <a:gd name="connsiteY20-192" fmla="*/ 325119 h 2116967"/>
              <a:gd name="connsiteX21-193" fmla="*/ 884127 w 1977299"/>
              <a:gd name="connsiteY21-194" fmla="*/ -1 h 2116967"/>
              <a:gd name="connsiteX22-195" fmla="*/ 1119457 w 1977299"/>
              <a:gd name="connsiteY22-196" fmla="*/ -1 h 2116967"/>
              <a:gd name="connsiteX23-197" fmla="*/ 1195882 w 1977299"/>
              <a:gd name="connsiteY23-198" fmla="*/ 325119 h 2116967"/>
              <a:gd name="connsiteX24-199" fmla="*/ 1539859 w 1977299"/>
              <a:gd name="connsiteY24-200" fmla="*/ 523714 h 2116967"/>
              <a:gd name="connsiteX0-201" fmla="*/ 1539859 w 1977299"/>
              <a:gd name="connsiteY0-202" fmla="*/ 523716 h 2157608"/>
              <a:gd name="connsiteX1-203" fmla="*/ 1859633 w 1977299"/>
              <a:gd name="connsiteY1-204" fmla="*/ 427342 h 2157608"/>
              <a:gd name="connsiteX2-205" fmla="*/ 1977299 w 1977299"/>
              <a:gd name="connsiteY2-206" fmla="*/ 631144 h 2157608"/>
              <a:gd name="connsiteX3-207" fmla="*/ 1733949 w 1977299"/>
              <a:gd name="connsiteY3-208" fmla="*/ 859890 h 2157608"/>
              <a:gd name="connsiteX4-209" fmla="*/ 1733949 w 1977299"/>
              <a:gd name="connsiteY4-210" fmla="*/ 1257080 h 2157608"/>
              <a:gd name="connsiteX5-211" fmla="*/ 1977299 w 1977299"/>
              <a:gd name="connsiteY5-212" fmla="*/ 1485826 h 2157608"/>
              <a:gd name="connsiteX6-213" fmla="*/ 1859633 w 1977299"/>
              <a:gd name="connsiteY6-214" fmla="*/ 1689628 h 2157608"/>
              <a:gd name="connsiteX7-215" fmla="*/ 1539859 w 1977299"/>
              <a:gd name="connsiteY7-216" fmla="*/ 1593254 h 2157608"/>
              <a:gd name="connsiteX8-217" fmla="*/ 1195882 w 1977299"/>
              <a:gd name="connsiteY8-218" fmla="*/ 1791849 h 2157608"/>
              <a:gd name="connsiteX9-219" fmla="*/ 1119457 w 1977299"/>
              <a:gd name="connsiteY9-220" fmla="*/ 2116969 h 2157608"/>
              <a:gd name="connsiteX10-221" fmla="*/ 884127 w 1977299"/>
              <a:gd name="connsiteY10-222" fmla="*/ 2116969 h 2157608"/>
              <a:gd name="connsiteX11-223" fmla="*/ 807702 w 1977299"/>
              <a:gd name="connsiteY11-224" fmla="*/ 1791849 h 2157608"/>
              <a:gd name="connsiteX12-225" fmla="*/ 463725 w 1977299"/>
              <a:gd name="connsiteY12-226" fmla="*/ 1593254 h 2157608"/>
              <a:gd name="connsiteX13-227" fmla="*/ 143951 w 1977299"/>
              <a:gd name="connsiteY13-228" fmla="*/ 1689628 h 2157608"/>
              <a:gd name="connsiteX14-229" fmla="*/ 26285 w 1977299"/>
              <a:gd name="connsiteY14-230" fmla="*/ 1485826 h 2157608"/>
              <a:gd name="connsiteX15-231" fmla="*/ 269635 w 1977299"/>
              <a:gd name="connsiteY15-232" fmla="*/ 1257080 h 2157608"/>
              <a:gd name="connsiteX16-233" fmla="*/ 269635 w 1977299"/>
              <a:gd name="connsiteY16-234" fmla="*/ 859890 h 2157608"/>
              <a:gd name="connsiteX17-235" fmla="*/ 26285 w 1977299"/>
              <a:gd name="connsiteY17-236" fmla="*/ 631144 h 2157608"/>
              <a:gd name="connsiteX18-237" fmla="*/ 143951 w 1977299"/>
              <a:gd name="connsiteY18-238" fmla="*/ 427342 h 2157608"/>
              <a:gd name="connsiteX19-239" fmla="*/ 463725 w 1977299"/>
              <a:gd name="connsiteY19-240" fmla="*/ 523716 h 2157608"/>
              <a:gd name="connsiteX20-241" fmla="*/ 807702 w 1977299"/>
              <a:gd name="connsiteY20-242" fmla="*/ 325121 h 2157608"/>
              <a:gd name="connsiteX21-243" fmla="*/ 884127 w 1977299"/>
              <a:gd name="connsiteY21-244" fmla="*/ 1 h 2157608"/>
              <a:gd name="connsiteX22-245" fmla="*/ 1119457 w 1977299"/>
              <a:gd name="connsiteY22-246" fmla="*/ 1 h 2157608"/>
              <a:gd name="connsiteX23-247" fmla="*/ 1195882 w 1977299"/>
              <a:gd name="connsiteY23-248" fmla="*/ 325121 h 2157608"/>
              <a:gd name="connsiteX24-249" fmla="*/ 1539859 w 1977299"/>
              <a:gd name="connsiteY24-250" fmla="*/ 523716 h 2157608"/>
              <a:gd name="connsiteX0-251" fmla="*/ 1539859 w 1977299"/>
              <a:gd name="connsiteY0-252" fmla="*/ 523714 h 2179536"/>
              <a:gd name="connsiteX1-253" fmla="*/ 1859633 w 1977299"/>
              <a:gd name="connsiteY1-254" fmla="*/ 427340 h 2179536"/>
              <a:gd name="connsiteX2-255" fmla="*/ 1977299 w 1977299"/>
              <a:gd name="connsiteY2-256" fmla="*/ 631142 h 2179536"/>
              <a:gd name="connsiteX3-257" fmla="*/ 1733949 w 1977299"/>
              <a:gd name="connsiteY3-258" fmla="*/ 859888 h 2179536"/>
              <a:gd name="connsiteX4-259" fmla="*/ 1733949 w 1977299"/>
              <a:gd name="connsiteY4-260" fmla="*/ 1257078 h 2179536"/>
              <a:gd name="connsiteX5-261" fmla="*/ 1977299 w 1977299"/>
              <a:gd name="connsiteY5-262" fmla="*/ 1485824 h 2179536"/>
              <a:gd name="connsiteX6-263" fmla="*/ 1859633 w 1977299"/>
              <a:gd name="connsiteY6-264" fmla="*/ 1689626 h 2179536"/>
              <a:gd name="connsiteX7-265" fmla="*/ 1539859 w 1977299"/>
              <a:gd name="connsiteY7-266" fmla="*/ 1593252 h 2179536"/>
              <a:gd name="connsiteX8-267" fmla="*/ 1195882 w 1977299"/>
              <a:gd name="connsiteY8-268" fmla="*/ 1791847 h 2179536"/>
              <a:gd name="connsiteX9-269" fmla="*/ 1119457 w 1977299"/>
              <a:gd name="connsiteY9-270" fmla="*/ 2116967 h 2179536"/>
              <a:gd name="connsiteX10-271" fmla="*/ 884127 w 1977299"/>
              <a:gd name="connsiteY10-272" fmla="*/ 2116967 h 2179536"/>
              <a:gd name="connsiteX11-273" fmla="*/ 807702 w 1977299"/>
              <a:gd name="connsiteY11-274" fmla="*/ 1791847 h 2179536"/>
              <a:gd name="connsiteX12-275" fmla="*/ 463725 w 1977299"/>
              <a:gd name="connsiteY12-276" fmla="*/ 1593252 h 2179536"/>
              <a:gd name="connsiteX13-277" fmla="*/ 143951 w 1977299"/>
              <a:gd name="connsiteY13-278" fmla="*/ 1689626 h 2179536"/>
              <a:gd name="connsiteX14-279" fmla="*/ 26285 w 1977299"/>
              <a:gd name="connsiteY14-280" fmla="*/ 1485824 h 2179536"/>
              <a:gd name="connsiteX15-281" fmla="*/ 269635 w 1977299"/>
              <a:gd name="connsiteY15-282" fmla="*/ 1257078 h 2179536"/>
              <a:gd name="connsiteX16-283" fmla="*/ 269635 w 1977299"/>
              <a:gd name="connsiteY16-284" fmla="*/ 859888 h 2179536"/>
              <a:gd name="connsiteX17-285" fmla="*/ 26285 w 1977299"/>
              <a:gd name="connsiteY17-286" fmla="*/ 631142 h 2179536"/>
              <a:gd name="connsiteX18-287" fmla="*/ 143951 w 1977299"/>
              <a:gd name="connsiteY18-288" fmla="*/ 427340 h 2179536"/>
              <a:gd name="connsiteX19-289" fmla="*/ 463725 w 1977299"/>
              <a:gd name="connsiteY19-290" fmla="*/ 523714 h 2179536"/>
              <a:gd name="connsiteX20-291" fmla="*/ 807702 w 1977299"/>
              <a:gd name="connsiteY20-292" fmla="*/ 325119 h 2179536"/>
              <a:gd name="connsiteX21-293" fmla="*/ 884127 w 1977299"/>
              <a:gd name="connsiteY21-294" fmla="*/ -1 h 2179536"/>
              <a:gd name="connsiteX22-295" fmla="*/ 1119457 w 1977299"/>
              <a:gd name="connsiteY22-296" fmla="*/ -1 h 2179536"/>
              <a:gd name="connsiteX23-297" fmla="*/ 1195882 w 1977299"/>
              <a:gd name="connsiteY23-298" fmla="*/ 325119 h 2179536"/>
              <a:gd name="connsiteX24-299" fmla="*/ 1539859 w 1977299"/>
              <a:gd name="connsiteY24-300" fmla="*/ 523714 h 2179536"/>
              <a:gd name="connsiteX0-301" fmla="*/ 1539859 w 1981249"/>
              <a:gd name="connsiteY0-302" fmla="*/ 523716 h 2179538"/>
              <a:gd name="connsiteX1-303" fmla="*/ 1859633 w 1981249"/>
              <a:gd name="connsiteY1-304" fmla="*/ 427342 h 2179538"/>
              <a:gd name="connsiteX2-305" fmla="*/ 1977299 w 1981249"/>
              <a:gd name="connsiteY2-306" fmla="*/ 631144 h 2179538"/>
              <a:gd name="connsiteX3-307" fmla="*/ 1733949 w 1981249"/>
              <a:gd name="connsiteY3-308" fmla="*/ 859890 h 2179538"/>
              <a:gd name="connsiteX4-309" fmla="*/ 1733949 w 1981249"/>
              <a:gd name="connsiteY4-310" fmla="*/ 1257080 h 2179538"/>
              <a:gd name="connsiteX5-311" fmla="*/ 1977299 w 1981249"/>
              <a:gd name="connsiteY5-312" fmla="*/ 1485826 h 2179538"/>
              <a:gd name="connsiteX6-313" fmla="*/ 1859633 w 1981249"/>
              <a:gd name="connsiteY6-314" fmla="*/ 1689628 h 2179538"/>
              <a:gd name="connsiteX7-315" fmla="*/ 1539859 w 1981249"/>
              <a:gd name="connsiteY7-316" fmla="*/ 1593254 h 2179538"/>
              <a:gd name="connsiteX8-317" fmla="*/ 1195882 w 1981249"/>
              <a:gd name="connsiteY8-318" fmla="*/ 1791849 h 2179538"/>
              <a:gd name="connsiteX9-319" fmla="*/ 1119457 w 1981249"/>
              <a:gd name="connsiteY9-320" fmla="*/ 2116969 h 2179538"/>
              <a:gd name="connsiteX10-321" fmla="*/ 884127 w 1981249"/>
              <a:gd name="connsiteY10-322" fmla="*/ 2116969 h 2179538"/>
              <a:gd name="connsiteX11-323" fmla="*/ 807702 w 1981249"/>
              <a:gd name="connsiteY11-324" fmla="*/ 1791849 h 2179538"/>
              <a:gd name="connsiteX12-325" fmla="*/ 463725 w 1981249"/>
              <a:gd name="connsiteY12-326" fmla="*/ 1593254 h 2179538"/>
              <a:gd name="connsiteX13-327" fmla="*/ 143951 w 1981249"/>
              <a:gd name="connsiteY13-328" fmla="*/ 1689628 h 2179538"/>
              <a:gd name="connsiteX14-329" fmla="*/ 26285 w 1981249"/>
              <a:gd name="connsiteY14-330" fmla="*/ 1485826 h 2179538"/>
              <a:gd name="connsiteX15-331" fmla="*/ 269635 w 1981249"/>
              <a:gd name="connsiteY15-332" fmla="*/ 1257080 h 2179538"/>
              <a:gd name="connsiteX16-333" fmla="*/ 269635 w 1981249"/>
              <a:gd name="connsiteY16-334" fmla="*/ 859890 h 2179538"/>
              <a:gd name="connsiteX17-335" fmla="*/ 26285 w 1981249"/>
              <a:gd name="connsiteY17-336" fmla="*/ 631144 h 2179538"/>
              <a:gd name="connsiteX18-337" fmla="*/ 143951 w 1981249"/>
              <a:gd name="connsiteY18-338" fmla="*/ 427342 h 2179538"/>
              <a:gd name="connsiteX19-339" fmla="*/ 463725 w 1981249"/>
              <a:gd name="connsiteY19-340" fmla="*/ 523716 h 2179538"/>
              <a:gd name="connsiteX20-341" fmla="*/ 807702 w 1981249"/>
              <a:gd name="connsiteY20-342" fmla="*/ 325121 h 2179538"/>
              <a:gd name="connsiteX21-343" fmla="*/ 884127 w 1981249"/>
              <a:gd name="connsiteY21-344" fmla="*/ 1 h 2179538"/>
              <a:gd name="connsiteX22-345" fmla="*/ 1119457 w 1981249"/>
              <a:gd name="connsiteY22-346" fmla="*/ 1 h 2179538"/>
              <a:gd name="connsiteX23-347" fmla="*/ 1195882 w 1981249"/>
              <a:gd name="connsiteY23-348" fmla="*/ 325121 h 2179538"/>
              <a:gd name="connsiteX24-349" fmla="*/ 1539859 w 1981249"/>
              <a:gd name="connsiteY24-350" fmla="*/ 523716 h 2179538"/>
              <a:gd name="connsiteX0-351" fmla="*/ 1539859 w 2003583"/>
              <a:gd name="connsiteY0-352" fmla="*/ 523714 h 2179536"/>
              <a:gd name="connsiteX1-353" fmla="*/ 1859633 w 2003583"/>
              <a:gd name="connsiteY1-354" fmla="*/ 427340 h 2179536"/>
              <a:gd name="connsiteX2-355" fmla="*/ 1977299 w 2003583"/>
              <a:gd name="connsiteY2-356" fmla="*/ 631142 h 2179536"/>
              <a:gd name="connsiteX3-357" fmla="*/ 1733949 w 2003583"/>
              <a:gd name="connsiteY3-358" fmla="*/ 859888 h 2179536"/>
              <a:gd name="connsiteX4-359" fmla="*/ 1733949 w 2003583"/>
              <a:gd name="connsiteY4-360" fmla="*/ 1257078 h 2179536"/>
              <a:gd name="connsiteX5-361" fmla="*/ 1977299 w 2003583"/>
              <a:gd name="connsiteY5-362" fmla="*/ 1485824 h 2179536"/>
              <a:gd name="connsiteX6-363" fmla="*/ 1859633 w 2003583"/>
              <a:gd name="connsiteY6-364" fmla="*/ 1689626 h 2179536"/>
              <a:gd name="connsiteX7-365" fmla="*/ 1539859 w 2003583"/>
              <a:gd name="connsiteY7-366" fmla="*/ 1593252 h 2179536"/>
              <a:gd name="connsiteX8-367" fmla="*/ 1195882 w 2003583"/>
              <a:gd name="connsiteY8-368" fmla="*/ 1791847 h 2179536"/>
              <a:gd name="connsiteX9-369" fmla="*/ 1119457 w 2003583"/>
              <a:gd name="connsiteY9-370" fmla="*/ 2116967 h 2179536"/>
              <a:gd name="connsiteX10-371" fmla="*/ 884127 w 2003583"/>
              <a:gd name="connsiteY10-372" fmla="*/ 2116967 h 2179536"/>
              <a:gd name="connsiteX11-373" fmla="*/ 807702 w 2003583"/>
              <a:gd name="connsiteY11-374" fmla="*/ 1791847 h 2179536"/>
              <a:gd name="connsiteX12-375" fmla="*/ 463725 w 2003583"/>
              <a:gd name="connsiteY12-376" fmla="*/ 1593252 h 2179536"/>
              <a:gd name="connsiteX13-377" fmla="*/ 143951 w 2003583"/>
              <a:gd name="connsiteY13-378" fmla="*/ 1689626 h 2179536"/>
              <a:gd name="connsiteX14-379" fmla="*/ 26285 w 2003583"/>
              <a:gd name="connsiteY14-380" fmla="*/ 1485824 h 2179536"/>
              <a:gd name="connsiteX15-381" fmla="*/ 269635 w 2003583"/>
              <a:gd name="connsiteY15-382" fmla="*/ 1257078 h 2179536"/>
              <a:gd name="connsiteX16-383" fmla="*/ 269635 w 2003583"/>
              <a:gd name="connsiteY16-384" fmla="*/ 859888 h 2179536"/>
              <a:gd name="connsiteX17-385" fmla="*/ 26285 w 2003583"/>
              <a:gd name="connsiteY17-386" fmla="*/ 631142 h 2179536"/>
              <a:gd name="connsiteX18-387" fmla="*/ 143951 w 2003583"/>
              <a:gd name="connsiteY18-388" fmla="*/ 427340 h 2179536"/>
              <a:gd name="connsiteX19-389" fmla="*/ 463725 w 2003583"/>
              <a:gd name="connsiteY19-390" fmla="*/ 523714 h 2179536"/>
              <a:gd name="connsiteX20-391" fmla="*/ 807702 w 2003583"/>
              <a:gd name="connsiteY20-392" fmla="*/ 325119 h 2179536"/>
              <a:gd name="connsiteX21-393" fmla="*/ 884127 w 2003583"/>
              <a:gd name="connsiteY21-394" fmla="*/ -1 h 2179536"/>
              <a:gd name="connsiteX22-395" fmla="*/ 1119457 w 2003583"/>
              <a:gd name="connsiteY22-396" fmla="*/ -1 h 2179536"/>
              <a:gd name="connsiteX23-397" fmla="*/ 1195882 w 2003583"/>
              <a:gd name="connsiteY23-398" fmla="*/ 325119 h 2179536"/>
              <a:gd name="connsiteX24-399" fmla="*/ 1539859 w 2003583"/>
              <a:gd name="connsiteY24-400" fmla="*/ 523714 h 2179536"/>
              <a:gd name="connsiteX0-401" fmla="*/ 1539859 w 2003583"/>
              <a:gd name="connsiteY0-402" fmla="*/ 523716 h 2179538"/>
              <a:gd name="connsiteX1-403" fmla="*/ 1859633 w 2003583"/>
              <a:gd name="connsiteY1-404" fmla="*/ 427342 h 2179538"/>
              <a:gd name="connsiteX2-405" fmla="*/ 1977299 w 2003583"/>
              <a:gd name="connsiteY2-406" fmla="*/ 631144 h 2179538"/>
              <a:gd name="connsiteX3-407" fmla="*/ 1733949 w 2003583"/>
              <a:gd name="connsiteY3-408" fmla="*/ 859890 h 2179538"/>
              <a:gd name="connsiteX4-409" fmla="*/ 1733949 w 2003583"/>
              <a:gd name="connsiteY4-410" fmla="*/ 1257080 h 2179538"/>
              <a:gd name="connsiteX5-411" fmla="*/ 1977299 w 2003583"/>
              <a:gd name="connsiteY5-412" fmla="*/ 1485826 h 2179538"/>
              <a:gd name="connsiteX6-413" fmla="*/ 1859633 w 2003583"/>
              <a:gd name="connsiteY6-414" fmla="*/ 1689628 h 2179538"/>
              <a:gd name="connsiteX7-415" fmla="*/ 1539859 w 2003583"/>
              <a:gd name="connsiteY7-416" fmla="*/ 1593254 h 2179538"/>
              <a:gd name="connsiteX8-417" fmla="*/ 1195882 w 2003583"/>
              <a:gd name="connsiteY8-418" fmla="*/ 1791849 h 2179538"/>
              <a:gd name="connsiteX9-419" fmla="*/ 1119457 w 2003583"/>
              <a:gd name="connsiteY9-420" fmla="*/ 2116969 h 2179538"/>
              <a:gd name="connsiteX10-421" fmla="*/ 884127 w 2003583"/>
              <a:gd name="connsiteY10-422" fmla="*/ 2116969 h 2179538"/>
              <a:gd name="connsiteX11-423" fmla="*/ 807702 w 2003583"/>
              <a:gd name="connsiteY11-424" fmla="*/ 1791849 h 2179538"/>
              <a:gd name="connsiteX12-425" fmla="*/ 463725 w 2003583"/>
              <a:gd name="connsiteY12-426" fmla="*/ 1593254 h 2179538"/>
              <a:gd name="connsiteX13-427" fmla="*/ 143951 w 2003583"/>
              <a:gd name="connsiteY13-428" fmla="*/ 1689628 h 2179538"/>
              <a:gd name="connsiteX14-429" fmla="*/ 26285 w 2003583"/>
              <a:gd name="connsiteY14-430" fmla="*/ 1485826 h 2179538"/>
              <a:gd name="connsiteX15-431" fmla="*/ 269635 w 2003583"/>
              <a:gd name="connsiteY15-432" fmla="*/ 1257080 h 2179538"/>
              <a:gd name="connsiteX16-433" fmla="*/ 269635 w 2003583"/>
              <a:gd name="connsiteY16-434" fmla="*/ 859890 h 2179538"/>
              <a:gd name="connsiteX17-435" fmla="*/ 26285 w 2003583"/>
              <a:gd name="connsiteY17-436" fmla="*/ 631144 h 2179538"/>
              <a:gd name="connsiteX18-437" fmla="*/ 143951 w 2003583"/>
              <a:gd name="connsiteY18-438" fmla="*/ 427342 h 2179538"/>
              <a:gd name="connsiteX19-439" fmla="*/ 463725 w 2003583"/>
              <a:gd name="connsiteY19-440" fmla="*/ 523716 h 2179538"/>
              <a:gd name="connsiteX20-441" fmla="*/ 807702 w 2003583"/>
              <a:gd name="connsiteY20-442" fmla="*/ 325121 h 2179538"/>
              <a:gd name="connsiteX21-443" fmla="*/ 884127 w 2003583"/>
              <a:gd name="connsiteY21-444" fmla="*/ 1 h 2179538"/>
              <a:gd name="connsiteX22-445" fmla="*/ 1119457 w 2003583"/>
              <a:gd name="connsiteY22-446" fmla="*/ 1 h 2179538"/>
              <a:gd name="connsiteX23-447" fmla="*/ 1195882 w 2003583"/>
              <a:gd name="connsiteY23-448" fmla="*/ 325121 h 2179538"/>
              <a:gd name="connsiteX24-449" fmla="*/ 1539859 w 2003583"/>
              <a:gd name="connsiteY24-450" fmla="*/ 523716 h 2179538"/>
              <a:gd name="connsiteX0-451" fmla="*/ 1539859 w 2003583"/>
              <a:gd name="connsiteY0-452" fmla="*/ 523714 h 2179536"/>
              <a:gd name="connsiteX1-453" fmla="*/ 1859633 w 2003583"/>
              <a:gd name="connsiteY1-454" fmla="*/ 427340 h 2179536"/>
              <a:gd name="connsiteX2-455" fmla="*/ 1977299 w 2003583"/>
              <a:gd name="connsiteY2-456" fmla="*/ 631142 h 2179536"/>
              <a:gd name="connsiteX3-457" fmla="*/ 1733949 w 2003583"/>
              <a:gd name="connsiteY3-458" fmla="*/ 859888 h 2179536"/>
              <a:gd name="connsiteX4-459" fmla="*/ 1733949 w 2003583"/>
              <a:gd name="connsiteY4-460" fmla="*/ 1257078 h 2179536"/>
              <a:gd name="connsiteX5-461" fmla="*/ 1977299 w 2003583"/>
              <a:gd name="connsiteY5-462" fmla="*/ 1485824 h 2179536"/>
              <a:gd name="connsiteX6-463" fmla="*/ 1859633 w 2003583"/>
              <a:gd name="connsiteY6-464" fmla="*/ 1689626 h 2179536"/>
              <a:gd name="connsiteX7-465" fmla="*/ 1539859 w 2003583"/>
              <a:gd name="connsiteY7-466" fmla="*/ 1593252 h 2179536"/>
              <a:gd name="connsiteX8-467" fmla="*/ 1195882 w 2003583"/>
              <a:gd name="connsiteY8-468" fmla="*/ 1791847 h 2179536"/>
              <a:gd name="connsiteX9-469" fmla="*/ 1119457 w 2003583"/>
              <a:gd name="connsiteY9-470" fmla="*/ 2116967 h 2179536"/>
              <a:gd name="connsiteX10-471" fmla="*/ 884127 w 2003583"/>
              <a:gd name="connsiteY10-472" fmla="*/ 2116967 h 2179536"/>
              <a:gd name="connsiteX11-473" fmla="*/ 807702 w 2003583"/>
              <a:gd name="connsiteY11-474" fmla="*/ 1791847 h 2179536"/>
              <a:gd name="connsiteX12-475" fmla="*/ 463725 w 2003583"/>
              <a:gd name="connsiteY12-476" fmla="*/ 1593252 h 2179536"/>
              <a:gd name="connsiteX13-477" fmla="*/ 143951 w 2003583"/>
              <a:gd name="connsiteY13-478" fmla="*/ 1689626 h 2179536"/>
              <a:gd name="connsiteX14-479" fmla="*/ 26285 w 2003583"/>
              <a:gd name="connsiteY14-480" fmla="*/ 1485824 h 2179536"/>
              <a:gd name="connsiteX15-481" fmla="*/ 269635 w 2003583"/>
              <a:gd name="connsiteY15-482" fmla="*/ 1257078 h 2179536"/>
              <a:gd name="connsiteX16-483" fmla="*/ 269635 w 2003583"/>
              <a:gd name="connsiteY16-484" fmla="*/ 859888 h 2179536"/>
              <a:gd name="connsiteX17-485" fmla="*/ 26285 w 2003583"/>
              <a:gd name="connsiteY17-486" fmla="*/ 631142 h 2179536"/>
              <a:gd name="connsiteX18-487" fmla="*/ 143951 w 2003583"/>
              <a:gd name="connsiteY18-488" fmla="*/ 427340 h 2179536"/>
              <a:gd name="connsiteX19-489" fmla="*/ 463725 w 2003583"/>
              <a:gd name="connsiteY19-490" fmla="*/ 523714 h 2179536"/>
              <a:gd name="connsiteX20-491" fmla="*/ 807702 w 2003583"/>
              <a:gd name="connsiteY20-492" fmla="*/ 325119 h 2179536"/>
              <a:gd name="connsiteX21-493" fmla="*/ 884127 w 2003583"/>
              <a:gd name="connsiteY21-494" fmla="*/ -1 h 2179536"/>
              <a:gd name="connsiteX22-495" fmla="*/ 1119457 w 2003583"/>
              <a:gd name="connsiteY22-496" fmla="*/ -1 h 2179536"/>
              <a:gd name="connsiteX23-497" fmla="*/ 1195882 w 2003583"/>
              <a:gd name="connsiteY23-498" fmla="*/ 325119 h 2179536"/>
              <a:gd name="connsiteX24-499" fmla="*/ 1539859 w 2003583"/>
              <a:gd name="connsiteY24-500" fmla="*/ 523714 h 2179536"/>
              <a:gd name="connsiteX0-501" fmla="*/ 1539859 w 2003583"/>
              <a:gd name="connsiteY0-502" fmla="*/ 564355 h 2220177"/>
              <a:gd name="connsiteX1-503" fmla="*/ 1859633 w 2003583"/>
              <a:gd name="connsiteY1-504" fmla="*/ 467981 h 2220177"/>
              <a:gd name="connsiteX2-505" fmla="*/ 1977299 w 2003583"/>
              <a:gd name="connsiteY2-506" fmla="*/ 671783 h 2220177"/>
              <a:gd name="connsiteX3-507" fmla="*/ 1733949 w 2003583"/>
              <a:gd name="connsiteY3-508" fmla="*/ 900529 h 2220177"/>
              <a:gd name="connsiteX4-509" fmla="*/ 1733949 w 2003583"/>
              <a:gd name="connsiteY4-510" fmla="*/ 1297719 h 2220177"/>
              <a:gd name="connsiteX5-511" fmla="*/ 1977299 w 2003583"/>
              <a:gd name="connsiteY5-512" fmla="*/ 1526465 h 2220177"/>
              <a:gd name="connsiteX6-513" fmla="*/ 1859633 w 2003583"/>
              <a:gd name="connsiteY6-514" fmla="*/ 1730267 h 2220177"/>
              <a:gd name="connsiteX7-515" fmla="*/ 1539859 w 2003583"/>
              <a:gd name="connsiteY7-516" fmla="*/ 1633893 h 2220177"/>
              <a:gd name="connsiteX8-517" fmla="*/ 1195882 w 2003583"/>
              <a:gd name="connsiteY8-518" fmla="*/ 1832488 h 2220177"/>
              <a:gd name="connsiteX9-519" fmla="*/ 1119457 w 2003583"/>
              <a:gd name="connsiteY9-520" fmla="*/ 2157608 h 2220177"/>
              <a:gd name="connsiteX10-521" fmla="*/ 884127 w 2003583"/>
              <a:gd name="connsiteY10-522" fmla="*/ 2157608 h 2220177"/>
              <a:gd name="connsiteX11-523" fmla="*/ 807702 w 2003583"/>
              <a:gd name="connsiteY11-524" fmla="*/ 1832488 h 2220177"/>
              <a:gd name="connsiteX12-525" fmla="*/ 463725 w 2003583"/>
              <a:gd name="connsiteY12-526" fmla="*/ 1633893 h 2220177"/>
              <a:gd name="connsiteX13-527" fmla="*/ 143951 w 2003583"/>
              <a:gd name="connsiteY13-528" fmla="*/ 1730267 h 2220177"/>
              <a:gd name="connsiteX14-529" fmla="*/ 26285 w 2003583"/>
              <a:gd name="connsiteY14-530" fmla="*/ 1526465 h 2220177"/>
              <a:gd name="connsiteX15-531" fmla="*/ 269635 w 2003583"/>
              <a:gd name="connsiteY15-532" fmla="*/ 1297719 h 2220177"/>
              <a:gd name="connsiteX16-533" fmla="*/ 269635 w 2003583"/>
              <a:gd name="connsiteY16-534" fmla="*/ 900529 h 2220177"/>
              <a:gd name="connsiteX17-535" fmla="*/ 26285 w 2003583"/>
              <a:gd name="connsiteY17-536" fmla="*/ 671783 h 2220177"/>
              <a:gd name="connsiteX18-537" fmla="*/ 143951 w 2003583"/>
              <a:gd name="connsiteY18-538" fmla="*/ 467981 h 2220177"/>
              <a:gd name="connsiteX19-539" fmla="*/ 463725 w 2003583"/>
              <a:gd name="connsiteY19-540" fmla="*/ 564355 h 2220177"/>
              <a:gd name="connsiteX20-541" fmla="*/ 807702 w 2003583"/>
              <a:gd name="connsiteY20-542" fmla="*/ 365760 h 2220177"/>
              <a:gd name="connsiteX21-543" fmla="*/ 884127 w 2003583"/>
              <a:gd name="connsiteY21-544" fmla="*/ 40640 h 2220177"/>
              <a:gd name="connsiteX22-545" fmla="*/ 1119457 w 2003583"/>
              <a:gd name="connsiteY22-546" fmla="*/ 40640 h 2220177"/>
              <a:gd name="connsiteX23-547" fmla="*/ 1195882 w 2003583"/>
              <a:gd name="connsiteY23-548" fmla="*/ 365760 h 2220177"/>
              <a:gd name="connsiteX24-549" fmla="*/ 1539859 w 2003583"/>
              <a:gd name="connsiteY24-550" fmla="*/ 564355 h 2220177"/>
              <a:gd name="connsiteX0-551" fmla="*/ 1539859 w 2003583"/>
              <a:gd name="connsiteY0-552" fmla="*/ 586285 h 2242107"/>
              <a:gd name="connsiteX1-553" fmla="*/ 1859633 w 2003583"/>
              <a:gd name="connsiteY1-554" fmla="*/ 489911 h 2242107"/>
              <a:gd name="connsiteX2-555" fmla="*/ 1977299 w 2003583"/>
              <a:gd name="connsiteY2-556" fmla="*/ 693713 h 2242107"/>
              <a:gd name="connsiteX3-557" fmla="*/ 1733949 w 2003583"/>
              <a:gd name="connsiteY3-558" fmla="*/ 922459 h 2242107"/>
              <a:gd name="connsiteX4-559" fmla="*/ 1733949 w 2003583"/>
              <a:gd name="connsiteY4-560" fmla="*/ 1319649 h 2242107"/>
              <a:gd name="connsiteX5-561" fmla="*/ 1977299 w 2003583"/>
              <a:gd name="connsiteY5-562" fmla="*/ 1548395 h 2242107"/>
              <a:gd name="connsiteX6-563" fmla="*/ 1859633 w 2003583"/>
              <a:gd name="connsiteY6-564" fmla="*/ 1752197 h 2242107"/>
              <a:gd name="connsiteX7-565" fmla="*/ 1539859 w 2003583"/>
              <a:gd name="connsiteY7-566" fmla="*/ 1655823 h 2242107"/>
              <a:gd name="connsiteX8-567" fmla="*/ 1195882 w 2003583"/>
              <a:gd name="connsiteY8-568" fmla="*/ 1854418 h 2242107"/>
              <a:gd name="connsiteX9-569" fmla="*/ 1119457 w 2003583"/>
              <a:gd name="connsiteY9-570" fmla="*/ 2179538 h 2242107"/>
              <a:gd name="connsiteX10-571" fmla="*/ 884127 w 2003583"/>
              <a:gd name="connsiteY10-572" fmla="*/ 2179538 h 2242107"/>
              <a:gd name="connsiteX11-573" fmla="*/ 807702 w 2003583"/>
              <a:gd name="connsiteY11-574" fmla="*/ 1854418 h 2242107"/>
              <a:gd name="connsiteX12-575" fmla="*/ 463725 w 2003583"/>
              <a:gd name="connsiteY12-576" fmla="*/ 1655823 h 2242107"/>
              <a:gd name="connsiteX13-577" fmla="*/ 143951 w 2003583"/>
              <a:gd name="connsiteY13-578" fmla="*/ 1752197 h 2242107"/>
              <a:gd name="connsiteX14-579" fmla="*/ 26285 w 2003583"/>
              <a:gd name="connsiteY14-580" fmla="*/ 1548395 h 2242107"/>
              <a:gd name="connsiteX15-581" fmla="*/ 269635 w 2003583"/>
              <a:gd name="connsiteY15-582" fmla="*/ 1319649 h 2242107"/>
              <a:gd name="connsiteX16-583" fmla="*/ 269635 w 2003583"/>
              <a:gd name="connsiteY16-584" fmla="*/ 922459 h 2242107"/>
              <a:gd name="connsiteX17-585" fmla="*/ 26285 w 2003583"/>
              <a:gd name="connsiteY17-586" fmla="*/ 693713 h 2242107"/>
              <a:gd name="connsiteX18-587" fmla="*/ 143951 w 2003583"/>
              <a:gd name="connsiteY18-588" fmla="*/ 489911 h 2242107"/>
              <a:gd name="connsiteX19-589" fmla="*/ 463725 w 2003583"/>
              <a:gd name="connsiteY19-590" fmla="*/ 586285 h 2242107"/>
              <a:gd name="connsiteX20-591" fmla="*/ 807702 w 2003583"/>
              <a:gd name="connsiteY20-592" fmla="*/ 387690 h 2242107"/>
              <a:gd name="connsiteX21-593" fmla="*/ 884127 w 2003583"/>
              <a:gd name="connsiteY21-594" fmla="*/ 62570 h 2242107"/>
              <a:gd name="connsiteX22-595" fmla="*/ 1119457 w 2003583"/>
              <a:gd name="connsiteY22-596" fmla="*/ 62570 h 2242107"/>
              <a:gd name="connsiteX23-597" fmla="*/ 1195882 w 2003583"/>
              <a:gd name="connsiteY23-598" fmla="*/ 387690 h 2242107"/>
              <a:gd name="connsiteX24-599" fmla="*/ 1539859 w 2003583"/>
              <a:gd name="connsiteY24-600" fmla="*/ 586285 h 2242107"/>
              <a:gd name="connsiteX0-601" fmla="*/ 1539859 w 2003583"/>
              <a:gd name="connsiteY0-602" fmla="*/ 586285 h 2242107"/>
              <a:gd name="connsiteX1-603" fmla="*/ 1859633 w 2003583"/>
              <a:gd name="connsiteY1-604" fmla="*/ 489911 h 2242107"/>
              <a:gd name="connsiteX2-605" fmla="*/ 1977299 w 2003583"/>
              <a:gd name="connsiteY2-606" fmla="*/ 693713 h 2242107"/>
              <a:gd name="connsiteX3-607" fmla="*/ 1733949 w 2003583"/>
              <a:gd name="connsiteY3-608" fmla="*/ 922459 h 2242107"/>
              <a:gd name="connsiteX4-609" fmla="*/ 1733949 w 2003583"/>
              <a:gd name="connsiteY4-610" fmla="*/ 1319649 h 2242107"/>
              <a:gd name="connsiteX5-611" fmla="*/ 1977299 w 2003583"/>
              <a:gd name="connsiteY5-612" fmla="*/ 1548395 h 2242107"/>
              <a:gd name="connsiteX6-613" fmla="*/ 1859633 w 2003583"/>
              <a:gd name="connsiteY6-614" fmla="*/ 1752197 h 2242107"/>
              <a:gd name="connsiteX7-615" fmla="*/ 1539859 w 2003583"/>
              <a:gd name="connsiteY7-616" fmla="*/ 1655823 h 2242107"/>
              <a:gd name="connsiteX8-617" fmla="*/ 1195882 w 2003583"/>
              <a:gd name="connsiteY8-618" fmla="*/ 1854418 h 2242107"/>
              <a:gd name="connsiteX9-619" fmla="*/ 1119457 w 2003583"/>
              <a:gd name="connsiteY9-620" fmla="*/ 2179538 h 2242107"/>
              <a:gd name="connsiteX10-621" fmla="*/ 884127 w 2003583"/>
              <a:gd name="connsiteY10-622" fmla="*/ 2179538 h 2242107"/>
              <a:gd name="connsiteX11-623" fmla="*/ 807702 w 2003583"/>
              <a:gd name="connsiteY11-624" fmla="*/ 1854418 h 2242107"/>
              <a:gd name="connsiteX12-625" fmla="*/ 463725 w 2003583"/>
              <a:gd name="connsiteY12-626" fmla="*/ 1655823 h 2242107"/>
              <a:gd name="connsiteX13-627" fmla="*/ 143951 w 2003583"/>
              <a:gd name="connsiteY13-628" fmla="*/ 1752197 h 2242107"/>
              <a:gd name="connsiteX14-629" fmla="*/ 26285 w 2003583"/>
              <a:gd name="connsiteY14-630" fmla="*/ 1548395 h 2242107"/>
              <a:gd name="connsiteX15-631" fmla="*/ 269635 w 2003583"/>
              <a:gd name="connsiteY15-632" fmla="*/ 1319649 h 2242107"/>
              <a:gd name="connsiteX16-633" fmla="*/ 269635 w 2003583"/>
              <a:gd name="connsiteY16-634" fmla="*/ 922459 h 2242107"/>
              <a:gd name="connsiteX17-635" fmla="*/ 26285 w 2003583"/>
              <a:gd name="connsiteY17-636" fmla="*/ 693713 h 2242107"/>
              <a:gd name="connsiteX18-637" fmla="*/ 143951 w 2003583"/>
              <a:gd name="connsiteY18-638" fmla="*/ 489911 h 2242107"/>
              <a:gd name="connsiteX19-639" fmla="*/ 463725 w 2003583"/>
              <a:gd name="connsiteY19-640" fmla="*/ 586285 h 2242107"/>
              <a:gd name="connsiteX20-641" fmla="*/ 807702 w 2003583"/>
              <a:gd name="connsiteY20-642" fmla="*/ 387690 h 2242107"/>
              <a:gd name="connsiteX21-643" fmla="*/ 884127 w 2003583"/>
              <a:gd name="connsiteY21-644" fmla="*/ 62570 h 2242107"/>
              <a:gd name="connsiteX22-645" fmla="*/ 1119457 w 2003583"/>
              <a:gd name="connsiteY22-646" fmla="*/ 62570 h 2242107"/>
              <a:gd name="connsiteX23-647" fmla="*/ 1195882 w 2003583"/>
              <a:gd name="connsiteY23-648" fmla="*/ 387690 h 2242107"/>
              <a:gd name="connsiteX24-649" fmla="*/ 1539859 w 2003583"/>
              <a:gd name="connsiteY24-650" fmla="*/ 586285 h 2242107"/>
              <a:gd name="connsiteX0-651" fmla="*/ 1539859 w 2003583"/>
              <a:gd name="connsiteY0-652" fmla="*/ 586285 h 2242107"/>
              <a:gd name="connsiteX1-653" fmla="*/ 1859633 w 2003583"/>
              <a:gd name="connsiteY1-654" fmla="*/ 489911 h 2242107"/>
              <a:gd name="connsiteX2-655" fmla="*/ 1977299 w 2003583"/>
              <a:gd name="connsiteY2-656" fmla="*/ 693713 h 2242107"/>
              <a:gd name="connsiteX3-657" fmla="*/ 1733949 w 2003583"/>
              <a:gd name="connsiteY3-658" fmla="*/ 922459 h 2242107"/>
              <a:gd name="connsiteX4-659" fmla="*/ 1733949 w 2003583"/>
              <a:gd name="connsiteY4-660" fmla="*/ 1319649 h 2242107"/>
              <a:gd name="connsiteX5-661" fmla="*/ 1977299 w 2003583"/>
              <a:gd name="connsiteY5-662" fmla="*/ 1548395 h 2242107"/>
              <a:gd name="connsiteX6-663" fmla="*/ 1859633 w 2003583"/>
              <a:gd name="connsiteY6-664" fmla="*/ 1752197 h 2242107"/>
              <a:gd name="connsiteX7-665" fmla="*/ 1539859 w 2003583"/>
              <a:gd name="connsiteY7-666" fmla="*/ 1655823 h 2242107"/>
              <a:gd name="connsiteX8-667" fmla="*/ 1195882 w 2003583"/>
              <a:gd name="connsiteY8-668" fmla="*/ 1854418 h 2242107"/>
              <a:gd name="connsiteX9-669" fmla="*/ 1119457 w 2003583"/>
              <a:gd name="connsiteY9-670" fmla="*/ 2179538 h 2242107"/>
              <a:gd name="connsiteX10-671" fmla="*/ 884127 w 2003583"/>
              <a:gd name="connsiteY10-672" fmla="*/ 2179538 h 2242107"/>
              <a:gd name="connsiteX11-673" fmla="*/ 807702 w 2003583"/>
              <a:gd name="connsiteY11-674" fmla="*/ 1854418 h 2242107"/>
              <a:gd name="connsiteX12-675" fmla="*/ 463725 w 2003583"/>
              <a:gd name="connsiteY12-676" fmla="*/ 1655823 h 2242107"/>
              <a:gd name="connsiteX13-677" fmla="*/ 143951 w 2003583"/>
              <a:gd name="connsiteY13-678" fmla="*/ 1752197 h 2242107"/>
              <a:gd name="connsiteX14-679" fmla="*/ 26285 w 2003583"/>
              <a:gd name="connsiteY14-680" fmla="*/ 1548395 h 2242107"/>
              <a:gd name="connsiteX15-681" fmla="*/ 269635 w 2003583"/>
              <a:gd name="connsiteY15-682" fmla="*/ 1319649 h 2242107"/>
              <a:gd name="connsiteX16-683" fmla="*/ 269635 w 2003583"/>
              <a:gd name="connsiteY16-684" fmla="*/ 922459 h 2242107"/>
              <a:gd name="connsiteX17-685" fmla="*/ 26285 w 2003583"/>
              <a:gd name="connsiteY17-686" fmla="*/ 693713 h 2242107"/>
              <a:gd name="connsiteX18-687" fmla="*/ 143951 w 2003583"/>
              <a:gd name="connsiteY18-688" fmla="*/ 489911 h 2242107"/>
              <a:gd name="connsiteX19-689" fmla="*/ 463725 w 2003583"/>
              <a:gd name="connsiteY19-690" fmla="*/ 586285 h 2242107"/>
              <a:gd name="connsiteX20-691" fmla="*/ 807702 w 2003583"/>
              <a:gd name="connsiteY20-692" fmla="*/ 387690 h 2242107"/>
              <a:gd name="connsiteX21-693" fmla="*/ 884127 w 2003583"/>
              <a:gd name="connsiteY21-694" fmla="*/ 62570 h 2242107"/>
              <a:gd name="connsiteX22-695" fmla="*/ 1119457 w 2003583"/>
              <a:gd name="connsiteY22-696" fmla="*/ 62570 h 2242107"/>
              <a:gd name="connsiteX23-697" fmla="*/ 1195882 w 2003583"/>
              <a:gd name="connsiteY23-698" fmla="*/ 387690 h 2242107"/>
              <a:gd name="connsiteX24-699" fmla="*/ 1539859 w 2003583"/>
              <a:gd name="connsiteY24-700" fmla="*/ 586285 h 2242107"/>
              <a:gd name="connsiteX0-701" fmla="*/ 1539859 w 2003583"/>
              <a:gd name="connsiteY0-702" fmla="*/ 586285 h 2242107"/>
              <a:gd name="connsiteX1-703" fmla="*/ 1859633 w 2003583"/>
              <a:gd name="connsiteY1-704" fmla="*/ 489911 h 2242107"/>
              <a:gd name="connsiteX2-705" fmla="*/ 1977299 w 2003583"/>
              <a:gd name="connsiteY2-706" fmla="*/ 693713 h 2242107"/>
              <a:gd name="connsiteX3-707" fmla="*/ 1733949 w 2003583"/>
              <a:gd name="connsiteY3-708" fmla="*/ 922459 h 2242107"/>
              <a:gd name="connsiteX4-709" fmla="*/ 1733949 w 2003583"/>
              <a:gd name="connsiteY4-710" fmla="*/ 1319649 h 2242107"/>
              <a:gd name="connsiteX5-711" fmla="*/ 1977299 w 2003583"/>
              <a:gd name="connsiteY5-712" fmla="*/ 1548395 h 2242107"/>
              <a:gd name="connsiteX6-713" fmla="*/ 1859633 w 2003583"/>
              <a:gd name="connsiteY6-714" fmla="*/ 1752197 h 2242107"/>
              <a:gd name="connsiteX7-715" fmla="*/ 1539859 w 2003583"/>
              <a:gd name="connsiteY7-716" fmla="*/ 1655823 h 2242107"/>
              <a:gd name="connsiteX8-717" fmla="*/ 1195882 w 2003583"/>
              <a:gd name="connsiteY8-718" fmla="*/ 1854418 h 2242107"/>
              <a:gd name="connsiteX9-719" fmla="*/ 1119457 w 2003583"/>
              <a:gd name="connsiteY9-720" fmla="*/ 2179538 h 2242107"/>
              <a:gd name="connsiteX10-721" fmla="*/ 884127 w 2003583"/>
              <a:gd name="connsiteY10-722" fmla="*/ 2179538 h 2242107"/>
              <a:gd name="connsiteX11-723" fmla="*/ 807702 w 2003583"/>
              <a:gd name="connsiteY11-724" fmla="*/ 1854418 h 2242107"/>
              <a:gd name="connsiteX12-725" fmla="*/ 463725 w 2003583"/>
              <a:gd name="connsiteY12-726" fmla="*/ 1655823 h 2242107"/>
              <a:gd name="connsiteX13-727" fmla="*/ 143951 w 2003583"/>
              <a:gd name="connsiteY13-728" fmla="*/ 1752197 h 2242107"/>
              <a:gd name="connsiteX14-729" fmla="*/ 26285 w 2003583"/>
              <a:gd name="connsiteY14-730" fmla="*/ 1548395 h 2242107"/>
              <a:gd name="connsiteX15-731" fmla="*/ 269635 w 2003583"/>
              <a:gd name="connsiteY15-732" fmla="*/ 1319649 h 2242107"/>
              <a:gd name="connsiteX16-733" fmla="*/ 269635 w 2003583"/>
              <a:gd name="connsiteY16-734" fmla="*/ 922459 h 2242107"/>
              <a:gd name="connsiteX17-735" fmla="*/ 26285 w 2003583"/>
              <a:gd name="connsiteY17-736" fmla="*/ 693713 h 2242107"/>
              <a:gd name="connsiteX18-737" fmla="*/ 143951 w 2003583"/>
              <a:gd name="connsiteY18-738" fmla="*/ 489911 h 2242107"/>
              <a:gd name="connsiteX19-739" fmla="*/ 463725 w 2003583"/>
              <a:gd name="connsiteY19-740" fmla="*/ 586285 h 2242107"/>
              <a:gd name="connsiteX20-741" fmla="*/ 807702 w 2003583"/>
              <a:gd name="connsiteY20-742" fmla="*/ 387690 h 2242107"/>
              <a:gd name="connsiteX21-743" fmla="*/ 884127 w 2003583"/>
              <a:gd name="connsiteY21-744" fmla="*/ 62570 h 2242107"/>
              <a:gd name="connsiteX22-745" fmla="*/ 1119457 w 2003583"/>
              <a:gd name="connsiteY22-746" fmla="*/ 62570 h 2242107"/>
              <a:gd name="connsiteX23-747" fmla="*/ 1195882 w 2003583"/>
              <a:gd name="connsiteY23-748" fmla="*/ 387690 h 2242107"/>
              <a:gd name="connsiteX24-749" fmla="*/ 1539859 w 2003583"/>
              <a:gd name="connsiteY24-750" fmla="*/ 586285 h 2242107"/>
              <a:gd name="connsiteX0-751" fmla="*/ 1539859 w 2003583"/>
              <a:gd name="connsiteY0-752" fmla="*/ 586285 h 2242107"/>
              <a:gd name="connsiteX1-753" fmla="*/ 1859633 w 2003583"/>
              <a:gd name="connsiteY1-754" fmla="*/ 489911 h 2242107"/>
              <a:gd name="connsiteX2-755" fmla="*/ 1977299 w 2003583"/>
              <a:gd name="connsiteY2-756" fmla="*/ 693713 h 2242107"/>
              <a:gd name="connsiteX3-757" fmla="*/ 1733949 w 2003583"/>
              <a:gd name="connsiteY3-758" fmla="*/ 922459 h 2242107"/>
              <a:gd name="connsiteX4-759" fmla="*/ 1733949 w 2003583"/>
              <a:gd name="connsiteY4-760" fmla="*/ 1319649 h 2242107"/>
              <a:gd name="connsiteX5-761" fmla="*/ 1977299 w 2003583"/>
              <a:gd name="connsiteY5-762" fmla="*/ 1548395 h 2242107"/>
              <a:gd name="connsiteX6-763" fmla="*/ 1859633 w 2003583"/>
              <a:gd name="connsiteY6-764" fmla="*/ 1752197 h 2242107"/>
              <a:gd name="connsiteX7-765" fmla="*/ 1539859 w 2003583"/>
              <a:gd name="connsiteY7-766" fmla="*/ 1655823 h 2242107"/>
              <a:gd name="connsiteX8-767" fmla="*/ 1195882 w 2003583"/>
              <a:gd name="connsiteY8-768" fmla="*/ 1854418 h 2242107"/>
              <a:gd name="connsiteX9-769" fmla="*/ 1119457 w 2003583"/>
              <a:gd name="connsiteY9-770" fmla="*/ 2179538 h 2242107"/>
              <a:gd name="connsiteX10-771" fmla="*/ 884127 w 2003583"/>
              <a:gd name="connsiteY10-772" fmla="*/ 2179538 h 2242107"/>
              <a:gd name="connsiteX11-773" fmla="*/ 807702 w 2003583"/>
              <a:gd name="connsiteY11-774" fmla="*/ 1854418 h 2242107"/>
              <a:gd name="connsiteX12-775" fmla="*/ 463725 w 2003583"/>
              <a:gd name="connsiteY12-776" fmla="*/ 1655823 h 2242107"/>
              <a:gd name="connsiteX13-777" fmla="*/ 143951 w 2003583"/>
              <a:gd name="connsiteY13-778" fmla="*/ 1752197 h 2242107"/>
              <a:gd name="connsiteX14-779" fmla="*/ 26285 w 2003583"/>
              <a:gd name="connsiteY14-780" fmla="*/ 1548395 h 2242107"/>
              <a:gd name="connsiteX15-781" fmla="*/ 269635 w 2003583"/>
              <a:gd name="connsiteY15-782" fmla="*/ 1319649 h 2242107"/>
              <a:gd name="connsiteX16-783" fmla="*/ 269635 w 2003583"/>
              <a:gd name="connsiteY16-784" fmla="*/ 922459 h 2242107"/>
              <a:gd name="connsiteX17-785" fmla="*/ 26285 w 2003583"/>
              <a:gd name="connsiteY17-786" fmla="*/ 693713 h 2242107"/>
              <a:gd name="connsiteX18-787" fmla="*/ 143951 w 2003583"/>
              <a:gd name="connsiteY18-788" fmla="*/ 489911 h 2242107"/>
              <a:gd name="connsiteX19-789" fmla="*/ 463725 w 2003583"/>
              <a:gd name="connsiteY19-790" fmla="*/ 586285 h 2242107"/>
              <a:gd name="connsiteX20-791" fmla="*/ 807702 w 2003583"/>
              <a:gd name="connsiteY20-792" fmla="*/ 387690 h 2242107"/>
              <a:gd name="connsiteX21-793" fmla="*/ 884127 w 2003583"/>
              <a:gd name="connsiteY21-794" fmla="*/ 62570 h 2242107"/>
              <a:gd name="connsiteX22-795" fmla="*/ 1119457 w 2003583"/>
              <a:gd name="connsiteY22-796" fmla="*/ 62570 h 2242107"/>
              <a:gd name="connsiteX23-797" fmla="*/ 1195882 w 2003583"/>
              <a:gd name="connsiteY23-798" fmla="*/ 387690 h 2242107"/>
              <a:gd name="connsiteX24-799" fmla="*/ 1539859 w 2003583"/>
              <a:gd name="connsiteY24-800" fmla="*/ 586285 h 2242107"/>
              <a:gd name="connsiteX0-801" fmla="*/ 1539859 w 2003583"/>
              <a:gd name="connsiteY0-802" fmla="*/ 586285 h 2242107"/>
              <a:gd name="connsiteX1-803" fmla="*/ 1859633 w 2003583"/>
              <a:gd name="connsiteY1-804" fmla="*/ 489911 h 2242107"/>
              <a:gd name="connsiteX2-805" fmla="*/ 1977299 w 2003583"/>
              <a:gd name="connsiteY2-806" fmla="*/ 693713 h 2242107"/>
              <a:gd name="connsiteX3-807" fmla="*/ 1733949 w 2003583"/>
              <a:gd name="connsiteY3-808" fmla="*/ 922459 h 2242107"/>
              <a:gd name="connsiteX4-809" fmla="*/ 1733949 w 2003583"/>
              <a:gd name="connsiteY4-810" fmla="*/ 1319649 h 2242107"/>
              <a:gd name="connsiteX5-811" fmla="*/ 1977299 w 2003583"/>
              <a:gd name="connsiteY5-812" fmla="*/ 1548395 h 2242107"/>
              <a:gd name="connsiteX6-813" fmla="*/ 1859633 w 2003583"/>
              <a:gd name="connsiteY6-814" fmla="*/ 1752197 h 2242107"/>
              <a:gd name="connsiteX7-815" fmla="*/ 1539859 w 2003583"/>
              <a:gd name="connsiteY7-816" fmla="*/ 1655823 h 2242107"/>
              <a:gd name="connsiteX8-817" fmla="*/ 1195882 w 2003583"/>
              <a:gd name="connsiteY8-818" fmla="*/ 1854418 h 2242107"/>
              <a:gd name="connsiteX9-819" fmla="*/ 1119457 w 2003583"/>
              <a:gd name="connsiteY9-820" fmla="*/ 2179538 h 2242107"/>
              <a:gd name="connsiteX10-821" fmla="*/ 884127 w 2003583"/>
              <a:gd name="connsiteY10-822" fmla="*/ 2179538 h 2242107"/>
              <a:gd name="connsiteX11-823" fmla="*/ 807702 w 2003583"/>
              <a:gd name="connsiteY11-824" fmla="*/ 1854418 h 2242107"/>
              <a:gd name="connsiteX12-825" fmla="*/ 463725 w 2003583"/>
              <a:gd name="connsiteY12-826" fmla="*/ 1655823 h 2242107"/>
              <a:gd name="connsiteX13-827" fmla="*/ 143951 w 2003583"/>
              <a:gd name="connsiteY13-828" fmla="*/ 1752197 h 2242107"/>
              <a:gd name="connsiteX14-829" fmla="*/ 26285 w 2003583"/>
              <a:gd name="connsiteY14-830" fmla="*/ 1548395 h 2242107"/>
              <a:gd name="connsiteX15-831" fmla="*/ 269635 w 2003583"/>
              <a:gd name="connsiteY15-832" fmla="*/ 1319649 h 2242107"/>
              <a:gd name="connsiteX16-833" fmla="*/ 269635 w 2003583"/>
              <a:gd name="connsiteY16-834" fmla="*/ 922459 h 2242107"/>
              <a:gd name="connsiteX17-835" fmla="*/ 26285 w 2003583"/>
              <a:gd name="connsiteY17-836" fmla="*/ 693713 h 2242107"/>
              <a:gd name="connsiteX18-837" fmla="*/ 143951 w 2003583"/>
              <a:gd name="connsiteY18-838" fmla="*/ 489911 h 2242107"/>
              <a:gd name="connsiteX19-839" fmla="*/ 463725 w 2003583"/>
              <a:gd name="connsiteY19-840" fmla="*/ 586285 h 2242107"/>
              <a:gd name="connsiteX20-841" fmla="*/ 807702 w 2003583"/>
              <a:gd name="connsiteY20-842" fmla="*/ 387690 h 2242107"/>
              <a:gd name="connsiteX21-843" fmla="*/ 884127 w 2003583"/>
              <a:gd name="connsiteY21-844" fmla="*/ 62570 h 2242107"/>
              <a:gd name="connsiteX22-845" fmla="*/ 1119457 w 2003583"/>
              <a:gd name="connsiteY22-846" fmla="*/ 62570 h 2242107"/>
              <a:gd name="connsiteX23-847" fmla="*/ 1195882 w 2003583"/>
              <a:gd name="connsiteY23-848" fmla="*/ 387690 h 2242107"/>
              <a:gd name="connsiteX24-849" fmla="*/ 1539859 w 2003583"/>
              <a:gd name="connsiteY24-850" fmla="*/ 586285 h 2242107"/>
              <a:gd name="connsiteX0-851" fmla="*/ 1539859 w 2003583"/>
              <a:gd name="connsiteY0-852" fmla="*/ 586285 h 2242107"/>
              <a:gd name="connsiteX1-853" fmla="*/ 1859633 w 2003583"/>
              <a:gd name="connsiteY1-854" fmla="*/ 489911 h 2242107"/>
              <a:gd name="connsiteX2-855" fmla="*/ 1977299 w 2003583"/>
              <a:gd name="connsiteY2-856" fmla="*/ 693713 h 2242107"/>
              <a:gd name="connsiteX3-857" fmla="*/ 1733949 w 2003583"/>
              <a:gd name="connsiteY3-858" fmla="*/ 922459 h 2242107"/>
              <a:gd name="connsiteX4-859" fmla="*/ 1733949 w 2003583"/>
              <a:gd name="connsiteY4-860" fmla="*/ 1319649 h 2242107"/>
              <a:gd name="connsiteX5-861" fmla="*/ 1977299 w 2003583"/>
              <a:gd name="connsiteY5-862" fmla="*/ 1548395 h 2242107"/>
              <a:gd name="connsiteX6-863" fmla="*/ 1859633 w 2003583"/>
              <a:gd name="connsiteY6-864" fmla="*/ 1752197 h 2242107"/>
              <a:gd name="connsiteX7-865" fmla="*/ 1539859 w 2003583"/>
              <a:gd name="connsiteY7-866" fmla="*/ 1655823 h 2242107"/>
              <a:gd name="connsiteX8-867" fmla="*/ 1195882 w 2003583"/>
              <a:gd name="connsiteY8-868" fmla="*/ 1854418 h 2242107"/>
              <a:gd name="connsiteX9-869" fmla="*/ 1119457 w 2003583"/>
              <a:gd name="connsiteY9-870" fmla="*/ 2179538 h 2242107"/>
              <a:gd name="connsiteX10-871" fmla="*/ 884127 w 2003583"/>
              <a:gd name="connsiteY10-872" fmla="*/ 2179538 h 2242107"/>
              <a:gd name="connsiteX11-873" fmla="*/ 807702 w 2003583"/>
              <a:gd name="connsiteY11-874" fmla="*/ 1854418 h 2242107"/>
              <a:gd name="connsiteX12-875" fmla="*/ 463725 w 2003583"/>
              <a:gd name="connsiteY12-876" fmla="*/ 1655823 h 2242107"/>
              <a:gd name="connsiteX13-877" fmla="*/ 143951 w 2003583"/>
              <a:gd name="connsiteY13-878" fmla="*/ 1752197 h 2242107"/>
              <a:gd name="connsiteX14-879" fmla="*/ 26285 w 2003583"/>
              <a:gd name="connsiteY14-880" fmla="*/ 1548395 h 2242107"/>
              <a:gd name="connsiteX15-881" fmla="*/ 269635 w 2003583"/>
              <a:gd name="connsiteY15-882" fmla="*/ 1319649 h 2242107"/>
              <a:gd name="connsiteX16-883" fmla="*/ 269635 w 2003583"/>
              <a:gd name="connsiteY16-884" fmla="*/ 922459 h 2242107"/>
              <a:gd name="connsiteX17-885" fmla="*/ 26285 w 2003583"/>
              <a:gd name="connsiteY17-886" fmla="*/ 693713 h 2242107"/>
              <a:gd name="connsiteX18-887" fmla="*/ 143951 w 2003583"/>
              <a:gd name="connsiteY18-888" fmla="*/ 489911 h 2242107"/>
              <a:gd name="connsiteX19-889" fmla="*/ 463725 w 2003583"/>
              <a:gd name="connsiteY19-890" fmla="*/ 586285 h 2242107"/>
              <a:gd name="connsiteX20-891" fmla="*/ 807702 w 2003583"/>
              <a:gd name="connsiteY20-892" fmla="*/ 387690 h 2242107"/>
              <a:gd name="connsiteX21-893" fmla="*/ 884127 w 2003583"/>
              <a:gd name="connsiteY21-894" fmla="*/ 62570 h 2242107"/>
              <a:gd name="connsiteX22-895" fmla="*/ 1119457 w 2003583"/>
              <a:gd name="connsiteY22-896" fmla="*/ 62570 h 2242107"/>
              <a:gd name="connsiteX23-897" fmla="*/ 1195882 w 2003583"/>
              <a:gd name="connsiteY23-898" fmla="*/ 387690 h 2242107"/>
              <a:gd name="connsiteX24-899" fmla="*/ 1539859 w 2003583"/>
              <a:gd name="connsiteY24-900" fmla="*/ 586285 h 2242107"/>
              <a:gd name="connsiteX0-901" fmla="*/ 1539859 w 2003583"/>
              <a:gd name="connsiteY0-902" fmla="*/ 586285 h 2242107"/>
              <a:gd name="connsiteX1-903" fmla="*/ 1859633 w 2003583"/>
              <a:gd name="connsiteY1-904" fmla="*/ 489911 h 2242107"/>
              <a:gd name="connsiteX2-905" fmla="*/ 1977299 w 2003583"/>
              <a:gd name="connsiteY2-906" fmla="*/ 693713 h 2242107"/>
              <a:gd name="connsiteX3-907" fmla="*/ 1733949 w 2003583"/>
              <a:gd name="connsiteY3-908" fmla="*/ 922459 h 2242107"/>
              <a:gd name="connsiteX4-909" fmla="*/ 1733949 w 2003583"/>
              <a:gd name="connsiteY4-910" fmla="*/ 1319649 h 2242107"/>
              <a:gd name="connsiteX5-911" fmla="*/ 1977299 w 2003583"/>
              <a:gd name="connsiteY5-912" fmla="*/ 1548395 h 2242107"/>
              <a:gd name="connsiteX6-913" fmla="*/ 1859633 w 2003583"/>
              <a:gd name="connsiteY6-914" fmla="*/ 1752197 h 2242107"/>
              <a:gd name="connsiteX7-915" fmla="*/ 1539859 w 2003583"/>
              <a:gd name="connsiteY7-916" fmla="*/ 1655823 h 2242107"/>
              <a:gd name="connsiteX8-917" fmla="*/ 1195882 w 2003583"/>
              <a:gd name="connsiteY8-918" fmla="*/ 1854418 h 2242107"/>
              <a:gd name="connsiteX9-919" fmla="*/ 1119457 w 2003583"/>
              <a:gd name="connsiteY9-920" fmla="*/ 2179538 h 2242107"/>
              <a:gd name="connsiteX10-921" fmla="*/ 884127 w 2003583"/>
              <a:gd name="connsiteY10-922" fmla="*/ 2179538 h 2242107"/>
              <a:gd name="connsiteX11-923" fmla="*/ 807702 w 2003583"/>
              <a:gd name="connsiteY11-924" fmla="*/ 1854418 h 2242107"/>
              <a:gd name="connsiteX12-925" fmla="*/ 463725 w 2003583"/>
              <a:gd name="connsiteY12-926" fmla="*/ 1655823 h 2242107"/>
              <a:gd name="connsiteX13-927" fmla="*/ 143951 w 2003583"/>
              <a:gd name="connsiteY13-928" fmla="*/ 1752197 h 2242107"/>
              <a:gd name="connsiteX14-929" fmla="*/ 26285 w 2003583"/>
              <a:gd name="connsiteY14-930" fmla="*/ 1548395 h 2242107"/>
              <a:gd name="connsiteX15-931" fmla="*/ 269635 w 2003583"/>
              <a:gd name="connsiteY15-932" fmla="*/ 1319649 h 2242107"/>
              <a:gd name="connsiteX16-933" fmla="*/ 269635 w 2003583"/>
              <a:gd name="connsiteY16-934" fmla="*/ 922459 h 2242107"/>
              <a:gd name="connsiteX17-935" fmla="*/ 26285 w 2003583"/>
              <a:gd name="connsiteY17-936" fmla="*/ 693713 h 2242107"/>
              <a:gd name="connsiteX18-937" fmla="*/ 143951 w 2003583"/>
              <a:gd name="connsiteY18-938" fmla="*/ 489911 h 2242107"/>
              <a:gd name="connsiteX19-939" fmla="*/ 463725 w 2003583"/>
              <a:gd name="connsiteY19-940" fmla="*/ 586285 h 2242107"/>
              <a:gd name="connsiteX20-941" fmla="*/ 807702 w 2003583"/>
              <a:gd name="connsiteY20-942" fmla="*/ 387690 h 2242107"/>
              <a:gd name="connsiteX21-943" fmla="*/ 884127 w 2003583"/>
              <a:gd name="connsiteY21-944" fmla="*/ 62570 h 2242107"/>
              <a:gd name="connsiteX22-945" fmla="*/ 1119457 w 2003583"/>
              <a:gd name="connsiteY22-946" fmla="*/ 62570 h 2242107"/>
              <a:gd name="connsiteX23-947" fmla="*/ 1195882 w 2003583"/>
              <a:gd name="connsiteY23-948" fmla="*/ 387690 h 2242107"/>
              <a:gd name="connsiteX24-949" fmla="*/ 1539859 w 2003583"/>
              <a:gd name="connsiteY24-950" fmla="*/ 586285 h 2242107"/>
              <a:gd name="connsiteX0-951" fmla="*/ 1539859 w 2003583"/>
              <a:gd name="connsiteY0-952" fmla="*/ 586285 h 2242107"/>
              <a:gd name="connsiteX1-953" fmla="*/ 1859633 w 2003583"/>
              <a:gd name="connsiteY1-954" fmla="*/ 489911 h 2242107"/>
              <a:gd name="connsiteX2-955" fmla="*/ 1977299 w 2003583"/>
              <a:gd name="connsiteY2-956" fmla="*/ 693713 h 2242107"/>
              <a:gd name="connsiteX3-957" fmla="*/ 1733949 w 2003583"/>
              <a:gd name="connsiteY3-958" fmla="*/ 922459 h 2242107"/>
              <a:gd name="connsiteX4-959" fmla="*/ 1733949 w 2003583"/>
              <a:gd name="connsiteY4-960" fmla="*/ 1319649 h 2242107"/>
              <a:gd name="connsiteX5-961" fmla="*/ 1977299 w 2003583"/>
              <a:gd name="connsiteY5-962" fmla="*/ 1548395 h 2242107"/>
              <a:gd name="connsiteX6-963" fmla="*/ 1859633 w 2003583"/>
              <a:gd name="connsiteY6-964" fmla="*/ 1752197 h 2242107"/>
              <a:gd name="connsiteX7-965" fmla="*/ 1539859 w 2003583"/>
              <a:gd name="connsiteY7-966" fmla="*/ 1655823 h 2242107"/>
              <a:gd name="connsiteX8-967" fmla="*/ 1195882 w 2003583"/>
              <a:gd name="connsiteY8-968" fmla="*/ 1854418 h 2242107"/>
              <a:gd name="connsiteX9-969" fmla="*/ 1119457 w 2003583"/>
              <a:gd name="connsiteY9-970" fmla="*/ 2179538 h 2242107"/>
              <a:gd name="connsiteX10-971" fmla="*/ 884127 w 2003583"/>
              <a:gd name="connsiteY10-972" fmla="*/ 2179538 h 2242107"/>
              <a:gd name="connsiteX11-973" fmla="*/ 807702 w 2003583"/>
              <a:gd name="connsiteY11-974" fmla="*/ 1854418 h 2242107"/>
              <a:gd name="connsiteX12-975" fmla="*/ 463725 w 2003583"/>
              <a:gd name="connsiteY12-976" fmla="*/ 1655823 h 2242107"/>
              <a:gd name="connsiteX13-977" fmla="*/ 143951 w 2003583"/>
              <a:gd name="connsiteY13-978" fmla="*/ 1752197 h 2242107"/>
              <a:gd name="connsiteX14-979" fmla="*/ 26285 w 2003583"/>
              <a:gd name="connsiteY14-980" fmla="*/ 1548395 h 2242107"/>
              <a:gd name="connsiteX15-981" fmla="*/ 269635 w 2003583"/>
              <a:gd name="connsiteY15-982" fmla="*/ 1319649 h 2242107"/>
              <a:gd name="connsiteX16-983" fmla="*/ 269635 w 2003583"/>
              <a:gd name="connsiteY16-984" fmla="*/ 922459 h 2242107"/>
              <a:gd name="connsiteX17-985" fmla="*/ 26285 w 2003583"/>
              <a:gd name="connsiteY17-986" fmla="*/ 693713 h 2242107"/>
              <a:gd name="connsiteX18-987" fmla="*/ 143951 w 2003583"/>
              <a:gd name="connsiteY18-988" fmla="*/ 489911 h 2242107"/>
              <a:gd name="connsiteX19-989" fmla="*/ 463725 w 2003583"/>
              <a:gd name="connsiteY19-990" fmla="*/ 586285 h 2242107"/>
              <a:gd name="connsiteX20-991" fmla="*/ 807702 w 2003583"/>
              <a:gd name="connsiteY20-992" fmla="*/ 387690 h 2242107"/>
              <a:gd name="connsiteX21-993" fmla="*/ 884127 w 2003583"/>
              <a:gd name="connsiteY21-994" fmla="*/ 62570 h 2242107"/>
              <a:gd name="connsiteX22-995" fmla="*/ 1119457 w 2003583"/>
              <a:gd name="connsiteY22-996" fmla="*/ 62570 h 2242107"/>
              <a:gd name="connsiteX23-997" fmla="*/ 1195882 w 2003583"/>
              <a:gd name="connsiteY23-998" fmla="*/ 387690 h 2242107"/>
              <a:gd name="connsiteX24-999" fmla="*/ 1539859 w 2003583"/>
              <a:gd name="connsiteY24-1000" fmla="*/ 586285 h 2242107"/>
              <a:gd name="connsiteX0-1001" fmla="*/ 1539859 w 2003583"/>
              <a:gd name="connsiteY0-1002" fmla="*/ 586285 h 2242107"/>
              <a:gd name="connsiteX1-1003" fmla="*/ 1859633 w 2003583"/>
              <a:gd name="connsiteY1-1004" fmla="*/ 489911 h 2242107"/>
              <a:gd name="connsiteX2-1005" fmla="*/ 1977299 w 2003583"/>
              <a:gd name="connsiteY2-1006" fmla="*/ 693713 h 2242107"/>
              <a:gd name="connsiteX3-1007" fmla="*/ 1733949 w 2003583"/>
              <a:gd name="connsiteY3-1008" fmla="*/ 922459 h 2242107"/>
              <a:gd name="connsiteX4-1009" fmla="*/ 1733949 w 2003583"/>
              <a:gd name="connsiteY4-1010" fmla="*/ 1319649 h 2242107"/>
              <a:gd name="connsiteX5-1011" fmla="*/ 1977299 w 2003583"/>
              <a:gd name="connsiteY5-1012" fmla="*/ 1548395 h 2242107"/>
              <a:gd name="connsiteX6-1013" fmla="*/ 1859633 w 2003583"/>
              <a:gd name="connsiteY6-1014" fmla="*/ 1752197 h 2242107"/>
              <a:gd name="connsiteX7-1015" fmla="*/ 1539859 w 2003583"/>
              <a:gd name="connsiteY7-1016" fmla="*/ 1655823 h 2242107"/>
              <a:gd name="connsiteX8-1017" fmla="*/ 1195882 w 2003583"/>
              <a:gd name="connsiteY8-1018" fmla="*/ 1854418 h 2242107"/>
              <a:gd name="connsiteX9-1019" fmla="*/ 1119457 w 2003583"/>
              <a:gd name="connsiteY9-1020" fmla="*/ 2179538 h 2242107"/>
              <a:gd name="connsiteX10-1021" fmla="*/ 884127 w 2003583"/>
              <a:gd name="connsiteY10-1022" fmla="*/ 2179538 h 2242107"/>
              <a:gd name="connsiteX11-1023" fmla="*/ 807702 w 2003583"/>
              <a:gd name="connsiteY11-1024" fmla="*/ 1854418 h 2242107"/>
              <a:gd name="connsiteX12-1025" fmla="*/ 463725 w 2003583"/>
              <a:gd name="connsiteY12-1026" fmla="*/ 1655823 h 2242107"/>
              <a:gd name="connsiteX13-1027" fmla="*/ 143951 w 2003583"/>
              <a:gd name="connsiteY13-1028" fmla="*/ 1752197 h 2242107"/>
              <a:gd name="connsiteX14-1029" fmla="*/ 26285 w 2003583"/>
              <a:gd name="connsiteY14-1030" fmla="*/ 1548395 h 2242107"/>
              <a:gd name="connsiteX15-1031" fmla="*/ 269635 w 2003583"/>
              <a:gd name="connsiteY15-1032" fmla="*/ 1319649 h 2242107"/>
              <a:gd name="connsiteX16-1033" fmla="*/ 269635 w 2003583"/>
              <a:gd name="connsiteY16-1034" fmla="*/ 922459 h 2242107"/>
              <a:gd name="connsiteX17-1035" fmla="*/ 26285 w 2003583"/>
              <a:gd name="connsiteY17-1036" fmla="*/ 693713 h 2242107"/>
              <a:gd name="connsiteX18-1037" fmla="*/ 143951 w 2003583"/>
              <a:gd name="connsiteY18-1038" fmla="*/ 489911 h 2242107"/>
              <a:gd name="connsiteX19-1039" fmla="*/ 463725 w 2003583"/>
              <a:gd name="connsiteY19-1040" fmla="*/ 586285 h 2242107"/>
              <a:gd name="connsiteX20-1041" fmla="*/ 807702 w 2003583"/>
              <a:gd name="connsiteY20-1042" fmla="*/ 387690 h 2242107"/>
              <a:gd name="connsiteX21-1043" fmla="*/ 884127 w 2003583"/>
              <a:gd name="connsiteY21-1044" fmla="*/ 62570 h 2242107"/>
              <a:gd name="connsiteX22-1045" fmla="*/ 1119457 w 2003583"/>
              <a:gd name="connsiteY22-1046" fmla="*/ 62570 h 2242107"/>
              <a:gd name="connsiteX23-1047" fmla="*/ 1195882 w 2003583"/>
              <a:gd name="connsiteY23-1048" fmla="*/ 387690 h 2242107"/>
              <a:gd name="connsiteX24-1049" fmla="*/ 1539859 w 2003583"/>
              <a:gd name="connsiteY24-1050" fmla="*/ 586285 h 2242107"/>
              <a:gd name="connsiteX0-1051" fmla="*/ 1539859 w 2003583"/>
              <a:gd name="connsiteY0-1052" fmla="*/ 586285 h 2242107"/>
              <a:gd name="connsiteX1-1053" fmla="*/ 1815989 w 2003583"/>
              <a:gd name="connsiteY1-1054" fmla="*/ 481182 h 2242107"/>
              <a:gd name="connsiteX2-1055" fmla="*/ 1977299 w 2003583"/>
              <a:gd name="connsiteY2-1056" fmla="*/ 693713 h 2242107"/>
              <a:gd name="connsiteX3-1057" fmla="*/ 1733949 w 2003583"/>
              <a:gd name="connsiteY3-1058" fmla="*/ 922459 h 2242107"/>
              <a:gd name="connsiteX4-1059" fmla="*/ 1733949 w 2003583"/>
              <a:gd name="connsiteY4-1060" fmla="*/ 1319649 h 2242107"/>
              <a:gd name="connsiteX5-1061" fmla="*/ 1977299 w 2003583"/>
              <a:gd name="connsiteY5-1062" fmla="*/ 1548395 h 2242107"/>
              <a:gd name="connsiteX6-1063" fmla="*/ 1859633 w 2003583"/>
              <a:gd name="connsiteY6-1064" fmla="*/ 1752197 h 2242107"/>
              <a:gd name="connsiteX7-1065" fmla="*/ 1539859 w 2003583"/>
              <a:gd name="connsiteY7-1066" fmla="*/ 1655823 h 2242107"/>
              <a:gd name="connsiteX8-1067" fmla="*/ 1195882 w 2003583"/>
              <a:gd name="connsiteY8-1068" fmla="*/ 1854418 h 2242107"/>
              <a:gd name="connsiteX9-1069" fmla="*/ 1119457 w 2003583"/>
              <a:gd name="connsiteY9-1070" fmla="*/ 2179538 h 2242107"/>
              <a:gd name="connsiteX10-1071" fmla="*/ 884127 w 2003583"/>
              <a:gd name="connsiteY10-1072" fmla="*/ 2179538 h 2242107"/>
              <a:gd name="connsiteX11-1073" fmla="*/ 807702 w 2003583"/>
              <a:gd name="connsiteY11-1074" fmla="*/ 1854418 h 2242107"/>
              <a:gd name="connsiteX12-1075" fmla="*/ 463725 w 2003583"/>
              <a:gd name="connsiteY12-1076" fmla="*/ 1655823 h 2242107"/>
              <a:gd name="connsiteX13-1077" fmla="*/ 143951 w 2003583"/>
              <a:gd name="connsiteY13-1078" fmla="*/ 1752197 h 2242107"/>
              <a:gd name="connsiteX14-1079" fmla="*/ 26285 w 2003583"/>
              <a:gd name="connsiteY14-1080" fmla="*/ 1548395 h 2242107"/>
              <a:gd name="connsiteX15-1081" fmla="*/ 269635 w 2003583"/>
              <a:gd name="connsiteY15-1082" fmla="*/ 1319649 h 2242107"/>
              <a:gd name="connsiteX16-1083" fmla="*/ 269635 w 2003583"/>
              <a:gd name="connsiteY16-1084" fmla="*/ 922459 h 2242107"/>
              <a:gd name="connsiteX17-1085" fmla="*/ 26285 w 2003583"/>
              <a:gd name="connsiteY17-1086" fmla="*/ 693713 h 2242107"/>
              <a:gd name="connsiteX18-1087" fmla="*/ 143951 w 2003583"/>
              <a:gd name="connsiteY18-1088" fmla="*/ 489911 h 2242107"/>
              <a:gd name="connsiteX19-1089" fmla="*/ 463725 w 2003583"/>
              <a:gd name="connsiteY19-1090" fmla="*/ 586285 h 2242107"/>
              <a:gd name="connsiteX20-1091" fmla="*/ 807702 w 2003583"/>
              <a:gd name="connsiteY20-1092" fmla="*/ 387690 h 2242107"/>
              <a:gd name="connsiteX21-1093" fmla="*/ 884127 w 2003583"/>
              <a:gd name="connsiteY21-1094" fmla="*/ 62570 h 2242107"/>
              <a:gd name="connsiteX22-1095" fmla="*/ 1119457 w 2003583"/>
              <a:gd name="connsiteY22-1096" fmla="*/ 62570 h 2242107"/>
              <a:gd name="connsiteX23-1097" fmla="*/ 1195882 w 2003583"/>
              <a:gd name="connsiteY23-1098" fmla="*/ 387690 h 2242107"/>
              <a:gd name="connsiteX24-1099" fmla="*/ 1539859 w 2003583"/>
              <a:gd name="connsiteY24-1100" fmla="*/ 586285 h 2242107"/>
              <a:gd name="connsiteX0-1101" fmla="*/ 1539859 w 2003583"/>
              <a:gd name="connsiteY0-1102" fmla="*/ 586285 h 2225306"/>
              <a:gd name="connsiteX1-1103" fmla="*/ 1815989 w 2003583"/>
              <a:gd name="connsiteY1-1104" fmla="*/ 481182 h 2225306"/>
              <a:gd name="connsiteX2-1105" fmla="*/ 1977299 w 2003583"/>
              <a:gd name="connsiteY2-1106" fmla="*/ 693713 h 2225306"/>
              <a:gd name="connsiteX3-1107" fmla="*/ 1733949 w 2003583"/>
              <a:gd name="connsiteY3-1108" fmla="*/ 922459 h 2225306"/>
              <a:gd name="connsiteX4-1109" fmla="*/ 1733949 w 2003583"/>
              <a:gd name="connsiteY4-1110" fmla="*/ 1319649 h 2225306"/>
              <a:gd name="connsiteX5-1111" fmla="*/ 1977299 w 2003583"/>
              <a:gd name="connsiteY5-1112" fmla="*/ 1548395 h 2225306"/>
              <a:gd name="connsiteX6-1113" fmla="*/ 1859633 w 2003583"/>
              <a:gd name="connsiteY6-1114" fmla="*/ 1752197 h 2225306"/>
              <a:gd name="connsiteX7-1115" fmla="*/ 1539859 w 2003583"/>
              <a:gd name="connsiteY7-1116" fmla="*/ 1655823 h 2225306"/>
              <a:gd name="connsiteX8-1117" fmla="*/ 1195882 w 2003583"/>
              <a:gd name="connsiteY8-1118" fmla="*/ 1854418 h 2225306"/>
              <a:gd name="connsiteX9-1119" fmla="*/ 1119457 w 2003583"/>
              <a:gd name="connsiteY9-1120" fmla="*/ 2179538 h 2225306"/>
              <a:gd name="connsiteX10-1121" fmla="*/ 849212 w 2003583"/>
              <a:gd name="connsiteY10-1122" fmla="*/ 2188266 h 2225306"/>
              <a:gd name="connsiteX11-1123" fmla="*/ 807702 w 2003583"/>
              <a:gd name="connsiteY11-1124" fmla="*/ 1854418 h 2225306"/>
              <a:gd name="connsiteX12-1125" fmla="*/ 463725 w 2003583"/>
              <a:gd name="connsiteY12-1126" fmla="*/ 1655823 h 2225306"/>
              <a:gd name="connsiteX13-1127" fmla="*/ 143951 w 2003583"/>
              <a:gd name="connsiteY13-1128" fmla="*/ 1752197 h 2225306"/>
              <a:gd name="connsiteX14-1129" fmla="*/ 26285 w 2003583"/>
              <a:gd name="connsiteY14-1130" fmla="*/ 1548395 h 2225306"/>
              <a:gd name="connsiteX15-1131" fmla="*/ 269635 w 2003583"/>
              <a:gd name="connsiteY15-1132" fmla="*/ 1319649 h 2225306"/>
              <a:gd name="connsiteX16-1133" fmla="*/ 269635 w 2003583"/>
              <a:gd name="connsiteY16-1134" fmla="*/ 922459 h 2225306"/>
              <a:gd name="connsiteX17-1135" fmla="*/ 26285 w 2003583"/>
              <a:gd name="connsiteY17-1136" fmla="*/ 693713 h 2225306"/>
              <a:gd name="connsiteX18-1137" fmla="*/ 143951 w 2003583"/>
              <a:gd name="connsiteY18-1138" fmla="*/ 489911 h 2225306"/>
              <a:gd name="connsiteX19-1139" fmla="*/ 463725 w 2003583"/>
              <a:gd name="connsiteY19-1140" fmla="*/ 586285 h 2225306"/>
              <a:gd name="connsiteX20-1141" fmla="*/ 807702 w 2003583"/>
              <a:gd name="connsiteY20-1142" fmla="*/ 387690 h 2225306"/>
              <a:gd name="connsiteX21-1143" fmla="*/ 884127 w 2003583"/>
              <a:gd name="connsiteY21-1144" fmla="*/ 62570 h 2225306"/>
              <a:gd name="connsiteX22-1145" fmla="*/ 1119457 w 2003583"/>
              <a:gd name="connsiteY22-1146" fmla="*/ 62570 h 2225306"/>
              <a:gd name="connsiteX23-1147" fmla="*/ 1195882 w 2003583"/>
              <a:gd name="connsiteY23-1148" fmla="*/ 387690 h 2225306"/>
              <a:gd name="connsiteX24-1149" fmla="*/ 1539859 w 2003583"/>
              <a:gd name="connsiteY24-1150" fmla="*/ 586285 h 2225306"/>
              <a:gd name="connsiteX0-1151" fmla="*/ 1551437 w 2015161"/>
              <a:gd name="connsiteY0-1152" fmla="*/ 586285 h 2225304"/>
              <a:gd name="connsiteX1-1153" fmla="*/ 1827567 w 2015161"/>
              <a:gd name="connsiteY1-1154" fmla="*/ 481182 h 2225304"/>
              <a:gd name="connsiteX2-1155" fmla="*/ 1988877 w 2015161"/>
              <a:gd name="connsiteY2-1156" fmla="*/ 693713 h 2225304"/>
              <a:gd name="connsiteX3-1157" fmla="*/ 1745527 w 2015161"/>
              <a:gd name="connsiteY3-1158" fmla="*/ 922459 h 2225304"/>
              <a:gd name="connsiteX4-1159" fmla="*/ 1745527 w 2015161"/>
              <a:gd name="connsiteY4-1160" fmla="*/ 1319649 h 2225304"/>
              <a:gd name="connsiteX5-1161" fmla="*/ 1988877 w 2015161"/>
              <a:gd name="connsiteY5-1162" fmla="*/ 1548395 h 2225304"/>
              <a:gd name="connsiteX6-1163" fmla="*/ 1871211 w 2015161"/>
              <a:gd name="connsiteY6-1164" fmla="*/ 1752197 h 2225304"/>
              <a:gd name="connsiteX7-1165" fmla="*/ 1551437 w 2015161"/>
              <a:gd name="connsiteY7-1166" fmla="*/ 1655823 h 2225304"/>
              <a:gd name="connsiteX8-1167" fmla="*/ 1207460 w 2015161"/>
              <a:gd name="connsiteY8-1168" fmla="*/ 1854418 h 2225304"/>
              <a:gd name="connsiteX9-1169" fmla="*/ 1131035 w 2015161"/>
              <a:gd name="connsiteY9-1170" fmla="*/ 2179538 h 2225304"/>
              <a:gd name="connsiteX10-1171" fmla="*/ 860790 w 2015161"/>
              <a:gd name="connsiteY10-1172" fmla="*/ 2188266 h 2225304"/>
              <a:gd name="connsiteX11-1173" fmla="*/ 819280 w 2015161"/>
              <a:gd name="connsiteY11-1174" fmla="*/ 1854418 h 2225304"/>
              <a:gd name="connsiteX12-1175" fmla="*/ 475303 w 2015161"/>
              <a:gd name="connsiteY12-1176" fmla="*/ 1655823 h 2225304"/>
              <a:gd name="connsiteX13-1177" fmla="*/ 155529 w 2015161"/>
              <a:gd name="connsiteY13-1178" fmla="*/ 1752197 h 2225304"/>
              <a:gd name="connsiteX14-1179" fmla="*/ 2948 w 2015161"/>
              <a:gd name="connsiteY14-1180" fmla="*/ 1522210 h 2225304"/>
              <a:gd name="connsiteX15-1181" fmla="*/ 281213 w 2015161"/>
              <a:gd name="connsiteY15-1182" fmla="*/ 1319649 h 2225304"/>
              <a:gd name="connsiteX16-1183" fmla="*/ 281213 w 2015161"/>
              <a:gd name="connsiteY16-1184" fmla="*/ 922459 h 2225304"/>
              <a:gd name="connsiteX17-1185" fmla="*/ 37863 w 2015161"/>
              <a:gd name="connsiteY17-1186" fmla="*/ 693713 h 2225304"/>
              <a:gd name="connsiteX18-1187" fmla="*/ 155529 w 2015161"/>
              <a:gd name="connsiteY18-1188" fmla="*/ 489911 h 2225304"/>
              <a:gd name="connsiteX19-1189" fmla="*/ 475303 w 2015161"/>
              <a:gd name="connsiteY19-1190" fmla="*/ 586285 h 2225304"/>
              <a:gd name="connsiteX20-1191" fmla="*/ 819280 w 2015161"/>
              <a:gd name="connsiteY20-1192" fmla="*/ 387690 h 2225304"/>
              <a:gd name="connsiteX21-1193" fmla="*/ 895705 w 2015161"/>
              <a:gd name="connsiteY21-1194" fmla="*/ 62570 h 2225304"/>
              <a:gd name="connsiteX22-1195" fmla="*/ 1131035 w 2015161"/>
              <a:gd name="connsiteY22-1196" fmla="*/ 62570 h 2225304"/>
              <a:gd name="connsiteX23-1197" fmla="*/ 1207460 w 2015161"/>
              <a:gd name="connsiteY23-1198" fmla="*/ 387690 h 2225304"/>
              <a:gd name="connsiteX24-1199" fmla="*/ 1551437 w 2015161"/>
              <a:gd name="connsiteY24-1200" fmla="*/ 586285 h 2225304"/>
              <a:gd name="connsiteX0-1201" fmla="*/ 1551439 w 2015163"/>
              <a:gd name="connsiteY0-1202" fmla="*/ 586285 h 2225306"/>
              <a:gd name="connsiteX1-1203" fmla="*/ 1827569 w 2015163"/>
              <a:gd name="connsiteY1-1204" fmla="*/ 481182 h 2225306"/>
              <a:gd name="connsiteX2-1205" fmla="*/ 1988879 w 2015163"/>
              <a:gd name="connsiteY2-1206" fmla="*/ 693713 h 2225306"/>
              <a:gd name="connsiteX3-1207" fmla="*/ 1745529 w 2015163"/>
              <a:gd name="connsiteY3-1208" fmla="*/ 922459 h 2225306"/>
              <a:gd name="connsiteX4-1209" fmla="*/ 1745529 w 2015163"/>
              <a:gd name="connsiteY4-1210" fmla="*/ 1319649 h 2225306"/>
              <a:gd name="connsiteX5-1211" fmla="*/ 1988879 w 2015163"/>
              <a:gd name="connsiteY5-1212" fmla="*/ 1548395 h 2225306"/>
              <a:gd name="connsiteX6-1213" fmla="*/ 1871213 w 2015163"/>
              <a:gd name="connsiteY6-1214" fmla="*/ 1752197 h 2225306"/>
              <a:gd name="connsiteX7-1215" fmla="*/ 1551439 w 2015163"/>
              <a:gd name="connsiteY7-1216" fmla="*/ 1655823 h 2225306"/>
              <a:gd name="connsiteX8-1217" fmla="*/ 1207462 w 2015163"/>
              <a:gd name="connsiteY8-1218" fmla="*/ 1854418 h 2225306"/>
              <a:gd name="connsiteX9-1219" fmla="*/ 1131037 w 2015163"/>
              <a:gd name="connsiteY9-1220" fmla="*/ 2179538 h 2225306"/>
              <a:gd name="connsiteX10-1221" fmla="*/ 860792 w 2015163"/>
              <a:gd name="connsiteY10-1222" fmla="*/ 2188266 h 2225306"/>
              <a:gd name="connsiteX11-1223" fmla="*/ 819282 w 2015163"/>
              <a:gd name="connsiteY11-1224" fmla="*/ 1854418 h 2225306"/>
              <a:gd name="connsiteX12-1225" fmla="*/ 475305 w 2015163"/>
              <a:gd name="connsiteY12-1226" fmla="*/ 1655823 h 2225306"/>
              <a:gd name="connsiteX13-1227" fmla="*/ 155531 w 2015163"/>
              <a:gd name="connsiteY13-1228" fmla="*/ 1752197 h 2225306"/>
              <a:gd name="connsiteX14-1229" fmla="*/ 2950 w 2015163"/>
              <a:gd name="connsiteY14-1230" fmla="*/ 1522210 h 2225306"/>
              <a:gd name="connsiteX15-1231" fmla="*/ 281215 w 2015163"/>
              <a:gd name="connsiteY15-1232" fmla="*/ 1319649 h 2225306"/>
              <a:gd name="connsiteX16-1233" fmla="*/ 281215 w 2015163"/>
              <a:gd name="connsiteY16-1234" fmla="*/ 922459 h 2225306"/>
              <a:gd name="connsiteX17-1235" fmla="*/ 37865 w 2015163"/>
              <a:gd name="connsiteY17-1236" fmla="*/ 693713 h 2225306"/>
              <a:gd name="connsiteX18-1237" fmla="*/ 155531 w 2015163"/>
              <a:gd name="connsiteY18-1238" fmla="*/ 463725 h 2225306"/>
              <a:gd name="connsiteX19-1239" fmla="*/ 475305 w 2015163"/>
              <a:gd name="connsiteY19-1240" fmla="*/ 586285 h 2225306"/>
              <a:gd name="connsiteX20-1241" fmla="*/ 819282 w 2015163"/>
              <a:gd name="connsiteY20-1242" fmla="*/ 387690 h 2225306"/>
              <a:gd name="connsiteX21-1243" fmla="*/ 895707 w 2015163"/>
              <a:gd name="connsiteY21-1244" fmla="*/ 62570 h 2225306"/>
              <a:gd name="connsiteX22-1245" fmla="*/ 1131037 w 2015163"/>
              <a:gd name="connsiteY22-1246" fmla="*/ 62570 h 2225306"/>
              <a:gd name="connsiteX23-1247" fmla="*/ 1207462 w 2015163"/>
              <a:gd name="connsiteY23-1248" fmla="*/ 387690 h 2225306"/>
              <a:gd name="connsiteX24-1249" fmla="*/ 1551439 w 2015163"/>
              <a:gd name="connsiteY24-1250" fmla="*/ 586285 h 2225306"/>
              <a:gd name="connsiteX0-1251" fmla="*/ 1551439 w 2015163"/>
              <a:gd name="connsiteY0-1252" fmla="*/ 575030 h 2214049"/>
              <a:gd name="connsiteX1-1253" fmla="*/ 1827569 w 2015163"/>
              <a:gd name="connsiteY1-1254" fmla="*/ 469927 h 2214049"/>
              <a:gd name="connsiteX2-1255" fmla="*/ 1988879 w 2015163"/>
              <a:gd name="connsiteY2-1256" fmla="*/ 682458 h 2214049"/>
              <a:gd name="connsiteX3-1257" fmla="*/ 1745529 w 2015163"/>
              <a:gd name="connsiteY3-1258" fmla="*/ 911204 h 2214049"/>
              <a:gd name="connsiteX4-1259" fmla="*/ 1745529 w 2015163"/>
              <a:gd name="connsiteY4-1260" fmla="*/ 1308394 h 2214049"/>
              <a:gd name="connsiteX5-1261" fmla="*/ 1988879 w 2015163"/>
              <a:gd name="connsiteY5-1262" fmla="*/ 1537140 h 2214049"/>
              <a:gd name="connsiteX6-1263" fmla="*/ 1871213 w 2015163"/>
              <a:gd name="connsiteY6-1264" fmla="*/ 1740942 h 2214049"/>
              <a:gd name="connsiteX7-1265" fmla="*/ 1551439 w 2015163"/>
              <a:gd name="connsiteY7-1266" fmla="*/ 1644568 h 2214049"/>
              <a:gd name="connsiteX8-1267" fmla="*/ 1207462 w 2015163"/>
              <a:gd name="connsiteY8-1268" fmla="*/ 1843163 h 2214049"/>
              <a:gd name="connsiteX9-1269" fmla="*/ 1131037 w 2015163"/>
              <a:gd name="connsiteY9-1270" fmla="*/ 2168283 h 2214049"/>
              <a:gd name="connsiteX10-1271" fmla="*/ 860792 w 2015163"/>
              <a:gd name="connsiteY10-1272" fmla="*/ 2177011 h 2214049"/>
              <a:gd name="connsiteX11-1273" fmla="*/ 819282 w 2015163"/>
              <a:gd name="connsiteY11-1274" fmla="*/ 1843163 h 2214049"/>
              <a:gd name="connsiteX12-1275" fmla="*/ 475305 w 2015163"/>
              <a:gd name="connsiteY12-1276" fmla="*/ 1644568 h 2214049"/>
              <a:gd name="connsiteX13-1277" fmla="*/ 155531 w 2015163"/>
              <a:gd name="connsiteY13-1278" fmla="*/ 1740942 h 2214049"/>
              <a:gd name="connsiteX14-1279" fmla="*/ 2950 w 2015163"/>
              <a:gd name="connsiteY14-1280" fmla="*/ 1510955 h 2214049"/>
              <a:gd name="connsiteX15-1281" fmla="*/ 281215 w 2015163"/>
              <a:gd name="connsiteY15-1282" fmla="*/ 1308394 h 2214049"/>
              <a:gd name="connsiteX16-1283" fmla="*/ 281215 w 2015163"/>
              <a:gd name="connsiteY16-1284" fmla="*/ 911204 h 2214049"/>
              <a:gd name="connsiteX17-1285" fmla="*/ 37865 w 2015163"/>
              <a:gd name="connsiteY17-1286" fmla="*/ 682458 h 2214049"/>
              <a:gd name="connsiteX18-1287" fmla="*/ 155531 w 2015163"/>
              <a:gd name="connsiteY18-1288" fmla="*/ 452470 h 2214049"/>
              <a:gd name="connsiteX19-1289" fmla="*/ 475305 w 2015163"/>
              <a:gd name="connsiteY19-1290" fmla="*/ 575030 h 2214049"/>
              <a:gd name="connsiteX20-1291" fmla="*/ 819282 w 2015163"/>
              <a:gd name="connsiteY20-1292" fmla="*/ 376435 h 2214049"/>
              <a:gd name="connsiteX21-1293" fmla="*/ 895707 w 2015163"/>
              <a:gd name="connsiteY21-1294" fmla="*/ 51315 h 2214049"/>
              <a:gd name="connsiteX22-1295" fmla="*/ 1165952 w 2015163"/>
              <a:gd name="connsiteY22-1296" fmla="*/ 33857 h 2214049"/>
              <a:gd name="connsiteX23-1297" fmla="*/ 1207462 w 2015163"/>
              <a:gd name="connsiteY23-1298" fmla="*/ 376435 h 2214049"/>
              <a:gd name="connsiteX24-1299" fmla="*/ 1551439 w 2015163"/>
              <a:gd name="connsiteY24-1300" fmla="*/ 575030 h 2214049"/>
              <a:gd name="connsiteX0-1301" fmla="*/ 1551439 w 2015163"/>
              <a:gd name="connsiteY0-1302" fmla="*/ 575028 h 2214049"/>
              <a:gd name="connsiteX1-1303" fmla="*/ 1810111 w 2015163"/>
              <a:gd name="connsiteY1-1304" fmla="*/ 443740 h 2214049"/>
              <a:gd name="connsiteX2-1305" fmla="*/ 1988879 w 2015163"/>
              <a:gd name="connsiteY2-1306" fmla="*/ 682456 h 2214049"/>
              <a:gd name="connsiteX3-1307" fmla="*/ 1745529 w 2015163"/>
              <a:gd name="connsiteY3-1308" fmla="*/ 911202 h 2214049"/>
              <a:gd name="connsiteX4-1309" fmla="*/ 1745529 w 2015163"/>
              <a:gd name="connsiteY4-1310" fmla="*/ 1308392 h 2214049"/>
              <a:gd name="connsiteX5-1311" fmla="*/ 1988879 w 2015163"/>
              <a:gd name="connsiteY5-1312" fmla="*/ 1537138 h 2214049"/>
              <a:gd name="connsiteX6-1313" fmla="*/ 1871213 w 2015163"/>
              <a:gd name="connsiteY6-1314" fmla="*/ 1740940 h 2214049"/>
              <a:gd name="connsiteX7-1315" fmla="*/ 1551439 w 2015163"/>
              <a:gd name="connsiteY7-1316" fmla="*/ 1644566 h 2214049"/>
              <a:gd name="connsiteX8-1317" fmla="*/ 1207462 w 2015163"/>
              <a:gd name="connsiteY8-1318" fmla="*/ 1843161 h 2214049"/>
              <a:gd name="connsiteX9-1319" fmla="*/ 1131037 w 2015163"/>
              <a:gd name="connsiteY9-1320" fmla="*/ 2168281 h 2214049"/>
              <a:gd name="connsiteX10-1321" fmla="*/ 860792 w 2015163"/>
              <a:gd name="connsiteY10-1322" fmla="*/ 2177009 h 2214049"/>
              <a:gd name="connsiteX11-1323" fmla="*/ 819282 w 2015163"/>
              <a:gd name="connsiteY11-1324" fmla="*/ 1843161 h 2214049"/>
              <a:gd name="connsiteX12-1325" fmla="*/ 475305 w 2015163"/>
              <a:gd name="connsiteY12-1326" fmla="*/ 1644566 h 2214049"/>
              <a:gd name="connsiteX13-1327" fmla="*/ 155531 w 2015163"/>
              <a:gd name="connsiteY13-1328" fmla="*/ 1740940 h 2214049"/>
              <a:gd name="connsiteX14-1329" fmla="*/ 2950 w 2015163"/>
              <a:gd name="connsiteY14-1330" fmla="*/ 1510953 h 2214049"/>
              <a:gd name="connsiteX15-1331" fmla="*/ 281215 w 2015163"/>
              <a:gd name="connsiteY15-1332" fmla="*/ 1308392 h 2214049"/>
              <a:gd name="connsiteX16-1333" fmla="*/ 281215 w 2015163"/>
              <a:gd name="connsiteY16-1334" fmla="*/ 911202 h 2214049"/>
              <a:gd name="connsiteX17-1335" fmla="*/ 37865 w 2015163"/>
              <a:gd name="connsiteY17-1336" fmla="*/ 682456 h 2214049"/>
              <a:gd name="connsiteX18-1337" fmla="*/ 155531 w 2015163"/>
              <a:gd name="connsiteY18-1338" fmla="*/ 452468 h 2214049"/>
              <a:gd name="connsiteX19-1339" fmla="*/ 475305 w 2015163"/>
              <a:gd name="connsiteY19-1340" fmla="*/ 575028 h 2214049"/>
              <a:gd name="connsiteX20-1341" fmla="*/ 819282 w 2015163"/>
              <a:gd name="connsiteY20-1342" fmla="*/ 376433 h 2214049"/>
              <a:gd name="connsiteX21-1343" fmla="*/ 895707 w 2015163"/>
              <a:gd name="connsiteY21-1344" fmla="*/ 51313 h 2214049"/>
              <a:gd name="connsiteX22-1345" fmla="*/ 1165952 w 2015163"/>
              <a:gd name="connsiteY22-1346" fmla="*/ 33855 h 2214049"/>
              <a:gd name="connsiteX23-1347" fmla="*/ 1207462 w 2015163"/>
              <a:gd name="connsiteY23-1348" fmla="*/ 376433 h 2214049"/>
              <a:gd name="connsiteX24-1349" fmla="*/ 1551439 w 2015163"/>
              <a:gd name="connsiteY24-1350" fmla="*/ 575028 h 2214049"/>
              <a:gd name="connsiteX0-1351" fmla="*/ 1551439 w 1990924"/>
              <a:gd name="connsiteY0-1352" fmla="*/ 575028 h 2214047"/>
              <a:gd name="connsiteX1-1353" fmla="*/ 1810111 w 1990924"/>
              <a:gd name="connsiteY1-1354" fmla="*/ 443740 h 2214047"/>
              <a:gd name="connsiteX2-1355" fmla="*/ 1988879 w 1990924"/>
              <a:gd name="connsiteY2-1356" fmla="*/ 682456 h 2214047"/>
              <a:gd name="connsiteX3-1357" fmla="*/ 1745529 w 1990924"/>
              <a:gd name="connsiteY3-1358" fmla="*/ 911202 h 2214047"/>
              <a:gd name="connsiteX4-1359" fmla="*/ 1745529 w 1990924"/>
              <a:gd name="connsiteY4-1360" fmla="*/ 1308392 h 2214047"/>
              <a:gd name="connsiteX5-1361" fmla="*/ 1988879 w 1990924"/>
              <a:gd name="connsiteY5-1362" fmla="*/ 1537138 h 2214047"/>
              <a:gd name="connsiteX6-1363" fmla="*/ 1845026 w 1990924"/>
              <a:gd name="connsiteY6-1364" fmla="*/ 1775854 h 2214047"/>
              <a:gd name="connsiteX7-1365" fmla="*/ 1551439 w 1990924"/>
              <a:gd name="connsiteY7-1366" fmla="*/ 1644566 h 2214047"/>
              <a:gd name="connsiteX8-1367" fmla="*/ 1207462 w 1990924"/>
              <a:gd name="connsiteY8-1368" fmla="*/ 1843161 h 2214047"/>
              <a:gd name="connsiteX9-1369" fmla="*/ 1131037 w 1990924"/>
              <a:gd name="connsiteY9-1370" fmla="*/ 2168281 h 2214047"/>
              <a:gd name="connsiteX10-1371" fmla="*/ 860792 w 1990924"/>
              <a:gd name="connsiteY10-1372" fmla="*/ 2177009 h 2214047"/>
              <a:gd name="connsiteX11-1373" fmla="*/ 819282 w 1990924"/>
              <a:gd name="connsiteY11-1374" fmla="*/ 1843161 h 2214047"/>
              <a:gd name="connsiteX12-1375" fmla="*/ 475305 w 1990924"/>
              <a:gd name="connsiteY12-1376" fmla="*/ 1644566 h 2214047"/>
              <a:gd name="connsiteX13-1377" fmla="*/ 155531 w 1990924"/>
              <a:gd name="connsiteY13-1378" fmla="*/ 1740940 h 2214047"/>
              <a:gd name="connsiteX14-1379" fmla="*/ 2950 w 1990924"/>
              <a:gd name="connsiteY14-1380" fmla="*/ 1510953 h 2214047"/>
              <a:gd name="connsiteX15-1381" fmla="*/ 281215 w 1990924"/>
              <a:gd name="connsiteY15-1382" fmla="*/ 1308392 h 2214047"/>
              <a:gd name="connsiteX16-1383" fmla="*/ 281215 w 1990924"/>
              <a:gd name="connsiteY16-1384" fmla="*/ 911202 h 2214047"/>
              <a:gd name="connsiteX17-1385" fmla="*/ 37865 w 1990924"/>
              <a:gd name="connsiteY17-1386" fmla="*/ 682456 h 2214047"/>
              <a:gd name="connsiteX18-1387" fmla="*/ 155531 w 1990924"/>
              <a:gd name="connsiteY18-1388" fmla="*/ 452468 h 2214047"/>
              <a:gd name="connsiteX19-1389" fmla="*/ 475305 w 1990924"/>
              <a:gd name="connsiteY19-1390" fmla="*/ 575028 h 2214047"/>
              <a:gd name="connsiteX20-1391" fmla="*/ 819282 w 1990924"/>
              <a:gd name="connsiteY20-1392" fmla="*/ 376433 h 2214047"/>
              <a:gd name="connsiteX21-1393" fmla="*/ 895707 w 1990924"/>
              <a:gd name="connsiteY21-1394" fmla="*/ 51313 h 2214047"/>
              <a:gd name="connsiteX22-1395" fmla="*/ 1165952 w 1990924"/>
              <a:gd name="connsiteY22-1396" fmla="*/ 33855 h 2214047"/>
              <a:gd name="connsiteX23-1397" fmla="*/ 1207462 w 1990924"/>
              <a:gd name="connsiteY23-1398" fmla="*/ 376433 h 2214047"/>
              <a:gd name="connsiteX24-1399" fmla="*/ 1551439 w 1990924"/>
              <a:gd name="connsiteY24-1400" fmla="*/ 575028 h 22140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990924" h="2214047">
                <a:moveTo>
                  <a:pt x="1551439" y="575028"/>
                </a:moveTo>
                <a:lnTo>
                  <a:pt x="1810111" y="443740"/>
                </a:lnTo>
                <a:cubicBezTo>
                  <a:pt x="1916702" y="411615"/>
                  <a:pt x="1999643" y="604546"/>
                  <a:pt x="1988879" y="682456"/>
                </a:cubicBezTo>
                <a:cubicBezTo>
                  <a:pt x="1978115" y="760366"/>
                  <a:pt x="1855917" y="833066"/>
                  <a:pt x="1745529" y="911202"/>
                </a:cubicBezTo>
                <a:cubicBezTo>
                  <a:pt x="1780804" y="1041249"/>
                  <a:pt x="1780804" y="1178345"/>
                  <a:pt x="1745529" y="1308392"/>
                </a:cubicBezTo>
                <a:cubicBezTo>
                  <a:pt x="1826646" y="1384641"/>
                  <a:pt x="1972296" y="1459228"/>
                  <a:pt x="1988879" y="1537138"/>
                </a:cubicBezTo>
                <a:cubicBezTo>
                  <a:pt x="2005462" y="1615048"/>
                  <a:pt x="1917933" y="1757949"/>
                  <a:pt x="1845026" y="1775854"/>
                </a:cubicBezTo>
                <a:cubicBezTo>
                  <a:pt x="1772119" y="1793759"/>
                  <a:pt x="1679522" y="1697359"/>
                  <a:pt x="1551439" y="1644566"/>
                </a:cubicBezTo>
                <a:cubicBezTo>
                  <a:pt x="1456452" y="1740139"/>
                  <a:pt x="1337724" y="1808687"/>
                  <a:pt x="1207462" y="1843161"/>
                </a:cubicBezTo>
                <a:cubicBezTo>
                  <a:pt x="1181987" y="1951534"/>
                  <a:pt x="1188815" y="2112640"/>
                  <a:pt x="1131037" y="2168281"/>
                </a:cubicBezTo>
                <a:cubicBezTo>
                  <a:pt x="1073259" y="2223922"/>
                  <a:pt x="912751" y="2231196"/>
                  <a:pt x="860792" y="2177009"/>
                </a:cubicBezTo>
                <a:cubicBezTo>
                  <a:pt x="808833" y="2122822"/>
                  <a:pt x="810792" y="1947903"/>
                  <a:pt x="819282" y="1843161"/>
                </a:cubicBezTo>
                <a:cubicBezTo>
                  <a:pt x="689020" y="1808686"/>
                  <a:pt x="570292" y="1740138"/>
                  <a:pt x="475305" y="1644566"/>
                </a:cubicBezTo>
                <a:cubicBezTo>
                  <a:pt x="368714" y="1676691"/>
                  <a:pt x="234257" y="1763209"/>
                  <a:pt x="155531" y="1740940"/>
                </a:cubicBezTo>
                <a:cubicBezTo>
                  <a:pt x="76805" y="1718671"/>
                  <a:pt x="-17997" y="1583044"/>
                  <a:pt x="2950" y="1510953"/>
                </a:cubicBezTo>
                <a:cubicBezTo>
                  <a:pt x="23897" y="1438862"/>
                  <a:pt x="223198" y="1360342"/>
                  <a:pt x="281215" y="1308392"/>
                </a:cubicBezTo>
                <a:cubicBezTo>
                  <a:pt x="245940" y="1178345"/>
                  <a:pt x="245940" y="1041249"/>
                  <a:pt x="281215" y="911202"/>
                </a:cubicBezTo>
                <a:cubicBezTo>
                  <a:pt x="200098" y="834953"/>
                  <a:pt x="58812" y="758912"/>
                  <a:pt x="37865" y="682456"/>
                </a:cubicBezTo>
                <a:cubicBezTo>
                  <a:pt x="16918" y="606000"/>
                  <a:pt x="82624" y="470373"/>
                  <a:pt x="155531" y="452468"/>
                </a:cubicBezTo>
                <a:cubicBezTo>
                  <a:pt x="228438" y="434563"/>
                  <a:pt x="364680" y="530965"/>
                  <a:pt x="475305" y="575028"/>
                </a:cubicBezTo>
                <a:cubicBezTo>
                  <a:pt x="570292" y="479455"/>
                  <a:pt x="689020" y="410907"/>
                  <a:pt x="819282" y="376433"/>
                </a:cubicBezTo>
                <a:cubicBezTo>
                  <a:pt x="844757" y="268060"/>
                  <a:pt x="837929" y="108409"/>
                  <a:pt x="895707" y="51313"/>
                </a:cubicBezTo>
                <a:cubicBezTo>
                  <a:pt x="953485" y="-5783"/>
                  <a:pt x="1113993" y="-20332"/>
                  <a:pt x="1165952" y="33855"/>
                </a:cubicBezTo>
                <a:cubicBezTo>
                  <a:pt x="1217911" y="88042"/>
                  <a:pt x="1198495" y="254233"/>
                  <a:pt x="1207462" y="376433"/>
                </a:cubicBezTo>
                <a:cubicBezTo>
                  <a:pt x="1337724" y="410908"/>
                  <a:pt x="1456452" y="479456"/>
                  <a:pt x="1551439" y="575028"/>
                </a:cubicBezTo>
                <a:close/>
              </a:path>
            </a:pathLst>
          </a:custGeom>
          <a:noFill/>
          <a:ln w="38100">
            <a:solidFill>
              <a:srgbClr val="F45D4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3766" tIns="587064" rIns="583766" bIns="587064" numCol="1" spcCol="127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000" kern="1200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365975" y="2844539"/>
            <a:ext cx="513163" cy="541286"/>
            <a:chOff x="4197350" y="2182813"/>
            <a:chExt cx="608013" cy="641350"/>
          </a:xfrm>
          <a:solidFill>
            <a:srgbClr val="F45D4B"/>
          </a:solidFill>
        </p:grpSpPr>
        <p:sp>
          <p:nvSpPr>
            <p:cNvPr id="111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2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3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4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5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6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7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8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9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20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21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22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23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24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25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26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27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28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29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30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31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32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33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34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35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36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37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38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39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40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41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42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43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44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45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46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47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48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49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50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51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52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53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54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55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56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58072" y="2658439"/>
            <a:ext cx="550671" cy="562714"/>
            <a:chOff x="5268913" y="4124331"/>
            <a:chExt cx="652475" cy="666745"/>
          </a:xfrm>
          <a:solidFill>
            <a:srgbClr val="F45D4B"/>
          </a:solidFill>
        </p:grpSpPr>
        <p:sp>
          <p:nvSpPr>
            <p:cNvPr id="91" name="Freeform 719"/>
            <p:cNvSpPr/>
            <p:nvPr/>
          </p:nvSpPr>
          <p:spPr bwMode="auto">
            <a:xfrm>
              <a:off x="5356238" y="4351346"/>
              <a:ext cx="9525" cy="57151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20" h="109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2" name="Freeform 720"/>
            <p:cNvSpPr/>
            <p:nvPr/>
          </p:nvSpPr>
          <p:spPr bwMode="auto">
            <a:xfrm>
              <a:off x="5392750" y="4365633"/>
              <a:ext cx="12700" cy="80963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l="0" t="0" r="r" b="b"/>
              <a:pathLst>
                <a:path w="25" h="151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3" name="Freeform 721"/>
            <p:cNvSpPr/>
            <p:nvPr/>
          </p:nvSpPr>
          <p:spPr bwMode="auto">
            <a:xfrm>
              <a:off x="5421325" y="4389446"/>
              <a:ext cx="19050" cy="84138"/>
            </a:xfrm>
            <a:custGeom>
              <a:avLst/>
              <a:gdLst/>
              <a:ahLst/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l="0" t="0" r="r" b="b"/>
              <a:pathLst>
                <a:path w="37" h="161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4" name="Freeform 722"/>
            <p:cNvSpPr/>
            <p:nvPr/>
          </p:nvSpPr>
          <p:spPr bwMode="auto">
            <a:xfrm>
              <a:off x="5461013" y="4381508"/>
              <a:ext cx="22225" cy="12541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238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5" name="Freeform 723"/>
            <p:cNvSpPr/>
            <p:nvPr/>
          </p:nvSpPr>
          <p:spPr bwMode="auto">
            <a:xfrm>
              <a:off x="5483239" y="4329121"/>
              <a:ext cx="38100" cy="220664"/>
            </a:xfrm>
            <a:custGeom>
              <a:avLst/>
              <a:gdLst/>
              <a:ahLst/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l="0" t="0" r="r" b="b"/>
              <a:pathLst>
                <a:path w="73" h="417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6" name="Freeform 724"/>
            <p:cNvSpPr/>
            <p:nvPr/>
          </p:nvSpPr>
          <p:spPr bwMode="auto">
            <a:xfrm>
              <a:off x="5516576" y="4291021"/>
              <a:ext cx="46039" cy="268288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l="0" t="0" r="r" b="b"/>
              <a:pathLst>
                <a:path w="85" h="507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7" name="Freeform 725"/>
            <p:cNvSpPr/>
            <p:nvPr/>
          </p:nvSpPr>
          <p:spPr bwMode="auto">
            <a:xfrm>
              <a:off x="5546739" y="4252921"/>
              <a:ext cx="60326" cy="376238"/>
            </a:xfrm>
            <a:custGeom>
              <a:avLst/>
              <a:gdLst/>
              <a:ahLst/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l="0" t="0" r="r" b="b"/>
              <a:pathLst>
                <a:path w="113" h="712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8" name="Freeform 726"/>
            <p:cNvSpPr/>
            <p:nvPr/>
          </p:nvSpPr>
          <p:spPr bwMode="auto">
            <a:xfrm>
              <a:off x="5576900" y="4230696"/>
              <a:ext cx="61913" cy="415926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l="0" t="0" r="r" b="b"/>
              <a:pathLst>
                <a:path w="119" h="787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9" name="Freeform 727"/>
            <p:cNvSpPr/>
            <p:nvPr/>
          </p:nvSpPr>
          <p:spPr bwMode="auto">
            <a:xfrm>
              <a:off x="5589601" y="4140207"/>
              <a:ext cx="90488" cy="552451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l="0" t="0" r="r" b="b"/>
              <a:pathLst>
                <a:path w="171" h="1042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0" name="Freeform 728"/>
            <p:cNvSpPr/>
            <p:nvPr/>
          </p:nvSpPr>
          <p:spPr bwMode="auto">
            <a:xfrm>
              <a:off x="5608651" y="4162432"/>
              <a:ext cx="123825" cy="544513"/>
            </a:xfrm>
            <a:custGeom>
              <a:avLst/>
              <a:gdLst/>
              <a:ahLst/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l="0" t="0" r="r" b="b"/>
              <a:pathLst>
                <a:path w="232" h="1029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1" name="Freeform 729"/>
            <p:cNvSpPr/>
            <p:nvPr/>
          </p:nvSpPr>
          <p:spPr bwMode="auto">
            <a:xfrm>
              <a:off x="5638814" y="4605346"/>
              <a:ext cx="34925" cy="111126"/>
            </a:xfrm>
            <a:custGeom>
              <a:avLst/>
              <a:gdLst/>
              <a:ahLst/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l="0" t="0" r="r" b="b"/>
              <a:pathLst>
                <a:path w="66" h="212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2" name="Freeform 730"/>
            <p:cNvSpPr/>
            <p:nvPr/>
          </p:nvSpPr>
          <p:spPr bwMode="auto">
            <a:xfrm>
              <a:off x="5664213" y="4646621"/>
              <a:ext cx="25400" cy="76200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l="0" t="0" r="r" b="b"/>
              <a:pathLst>
                <a:path w="47" h="142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3" name="Freeform 731"/>
            <p:cNvSpPr/>
            <p:nvPr/>
          </p:nvSpPr>
          <p:spPr bwMode="auto">
            <a:xfrm>
              <a:off x="5680089" y="4684721"/>
              <a:ext cx="19050" cy="61913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l="0" t="0" r="r" b="b"/>
              <a:pathLst>
                <a:path w="38" h="119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4" name="Freeform 732"/>
            <p:cNvSpPr/>
            <p:nvPr/>
          </p:nvSpPr>
          <p:spPr bwMode="auto">
            <a:xfrm>
              <a:off x="5694376" y="4205295"/>
              <a:ext cx="63500" cy="346076"/>
            </a:xfrm>
            <a:custGeom>
              <a:avLst/>
              <a:gdLst/>
              <a:ahLst/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l="0" t="0" r="r" b="b"/>
              <a:pathLst>
                <a:path w="120" h="654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5" name="Freeform 733"/>
            <p:cNvSpPr/>
            <p:nvPr/>
          </p:nvSpPr>
          <p:spPr bwMode="auto">
            <a:xfrm>
              <a:off x="5746764" y="4235458"/>
              <a:ext cx="46039" cy="260350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l="0" t="0" r="r" b="b"/>
              <a:pathLst>
                <a:path w="85" h="492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6" name="Freeform 734"/>
            <p:cNvSpPr/>
            <p:nvPr/>
          </p:nvSpPr>
          <p:spPr bwMode="auto">
            <a:xfrm>
              <a:off x="5780101" y="4264033"/>
              <a:ext cx="34925" cy="1968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6" h="374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7" name="Freeform 735"/>
            <p:cNvSpPr/>
            <p:nvPr/>
          </p:nvSpPr>
          <p:spPr bwMode="auto">
            <a:xfrm>
              <a:off x="5805501" y="4286258"/>
              <a:ext cx="42863" cy="160339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l="0" t="0" r="r" b="b"/>
              <a:pathLst>
                <a:path w="81" h="304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8" name="Freeform 736"/>
            <p:cNvSpPr/>
            <p:nvPr/>
          </p:nvSpPr>
          <p:spPr bwMode="auto">
            <a:xfrm>
              <a:off x="5845189" y="4311658"/>
              <a:ext cx="38100" cy="122239"/>
            </a:xfrm>
            <a:custGeom>
              <a:avLst/>
              <a:gdLst/>
              <a:ahLst/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l="0" t="0" r="r" b="b"/>
              <a:pathLst>
                <a:path w="71" h="232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09" name="Freeform 737"/>
            <p:cNvSpPr>
              <a:spLocks noEditPoints="1"/>
            </p:cNvSpPr>
            <p:nvPr/>
          </p:nvSpPr>
          <p:spPr bwMode="auto">
            <a:xfrm>
              <a:off x="5284798" y="4124331"/>
              <a:ext cx="636590" cy="654051"/>
            </a:xfrm>
            <a:custGeom>
              <a:avLst/>
              <a:gdLst/>
              <a:ahLst/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l="0" t="0" r="r" b="b"/>
              <a:pathLst>
                <a:path w="1204" h="1236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110" name="Freeform 738"/>
            <p:cNvSpPr/>
            <p:nvPr/>
          </p:nvSpPr>
          <p:spPr bwMode="auto">
            <a:xfrm>
              <a:off x="5268913" y="4529138"/>
              <a:ext cx="252414" cy="261938"/>
            </a:xfrm>
            <a:custGeom>
              <a:avLst/>
              <a:gdLst/>
              <a:ahLst/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l="0" t="0" r="r" b="b"/>
              <a:pathLst>
                <a:path w="479" h="493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40726" y="3202369"/>
            <a:ext cx="565403" cy="572105"/>
            <a:chOff x="4194175" y="1193800"/>
            <a:chExt cx="669926" cy="677863"/>
          </a:xfrm>
          <a:solidFill>
            <a:srgbClr val="F45D4B"/>
          </a:solidFill>
        </p:grpSpPr>
        <p:sp>
          <p:nvSpPr>
            <p:cNvPr id="53" name="Freeform 867"/>
            <p:cNvSpPr/>
            <p:nvPr/>
          </p:nvSpPr>
          <p:spPr bwMode="auto">
            <a:xfrm>
              <a:off x="4217988" y="1674813"/>
              <a:ext cx="52388" cy="115888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4" y="3"/>
                </a:cxn>
                <a:cxn ang="0">
                  <a:pos x="81" y="5"/>
                </a:cxn>
                <a:cxn ang="0">
                  <a:pos x="78" y="7"/>
                </a:cxn>
                <a:cxn ang="0">
                  <a:pos x="73" y="14"/>
                </a:cxn>
                <a:cxn ang="0">
                  <a:pos x="69" y="22"/>
                </a:cxn>
                <a:cxn ang="0">
                  <a:pos x="69" y="22"/>
                </a:cxn>
                <a:cxn ang="0">
                  <a:pos x="62" y="37"/>
                </a:cxn>
                <a:cxn ang="0">
                  <a:pos x="55" y="53"/>
                </a:cxn>
                <a:cxn ang="0">
                  <a:pos x="44" y="83"/>
                </a:cxn>
                <a:cxn ang="0">
                  <a:pos x="44" y="83"/>
                </a:cxn>
                <a:cxn ang="0">
                  <a:pos x="31" y="118"/>
                </a:cxn>
                <a:cxn ang="0">
                  <a:pos x="18" y="153"/>
                </a:cxn>
                <a:cxn ang="0">
                  <a:pos x="18" y="153"/>
                </a:cxn>
                <a:cxn ang="0">
                  <a:pos x="7" y="183"/>
                </a:cxn>
                <a:cxn ang="0">
                  <a:pos x="3" y="197"/>
                </a:cxn>
                <a:cxn ang="0">
                  <a:pos x="0" y="214"/>
                </a:cxn>
                <a:cxn ang="0">
                  <a:pos x="0" y="214"/>
                </a:cxn>
                <a:cxn ang="0">
                  <a:pos x="0" y="216"/>
                </a:cxn>
                <a:cxn ang="0">
                  <a:pos x="1" y="217"/>
                </a:cxn>
                <a:cxn ang="0">
                  <a:pos x="2" y="218"/>
                </a:cxn>
                <a:cxn ang="0">
                  <a:pos x="4" y="218"/>
                </a:cxn>
                <a:cxn ang="0">
                  <a:pos x="7" y="217"/>
                </a:cxn>
                <a:cxn ang="0">
                  <a:pos x="9" y="216"/>
                </a:cxn>
                <a:cxn ang="0">
                  <a:pos x="9" y="214"/>
                </a:cxn>
                <a:cxn ang="0">
                  <a:pos x="9" y="214"/>
                </a:cxn>
                <a:cxn ang="0">
                  <a:pos x="11" y="201"/>
                </a:cxn>
                <a:cxn ang="0">
                  <a:pos x="14" y="189"/>
                </a:cxn>
                <a:cxn ang="0">
                  <a:pos x="18" y="177"/>
                </a:cxn>
                <a:cxn ang="0">
                  <a:pos x="22" y="164"/>
                </a:cxn>
                <a:cxn ang="0">
                  <a:pos x="33" y="140"/>
                </a:cxn>
                <a:cxn ang="0">
                  <a:pos x="42" y="117"/>
                </a:cxn>
                <a:cxn ang="0">
                  <a:pos x="42" y="117"/>
                </a:cxn>
                <a:cxn ang="0">
                  <a:pos x="52" y="89"/>
                </a:cxn>
                <a:cxn ang="0">
                  <a:pos x="63" y="62"/>
                </a:cxn>
                <a:cxn ang="0">
                  <a:pos x="63" y="62"/>
                </a:cxn>
                <a:cxn ang="0">
                  <a:pos x="68" y="47"/>
                </a:cxn>
                <a:cxn ang="0">
                  <a:pos x="74" y="31"/>
                </a:cxn>
                <a:cxn ang="0">
                  <a:pos x="78" y="24"/>
                </a:cxn>
                <a:cxn ang="0">
                  <a:pos x="82" y="16"/>
                </a:cxn>
                <a:cxn ang="0">
                  <a:pos x="88" y="12"/>
                </a:cxn>
                <a:cxn ang="0">
                  <a:pos x="92" y="10"/>
                </a:cxn>
                <a:cxn ang="0">
                  <a:pos x="96" y="9"/>
                </a:cxn>
                <a:cxn ang="0">
                  <a:pos x="96" y="9"/>
                </a:cxn>
                <a:cxn ang="0">
                  <a:pos x="98" y="9"/>
                </a:cxn>
                <a:cxn ang="0">
                  <a:pos x="99" y="7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7" y="1"/>
                </a:cxn>
                <a:cxn ang="0">
                  <a:pos x="96" y="1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9" h="218">
                  <a:moveTo>
                    <a:pt x="94" y="0"/>
                  </a:moveTo>
                  <a:lnTo>
                    <a:pt x="94" y="0"/>
                  </a:lnTo>
                  <a:lnTo>
                    <a:pt x="88" y="1"/>
                  </a:lnTo>
                  <a:lnTo>
                    <a:pt x="84" y="3"/>
                  </a:lnTo>
                  <a:lnTo>
                    <a:pt x="81" y="5"/>
                  </a:lnTo>
                  <a:lnTo>
                    <a:pt x="78" y="7"/>
                  </a:lnTo>
                  <a:lnTo>
                    <a:pt x="73" y="14"/>
                  </a:lnTo>
                  <a:lnTo>
                    <a:pt x="69" y="22"/>
                  </a:lnTo>
                  <a:lnTo>
                    <a:pt x="69" y="22"/>
                  </a:lnTo>
                  <a:lnTo>
                    <a:pt x="62" y="37"/>
                  </a:lnTo>
                  <a:lnTo>
                    <a:pt x="55" y="5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1" y="118"/>
                  </a:lnTo>
                  <a:lnTo>
                    <a:pt x="18" y="153"/>
                  </a:lnTo>
                  <a:lnTo>
                    <a:pt x="18" y="153"/>
                  </a:lnTo>
                  <a:lnTo>
                    <a:pt x="7" y="183"/>
                  </a:lnTo>
                  <a:lnTo>
                    <a:pt x="3" y="197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0" y="216"/>
                  </a:lnTo>
                  <a:lnTo>
                    <a:pt x="1" y="217"/>
                  </a:lnTo>
                  <a:lnTo>
                    <a:pt x="2" y="218"/>
                  </a:lnTo>
                  <a:lnTo>
                    <a:pt x="4" y="218"/>
                  </a:lnTo>
                  <a:lnTo>
                    <a:pt x="7" y="217"/>
                  </a:lnTo>
                  <a:lnTo>
                    <a:pt x="9" y="216"/>
                  </a:lnTo>
                  <a:lnTo>
                    <a:pt x="9" y="214"/>
                  </a:lnTo>
                  <a:lnTo>
                    <a:pt x="9" y="214"/>
                  </a:lnTo>
                  <a:lnTo>
                    <a:pt x="11" y="201"/>
                  </a:lnTo>
                  <a:lnTo>
                    <a:pt x="14" y="189"/>
                  </a:lnTo>
                  <a:lnTo>
                    <a:pt x="18" y="177"/>
                  </a:lnTo>
                  <a:lnTo>
                    <a:pt x="22" y="164"/>
                  </a:lnTo>
                  <a:lnTo>
                    <a:pt x="33" y="140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52" y="89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8" y="47"/>
                  </a:lnTo>
                  <a:lnTo>
                    <a:pt x="74" y="31"/>
                  </a:lnTo>
                  <a:lnTo>
                    <a:pt x="78" y="24"/>
                  </a:lnTo>
                  <a:lnTo>
                    <a:pt x="82" y="16"/>
                  </a:lnTo>
                  <a:lnTo>
                    <a:pt x="88" y="12"/>
                  </a:lnTo>
                  <a:lnTo>
                    <a:pt x="92" y="10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8" y="9"/>
                  </a:lnTo>
                  <a:lnTo>
                    <a:pt x="99" y="7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7" y="1"/>
                  </a:lnTo>
                  <a:lnTo>
                    <a:pt x="96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4" name="Freeform 868"/>
            <p:cNvSpPr/>
            <p:nvPr/>
          </p:nvSpPr>
          <p:spPr bwMode="auto">
            <a:xfrm>
              <a:off x="4229100" y="1665288"/>
              <a:ext cx="90488" cy="158750"/>
            </a:xfrm>
            <a:custGeom>
              <a:avLst/>
              <a:gdLst/>
              <a:ahLst/>
              <a:cxnLst>
                <a:cxn ang="0">
                  <a:pos x="162" y="3"/>
                </a:cxn>
                <a:cxn ang="0">
                  <a:pos x="162" y="3"/>
                </a:cxn>
                <a:cxn ang="0">
                  <a:pos x="157" y="13"/>
                </a:cxn>
                <a:cxn ang="0">
                  <a:pos x="152" y="21"/>
                </a:cxn>
                <a:cxn ang="0">
                  <a:pos x="146" y="28"/>
                </a:cxn>
                <a:cxn ang="0">
                  <a:pos x="139" y="34"/>
                </a:cxn>
                <a:cxn ang="0">
                  <a:pos x="139" y="34"/>
                </a:cxn>
                <a:cxn ang="0">
                  <a:pos x="135" y="41"/>
                </a:cxn>
                <a:cxn ang="0">
                  <a:pos x="131" y="49"/>
                </a:cxn>
                <a:cxn ang="0">
                  <a:pos x="122" y="63"/>
                </a:cxn>
                <a:cxn ang="0">
                  <a:pos x="122" y="63"/>
                </a:cxn>
                <a:cxn ang="0">
                  <a:pos x="81" y="134"/>
                </a:cxn>
                <a:cxn ang="0">
                  <a:pos x="81" y="134"/>
                </a:cxn>
                <a:cxn ang="0">
                  <a:pos x="59" y="172"/>
                </a:cxn>
                <a:cxn ang="0">
                  <a:pos x="39" y="212"/>
                </a:cxn>
                <a:cxn ang="0">
                  <a:pos x="20" y="251"/>
                </a:cxn>
                <a:cxn ang="0">
                  <a:pos x="1" y="292"/>
                </a:cxn>
                <a:cxn ang="0">
                  <a:pos x="1" y="292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3" y="299"/>
                </a:cxn>
                <a:cxn ang="0">
                  <a:pos x="5" y="299"/>
                </a:cxn>
                <a:cxn ang="0">
                  <a:pos x="7" y="299"/>
                </a:cxn>
                <a:cxn ang="0">
                  <a:pos x="8" y="298"/>
                </a:cxn>
                <a:cxn ang="0">
                  <a:pos x="9" y="297"/>
                </a:cxn>
                <a:cxn ang="0">
                  <a:pos x="9" y="297"/>
                </a:cxn>
                <a:cxn ang="0">
                  <a:pos x="28" y="257"/>
                </a:cxn>
                <a:cxn ang="0">
                  <a:pos x="47" y="216"/>
                </a:cxn>
                <a:cxn ang="0">
                  <a:pos x="68" y="177"/>
                </a:cxn>
                <a:cxn ang="0">
                  <a:pos x="89" y="138"/>
                </a:cxn>
                <a:cxn ang="0">
                  <a:pos x="89" y="138"/>
                </a:cxn>
                <a:cxn ang="0">
                  <a:pos x="131" y="69"/>
                </a:cxn>
                <a:cxn ang="0">
                  <a:pos x="131" y="69"/>
                </a:cxn>
                <a:cxn ang="0">
                  <a:pos x="141" y="53"/>
                </a:cxn>
                <a:cxn ang="0">
                  <a:pos x="152" y="38"/>
                </a:cxn>
                <a:cxn ang="0">
                  <a:pos x="163" y="23"/>
                </a:cxn>
                <a:cxn ang="0">
                  <a:pos x="167" y="15"/>
                </a:cxn>
                <a:cxn ang="0">
                  <a:pos x="171" y="7"/>
                </a:cxn>
                <a:cxn ang="0">
                  <a:pos x="171" y="7"/>
                </a:cxn>
                <a:cxn ang="0">
                  <a:pos x="171" y="5"/>
                </a:cxn>
                <a:cxn ang="0">
                  <a:pos x="171" y="2"/>
                </a:cxn>
                <a:cxn ang="0">
                  <a:pos x="170" y="1"/>
                </a:cxn>
                <a:cxn ang="0">
                  <a:pos x="168" y="0"/>
                </a:cxn>
                <a:cxn ang="0">
                  <a:pos x="165" y="1"/>
                </a:cxn>
                <a:cxn ang="0">
                  <a:pos x="163" y="2"/>
                </a:cxn>
                <a:cxn ang="0">
                  <a:pos x="162" y="3"/>
                </a:cxn>
                <a:cxn ang="0">
                  <a:pos x="162" y="3"/>
                </a:cxn>
              </a:cxnLst>
              <a:rect l="0" t="0" r="r" b="b"/>
              <a:pathLst>
                <a:path w="171" h="299">
                  <a:moveTo>
                    <a:pt x="162" y="3"/>
                  </a:moveTo>
                  <a:lnTo>
                    <a:pt x="162" y="3"/>
                  </a:lnTo>
                  <a:lnTo>
                    <a:pt x="157" y="13"/>
                  </a:lnTo>
                  <a:lnTo>
                    <a:pt x="152" y="21"/>
                  </a:lnTo>
                  <a:lnTo>
                    <a:pt x="146" y="28"/>
                  </a:lnTo>
                  <a:lnTo>
                    <a:pt x="139" y="34"/>
                  </a:lnTo>
                  <a:lnTo>
                    <a:pt x="139" y="34"/>
                  </a:lnTo>
                  <a:lnTo>
                    <a:pt x="135" y="41"/>
                  </a:lnTo>
                  <a:lnTo>
                    <a:pt x="131" y="49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81" y="134"/>
                  </a:lnTo>
                  <a:lnTo>
                    <a:pt x="81" y="134"/>
                  </a:lnTo>
                  <a:lnTo>
                    <a:pt x="59" y="172"/>
                  </a:lnTo>
                  <a:lnTo>
                    <a:pt x="39" y="212"/>
                  </a:lnTo>
                  <a:lnTo>
                    <a:pt x="20" y="251"/>
                  </a:lnTo>
                  <a:lnTo>
                    <a:pt x="1" y="292"/>
                  </a:lnTo>
                  <a:lnTo>
                    <a:pt x="1" y="292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3" y="299"/>
                  </a:lnTo>
                  <a:lnTo>
                    <a:pt x="5" y="299"/>
                  </a:lnTo>
                  <a:lnTo>
                    <a:pt x="7" y="299"/>
                  </a:lnTo>
                  <a:lnTo>
                    <a:pt x="8" y="298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28" y="257"/>
                  </a:lnTo>
                  <a:lnTo>
                    <a:pt x="47" y="216"/>
                  </a:lnTo>
                  <a:lnTo>
                    <a:pt x="68" y="177"/>
                  </a:lnTo>
                  <a:lnTo>
                    <a:pt x="89" y="138"/>
                  </a:lnTo>
                  <a:lnTo>
                    <a:pt x="89" y="138"/>
                  </a:lnTo>
                  <a:lnTo>
                    <a:pt x="131" y="69"/>
                  </a:lnTo>
                  <a:lnTo>
                    <a:pt x="131" y="69"/>
                  </a:lnTo>
                  <a:lnTo>
                    <a:pt x="141" y="53"/>
                  </a:lnTo>
                  <a:lnTo>
                    <a:pt x="152" y="38"/>
                  </a:lnTo>
                  <a:lnTo>
                    <a:pt x="163" y="23"/>
                  </a:lnTo>
                  <a:lnTo>
                    <a:pt x="167" y="15"/>
                  </a:lnTo>
                  <a:lnTo>
                    <a:pt x="171" y="7"/>
                  </a:lnTo>
                  <a:lnTo>
                    <a:pt x="171" y="7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5" y="1"/>
                  </a:lnTo>
                  <a:lnTo>
                    <a:pt x="163" y="2"/>
                  </a:lnTo>
                  <a:lnTo>
                    <a:pt x="162" y="3"/>
                  </a:lnTo>
                  <a:lnTo>
                    <a:pt x="16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5" name="Freeform 869"/>
            <p:cNvSpPr/>
            <p:nvPr/>
          </p:nvSpPr>
          <p:spPr bwMode="auto">
            <a:xfrm>
              <a:off x="4262438" y="1685925"/>
              <a:ext cx="85725" cy="147638"/>
            </a:xfrm>
            <a:custGeom>
              <a:avLst/>
              <a:gdLst/>
              <a:ahLst/>
              <a:cxnLst>
                <a:cxn ang="0">
                  <a:pos x="152" y="2"/>
                </a:cxn>
                <a:cxn ang="0">
                  <a:pos x="152" y="2"/>
                </a:cxn>
                <a:cxn ang="0">
                  <a:pos x="133" y="39"/>
                </a:cxn>
                <a:cxn ang="0">
                  <a:pos x="112" y="76"/>
                </a:cxn>
                <a:cxn ang="0">
                  <a:pos x="92" y="113"/>
                </a:cxn>
                <a:cxn ang="0">
                  <a:pos x="74" y="150"/>
                </a:cxn>
                <a:cxn ang="0">
                  <a:pos x="74" y="150"/>
                </a:cxn>
                <a:cxn ang="0">
                  <a:pos x="69" y="160"/>
                </a:cxn>
                <a:cxn ang="0">
                  <a:pos x="64" y="167"/>
                </a:cxn>
                <a:cxn ang="0">
                  <a:pos x="53" y="183"/>
                </a:cxn>
                <a:cxn ang="0">
                  <a:pos x="42" y="198"/>
                </a:cxn>
                <a:cxn ang="0">
                  <a:pos x="30" y="213"/>
                </a:cxn>
                <a:cxn ang="0">
                  <a:pos x="30" y="213"/>
                </a:cxn>
                <a:cxn ang="0">
                  <a:pos x="21" y="228"/>
                </a:cxn>
                <a:cxn ang="0">
                  <a:pos x="14" y="242"/>
                </a:cxn>
                <a:cxn ang="0">
                  <a:pos x="7" y="258"/>
                </a:cxn>
                <a:cxn ang="0">
                  <a:pos x="0" y="273"/>
                </a:cxn>
                <a:cxn ang="0">
                  <a:pos x="0" y="273"/>
                </a:cxn>
                <a:cxn ang="0">
                  <a:pos x="0" y="275"/>
                </a:cxn>
                <a:cxn ang="0">
                  <a:pos x="0" y="276"/>
                </a:cxn>
                <a:cxn ang="0">
                  <a:pos x="1" y="277"/>
                </a:cxn>
                <a:cxn ang="0">
                  <a:pos x="3" y="278"/>
                </a:cxn>
                <a:cxn ang="0">
                  <a:pos x="5" y="278"/>
                </a:cxn>
                <a:cxn ang="0">
                  <a:pos x="7" y="278"/>
                </a:cxn>
                <a:cxn ang="0">
                  <a:pos x="9" y="277"/>
                </a:cxn>
                <a:cxn ang="0">
                  <a:pos x="10" y="275"/>
                </a:cxn>
                <a:cxn ang="0">
                  <a:pos x="10" y="275"/>
                </a:cxn>
                <a:cxn ang="0">
                  <a:pos x="16" y="259"/>
                </a:cxn>
                <a:cxn ang="0">
                  <a:pos x="24" y="243"/>
                </a:cxn>
                <a:cxn ang="0">
                  <a:pos x="32" y="229"/>
                </a:cxn>
                <a:cxn ang="0">
                  <a:pos x="43" y="214"/>
                </a:cxn>
                <a:cxn ang="0">
                  <a:pos x="62" y="186"/>
                </a:cxn>
                <a:cxn ang="0">
                  <a:pos x="73" y="171"/>
                </a:cxn>
                <a:cxn ang="0">
                  <a:pos x="81" y="156"/>
                </a:cxn>
                <a:cxn ang="0">
                  <a:pos x="81" y="156"/>
                </a:cxn>
                <a:cxn ang="0">
                  <a:pos x="121" y="81"/>
                </a:cxn>
                <a:cxn ang="0">
                  <a:pos x="141" y="44"/>
                </a:cxn>
                <a:cxn ang="0">
                  <a:pos x="160" y="7"/>
                </a:cxn>
                <a:cxn ang="0">
                  <a:pos x="160" y="7"/>
                </a:cxn>
                <a:cxn ang="0">
                  <a:pos x="162" y="5"/>
                </a:cxn>
                <a:cxn ang="0">
                  <a:pos x="160" y="3"/>
                </a:cxn>
                <a:cxn ang="0">
                  <a:pos x="159" y="1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5" y="0"/>
                </a:cxn>
                <a:cxn ang="0">
                  <a:pos x="153" y="0"/>
                </a:cxn>
                <a:cxn ang="0">
                  <a:pos x="152" y="2"/>
                </a:cxn>
                <a:cxn ang="0">
                  <a:pos x="152" y="2"/>
                </a:cxn>
              </a:cxnLst>
              <a:rect l="0" t="0" r="r" b="b"/>
              <a:pathLst>
                <a:path w="162" h="278">
                  <a:moveTo>
                    <a:pt x="152" y="2"/>
                  </a:moveTo>
                  <a:lnTo>
                    <a:pt x="152" y="2"/>
                  </a:lnTo>
                  <a:lnTo>
                    <a:pt x="133" y="39"/>
                  </a:lnTo>
                  <a:lnTo>
                    <a:pt x="112" y="76"/>
                  </a:lnTo>
                  <a:lnTo>
                    <a:pt x="92" y="113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69" y="160"/>
                  </a:lnTo>
                  <a:lnTo>
                    <a:pt x="64" y="167"/>
                  </a:lnTo>
                  <a:lnTo>
                    <a:pt x="53" y="183"/>
                  </a:lnTo>
                  <a:lnTo>
                    <a:pt x="42" y="198"/>
                  </a:lnTo>
                  <a:lnTo>
                    <a:pt x="30" y="213"/>
                  </a:lnTo>
                  <a:lnTo>
                    <a:pt x="30" y="213"/>
                  </a:lnTo>
                  <a:lnTo>
                    <a:pt x="21" y="228"/>
                  </a:lnTo>
                  <a:lnTo>
                    <a:pt x="14" y="242"/>
                  </a:lnTo>
                  <a:lnTo>
                    <a:pt x="7" y="258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275"/>
                  </a:lnTo>
                  <a:lnTo>
                    <a:pt x="0" y="276"/>
                  </a:lnTo>
                  <a:lnTo>
                    <a:pt x="1" y="277"/>
                  </a:lnTo>
                  <a:lnTo>
                    <a:pt x="3" y="278"/>
                  </a:lnTo>
                  <a:lnTo>
                    <a:pt x="5" y="278"/>
                  </a:lnTo>
                  <a:lnTo>
                    <a:pt x="7" y="278"/>
                  </a:lnTo>
                  <a:lnTo>
                    <a:pt x="9" y="277"/>
                  </a:lnTo>
                  <a:lnTo>
                    <a:pt x="10" y="275"/>
                  </a:lnTo>
                  <a:lnTo>
                    <a:pt x="10" y="275"/>
                  </a:lnTo>
                  <a:lnTo>
                    <a:pt x="16" y="259"/>
                  </a:lnTo>
                  <a:lnTo>
                    <a:pt x="24" y="243"/>
                  </a:lnTo>
                  <a:lnTo>
                    <a:pt x="32" y="229"/>
                  </a:lnTo>
                  <a:lnTo>
                    <a:pt x="43" y="214"/>
                  </a:lnTo>
                  <a:lnTo>
                    <a:pt x="62" y="186"/>
                  </a:lnTo>
                  <a:lnTo>
                    <a:pt x="73" y="171"/>
                  </a:lnTo>
                  <a:lnTo>
                    <a:pt x="81" y="156"/>
                  </a:lnTo>
                  <a:lnTo>
                    <a:pt x="81" y="156"/>
                  </a:lnTo>
                  <a:lnTo>
                    <a:pt x="121" y="81"/>
                  </a:lnTo>
                  <a:lnTo>
                    <a:pt x="141" y="44"/>
                  </a:lnTo>
                  <a:lnTo>
                    <a:pt x="160" y="7"/>
                  </a:lnTo>
                  <a:lnTo>
                    <a:pt x="160" y="7"/>
                  </a:lnTo>
                  <a:lnTo>
                    <a:pt x="162" y="5"/>
                  </a:lnTo>
                  <a:lnTo>
                    <a:pt x="160" y="3"/>
                  </a:lnTo>
                  <a:lnTo>
                    <a:pt x="159" y="1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2"/>
                  </a:lnTo>
                  <a:lnTo>
                    <a:pt x="1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6" name="Freeform 870"/>
            <p:cNvSpPr/>
            <p:nvPr/>
          </p:nvSpPr>
          <p:spPr bwMode="auto">
            <a:xfrm>
              <a:off x="4297363" y="1711325"/>
              <a:ext cx="71438" cy="134938"/>
            </a:xfrm>
            <a:custGeom>
              <a:avLst/>
              <a:gdLst/>
              <a:ahLst/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8" y="16"/>
                </a:cxn>
                <a:cxn ang="0">
                  <a:pos x="111" y="27"/>
                </a:cxn>
                <a:cxn ang="0">
                  <a:pos x="105" y="38"/>
                </a:cxn>
                <a:cxn ang="0">
                  <a:pos x="100" y="51"/>
                </a:cxn>
                <a:cxn ang="0">
                  <a:pos x="100" y="51"/>
                </a:cxn>
                <a:cxn ang="0">
                  <a:pos x="93" y="68"/>
                </a:cxn>
                <a:cxn ang="0">
                  <a:pos x="86" y="87"/>
                </a:cxn>
                <a:cxn ang="0">
                  <a:pos x="72" y="122"/>
                </a:cxn>
                <a:cxn ang="0">
                  <a:pos x="72" y="122"/>
                </a:cxn>
                <a:cxn ang="0">
                  <a:pos x="65" y="139"/>
                </a:cxn>
                <a:cxn ang="0">
                  <a:pos x="56" y="154"/>
                </a:cxn>
                <a:cxn ang="0">
                  <a:pos x="38" y="186"/>
                </a:cxn>
                <a:cxn ang="0">
                  <a:pos x="18" y="217"/>
                </a:cxn>
                <a:cxn ang="0">
                  <a:pos x="9" y="233"/>
                </a:cxn>
                <a:cxn ang="0">
                  <a:pos x="0" y="249"/>
                </a:cxn>
                <a:cxn ang="0">
                  <a:pos x="0" y="249"/>
                </a:cxn>
                <a:cxn ang="0">
                  <a:pos x="0" y="250"/>
                </a:cxn>
                <a:cxn ang="0">
                  <a:pos x="0" y="252"/>
                </a:cxn>
                <a:cxn ang="0">
                  <a:pos x="4" y="255"/>
                </a:cxn>
                <a:cxn ang="0">
                  <a:pos x="5" y="255"/>
                </a:cxn>
                <a:cxn ang="0">
                  <a:pos x="7" y="255"/>
                </a:cxn>
                <a:cxn ang="0">
                  <a:pos x="8" y="255"/>
                </a:cxn>
                <a:cxn ang="0">
                  <a:pos x="9" y="253"/>
                </a:cxn>
                <a:cxn ang="0">
                  <a:pos x="9" y="253"/>
                </a:cxn>
                <a:cxn ang="0">
                  <a:pos x="17" y="238"/>
                </a:cxn>
                <a:cxn ang="0">
                  <a:pos x="25" y="223"/>
                </a:cxn>
                <a:cxn ang="0">
                  <a:pos x="43" y="193"/>
                </a:cxn>
                <a:cxn ang="0">
                  <a:pos x="61" y="163"/>
                </a:cxn>
                <a:cxn ang="0">
                  <a:pos x="70" y="148"/>
                </a:cxn>
                <a:cxn ang="0">
                  <a:pos x="77" y="132"/>
                </a:cxn>
                <a:cxn ang="0">
                  <a:pos x="77" y="132"/>
                </a:cxn>
                <a:cxn ang="0">
                  <a:pos x="90" y="101"/>
                </a:cxn>
                <a:cxn ang="0">
                  <a:pos x="103" y="69"/>
                </a:cxn>
                <a:cxn ang="0">
                  <a:pos x="103" y="69"/>
                </a:cxn>
                <a:cxn ang="0">
                  <a:pos x="110" y="53"/>
                </a:cxn>
                <a:cxn ang="0">
                  <a:pos x="118" y="37"/>
                </a:cxn>
                <a:cxn ang="0">
                  <a:pos x="125" y="22"/>
                </a:cxn>
                <a:cxn ang="0">
                  <a:pos x="133" y="5"/>
                </a:cxn>
                <a:cxn ang="0">
                  <a:pos x="133" y="5"/>
                </a:cxn>
                <a:cxn ang="0">
                  <a:pos x="134" y="3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23" y="3"/>
                </a:cxn>
                <a:cxn ang="0">
                  <a:pos x="123" y="3"/>
                </a:cxn>
              </a:cxnLst>
              <a:rect l="0" t="0" r="r" b="b"/>
              <a:pathLst>
                <a:path w="134" h="255">
                  <a:moveTo>
                    <a:pt x="123" y="3"/>
                  </a:moveTo>
                  <a:lnTo>
                    <a:pt x="123" y="3"/>
                  </a:lnTo>
                  <a:lnTo>
                    <a:pt x="118" y="16"/>
                  </a:lnTo>
                  <a:lnTo>
                    <a:pt x="111" y="27"/>
                  </a:lnTo>
                  <a:lnTo>
                    <a:pt x="105" y="38"/>
                  </a:lnTo>
                  <a:lnTo>
                    <a:pt x="100" y="51"/>
                  </a:lnTo>
                  <a:lnTo>
                    <a:pt x="100" y="51"/>
                  </a:lnTo>
                  <a:lnTo>
                    <a:pt x="93" y="68"/>
                  </a:lnTo>
                  <a:lnTo>
                    <a:pt x="86" y="87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65" y="139"/>
                  </a:lnTo>
                  <a:lnTo>
                    <a:pt x="56" y="154"/>
                  </a:lnTo>
                  <a:lnTo>
                    <a:pt x="38" y="186"/>
                  </a:lnTo>
                  <a:lnTo>
                    <a:pt x="18" y="217"/>
                  </a:lnTo>
                  <a:lnTo>
                    <a:pt x="9" y="233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0" y="250"/>
                  </a:lnTo>
                  <a:lnTo>
                    <a:pt x="0" y="252"/>
                  </a:lnTo>
                  <a:lnTo>
                    <a:pt x="4" y="255"/>
                  </a:lnTo>
                  <a:lnTo>
                    <a:pt x="5" y="255"/>
                  </a:lnTo>
                  <a:lnTo>
                    <a:pt x="7" y="255"/>
                  </a:lnTo>
                  <a:lnTo>
                    <a:pt x="8" y="255"/>
                  </a:lnTo>
                  <a:lnTo>
                    <a:pt x="9" y="253"/>
                  </a:lnTo>
                  <a:lnTo>
                    <a:pt x="9" y="253"/>
                  </a:lnTo>
                  <a:lnTo>
                    <a:pt x="17" y="238"/>
                  </a:lnTo>
                  <a:lnTo>
                    <a:pt x="25" y="223"/>
                  </a:lnTo>
                  <a:lnTo>
                    <a:pt x="43" y="193"/>
                  </a:lnTo>
                  <a:lnTo>
                    <a:pt x="61" y="163"/>
                  </a:lnTo>
                  <a:lnTo>
                    <a:pt x="70" y="148"/>
                  </a:lnTo>
                  <a:lnTo>
                    <a:pt x="77" y="132"/>
                  </a:lnTo>
                  <a:lnTo>
                    <a:pt x="77" y="132"/>
                  </a:lnTo>
                  <a:lnTo>
                    <a:pt x="90" y="101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10" y="53"/>
                  </a:lnTo>
                  <a:lnTo>
                    <a:pt x="118" y="37"/>
                  </a:lnTo>
                  <a:lnTo>
                    <a:pt x="125" y="22"/>
                  </a:lnTo>
                  <a:lnTo>
                    <a:pt x="133" y="5"/>
                  </a:lnTo>
                  <a:lnTo>
                    <a:pt x="133" y="5"/>
                  </a:lnTo>
                  <a:lnTo>
                    <a:pt x="134" y="3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7" name="Freeform 871"/>
            <p:cNvSpPr/>
            <p:nvPr/>
          </p:nvSpPr>
          <p:spPr bwMode="auto">
            <a:xfrm>
              <a:off x="4235450" y="1423988"/>
              <a:ext cx="49213" cy="88900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9" y="0"/>
                </a:cxn>
                <a:cxn ang="0">
                  <a:pos x="85" y="2"/>
                </a:cxn>
                <a:cxn ang="0">
                  <a:pos x="82" y="5"/>
                </a:cxn>
                <a:cxn ang="0">
                  <a:pos x="76" y="11"/>
                </a:cxn>
                <a:cxn ang="0">
                  <a:pos x="68" y="25"/>
                </a:cxn>
                <a:cxn ang="0">
                  <a:pos x="68" y="25"/>
                </a:cxn>
                <a:cxn ang="0">
                  <a:pos x="52" y="54"/>
                </a:cxn>
                <a:cxn ang="0">
                  <a:pos x="37" y="81"/>
                </a:cxn>
                <a:cxn ang="0">
                  <a:pos x="37" y="81"/>
                </a:cxn>
                <a:cxn ang="0">
                  <a:pos x="24" y="107"/>
                </a:cxn>
                <a:cxn ang="0">
                  <a:pos x="17" y="120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5" y="139"/>
                </a:cxn>
                <a:cxn ang="0">
                  <a:pos x="2" y="147"/>
                </a:cxn>
                <a:cxn ang="0">
                  <a:pos x="0" y="154"/>
                </a:cxn>
                <a:cxn ang="0">
                  <a:pos x="0" y="158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2" y="165"/>
                </a:cxn>
                <a:cxn ang="0">
                  <a:pos x="4" y="166"/>
                </a:cxn>
                <a:cxn ang="0">
                  <a:pos x="6" y="166"/>
                </a:cxn>
                <a:cxn ang="0">
                  <a:pos x="7" y="165"/>
                </a:cxn>
                <a:cxn ang="0">
                  <a:pos x="9" y="164"/>
                </a:cxn>
                <a:cxn ang="0">
                  <a:pos x="9" y="162"/>
                </a:cxn>
                <a:cxn ang="0">
                  <a:pos x="9" y="160"/>
                </a:cxn>
                <a:cxn ang="0">
                  <a:pos x="9" y="160"/>
                </a:cxn>
                <a:cxn ang="0">
                  <a:pos x="9" y="155"/>
                </a:cxn>
                <a:cxn ang="0">
                  <a:pos x="9" y="151"/>
                </a:cxn>
                <a:cxn ang="0">
                  <a:pos x="11" y="148"/>
                </a:cxn>
                <a:cxn ang="0">
                  <a:pos x="13" y="143"/>
                </a:cxn>
                <a:cxn ang="0">
                  <a:pos x="18" y="137"/>
                </a:cxn>
                <a:cxn ang="0">
                  <a:pos x="20" y="134"/>
                </a:cxn>
                <a:cxn ang="0">
                  <a:pos x="22" y="131"/>
                </a:cxn>
                <a:cxn ang="0">
                  <a:pos x="22" y="131"/>
                </a:cxn>
                <a:cxn ang="0">
                  <a:pos x="34" y="108"/>
                </a:cxn>
                <a:cxn ang="0">
                  <a:pos x="45" y="87"/>
                </a:cxn>
                <a:cxn ang="0">
                  <a:pos x="45" y="87"/>
                </a:cxn>
                <a:cxn ang="0">
                  <a:pos x="57" y="65"/>
                </a:cxn>
                <a:cxn ang="0">
                  <a:pos x="68" y="44"/>
                </a:cxn>
                <a:cxn ang="0">
                  <a:pos x="68" y="44"/>
                </a:cxn>
                <a:cxn ang="0">
                  <a:pos x="78" y="25"/>
                </a:cxn>
                <a:cxn ang="0">
                  <a:pos x="84" y="15"/>
                </a:cxn>
                <a:cxn ang="0">
                  <a:pos x="87" y="12"/>
                </a:cxn>
                <a:cxn ang="0">
                  <a:pos x="92" y="9"/>
                </a:cxn>
                <a:cxn ang="0">
                  <a:pos x="92" y="9"/>
                </a:cxn>
                <a:cxn ang="0">
                  <a:pos x="93" y="8"/>
                </a:cxn>
                <a:cxn ang="0">
                  <a:pos x="94" y="7"/>
                </a:cxn>
                <a:cxn ang="0">
                  <a:pos x="94" y="3"/>
                </a:cxn>
                <a:cxn ang="0">
                  <a:pos x="94" y="2"/>
                </a:cxn>
                <a:cxn ang="0">
                  <a:pos x="93" y="1"/>
                </a:cxn>
                <a:cxn ang="0">
                  <a:pos x="91" y="0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94" h="166">
                  <a:moveTo>
                    <a:pt x="89" y="0"/>
                  </a:moveTo>
                  <a:lnTo>
                    <a:pt x="89" y="0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6" y="11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52" y="54"/>
                  </a:lnTo>
                  <a:lnTo>
                    <a:pt x="37" y="81"/>
                  </a:lnTo>
                  <a:lnTo>
                    <a:pt x="37" y="81"/>
                  </a:lnTo>
                  <a:lnTo>
                    <a:pt x="24" y="107"/>
                  </a:lnTo>
                  <a:lnTo>
                    <a:pt x="17" y="120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5" y="139"/>
                  </a:lnTo>
                  <a:lnTo>
                    <a:pt x="2" y="147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2" y="165"/>
                  </a:lnTo>
                  <a:lnTo>
                    <a:pt x="4" y="166"/>
                  </a:lnTo>
                  <a:lnTo>
                    <a:pt x="6" y="166"/>
                  </a:lnTo>
                  <a:lnTo>
                    <a:pt x="7" y="165"/>
                  </a:lnTo>
                  <a:lnTo>
                    <a:pt x="9" y="164"/>
                  </a:lnTo>
                  <a:lnTo>
                    <a:pt x="9" y="162"/>
                  </a:lnTo>
                  <a:lnTo>
                    <a:pt x="9" y="160"/>
                  </a:lnTo>
                  <a:lnTo>
                    <a:pt x="9" y="160"/>
                  </a:lnTo>
                  <a:lnTo>
                    <a:pt x="9" y="155"/>
                  </a:lnTo>
                  <a:lnTo>
                    <a:pt x="9" y="151"/>
                  </a:lnTo>
                  <a:lnTo>
                    <a:pt x="11" y="148"/>
                  </a:lnTo>
                  <a:lnTo>
                    <a:pt x="13" y="143"/>
                  </a:lnTo>
                  <a:lnTo>
                    <a:pt x="18" y="137"/>
                  </a:lnTo>
                  <a:lnTo>
                    <a:pt x="20" y="134"/>
                  </a:lnTo>
                  <a:lnTo>
                    <a:pt x="22" y="131"/>
                  </a:lnTo>
                  <a:lnTo>
                    <a:pt x="22" y="131"/>
                  </a:lnTo>
                  <a:lnTo>
                    <a:pt x="34" y="10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57" y="65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8" y="25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3" y="8"/>
                  </a:lnTo>
                  <a:lnTo>
                    <a:pt x="94" y="7"/>
                  </a:lnTo>
                  <a:lnTo>
                    <a:pt x="94" y="3"/>
                  </a:lnTo>
                  <a:lnTo>
                    <a:pt x="94" y="2"/>
                  </a:lnTo>
                  <a:lnTo>
                    <a:pt x="93" y="1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8" name="Freeform 872"/>
            <p:cNvSpPr/>
            <p:nvPr/>
          </p:nvSpPr>
          <p:spPr bwMode="auto">
            <a:xfrm>
              <a:off x="4275138" y="1435100"/>
              <a:ext cx="65088" cy="107950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7" y="0"/>
                </a:cxn>
                <a:cxn ang="0">
                  <a:pos x="106" y="9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82" y="39"/>
                </a:cxn>
                <a:cxn ang="0">
                  <a:pos x="74" y="50"/>
                </a:cxn>
                <a:cxn ang="0">
                  <a:pos x="68" y="61"/>
                </a:cxn>
                <a:cxn ang="0">
                  <a:pos x="58" y="84"/>
                </a:cxn>
                <a:cxn ang="0">
                  <a:pos x="58" y="84"/>
                </a:cxn>
                <a:cxn ang="0">
                  <a:pos x="31" y="142"/>
                </a:cxn>
                <a:cxn ang="0">
                  <a:pos x="18" y="170"/>
                </a:cxn>
                <a:cxn ang="0">
                  <a:pos x="9" y="183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1" y="201"/>
                </a:cxn>
                <a:cxn ang="0">
                  <a:pos x="1" y="202"/>
                </a:cxn>
                <a:cxn ang="0">
                  <a:pos x="3" y="203"/>
                </a:cxn>
                <a:cxn ang="0">
                  <a:pos x="4" y="204"/>
                </a:cxn>
                <a:cxn ang="0">
                  <a:pos x="6" y="204"/>
                </a:cxn>
                <a:cxn ang="0">
                  <a:pos x="8" y="203"/>
                </a:cxn>
                <a:cxn ang="0">
                  <a:pos x="9" y="202"/>
                </a:cxn>
                <a:cxn ang="0">
                  <a:pos x="9" y="202"/>
                </a:cxn>
                <a:cxn ang="0">
                  <a:pos x="23" y="180"/>
                </a:cxn>
                <a:cxn ang="0">
                  <a:pos x="36" y="157"/>
                </a:cxn>
                <a:cxn ang="0">
                  <a:pos x="48" y="134"/>
                </a:cxn>
                <a:cxn ang="0">
                  <a:pos x="57" y="110"/>
                </a:cxn>
                <a:cxn ang="0">
                  <a:pos x="57" y="110"/>
                </a:cxn>
                <a:cxn ang="0">
                  <a:pos x="68" y="83"/>
                </a:cxn>
                <a:cxn ang="0">
                  <a:pos x="74" y="69"/>
                </a:cxn>
                <a:cxn ang="0">
                  <a:pos x="82" y="54"/>
                </a:cxn>
                <a:cxn ang="0">
                  <a:pos x="90" y="41"/>
                </a:cxn>
                <a:cxn ang="0">
                  <a:pos x="100" y="28"/>
                </a:cxn>
                <a:cxn ang="0">
                  <a:pos x="111" y="18"/>
                </a:cxn>
                <a:cxn ang="0">
                  <a:pos x="122" y="9"/>
                </a:cxn>
                <a:cxn ang="0">
                  <a:pos x="122" y="9"/>
                </a:cxn>
                <a:cxn ang="0">
                  <a:pos x="123" y="8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2"/>
                </a:cxn>
                <a:cxn ang="0">
                  <a:pos x="120" y="0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4" h="204">
                  <a:moveTo>
                    <a:pt x="117" y="0"/>
                  </a:moveTo>
                  <a:lnTo>
                    <a:pt x="117" y="0"/>
                  </a:lnTo>
                  <a:lnTo>
                    <a:pt x="106" y="9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82" y="39"/>
                  </a:lnTo>
                  <a:lnTo>
                    <a:pt x="74" y="50"/>
                  </a:lnTo>
                  <a:lnTo>
                    <a:pt x="68" y="61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31" y="142"/>
                  </a:lnTo>
                  <a:lnTo>
                    <a:pt x="18" y="170"/>
                  </a:lnTo>
                  <a:lnTo>
                    <a:pt x="9" y="183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1" y="201"/>
                  </a:lnTo>
                  <a:lnTo>
                    <a:pt x="1" y="202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8" y="203"/>
                  </a:lnTo>
                  <a:lnTo>
                    <a:pt x="9" y="202"/>
                  </a:lnTo>
                  <a:lnTo>
                    <a:pt x="9" y="202"/>
                  </a:lnTo>
                  <a:lnTo>
                    <a:pt x="23" y="180"/>
                  </a:lnTo>
                  <a:lnTo>
                    <a:pt x="36" y="157"/>
                  </a:lnTo>
                  <a:lnTo>
                    <a:pt x="48" y="134"/>
                  </a:lnTo>
                  <a:lnTo>
                    <a:pt x="57" y="110"/>
                  </a:lnTo>
                  <a:lnTo>
                    <a:pt x="57" y="110"/>
                  </a:lnTo>
                  <a:lnTo>
                    <a:pt x="68" y="83"/>
                  </a:lnTo>
                  <a:lnTo>
                    <a:pt x="74" y="69"/>
                  </a:lnTo>
                  <a:lnTo>
                    <a:pt x="82" y="54"/>
                  </a:lnTo>
                  <a:lnTo>
                    <a:pt x="90" y="41"/>
                  </a:lnTo>
                  <a:lnTo>
                    <a:pt x="100" y="28"/>
                  </a:lnTo>
                  <a:lnTo>
                    <a:pt x="111" y="18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3" y="8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2"/>
                  </a:lnTo>
                  <a:lnTo>
                    <a:pt x="120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9" name="Freeform 873"/>
            <p:cNvSpPr/>
            <p:nvPr/>
          </p:nvSpPr>
          <p:spPr bwMode="auto">
            <a:xfrm>
              <a:off x="4318000" y="1447800"/>
              <a:ext cx="74613" cy="104775"/>
            </a:xfrm>
            <a:custGeom>
              <a:avLst/>
              <a:gdLst/>
              <a:ahLst/>
              <a:cxnLst>
                <a:cxn ang="0">
                  <a:pos x="132" y="3"/>
                </a:cxn>
                <a:cxn ang="0">
                  <a:pos x="132" y="3"/>
                </a:cxn>
                <a:cxn ang="0">
                  <a:pos x="130" y="8"/>
                </a:cxn>
                <a:cxn ang="0">
                  <a:pos x="127" y="14"/>
                </a:cxn>
                <a:cxn ang="0">
                  <a:pos x="123" y="19"/>
                </a:cxn>
                <a:cxn ang="0">
                  <a:pos x="118" y="23"/>
                </a:cxn>
                <a:cxn ang="0">
                  <a:pos x="108" y="32"/>
                </a:cxn>
                <a:cxn ang="0">
                  <a:pos x="100" y="42"/>
                </a:cxn>
                <a:cxn ang="0">
                  <a:pos x="100" y="42"/>
                </a:cxn>
                <a:cxn ang="0">
                  <a:pos x="85" y="62"/>
                </a:cxn>
                <a:cxn ang="0">
                  <a:pos x="71" y="83"/>
                </a:cxn>
                <a:cxn ang="0">
                  <a:pos x="71" y="83"/>
                </a:cxn>
                <a:cxn ang="0">
                  <a:pos x="36" y="133"/>
                </a:cxn>
                <a:cxn ang="0">
                  <a:pos x="36" y="133"/>
                </a:cxn>
                <a:cxn ang="0">
                  <a:pos x="28" y="148"/>
                </a:cxn>
                <a:cxn ang="0">
                  <a:pos x="19" y="163"/>
                </a:cxn>
                <a:cxn ang="0">
                  <a:pos x="11" y="178"/>
                </a:cxn>
                <a:cxn ang="0">
                  <a:pos x="6" y="184"/>
                </a:cxn>
                <a:cxn ang="0">
                  <a:pos x="1" y="191"/>
                </a:cxn>
                <a:cxn ang="0">
                  <a:pos x="1" y="191"/>
                </a:cxn>
                <a:cxn ang="0">
                  <a:pos x="0" y="192"/>
                </a:cxn>
                <a:cxn ang="0">
                  <a:pos x="0" y="194"/>
                </a:cxn>
                <a:cxn ang="0">
                  <a:pos x="0" y="196"/>
                </a:cxn>
                <a:cxn ang="0">
                  <a:pos x="1" y="198"/>
                </a:cxn>
                <a:cxn ang="0">
                  <a:pos x="3" y="199"/>
                </a:cxn>
                <a:cxn ang="0">
                  <a:pos x="4" y="200"/>
                </a:cxn>
                <a:cxn ang="0">
                  <a:pos x="6" y="199"/>
                </a:cxn>
                <a:cxn ang="0">
                  <a:pos x="7" y="198"/>
                </a:cxn>
                <a:cxn ang="0">
                  <a:pos x="7" y="198"/>
                </a:cxn>
                <a:cxn ang="0">
                  <a:pos x="15" y="187"/>
                </a:cxn>
                <a:cxn ang="0">
                  <a:pos x="22" y="176"/>
                </a:cxn>
                <a:cxn ang="0">
                  <a:pos x="35" y="153"/>
                </a:cxn>
                <a:cxn ang="0">
                  <a:pos x="35" y="153"/>
                </a:cxn>
                <a:cxn ang="0">
                  <a:pos x="44" y="139"/>
                </a:cxn>
                <a:cxn ang="0">
                  <a:pos x="54" y="124"/>
                </a:cxn>
                <a:cxn ang="0">
                  <a:pos x="74" y="95"/>
                </a:cxn>
                <a:cxn ang="0">
                  <a:pos x="74" y="95"/>
                </a:cxn>
                <a:cxn ang="0">
                  <a:pos x="108" y="46"/>
                </a:cxn>
                <a:cxn ang="0">
                  <a:pos x="108" y="46"/>
                </a:cxn>
                <a:cxn ang="0">
                  <a:pos x="112" y="41"/>
                </a:cxn>
                <a:cxn ang="0">
                  <a:pos x="117" y="36"/>
                </a:cxn>
                <a:cxn ang="0">
                  <a:pos x="127" y="27"/>
                </a:cxn>
                <a:cxn ang="0">
                  <a:pos x="132" y="23"/>
                </a:cxn>
                <a:cxn ang="0">
                  <a:pos x="136" y="18"/>
                </a:cxn>
                <a:cxn ang="0">
                  <a:pos x="139" y="12"/>
                </a:cxn>
                <a:cxn ang="0">
                  <a:pos x="141" y="5"/>
                </a:cxn>
                <a:cxn ang="0">
                  <a:pos x="141" y="5"/>
                </a:cxn>
                <a:cxn ang="0">
                  <a:pos x="141" y="3"/>
                </a:cxn>
                <a:cxn ang="0">
                  <a:pos x="140" y="2"/>
                </a:cxn>
                <a:cxn ang="0">
                  <a:pos x="139" y="1"/>
                </a:cxn>
                <a:cxn ang="0">
                  <a:pos x="138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1"/>
                </a:cxn>
                <a:cxn ang="0">
                  <a:pos x="132" y="3"/>
                </a:cxn>
                <a:cxn ang="0">
                  <a:pos x="132" y="3"/>
                </a:cxn>
              </a:cxnLst>
              <a:rect l="0" t="0" r="r" b="b"/>
              <a:pathLst>
                <a:path w="141" h="200">
                  <a:moveTo>
                    <a:pt x="132" y="3"/>
                  </a:moveTo>
                  <a:lnTo>
                    <a:pt x="132" y="3"/>
                  </a:lnTo>
                  <a:lnTo>
                    <a:pt x="130" y="8"/>
                  </a:lnTo>
                  <a:lnTo>
                    <a:pt x="127" y="14"/>
                  </a:lnTo>
                  <a:lnTo>
                    <a:pt x="123" y="19"/>
                  </a:lnTo>
                  <a:lnTo>
                    <a:pt x="118" y="23"/>
                  </a:lnTo>
                  <a:lnTo>
                    <a:pt x="108" y="3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85" y="62"/>
                  </a:lnTo>
                  <a:lnTo>
                    <a:pt x="71" y="83"/>
                  </a:lnTo>
                  <a:lnTo>
                    <a:pt x="71" y="83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28" y="148"/>
                  </a:lnTo>
                  <a:lnTo>
                    <a:pt x="19" y="163"/>
                  </a:lnTo>
                  <a:lnTo>
                    <a:pt x="11" y="178"/>
                  </a:lnTo>
                  <a:lnTo>
                    <a:pt x="6" y="184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0" y="196"/>
                  </a:lnTo>
                  <a:lnTo>
                    <a:pt x="1" y="198"/>
                  </a:lnTo>
                  <a:lnTo>
                    <a:pt x="3" y="199"/>
                  </a:lnTo>
                  <a:lnTo>
                    <a:pt x="4" y="200"/>
                  </a:lnTo>
                  <a:lnTo>
                    <a:pt x="6" y="199"/>
                  </a:lnTo>
                  <a:lnTo>
                    <a:pt x="7" y="198"/>
                  </a:lnTo>
                  <a:lnTo>
                    <a:pt x="7" y="198"/>
                  </a:lnTo>
                  <a:lnTo>
                    <a:pt x="15" y="187"/>
                  </a:lnTo>
                  <a:lnTo>
                    <a:pt x="22" y="176"/>
                  </a:lnTo>
                  <a:lnTo>
                    <a:pt x="35" y="153"/>
                  </a:lnTo>
                  <a:lnTo>
                    <a:pt x="35" y="153"/>
                  </a:lnTo>
                  <a:lnTo>
                    <a:pt x="44" y="139"/>
                  </a:lnTo>
                  <a:lnTo>
                    <a:pt x="54" y="12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12" y="41"/>
                  </a:lnTo>
                  <a:lnTo>
                    <a:pt x="117" y="36"/>
                  </a:lnTo>
                  <a:lnTo>
                    <a:pt x="127" y="27"/>
                  </a:lnTo>
                  <a:lnTo>
                    <a:pt x="132" y="23"/>
                  </a:lnTo>
                  <a:lnTo>
                    <a:pt x="136" y="18"/>
                  </a:lnTo>
                  <a:lnTo>
                    <a:pt x="139" y="12"/>
                  </a:lnTo>
                  <a:lnTo>
                    <a:pt x="141" y="5"/>
                  </a:lnTo>
                  <a:lnTo>
                    <a:pt x="141" y="5"/>
                  </a:lnTo>
                  <a:lnTo>
                    <a:pt x="141" y="3"/>
                  </a:lnTo>
                  <a:lnTo>
                    <a:pt x="140" y="2"/>
                  </a:lnTo>
                  <a:lnTo>
                    <a:pt x="139" y="1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1"/>
                  </a:lnTo>
                  <a:lnTo>
                    <a:pt x="132" y="3"/>
                  </a:lnTo>
                  <a:lnTo>
                    <a:pt x="1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0" name="Freeform 874"/>
            <p:cNvSpPr/>
            <p:nvPr/>
          </p:nvSpPr>
          <p:spPr bwMode="auto">
            <a:xfrm>
              <a:off x="4367213" y="1470025"/>
              <a:ext cx="53975" cy="92075"/>
            </a:xfrm>
            <a:custGeom>
              <a:avLst/>
              <a:gdLst/>
              <a:ahLst/>
              <a:cxnLst>
                <a:cxn ang="0">
                  <a:pos x="100" y="3"/>
                </a:cxn>
                <a:cxn ang="0">
                  <a:pos x="100" y="3"/>
                </a:cxn>
                <a:cxn ang="0">
                  <a:pos x="98" y="1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2" y="1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5" y="8"/>
                </a:cxn>
                <a:cxn ang="0">
                  <a:pos x="86" y="11"/>
                </a:cxn>
                <a:cxn ang="0">
                  <a:pos x="87" y="13"/>
                </a:cxn>
                <a:cxn ang="0">
                  <a:pos x="91" y="14"/>
                </a:cxn>
                <a:cxn ang="0">
                  <a:pos x="91" y="14"/>
                </a:cxn>
                <a:cxn ang="0">
                  <a:pos x="89" y="21"/>
                </a:cxn>
                <a:cxn ang="0">
                  <a:pos x="85" y="31"/>
                </a:cxn>
                <a:cxn ang="0">
                  <a:pos x="81" y="39"/>
                </a:cxn>
                <a:cxn ang="0">
                  <a:pos x="77" y="47"/>
                </a:cxn>
                <a:cxn ang="0">
                  <a:pos x="67" y="64"/>
                </a:cxn>
                <a:cxn ang="0">
                  <a:pos x="58" y="77"/>
                </a:cxn>
                <a:cxn ang="0">
                  <a:pos x="58" y="77"/>
                </a:cxn>
                <a:cxn ang="0">
                  <a:pos x="44" y="99"/>
                </a:cxn>
                <a:cxn ang="0">
                  <a:pos x="31" y="119"/>
                </a:cxn>
                <a:cxn ang="0">
                  <a:pos x="18" y="141"/>
                </a:cxn>
                <a:cxn ang="0">
                  <a:pos x="4" y="163"/>
                </a:cxn>
                <a:cxn ang="0">
                  <a:pos x="4" y="163"/>
                </a:cxn>
                <a:cxn ang="0">
                  <a:pos x="2" y="165"/>
                </a:cxn>
                <a:cxn ang="0">
                  <a:pos x="1" y="169"/>
                </a:cxn>
                <a:cxn ang="0">
                  <a:pos x="1" y="169"/>
                </a:cxn>
                <a:cxn ang="0">
                  <a:pos x="0" y="171"/>
                </a:cxn>
                <a:cxn ang="0">
                  <a:pos x="1" y="172"/>
                </a:cxn>
                <a:cxn ang="0">
                  <a:pos x="3" y="174"/>
                </a:cxn>
                <a:cxn ang="0">
                  <a:pos x="6" y="174"/>
                </a:cxn>
                <a:cxn ang="0">
                  <a:pos x="8" y="174"/>
                </a:cxn>
                <a:cxn ang="0">
                  <a:pos x="9" y="172"/>
                </a:cxn>
                <a:cxn ang="0">
                  <a:pos x="9" y="172"/>
                </a:cxn>
                <a:cxn ang="0">
                  <a:pos x="10" y="171"/>
                </a:cxn>
                <a:cxn ang="0">
                  <a:pos x="11" y="170"/>
                </a:cxn>
                <a:cxn ang="0">
                  <a:pos x="11" y="170"/>
                </a:cxn>
                <a:cxn ang="0">
                  <a:pos x="13" y="169"/>
                </a:cxn>
                <a:cxn ang="0">
                  <a:pos x="14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30" y="141"/>
                </a:cxn>
                <a:cxn ang="0">
                  <a:pos x="44" y="116"/>
                </a:cxn>
                <a:cxn ang="0">
                  <a:pos x="60" y="93"/>
                </a:cxn>
                <a:cxn ang="0">
                  <a:pos x="75" y="69"/>
                </a:cxn>
                <a:cxn ang="0">
                  <a:pos x="75" y="69"/>
                </a:cxn>
                <a:cxn ang="0">
                  <a:pos x="84" y="54"/>
                </a:cxn>
                <a:cxn ang="0">
                  <a:pos x="93" y="37"/>
                </a:cxn>
                <a:cxn ang="0">
                  <a:pos x="96" y="29"/>
                </a:cxn>
                <a:cxn ang="0">
                  <a:pos x="99" y="19"/>
                </a:cxn>
                <a:cxn ang="0">
                  <a:pos x="100" y="11"/>
                </a:cxn>
                <a:cxn ang="0">
                  <a:pos x="100" y="3"/>
                </a:cxn>
                <a:cxn ang="0">
                  <a:pos x="100" y="3"/>
                </a:cxn>
              </a:cxnLst>
              <a:rect l="0" t="0" r="r" b="b"/>
              <a:pathLst>
                <a:path w="100" h="174">
                  <a:moveTo>
                    <a:pt x="100" y="3"/>
                  </a:moveTo>
                  <a:lnTo>
                    <a:pt x="100" y="3"/>
                  </a:lnTo>
                  <a:lnTo>
                    <a:pt x="98" y="1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5" y="8"/>
                  </a:lnTo>
                  <a:lnTo>
                    <a:pt x="86" y="11"/>
                  </a:lnTo>
                  <a:lnTo>
                    <a:pt x="87" y="13"/>
                  </a:lnTo>
                  <a:lnTo>
                    <a:pt x="91" y="14"/>
                  </a:lnTo>
                  <a:lnTo>
                    <a:pt x="91" y="14"/>
                  </a:lnTo>
                  <a:lnTo>
                    <a:pt x="89" y="21"/>
                  </a:lnTo>
                  <a:lnTo>
                    <a:pt x="85" y="31"/>
                  </a:lnTo>
                  <a:lnTo>
                    <a:pt x="81" y="39"/>
                  </a:lnTo>
                  <a:lnTo>
                    <a:pt x="77" y="47"/>
                  </a:lnTo>
                  <a:lnTo>
                    <a:pt x="67" y="64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44" y="99"/>
                  </a:lnTo>
                  <a:lnTo>
                    <a:pt x="31" y="119"/>
                  </a:lnTo>
                  <a:lnTo>
                    <a:pt x="18" y="141"/>
                  </a:lnTo>
                  <a:lnTo>
                    <a:pt x="4" y="163"/>
                  </a:lnTo>
                  <a:lnTo>
                    <a:pt x="4" y="163"/>
                  </a:lnTo>
                  <a:lnTo>
                    <a:pt x="2" y="165"/>
                  </a:lnTo>
                  <a:lnTo>
                    <a:pt x="1" y="169"/>
                  </a:lnTo>
                  <a:lnTo>
                    <a:pt x="1" y="169"/>
                  </a:lnTo>
                  <a:lnTo>
                    <a:pt x="0" y="171"/>
                  </a:lnTo>
                  <a:lnTo>
                    <a:pt x="1" y="172"/>
                  </a:lnTo>
                  <a:lnTo>
                    <a:pt x="3" y="174"/>
                  </a:lnTo>
                  <a:lnTo>
                    <a:pt x="6" y="174"/>
                  </a:lnTo>
                  <a:lnTo>
                    <a:pt x="8" y="174"/>
                  </a:lnTo>
                  <a:lnTo>
                    <a:pt x="9" y="172"/>
                  </a:lnTo>
                  <a:lnTo>
                    <a:pt x="9" y="172"/>
                  </a:lnTo>
                  <a:lnTo>
                    <a:pt x="10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3" y="169"/>
                  </a:lnTo>
                  <a:lnTo>
                    <a:pt x="14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30" y="141"/>
                  </a:lnTo>
                  <a:lnTo>
                    <a:pt x="44" y="116"/>
                  </a:lnTo>
                  <a:lnTo>
                    <a:pt x="60" y="93"/>
                  </a:lnTo>
                  <a:lnTo>
                    <a:pt x="75" y="69"/>
                  </a:lnTo>
                  <a:lnTo>
                    <a:pt x="75" y="69"/>
                  </a:lnTo>
                  <a:lnTo>
                    <a:pt x="84" y="54"/>
                  </a:lnTo>
                  <a:lnTo>
                    <a:pt x="93" y="37"/>
                  </a:lnTo>
                  <a:lnTo>
                    <a:pt x="96" y="29"/>
                  </a:lnTo>
                  <a:lnTo>
                    <a:pt x="99" y="19"/>
                  </a:lnTo>
                  <a:lnTo>
                    <a:pt x="100" y="11"/>
                  </a:lnTo>
                  <a:lnTo>
                    <a:pt x="100" y="3"/>
                  </a:lnTo>
                  <a:lnTo>
                    <a:pt x="10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1" name="Freeform 875"/>
            <p:cNvSpPr/>
            <p:nvPr/>
          </p:nvSpPr>
          <p:spPr bwMode="auto">
            <a:xfrm>
              <a:off x="4392613" y="1492250"/>
              <a:ext cx="60325" cy="103188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6" y="3"/>
                </a:cxn>
                <a:cxn ang="0">
                  <a:pos x="79" y="51"/>
                </a:cxn>
                <a:cxn ang="0">
                  <a:pos x="65" y="74"/>
                </a:cxn>
                <a:cxn ang="0">
                  <a:pos x="50" y="98"/>
                </a:cxn>
                <a:cxn ang="0">
                  <a:pos x="50" y="98"/>
                </a:cxn>
                <a:cxn ang="0">
                  <a:pos x="36" y="120"/>
                </a:cxn>
                <a:cxn ang="0">
                  <a:pos x="23" y="141"/>
                </a:cxn>
                <a:cxn ang="0">
                  <a:pos x="11" y="164"/>
                </a:cxn>
                <a:cxn ang="0">
                  <a:pos x="5" y="177"/>
                </a:cxn>
                <a:cxn ang="0">
                  <a:pos x="0" y="189"/>
                </a:cxn>
                <a:cxn ang="0">
                  <a:pos x="0" y="189"/>
                </a:cxn>
                <a:cxn ang="0">
                  <a:pos x="0" y="191"/>
                </a:cxn>
                <a:cxn ang="0">
                  <a:pos x="1" y="192"/>
                </a:cxn>
                <a:cxn ang="0">
                  <a:pos x="2" y="193"/>
                </a:cxn>
                <a:cxn ang="0">
                  <a:pos x="3" y="194"/>
                </a:cxn>
                <a:cxn ang="0">
                  <a:pos x="5" y="194"/>
                </a:cxn>
                <a:cxn ang="0">
                  <a:pos x="7" y="194"/>
                </a:cxn>
                <a:cxn ang="0">
                  <a:pos x="8" y="193"/>
                </a:cxn>
                <a:cxn ang="0">
                  <a:pos x="10" y="191"/>
                </a:cxn>
                <a:cxn ang="0">
                  <a:pos x="10" y="191"/>
                </a:cxn>
                <a:cxn ang="0">
                  <a:pos x="15" y="179"/>
                </a:cxn>
                <a:cxn ang="0">
                  <a:pos x="21" y="166"/>
                </a:cxn>
                <a:cxn ang="0">
                  <a:pos x="33" y="142"/>
                </a:cxn>
                <a:cxn ang="0">
                  <a:pos x="48" y="119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77" y="74"/>
                </a:cxn>
                <a:cxn ang="0">
                  <a:pos x="89" y="53"/>
                </a:cxn>
                <a:cxn ang="0">
                  <a:pos x="114" y="7"/>
                </a:cxn>
                <a:cxn ang="0">
                  <a:pos x="114" y="7"/>
                </a:cxn>
                <a:cxn ang="0">
                  <a:pos x="114" y="5"/>
                </a:cxn>
                <a:cxn ang="0">
                  <a:pos x="114" y="4"/>
                </a:cxn>
                <a:cxn ang="0">
                  <a:pos x="113" y="2"/>
                </a:cxn>
                <a:cxn ang="0">
                  <a:pos x="112" y="1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14" h="194">
                  <a:moveTo>
                    <a:pt x="106" y="3"/>
                  </a:moveTo>
                  <a:lnTo>
                    <a:pt x="106" y="3"/>
                  </a:lnTo>
                  <a:lnTo>
                    <a:pt x="79" y="51"/>
                  </a:lnTo>
                  <a:lnTo>
                    <a:pt x="65" y="74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36" y="120"/>
                  </a:lnTo>
                  <a:lnTo>
                    <a:pt x="23" y="141"/>
                  </a:lnTo>
                  <a:lnTo>
                    <a:pt x="11" y="164"/>
                  </a:lnTo>
                  <a:lnTo>
                    <a:pt x="5" y="177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2"/>
                  </a:lnTo>
                  <a:lnTo>
                    <a:pt x="2" y="193"/>
                  </a:lnTo>
                  <a:lnTo>
                    <a:pt x="3" y="194"/>
                  </a:lnTo>
                  <a:lnTo>
                    <a:pt x="5" y="194"/>
                  </a:lnTo>
                  <a:lnTo>
                    <a:pt x="7" y="194"/>
                  </a:lnTo>
                  <a:lnTo>
                    <a:pt x="8" y="193"/>
                  </a:lnTo>
                  <a:lnTo>
                    <a:pt x="10" y="191"/>
                  </a:lnTo>
                  <a:lnTo>
                    <a:pt x="10" y="191"/>
                  </a:lnTo>
                  <a:lnTo>
                    <a:pt x="15" y="179"/>
                  </a:lnTo>
                  <a:lnTo>
                    <a:pt x="21" y="166"/>
                  </a:lnTo>
                  <a:lnTo>
                    <a:pt x="33" y="142"/>
                  </a:lnTo>
                  <a:lnTo>
                    <a:pt x="48" y="119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77" y="74"/>
                  </a:lnTo>
                  <a:lnTo>
                    <a:pt x="89" y="53"/>
                  </a:lnTo>
                  <a:lnTo>
                    <a:pt x="114" y="7"/>
                  </a:lnTo>
                  <a:lnTo>
                    <a:pt x="114" y="7"/>
                  </a:lnTo>
                  <a:lnTo>
                    <a:pt x="114" y="5"/>
                  </a:lnTo>
                  <a:lnTo>
                    <a:pt x="114" y="4"/>
                  </a:lnTo>
                  <a:lnTo>
                    <a:pt x="113" y="2"/>
                  </a:lnTo>
                  <a:lnTo>
                    <a:pt x="112" y="1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2" name="Freeform 876"/>
            <p:cNvSpPr/>
            <p:nvPr/>
          </p:nvSpPr>
          <p:spPr bwMode="auto">
            <a:xfrm>
              <a:off x="4422775" y="1514475"/>
              <a:ext cx="60325" cy="95250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99" y="10"/>
                </a:cxn>
                <a:cxn ang="0">
                  <a:pos x="93" y="18"/>
                </a:cxn>
                <a:cxn ang="0">
                  <a:pos x="87" y="27"/>
                </a:cxn>
                <a:cxn ang="0">
                  <a:pos x="82" y="35"/>
                </a:cxn>
                <a:cxn ang="0">
                  <a:pos x="72" y="54"/>
                </a:cxn>
                <a:cxn ang="0">
                  <a:pos x="63" y="74"/>
                </a:cxn>
                <a:cxn ang="0">
                  <a:pos x="63" y="74"/>
                </a:cxn>
                <a:cxn ang="0">
                  <a:pos x="33" y="123"/>
                </a:cxn>
                <a:cxn ang="0">
                  <a:pos x="18" y="148"/>
                </a:cxn>
                <a:cxn ang="0">
                  <a:pos x="1" y="173"/>
                </a:cxn>
                <a:cxn ang="0">
                  <a:pos x="1" y="173"/>
                </a:cxn>
                <a:cxn ang="0">
                  <a:pos x="0" y="175"/>
                </a:cxn>
                <a:cxn ang="0">
                  <a:pos x="0" y="177"/>
                </a:cxn>
                <a:cxn ang="0">
                  <a:pos x="1" y="178"/>
                </a:cxn>
                <a:cxn ang="0">
                  <a:pos x="2" y="179"/>
                </a:cxn>
                <a:cxn ang="0">
                  <a:pos x="6" y="180"/>
                </a:cxn>
                <a:cxn ang="0">
                  <a:pos x="7" y="179"/>
                </a:cxn>
                <a:cxn ang="0">
                  <a:pos x="9" y="178"/>
                </a:cxn>
                <a:cxn ang="0">
                  <a:pos x="9" y="178"/>
                </a:cxn>
                <a:cxn ang="0">
                  <a:pos x="25" y="155"/>
                </a:cxn>
                <a:cxn ang="0">
                  <a:pos x="39" y="133"/>
                </a:cxn>
                <a:cxn ang="0">
                  <a:pos x="66" y="86"/>
                </a:cxn>
                <a:cxn ang="0">
                  <a:pos x="66" y="86"/>
                </a:cxn>
                <a:cxn ang="0">
                  <a:pos x="77" y="65"/>
                </a:cxn>
                <a:cxn ang="0">
                  <a:pos x="87" y="45"/>
                </a:cxn>
                <a:cxn ang="0">
                  <a:pos x="93" y="35"/>
                </a:cxn>
                <a:cxn ang="0">
                  <a:pos x="98" y="26"/>
                </a:cxn>
                <a:cxn ang="0">
                  <a:pos x="105" y="17"/>
                </a:cxn>
                <a:cxn ang="0">
                  <a:pos x="113" y="8"/>
                </a:cxn>
                <a:cxn ang="0">
                  <a:pos x="113" y="8"/>
                </a:cxn>
                <a:cxn ang="0">
                  <a:pos x="114" y="7"/>
                </a:cxn>
                <a:cxn ang="0">
                  <a:pos x="115" y="4"/>
                </a:cxn>
                <a:cxn ang="0">
                  <a:pos x="114" y="2"/>
                </a:cxn>
                <a:cxn ang="0">
                  <a:pos x="113" y="1"/>
                </a:cxn>
                <a:cxn ang="0">
                  <a:pos x="112" y="0"/>
                </a:cxn>
                <a:cxn ang="0">
                  <a:pos x="110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5" h="180">
                  <a:moveTo>
                    <a:pt x="106" y="1"/>
                  </a:moveTo>
                  <a:lnTo>
                    <a:pt x="106" y="1"/>
                  </a:lnTo>
                  <a:lnTo>
                    <a:pt x="99" y="10"/>
                  </a:lnTo>
                  <a:lnTo>
                    <a:pt x="93" y="18"/>
                  </a:lnTo>
                  <a:lnTo>
                    <a:pt x="87" y="27"/>
                  </a:lnTo>
                  <a:lnTo>
                    <a:pt x="82" y="35"/>
                  </a:lnTo>
                  <a:lnTo>
                    <a:pt x="72" y="54"/>
                  </a:lnTo>
                  <a:lnTo>
                    <a:pt x="63" y="74"/>
                  </a:lnTo>
                  <a:lnTo>
                    <a:pt x="63" y="74"/>
                  </a:lnTo>
                  <a:lnTo>
                    <a:pt x="33" y="123"/>
                  </a:lnTo>
                  <a:lnTo>
                    <a:pt x="18" y="148"/>
                  </a:lnTo>
                  <a:lnTo>
                    <a:pt x="1" y="173"/>
                  </a:lnTo>
                  <a:lnTo>
                    <a:pt x="1" y="173"/>
                  </a:lnTo>
                  <a:lnTo>
                    <a:pt x="0" y="175"/>
                  </a:lnTo>
                  <a:lnTo>
                    <a:pt x="0" y="177"/>
                  </a:lnTo>
                  <a:lnTo>
                    <a:pt x="1" y="178"/>
                  </a:lnTo>
                  <a:lnTo>
                    <a:pt x="2" y="179"/>
                  </a:lnTo>
                  <a:lnTo>
                    <a:pt x="6" y="180"/>
                  </a:lnTo>
                  <a:lnTo>
                    <a:pt x="7" y="179"/>
                  </a:lnTo>
                  <a:lnTo>
                    <a:pt x="9" y="178"/>
                  </a:lnTo>
                  <a:lnTo>
                    <a:pt x="9" y="178"/>
                  </a:lnTo>
                  <a:lnTo>
                    <a:pt x="25" y="155"/>
                  </a:lnTo>
                  <a:lnTo>
                    <a:pt x="39" y="133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77" y="65"/>
                  </a:lnTo>
                  <a:lnTo>
                    <a:pt x="87" y="45"/>
                  </a:lnTo>
                  <a:lnTo>
                    <a:pt x="93" y="35"/>
                  </a:lnTo>
                  <a:lnTo>
                    <a:pt x="98" y="26"/>
                  </a:lnTo>
                  <a:lnTo>
                    <a:pt x="105" y="17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4" y="7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3" name="Freeform 877"/>
            <p:cNvSpPr/>
            <p:nvPr/>
          </p:nvSpPr>
          <p:spPr bwMode="auto">
            <a:xfrm>
              <a:off x="4451350" y="1538288"/>
              <a:ext cx="58738" cy="96838"/>
            </a:xfrm>
            <a:custGeom>
              <a:avLst/>
              <a:gdLst/>
              <a:ahLst/>
              <a:cxnLst>
                <a:cxn ang="0">
                  <a:pos x="104" y="2"/>
                </a:cxn>
                <a:cxn ang="0">
                  <a:pos x="104" y="2"/>
                </a:cxn>
                <a:cxn ang="0">
                  <a:pos x="100" y="8"/>
                </a:cxn>
                <a:cxn ang="0">
                  <a:pos x="94" y="14"/>
                </a:cxn>
                <a:cxn ang="0">
                  <a:pos x="89" y="20"/>
                </a:cxn>
                <a:cxn ang="0">
                  <a:pos x="86" y="23"/>
                </a:cxn>
                <a:cxn ang="0">
                  <a:pos x="85" y="27"/>
                </a:cxn>
                <a:cxn ang="0">
                  <a:pos x="85" y="27"/>
                </a:cxn>
                <a:cxn ang="0">
                  <a:pos x="80" y="41"/>
                </a:cxn>
                <a:cxn ang="0">
                  <a:pos x="73" y="54"/>
                </a:cxn>
                <a:cxn ang="0">
                  <a:pos x="58" y="79"/>
                </a:cxn>
                <a:cxn ang="0">
                  <a:pos x="58" y="79"/>
                </a:cxn>
                <a:cxn ang="0">
                  <a:pos x="29" y="128"/>
                </a:cxn>
                <a:cxn ang="0">
                  <a:pos x="14" y="153"/>
                </a:cxn>
                <a:cxn ang="0">
                  <a:pos x="0" y="177"/>
                </a:cxn>
                <a:cxn ang="0">
                  <a:pos x="0" y="177"/>
                </a:cxn>
                <a:cxn ang="0">
                  <a:pos x="0" y="179"/>
                </a:cxn>
                <a:cxn ang="0">
                  <a:pos x="0" y="181"/>
                </a:cxn>
                <a:cxn ang="0">
                  <a:pos x="1" y="183"/>
                </a:cxn>
                <a:cxn ang="0">
                  <a:pos x="2" y="184"/>
                </a:cxn>
                <a:cxn ang="0">
                  <a:pos x="5" y="185"/>
                </a:cxn>
                <a:cxn ang="0">
                  <a:pos x="7" y="184"/>
                </a:cxn>
                <a:cxn ang="0">
                  <a:pos x="8" y="183"/>
                </a:cxn>
                <a:cxn ang="0">
                  <a:pos x="8" y="183"/>
                </a:cxn>
                <a:cxn ang="0">
                  <a:pos x="11" y="178"/>
                </a:cxn>
                <a:cxn ang="0">
                  <a:pos x="15" y="175"/>
                </a:cxn>
                <a:cxn ang="0">
                  <a:pos x="15" y="175"/>
                </a:cxn>
                <a:cxn ang="0">
                  <a:pos x="17" y="173"/>
                </a:cxn>
                <a:cxn ang="0">
                  <a:pos x="18" y="171"/>
                </a:cxn>
                <a:cxn ang="0">
                  <a:pos x="18" y="168"/>
                </a:cxn>
                <a:cxn ang="0">
                  <a:pos x="17" y="167"/>
                </a:cxn>
                <a:cxn ang="0">
                  <a:pos x="17" y="167"/>
                </a:cxn>
                <a:cxn ang="0">
                  <a:pos x="39" y="129"/>
                </a:cxn>
                <a:cxn ang="0">
                  <a:pos x="63" y="91"/>
                </a:cxn>
                <a:cxn ang="0">
                  <a:pos x="63" y="91"/>
                </a:cxn>
                <a:cxn ang="0">
                  <a:pos x="76" y="69"/>
                </a:cxn>
                <a:cxn ang="0">
                  <a:pos x="82" y="58"/>
                </a:cxn>
                <a:cxn ang="0">
                  <a:pos x="89" y="45"/>
                </a:cxn>
                <a:cxn ang="0">
                  <a:pos x="89" y="45"/>
                </a:cxn>
                <a:cxn ang="0">
                  <a:pos x="94" y="35"/>
                </a:cxn>
                <a:cxn ang="0">
                  <a:pos x="100" y="25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2"/>
                </a:cxn>
                <a:cxn ang="0">
                  <a:pos x="111" y="1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4" y="2"/>
                </a:cxn>
                <a:cxn ang="0">
                  <a:pos x="104" y="2"/>
                </a:cxn>
              </a:cxnLst>
              <a:rect l="0" t="0" r="r" b="b"/>
              <a:pathLst>
                <a:path w="113" h="185">
                  <a:moveTo>
                    <a:pt x="104" y="2"/>
                  </a:moveTo>
                  <a:lnTo>
                    <a:pt x="104" y="2"/>
                  </a:lnTo>
                  <a:lnTo>
                    <a:pt x="100" y="8"/>
                  </a:lnTo>
                  <a:lnTo>
                    <a:pt x="94" y="14"/>
                  </a:lnTo>
                  <a:lnTo>
                    <a:pt x="89" y="20"/>
                  </a:lnTo>
                  <a:lnTo>
                    <a:pt x="86" y="23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80" y="41"/>
                  </a:lnTo>
                  <a:lnTo>
                    <a:pt x="73" y="54"/>
                  </a:lnTo>
                  <a:lnTo>
                    <a:pt x="58" y="79"/>
                  </a:lnTo>
                  <a:lnTo>
                    <a:pt x="58" y="79"/>
                  </a:lnTo>
                  <a:lnTo>
                    <a:pt x="29" y="128"/>
                  </a:lnTo>
                  <a:lnTo>
                    <a:pt x="14" y="153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1" y="183"/>
                  </a:lnTo>
                  <a:lnTo>
                    <a:pt x="2" y="184"/>
                  </a:lnTo>
                  <a:lnTo>
                    <a:pt x="5" y="185"/>
                  </a:lnTo>
                  <a:lnTo>
                    <a:pt x="7" y="184"/>
                  </a:lnTo>
                  <a:lnTo>
                    <a:pt x="8" y="183"/>
                  </a:lnTo>
                  <a:lnTo>
                    <a:pt x="8" y="183"/>
                  </a:lnTo>
                  <a:lnTo>
                    <a:pt x="11" y="178"/>
                  </a:lnTo>
                  <a:lnTo>
                    <a:pt x="15" y="175"/>
                  </a:lnTo>
                  <a:lnTo>
                    <a:pt x="15" y="175"/>
                  </a:lnTo>
                  <a:lnTo>
                    <a:pt x="17" y="173"/>
                  </a:lnTo>
                  <a:lnTo>
                    <a:pt x="18" y="171"/>
                  </a:lnTo>
                  <a:lnTo>
                    <a:pt x="18" y="168"/>
                  </a:lnTo>
                  <a:lnTo>
                    <a:pt x="17" y="167"/>
                  </a:lnTo>
                  <a:lnTo>
                    <a:pt x="17" y="167"/>
                  </a:lnTo>
                  <a:lnTo>
                    <a:pt x="39" y="129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76" y="69"/>
                  </a:lnTo>
                  <a:lnTo>
                    <a:pt x="82" y="58"/>
                  </a:lnTo>
                  <a:lnTo>
                    <a:pt x="89" y="45"/>
                  </a:lnTo>
                  <a:lnTo>
                    <a:pt x="89" y="45"/>
                  </a:lnTo>
                  <a:lnTo>
                    <a:pt x="94" y="35"/>
                  </a:lnTo>
                  <a:lnTo>
                    <a:pt x="100" y="25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4" y="2"/>
                  </a:lnTo>
                  <a:lnTo>
                    <a:pt x="10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4" name="Freeform 878"/>
            <p:cNvSpPr/>
            <p:nvPr/>
          </p:nvSpPr>
          <p:spPr bwMode="auto">
            <a:xfrm>
              <a:off x="4473575" y="1566863"/>
              <a:ext cx="66675" cy="101600"/>
            </a:xfrm>
            <a:custGeom>
              <a:avLst/>
              <a:gdLst/>
              <a:ahLst/>
              <a:cxnLst>
                <a:cxn ang="0">
                  <a:pos x="119" y="4"/>
                </a:cxn>
                <a:cxn ang="0">
                  <a:pos x="119" y="4"/>
                </a:cxn>
                <a:cxn ang="0">
                  <a:pos x="118" y="9"/>
                </a:cxn>
                <a:cxn ang="0">
                  <a:pos x="116" y="13"/>
                </a:cxn>
                <a:cxn ang="0">
                  <a:pos x="111" y="22"/>
                </a:cxn>
                <a:cxn ang="0">
                  <a:pos x="99" y="40"/>
                </a:cxn>
                <a:cxn ang="0">
                  <a:pos x="99" y="40"/>
                </a:cxn>
                <a:cxn ang="0">
                  <a:pos x="91" y="51"/>
                </a:cxn>
                <a:cxn ang="0">
                  <a:pos x="83" y="61"/>
                </a:cxn>
                <a:cxn ang="0">
                  <a:pos x="74" y="73"/>
                </a:cxn>
                <a:cxn ang="0">
                  <a:pos x="67" y="84"/>
                </a:cxn>
                <a:cxn ang="0">
                  <a:pos x="67" y="84"/>
                </a:cxn>
                <a:cxn ang="0">
                  <a:pos x="34" y="134"/>
                </a:cxn>
                <a:cxn ang="0">
                  <a:pos x="18" y="159"/>
                </a:cxn>
                <a:cxn ang="0">
                  <a:pos x="1" y="183"/>
                </a:cxn>
                <a:cxn ang="0">
                  <a:pos x="1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2" y="190"/>
                </a:cxn>
                <a:cxn ang="0">
                  <a:pos x="4" y="190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27" y="161"/>
                </a:cxn>
                <a:cxn ang="0">
                  <a:pos x="44" y="135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8" y="71"/>
                </a:cxn>
                <a:cxn ang="0">
                  <a:pos x="96" y="59"/>
                </a:cxn>
                <a:cxn ang="0">
                  <a:pos x="103" y="49"/>
                </a:cxn>
                <a:cxn ang="0">
                  <a:pos x="111" y="38"/>
                </a:cxn>
                <a:cxn ang="0">
                  <a:pos x="111" y="38"/>
                </a:cxn>
                <a:cxn ang="0">
                  <a:pos x="121" y="23"/>
                </a:cxn>
                <a:cxn ang="0">
                  <a:pos x="125" y="15"/>
                </a:cxn>
                <a:cxn ang="0">
                  <a:pos x="128" y="7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7" y="3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3"/>
                </a:cxn>
                <a:cxn ang="0">
                  <a:pos x="119" y="4"/>
                </a:cxn>
                <a:cxn ang="0">
                  <a:pos x="119" y="4"/>
                </a:cxn>
              </a:cxnLst>
              <a:rect l="0" t="0" r="r" b="b"/>
              <a:pathLst>
                <a:path w="128" h="190">
                  <a:moveTo>
                    <a:pt x="119" y="4"/>
                  </a:moveTo>
                  <a:lnTo>
                    <a:pt x="119" y="4"/>
                  </a:lnTo>
                  <a:lnTo>
                    <a:pt x="118" y="9"/>
                  </a:lnTo>
                  <a:lnTo>
                    <a:pt x="116" y="13"/>
                  </a:lnTo>
                  <a:lnTo>
                    <a:pt x="111" y="22"/>
                  </a:lnTo>
                  <a:lnTo>
                    <a:pt x="99" y="40"/>
                  </a:lnTo>
                  <a:lnTo>
                    <a:pt x="99" y="40"/>
                  </a:lnTo>
                  <a:lnTo>
                    <a:pt x="91" y="51"/>
                  </a:lnTo>
                  <a:lnTo>
                    <a:pt x="83" y="61"/>
                  </a:lnTo>
                  <a:lnTo>
                    <a:pt x="74" y="73"/>
                  </a:lnTo>
                  <a:lnTo>
                    <a:pt x="67" y="84"/>
                  </a:lnTo>
                  <a:lnTo>
                    <a:pt x="67" y="84"/>
                  </a:lnTo>
                  <a:lnTo>
                    <a:pt x="34" y="134"/>
                  </a:lnTo>
                  <a:lnTo>
                    <a:pt x="18" y="159"/>
                  </a:lnTo>
                  <a:lnTo>
                    <a:pt x="1" y="183"/>
                  </a:lnTo>
                  <a:lnTo>
                    <a:pt x="1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2" y="190"/>
                  </a:lnTo>
                  <a:lnTo>
                    <a:pt x="4" y="190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27" y="161"/>
                  </a:lnTo>
                  <a:lnTo>
                    <a:pt x="44" y="135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8" y="71"/>
                  </a:lnTo>
                  <a:lnTo>
                    <a:pt x="96" y="59"/>
                  </a:lnTo>
                  <a:lnTo>
                    <a:pt x="103" y="49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21" y="23"/>
                  </a:lnTo>
                  <a:lnTo>
                    <a:pt x="125" y="15"/>
                  </a:lnTo>
                  <a:lnTo>
                    <a:pt x="128" y="7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7" y="3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5" name="Freeform 879"/>
            <p:cNvSpPr/>
            <p:nvPr/>
          </p:nvSpPr>
          <p:spPr bwMode="auto">
            <a:xfrm>
              <a:off x="4500563" y="1595438"/>
              <a:ext cx="76200" cy="107950"/>
            </a:xfrm>
            <a:custGeom>
              <a:avLst/>
              <a:gdLst/>
              <a:ahLst/>
              <a:cxnLst>
                <a:cxn ang="0">
                  <a:pos x="133" y="2"/>
                </a:cxn>
                <a:cxn ang="0">
                  <a:pos x="133" y="2"/>
                </a:cxn>
                <a:cxn ang="0">
                  <a:pos x="116" y="23"/>
                </a:cxn>
                <a:cxn ang="0">
                  <a:pos x="100" y="45"/>
                </a:cxn>
                <a:cxn ang="0">
                  <a:pos x="100" y="45"/>
                </a:cxn>
                <a:cxn ang="0">
                  <a:pos x="81" y="70"/>
                </a:cxn>
                <a:cxn ang="0">
                  <a:pos x="72" y="84"/>
                </a:cxn>
                <a:cxn ang="0">
                  <a:pos x="63" y="96"/>
                </a:cxn>
                <a:cxn ang="0">
                  <a:pos x="63" y="96"/>
                </a:cxn>
                <a:cxn ang="0">
                  <a:pos x="53" y="107"/>
                </a:cxn>
                <a:cxn ang="0">
                  <a:pos x="44" y="119"/>
                </a:cxn>
                <a:cxn ang="0">
                  <a:pos x="36" y="131"/>
                </a:cxn>
                <a:cxn ang="0">
                  <a:pos x="29" y="144"/>
                </a:cxn>
                <a:cxn ang="0">
                  <a:pos x="0" y="196"/>
                </a:cxn>
                <a:cxn ang="0">
                  <a:pos x="0" y="196"/>
                </a:cxn>
                <a:cxn ang="0">
                  <a:pos x="0" y="198"/>
                </a:cxn>
                <a:cxn ang="0">
                  <a:pos x="0" y="201"/>
                </a:cxn>
                <a:cxn ang="0">
                  <a:pos x="1" y="202"/>
                </a:cxn>
                <a:cxn ang="0">
                  <a:pos x="2" y="203"/>
                </a:cxn>
                <a:cxn ang="0">
                  <a:pos x="4" y="204"/>
                </a:cxn>
                <a:cxn ang="0">
                  <a:pos x="5" y="204"/>
                </a:cxn>
                <a:cxn ang="0">
                  <a:pos x="7" y="203"/>
                </a:cxn>
                <a:cxn ang="0">
                  <a:pos x="8" y="202"/>
                </a:cxn>
                <a:cxn ang="0">
                  <a:pos x="8" y="202"/>
                </a:cxn>
                <a:cxn ang="0">
                  <a:pos x="25" y="173"/>
                </a:cxn>
                <a:cxn ang="0">
                  <a:pos x="41" y="145"/>
                </a:cxn>
                <a:cxn ang="0">
                  <a:pos x="60" y="117"/>
                </a:cxn>
                <a:cxn ang="0">
                  <a:pos x="79" y="91"/>
                </a:cxn>
                <a:cxn ang="0">
                  <a:pos x="79" y="91"/>
                </a:cxn>
                <a:cxn ang="0">
                  <a:pos x="86" y="81"/>
                </a:cxn>
                <a:cxn ang="0">
                  <a:pos x="94" y="70"/>
                </a:cxn>
                <a:cxn ang="0">
                  <a:pos x="108" y="50"/>
                </a:cxn>
                <a:cxn ang="0">
                  <a:pos x="108" y="50"/>
                </a:cxn>
                <a:cxn ang="0">
                  <a:pos x="125" y="28"/>
                </a:cxn>
                <a:cxn ang="0">
                  <a:pos x="141" y="6"/>
                </a:cxn>
                <a:cxn ang="0">
                  <a:pos x="141" y="6"/>
                </a:cxn>
                <a:cxn ang="0">
                  <a:pos x="142" y="5"/>
                </a:cxn>
                <a:cxn ang="0">
                  <a:pos x="141" y="3"/>
                </a:cxn>
                <a:cxn ang="0">
                  <a:pos x="141" y="1"/>
                </a:cxn>
                <a:cxn ang="0">
                  <a:pos x="139" y="0"/>
                </a:cxn>
                <a:cxn ang="0">
                  <a:pos x="136" y="0"/>
                </a:cxn>
                <a:cxn ang="0">
                  <a:pos x="134" y="0"/>
                </a:cxn>
                <a:cxn ang="0">
                  <a:pos x="133" y="2"/>
                </a:cxn>
                <a:cxn ang="0">
                  <a:pos x="133" y="2"/>
                </a:cxn>
              </a:cxnLst>
              <a:rect l="0" t="0" r="r" b="b"/>
              <a:pathLst>
                <a:path w="142" h="204">
                  <a:moveTo>
                    <a:pt x="133" y="2"/>
                  </a:moveTo>
                  <a:lnTo>
                    <a:pt x="133" y="2"/>
                  </a:lnTo>
                  <a:lnTo>
                    <a:pt x="116" y="23"/>
                  </a:lnTo>
                  <a:lnTo>
                    <a:pt x="100" y="45"/>
                  </a:lnTo>
                  <a:lnTo>
                    <a:pt x="100" y="45"/>
                  </a:lnTo>
                  <a:lnTo>
                    <a:pt x="81" y="70"/>
                  </a:lnTo>
                  <a:lnTo>
                    <a:pt x="72" y="84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53" y="107"/>
                  </a:lnTo>
                  <a:lnTo>
                    <a:pt x="44" y="119"/>
                  </a:lnTo>
                  <a:lnTo>
                    <a:pt x="36" y="131"/>
                  </a:lnTo>
                  <a:lnTo>
                    <a:pt x="29" y="14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0" y="198"/>
                  </a:lnTo>
                  <a:lnTo>
                    <a:pt x="0" y="201"/>
                  </a:lnTo>
                  <a:lnTo>
                    <a:pt x="1" y="202"/>
                  </a:lnTo>
                  <a:lnTo>
                    <a:pt x="2" y="203"/>
                  </a:lnTo>
                  <a:lnTo>
                    <a:pt x="4" y="204"/>
                  </a:lnTo>
                  <a:lnTo>
                    <a:pt x="5" y="204"/>
                  </a:lnTo>
                  <a:lnTo>
                    <a:pt x="7" y="203"/>
                  </a:lnTo>
                  <a:lnTo>
                    <a:pt x="8" y="202"/>
                  </a:lnTo>
                  <a:lnTo>
                    <a:pt x="8" y="202"/>
                  </a:lnTo>
                  <a:lnTo>
                    <a:pt x="25" y="173"/>
                  </a:lnTo>
                  <a:lnTo>
                    <a:pt x="41" y="145"/>
                  </a:lnTo>
                  <a:lnTo>
                    <a:pt x="60" y="117"/>
                  </a:lnTo>
                  <a:lnTo>
                    <a:pt x="79" y="91"/>
                  </a:lnTo>
                  <a:lnTo>
                    <a:pt x="79" y="91"/>
                  </a:lnTo>
                  <a:lnTo>
                    <a:pt x="86" y="81"/>
                  </a:lnTo>
                  <a:lnTo>
                    <a:pt x="94" y="70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25" y="28"/>
                  </a:lnTo>
                  <a:lnTo>
                    <a:pt x="141" y="6"/>
                  </a:lnTo>
                  <a:lnTo>
                    <a:pt x="141" y="6"/>
                  </a:lnTo>
                  <a:lnTo>
                    <a:pt x="142" y="5"/>
                  </a:lnTo>
                  <a:lnTo>
                    <a:pt x="141" y="3"/>
                  </a:lnTo>
                  <a:lnTo>
                    <a:pt x="141" y="1"/>
                  </a:lnTo>
                  <a:lnTo>
                    <a:pt x="139" y="0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3" y="2"/>
                  </a:lnTo>
                  <a:lnTo>
                    <a:pt x="1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6" name="Freeform 880"/>
            <p:cNvSpPr/>
            <p:nvPr/>
          </p:nvSpPr>
          <p:spPr bwMode="auto">
            <a:xfrm>
              <a:off x="4510088" y="1630363"/>
              <a:ext cx="80963" cy="125413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10" y="58"/>
                </a:cxn>
                <a:cxn ang="0">
                  <a:pos x="77" y="114"/>
                </a:cxn>
                <a:cxn ang="0">
                  <a:pos x="77" y="114"/>
                </a:cxn>
                <a:cxn ang="0">
                  <a:pos x="58" y="143"/>
                </a:cxn>
                <a:cxn ang="0">
                  <a:pos x="39" y="172"/>
                </a:cxn>
                <a:cxn ang="0">
                  <a:pos x="20" y="201"/>
                </a:cxn>
                <a:cxn ang="0">
                  <a:pos x="1" y="230"/>
                </a:cxn>
                <a:cxn ang="0">
                  <a:pos x="1" y="230"/>
                </a:cxn>
                <a:cxn ang="0">
                  <a:pos x="0" y="232"/>
                </a:cxn>
                <a:cxn ang="0">
                  <a:pos x="0" y="234"/>
                </a:cxn>
                <a:cxn ang="0">
                  <a:pos x="1" y="235"/>
                </a:cxn>
                <a:cxn ang="0">
                  <a:pos x="2" y="236"/>
                </a:cxn>
                <a:cxn ang="0">
                  <a:pos x="4" y="237"/>
                </a:cxn>
                <a:cxn ang="0">
                  <a:pos x="7" y="237"/>
                </a:cxn>
                <a:cxn ang="0">
                  <a:pos x="8" y="236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44" y="180"/>
                </a:cxn>
                <a:cxn ang="0">
                  <a:pos x="62" y="152"/>
                </a:cxn>
                <a:cxn ang="0">
                  <a:pos x="80" y="125"/>
                </a:cxn>
                <a:cxn ang="0">
                  <a:pos x="80" y="125"/>
                </a:cxn>
                <a:cxn ang="0">
                  <a:pos x="99" y="96"/>
                </a:cxn>
                <a:cxn ang="0">
                  <a:pos x="117" y="67"/>
                </a:cxn>
                <a:cxn ang="0">
                  <a:pos x="134" y="36"/>
                </a:cxn>
                <a:cxn ang="0">
                  <a:pos x="151" y="8"/>
                </a:cxn>
                <a:cxn ang="0">
                  <a:pos x="151" y="8"/>
                </a:cxn>
                <a:cxn ang="0">
                  <a:pos x="152" y="5"/>
                </a:cxn>
                <a:cxn ang="0">
                  <a:pos x="152" y="3"/>
                </a:cxn>
                <a:cxn ang="0">
                  <a:pos x="151" y="2"/>
                </a:cxn>
                <a:cxn ang="0">
                  <a:pos x="150" y="1"/>
                </a:cxn>
                <a:cxn ang="0">
                  <a:pos x="148" y="0"/>
                </a:cxn>
                <a:cxn ang="0">
                  <a:pos x="146" y="0"/>
                </a:cxn>
                <a:cxn ang="0">
                  <a:pos x="145" y="1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2" h="237">
                  <a:moveTo>
                    <a:pt x="143" y="2"/>
                  </a:moveTo>
                  <a:lnTo>
                    <a:pt x="143" y="2"/>
                  </a:lnTo>
                  <a:lnTo>
                    <a:pt x="110" y="58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58" y="143"/>
                  </a:lnTo>
                  <a:lnTo>
                    <a:pt x="39" y="172"/>
                  </a:lnTo>
                  <a:lnTo>
                    <a:pt x="20" y="201"/>
                  </a:lnTo>
                  <a:lnTo>
                    <a:pt x="1" y="230"/>
                  </a:lnTo>
                  <a:lnTo>
                    <a:pt x="1" y="230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1" y="235"/>
                  </a:lnTo>
                  <a:lnTo>
                    <a:pt x="2" y="236"/>
                  </a:lnTo>
                  <a:lnTo>
                    <a:pt x="4" y="237"/>
                  </a:lnTo>
                  <a:lnTo>
                    <a:pt x="7" y="237"/>
                  </a:lnTo>
                  <a:lnTo>
                    <a:pt x="8" y="236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44" y="180"/>
                  </a:lnTo>
                  <a:lnTo>
                    <a:pt x="62" y="152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99" y="96"/>
                  </a:lnTo>
                  <a:lnTo>
                    <a:pt x="117" y="67"/>
                  </a:lnTo>
                  <a:lnTo>
                    <a:pt x="134" y="36"/>
                  </a:lnTo>
                  <a:lnTo>
                    <a:pt x="151" y="8"/>
                  </a:lnTo>
                  <a:lnTo>
                    <a:pt x="151" y="8"/>
                  </a:lnTo>
                  <a:lnTo>
                    <a:pt x="152" y="5"/>
                  </a:lnTo>
                  <a:lnTo>
                    <a:pt x="152" y="3"/>
                  </a:lnTo>
                  <a:lnTo>
                    <a:pt x="151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5" y="1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7" name="Freeform 881"/>
            <p:cNvSpPr/>
            <p:nvPr/>
          </p:nvSpPr>
          <p:spPr bwMode="auto">
            <a:xfrm>
              <a:off x="4525963" y="1682750"/>
              <a:ext cx="73025" cy="115888"/>
            </a:xfrm>
            <a:custGeom>
              <a:avLst/>
              <a:gdLst/>
              <a:ahLst/>
              <a:cxnLst>
                <a:cxn ang="0">
                  <a:pos x="129" y="2"/>
                </a:cxn>
                <a:cxn ang="0">
                  <a:pos x="129" y="2"/>
                </a:cxn>
                <a:cxn ang="0">
                  <a:pos x="112" y="29"/>
                </a:cxn>
                <a:cxn ang="0">
                  <a:pos x="94" y="56"/>
                </a:cxn>
                <a:cxn ang="0">
                  <a:pos x="78" y="84"/>
                </a:cxn>
                <a:cxn ang="0">
                  <a:pos x="63" y="112"/>
                </a:cxn>
                <a:cxn ang="0">
                  <a:pos x="63" y="112"/>
                </a:cxn>
                <a:cxn ang="0">
                  <a:pos x="54" y="129"/>
                </a:cxn>
                <a:cxn ang="0">
                  <a:pos x="45" y="144"/>
                </a:cxn>
                <a:cxn ang="0">
                  <a:pos x="25" y="175"/>
                </a:cxn>
                <a:cxn ang="0">
                  <a:pos x="25" y="175"/>
                </a:cxn>
                <a:cxn ang="0">
                  <a:pos x="19" y="184"/>
                </a:cxn>
                <a:cxn ang="0">
                  <a:pos x="12" y="194"/>
                </a:cxn>
                <a:cxn ang="0">
                  <a:pos x="6" y="202"/>
                </a:cxn>
                <a:cxn ang="0">
                  <a:pos x="1" y="212"/>
                </a:cxn>
                <a:cxn ang="0">
                  <a:pos x="1" y="212"/>
                </a:cxn>
                <a:cxn ang="0">
                  <a:pos x="0" y="214"/>
                </a:cxn>
                <a:cxn ang="0">
                  <a:pos x="1" y="216"/>
                </a:cxn>
                <a:cxn ang="0">
                  <a:pos x="2" y="217"/>
                </a:cxn>
                <a:cxn ang="0">
                  <a:pos x="4" y="218"/>
                </a:cxn>
                <a:cxn ang="0">
                  <a:pos x="7" y="218"/>
                </a:cxn>
                <a:cxn ang="0">
                  <a:pos x="9" y="217"/>
                </a:cxn>
                <a:cxn ang="0">
                  <a:pos x="11" y="215"/>
                </a:cxn>
                <a:cxn ang="0">
                  <a:pos x="11" y="215"/>
                </a:cxn>
                <a:cxn ang="0">
                  <a:pos x="13" y="209"/>
                </a:cxn>
                <a:cxn ang="0">
                  <a:pos x="16" y="204"/>
                </a:cxn>
                <a:cxn ang="0">
                  <a:pos x="23" y="194"/>
                </a:cxn>
                <a:cxn ang="0">
                  <a:pos x="31" y="182"/>
                </a:cxn>
                <a:cxn ang="0">
                  <a:pos x="38" y="172"/>
                </a:cxn>
                <a:cxn ang="0">
                  <a:pos x="38" y="172"/>
                </a:cxn>
                <a:cxn ang="0">
                  <a:pos x="71" y="117"/>
                </a:cxn>
                <a:cxn ang="0">
                  <a:pos x="71" y="117"/>
                </a:cxn>
                <a:cxn ang="0">
                  <a:pos x="103" y="61"/>
                </a:cxn>
                <a:cxn ang="0">
                  <a:pos x="120" y="35"/>
                </a:cxn>
                <a:cxn ang="0">
                  <a:pos x="138" y="8"/>
                </a:cxn>
                <a:cxn ang="0">
                  <a:pos x="138" y="8"/>
                </a:cxn>
                <a:cxn ang="0">
                  <a:pos x="139" y="6"/>
                </a:cxn>
                <a:cxn ang="0">
                  <a:pos x="139" y="5"/>
                </a:cxn>
                <a:cxn ang="0">
                  <a:pos x="138" y="2"/>
                </a:cxn>
                <a:cxn ang="0">
                  <a:pos x="137" y="1"/>
                </a:cxn>
                <a:cxn ang="0">
                  <a:pos x="132" y="0"/>
                </a:cxn>
                <a:cxn ang="0">
                  <a:pos x="131" y="1"/>
                </a:cxn>
                <a:cxn ang="0">
                  <a:pos x="129" y="2"/>
                </a:cxn>
                <a:cxn ang="0">
                  <a:pos x="129" y="2"/>
                </a:cxn>
              </a:cxnLst>
              <a:rect l="0" t="0" r="r" b="b"/>
              <a:pathLst>
                <a:path w="139" h="218">
                  <a:moveTo>
                    <a:pt x="129" y="2"/>
                  </a:moveTo>
                  <a:lnTo>
                    <a:pt x="129" y="2"/>
                  </a:lnTo>
                  <a:lnTo>
                    <a:pt x="112" y="29"/>
                  </a:lnTo>
                  <a:lnTo>
                    <a:pt x="94" y="56"/>
                  </a:lnTo>
                  <a:lnTo>
                    <a:pt x="78" y="84"/>
                  </a:lnTo>
                  <a:lnTo>
                    <a:pt x="63" y="112"/>
                  </a:lnTo>
                  <a:lnTo>
                    <a:pt x="63" y="112"/>
                  </a:lnTo>
                  <a:lnTo>
                    <a:pt x="54" y="129"/>
                  </a:lnTo>
                  <a:lnTo>
                    <a:pt x="45" y="144"/>
                  </a:lnTo>
                  <a:lnTo>
                    <a:pt x="25" y="175"/>
                  </a:lnTo>
                  <a:lnTo>
                    <a:pt x="25" y="175"/>
                  </a:lnTo>
                  <a:lnTo>
                    <a:pt x="19" y="184"/>
                  </a:lnTo>
                  <a:lnTo>
                    <a:pt x="12" y="194"/>
                  </a:lnTo>
                  <a:lnTo>
                    <a:pt x="6" y="202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0" y="214"/>
                  </a:lnTo>
                  <a:lnTo>
                    <a:pt x="1" y="216"/>
                  </a:lnTo>
                  <a:lnTo>
                    <a:pt x="2" y="217"/>
                  </a:lnTo>
                  <a:lnTo>
                    <a:pt x="4" y="218"/>
                  </a:lnTo>
                  <a:lnTo>
                    <a:pt x="7" y="218"/>
                  </a:lnTo>
                  <a:lnTo>
                    <a:pt x="9" y="21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13" y="209"/>
                  </a:lnTo>
                  <a:lnTo>
                    <a:pt x="16" y="204"/>
                  </a:lnTo>
                  <a:lnTo>
                    <a:pt x="23" y="194"/>
                  </a:lnTo>
                  <a:lnTo>
                    <a:pt x="31" y="182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71" y="117"/>
                  </a:lnTo>
                  <a:lnTo>
                    <a:pt x="71" y="117"/>
                  </a:lnTo>
                  <a:lnTo>
                    <a:pt x="103" y="61"/>
                  </a:lnTo>
                  <a:lnTo>
                    <a:pt x="120" y="35"/>
                  </a:lnTo>
                  <a:lnTo>
                    <a:pt x="138" y="8"/>
                  </a:lnTo>
                  <a:lnTo>
                    <a:pt x="138" y="8"/>
                  </a:lnTo>
                  <a:lnTo>
                    <a:pt x="139" y="6"/>
                  </a:lnTo>
                  <a:lnTo>
                    <a:pt x="139" y="5"/>
                  </a:lnTo>
                  <a:lnTo>
                    <a:pt x="138" y="2"/>
                  </a:lnTo>
                  <a:lnTo>
                    <a:pt x="137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8" name="Freeform 882"/>
            <p:cNvSpPr/>
            <p:nvPr/>
          </p:nvSpPr>
          <p:spPr bwMode="auto">
            <a:xfrm>
              <a:off x="4548188" y="1728788"/>
              <a:ext cx="57150" cy="90488"/>
            </a:xfrm>
            <a:custGeom>
              <a:avLst/>
              <a:gdLst/>
              <a:ahLst/>
              <a:cxnLst>
                <a:cxn ang="0">
                  <a:pos x="100" y="2"/>
                </a:cxn>
                <a:cxn ang="0">
                  <a:pos x="100" y="2"/>
                </a:cxn>
                <a:cxn ang="0">
                  <a:pos x="94" y="12"/>
                </a:cxn>
                <a:cxn ang="0">
                  <a:pos x="85" y="20"/>
                </a:cxn>
                <a:cxn ang="0">
                  <a:pos x="79" y="28"/>
                </a:cxn>
                <a:cxn ang="0">
                  <a:pos x="73" y="37"/>
                </a:cxn>
                <a:cxn ang="0">
                  <a:pos x="73" y="37"/>
                </a:cxn>
                <a:cxn ang="0">
                  <a:pos x="63" y="58"/>
                </a:cxn>
                <a:cxn ang="0">
                  <a:pos x="51" y="79"/>
                </a:cxn>
                <a:cxn ang="0">
                  <a:pos x="51" y="79"/>
                </a:cxn>
                <a:cxn ang="0">
                  <a:pos x="26" y="122"/>
                </a:cxn>
                <a:cxn ang="0">
                  <a:pos x="14" y="143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5"/>
                </a:cxn>
                <a:cxn ang="0">
                  <a:pos x="0" y="166"/>
                </a:cxn>
                <a:cxn ang="0">
                  <a:pos x="1" y="169"/>
                </a:cxn>
                <a:cxn ang="0">
                  <a:pos x="2" y="170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9"/>
                </a:cxn>
                <a:cxn ang="0">
                  <a:pos x="8" y="169"/>
                </a:cxn>
                <a:cxn ang="0">
                  <a:pos x="20" y="149"/>
                </a:cxn>
                <a:cxn ang="0">
                  <a:pos x="32" y="129"/>
                </a:cxn>
                <a:cxn ang="0">
                  <a:pos x="43" y="110"/>
                </a:cxn>
                <a:cxn ang="0">
                  <a:pos x="55" y="91"/>
                </a:cxn>
                <a:cxn ang="0">
                  <a:pos x="55" y="91"/>
                </a:cxn>
                <a:cxn ang="0">
                  <a:pos x="62" y="81"/>
                </a:cxn>
                <a:cxn ang="0">
                  <a:pos x="68" y="70"/>
                </a:cxn>
                <a:cxn ang="0">
                  <a:pos x="78" y="49"/>
                </a:cxn>
                <a:cxn ang="0">
                  <a:pos x="78" y="49"/>
                </a:cxn>
                <a:cxn ang="0">
                  <a:pos x="81" y="43"/>
                </a:cxn>
                <a:cxn ang="0">
                  <a:pos x="84" y="37"/>
                </a:cxn>
                <a:cxn ang="0">
                  <a:pos x="93" y="27"/>
                </a:cxn>
                <a:cxn ang="0">
                  <a:pos x="101" y="18"/>
                </a:cxn>
                <a:cxn ang="0">
                  <a:pos x="108" y="7"/>
                </a:cxn>
                <a:cxn ang="0">
                  <a:pos x="108" y="7"/>
                </a:cxn>
                <a:cxn ang="0">
                  <a:pos x="108" y="5"/>
                </a:cxn>
                <a:cxn ang="0">
                  <a:pos x="108" y="3"/>
                </a:cxn>
                <a:cxn ang="0">
                  <a:pos x="107" y="2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3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100" y="2"/>
                </a:cxn>
              </a:cxnLst>
              <a:rect l="0" t="0" r="r" b="b"/>
              <a:pathLst>
                <a:path w="108" h="171">
                  <a:moveTo>
                    <a:pt x="100" y="2"/>
                  </a:moveTo>
                  <a:lnTo>
                    <a:pt x="100" y="2"/>
                  </a:lnTo>
                  <a:lnTo>
                    <a:pt x="94" y="12"/>
                  </a:lnTo>
                  <a:lnTo>
                    <a:pt x="85" y="20"/>
                  </a:lnTo>
                  <a:lnTo>
                    <a:pt x="79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63" y="58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26" y="122"/>
                  </a:lnTo>
                  <a:lnTo>
                    <a:pt x="14" y="143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6"/>
                  </a:lnTo>
                  <a:lnTo>
                    <a:pt x="1" y="169"/>
                  </a:lnTo>
                  <a:lnTo>
                    <a:pt x="2" y="170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20" y="149"/>
                  </a:lnTo>
                  <a:lnTo>
                    <a:pt x="32" y="129"/>
                  </a:lnTo>
                  <a:lnTo>
                    <a:pt x="43" y="110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62" y="81"/>
                  </a:lnTo>
                  <a:lnTo>
                    <a:pt x="68" y="7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81" y="43"/>
                  </a:lnTo>
                  <a:lnTo>
                    <a:pt x="84" y="37"/>
                  </a:lnTo>
                  <a:lnTo>
                    <a:pt x="93" y="27"/>
                  </a:lnTo>
                  <a:lnTo>
                    <a:pt x="101" y="18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8" y="5"/>
                  </a:lnTo>
                  <a:lnTo>
                    <a:pt x="108" y="3"/>
                  </a:lnTo>
                  <a:lnTo>
                    <a:pt x="107" y="2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10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69" name="Freeform 883"/>
            <p:cNvSpPr/>
            <p:nvPr/>
          </p:nvSpPr>
          <p:spPr bwMode="auto">
            <a:xfrm>
              <a:off x="4575175" y="1773238"/>
              <a:ext cx="30163" cy="47625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9" y="1"/>
                </a:cxn>
                <a:cxn ang="0">
                  <a:pos x="45" y="6"/>
                </a:cxn>
                <a:cxn ang="0">
                  <a:pos x="41" y="11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27" y="38"/>
                </a:cxn>
                <a:cxn ang="0">
                  <a:pos x="19" y="54"/>
                </a:cxn>
                <a:cxn ang="0">
                  <a:pos x="1" y="84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1" y="89"/>
                </a:cxn>
                <a:cxn ang="0">
                  <a:pos x="3" y="90"/>
                </a:cxn>
                <a:cxn ang="0">
                  <a:pos x="4" y="90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5" y="61"/>
                </a:cxn>
                <a:cxn ang="0">
                  <a:pos x="41" y="33"/>
                </a:cxn>
                <a:cxn ang="0">
                  <a:pos x="41" y="33"/>
                </a:cxn>
                <a:cxn ang="0">
                  <a:pos x="47" y="21"/>
                </a:cxn>
                <a:cxn ang="0">
                  <a:pos x="50" y="14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57" h="90">
                  <a:moveTo>
                    <a:pt x="57" y="4"/>
                  </a:moveTo>
                  <a:lnTo>
                    <a:pt x="57" y="3"/>
                  </a:lnTo>
                  <a:lnTo>
                    <a:pt x="57" y="3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5" y="6"/>
                  </a:lnTo>
                  <a:lnTo>
                    <a:pt x="41" y="11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27" y="38"/>
                  </a:lnTo>
                  <a:lnTo>
                    <a:pt x="19" y="5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3" y="90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5" y="61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47" y="21"/>
                  </a:lnTo>
                  <a:lnTo>
                    <a:pt x="50" y="14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0" name="Freeform 884"/>
            <p:cNvSpPr/>
            <p:nvPr/>
          </p:nvSpPr>
          <p:spPr bwMode="auto">
            <a:xfrm>
              <a:off x="4257675" y="1222375"/>
              <a:ext cx="34925" cy="82550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12"/>
                </a:cxn>
                <a:cxn ang="0">
                  <a:pos x="53" y="21"/>
                </a:cxn>
                <a:cxn ang="0">
                  <a:pos x="45" y="39"/>
                </a:cxn>
                <a:cxn ang="0">
                  <a:pos x="37" y="56"/>
                </a:cxn>
                <a:cxn ang="0">
                  <a:pos x="30" y="72"/>
                </a:cxn>
                <a:cxn ang="0">
                  <a:pos x="30" y="72"/>
                </a:cxn>
                <a:cxn ang="0">
                  <a:pos x="24" y="89"/>
                </a:cxn>
                <a:cxn ang="0">
                  <a:pos x="18" y="107"/>
                </a:cxn>
                <a:cxn ang="0">
                  <a:pos x="11" y="125"/>
                </a:cxn>
                <a:cxn ang="0">
                  <a:pos x="4" y="142"/>
                </a:cxn>
                <a:cxn ang="0">
                  <a:pos x="4" y="142"/>
                </a:cxn>
                <a:cxn ang="0">
                  <a:pos x="1" y="143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50"/>
                </a:cxn>
                <a:cxn ang="0">
                  <a:pos x="0" y="150"/>
                </a:cxn>
                <a:cxn ang="0">
                  <a:pos x="1" y="154"/>
                </a:cxn>
                <a:cxn ang="0">
                  <a:pos x="4" y="156"/>
                </a:cxn>
                <a:cxn ang="0">
                  <a:pos x="7" y="156"/>
                </a:cxn>
                <a:cxn ang="0">
                  <a:pos x="8" y="155"/>
                </a:cxn>
                <a:cxn ang="0">
                  <a:pos x="9" y="154"/>
                </a:cxn>
                <a:cxn ang="0">
                  <a:pos x="9" y="154"/>
                </a:cxn>
                <a:cxn ang="0">
                  <a:pos x="17" y="136"/>
                </a:cxn>
                <a:cxn ang="0">
                  <a:pos x="23" y="118"/>
                </a:cxn>
                <a:cxn ang="0">
                  <a:pos x="36" y="83"/>
                </a:cxn>
                <a:cxn ang="0">
                  <a:pos x="36" y="83"/>
                </a:cxn>
                <a:cxn ang="0">
                  <a:pos x="44" y="64"/>
                </a:cxn>
                <a:cxn ang="0">
                  <a:pos x="54" y="44"/>
                </a:cxn>
                <a:cxn ang="0">
                  <a:pos x="58" y="35"/>
                </a:cxn>
                <a:cxn ang="0">
                  <a:pos x="62" y="24"/>
                </a:cxn>
                <a:cxn ang="0">
                  <a:pos x="65" y="14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66" y="2"/>
                </a:cxn>
                <a:cxn ang="0">
                  <a:pos x="66" y="1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59" y="1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7" y="4"/>
                </a:cxn>
              </a:cxnLst>
              <a:rect l="0" t="0" r="r" b="b"/>
              <a:pathLst>
                <a:path w="67" h="156">
                  <a:moveTo>
                    <a:pt x="57" y="4"/>
                  </a:moveTo>
                  <a:lnTo>
                    <a:pt x="57" y="4"/>
                  </a:lnTo>
                  <a:lnTo>
                    <a:pt x="56" y="12"/>
                  </a:lnTo>
                  <a:lnTo>
                    <a:pt x="53" y="21"/>
                  </a:lnTo>
                  <a:lnTo>
                    <a:pt x="45" y="39"/>
                  </a:lnTo>
                  <a:lnTo>
                    <a:pt x="37" y="56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4" y="89"/>
                  </a:lnTo>
                  <a:lnTo>
                    <a:pt x="18" y="107"/>
                  </a:lnTo>
                  <a:lnTo>
                    <a:pt x="11" y="125"/>
                  </a:lnTo>
                  <a:lnTo>
                    <a:pt x="4" y="142"/>
                  </a:lnTo>
                  <a:lnTo>
                    <a:pt x="4" y="142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4" y="156"/>
                  </a:lnTo>
                  <a:lnTo>
                    <a:pt x="7" y="156"/>
                  </a:lnTo>
                  <a:lnTo>
                    <a:pt x="8" y="155"/>
                  </a:lnTo>
                  <a:lnTo>
                    <a:pt x="9" y="154"/>
                  </a:lnTo>
                  <a:lnTo>
                    <a:pt x="9" y="154"/>
                  </a:lnTo>
                  <a:lnTo>
                    <a:pt x="17" y="136"/>
                  </a:lnTo>
                  <a:lnTo>
                    <a:pt x="23" y="118"/>
                  </a:lnTo>
                  <a:lnTo>
                    <a:pt x="36" y="83"/>
                  </a:lnTo>
                  <a:lnTo>
                    <a:pt x="36" y="83"/>
                  </a:lnTo>
                  <a:lnTo>
                    <a:pt x="44" y="64"/>
                  </a:lnTo>
                  <a:lnTo>
                    <a:pt x="54" y="44"/>
                  </a:lnTo>
                  <a:lnTo>
                    <a:pt x="58" y="35"/>
                  </a:lnTo>
                  <a:lnTo>
                    <a:pt x="62" y="24"/>
                  </a:lnTo>
                  <a:lnTo>
                    <a:pt x="65" y="14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1" name="Freeform 885"/>
            <p:cNvSpPr/>
            <p:nvPr/>
          </p:nvSpPr>
          <p:spPr bwMode="auto">
            <a:xfrm>
              <a:off x="4297363" y="1228725"/>
              <a:ext cx="57150" cy="93663"/>
            </a:xfrm>
            <a:custGeom>
              <a:avLst/>
              <a:gdLst/>
              <a:ahLst/>
              <a:cxnLst>
                <a:cxn ang="0">
                  <a:pos x="101" y="3"/>
                </a:cxn>
                <a:cxn ang="0">
                  <a:pos x="101" y="3"/>
                </a:cxn>
                <a:cxn ang="0">
                  <a:pos x="88" y="23"/>
                </a:cxn>
                <a:cxn ang="0">
                  <a:pos x="76" y="43"/>
                </a:cxn>
                <a:cxn ang="0">
                  <a:pos x="63" y="63"/>
                </a:cxn>
                <a:cxn ang="0">
                  <a:pos x="57" y="73"/>
                </a:cxn>
                <a:cxn ang="0">
                  <a:pos x="53" y="85"/>
                </a:cxn>
                <a:cxn ang="0">
                  <a:pos x="53" y="85"/>
                </a:cxn>
                <a:cxn ang="0">
                  <a:pos x="42" y="109"/>
                </a:cxn>
                <a:cxn ang="0">
                  <a:pos x="36" y="12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17" y="151"/>
                </a:cxn>
                <a:cxn ang="0">
                  <a:pos x="10" y="161"/>
                </a:cxn>
                <a:cxn ang="0">
                  <a:pos x="6" y="164"/>
                </a:cxn>
                <a:cxn ang="0">
                  <a:pos x="3" y="167"/>
                </a:cxn>
                <a:cxn ang="0">
                  <a:pos x="3" y="167"/>
                </a:cxn>
                <a:cxn ang="0">
                  <a:pos x="2" y="168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0" y="173"/>
                </a:cxn>
                <a:cxn ang="0">
                  <a:pos x="4" y="176"/>
                </a:cxn>
                <a:cxn ang="0">
                  <a:pos x="6" y="176"/>
                </a:cxn>
                <a:cxn ang="0">
                  <a:pos x="8" y="175"/>
                </a:cxn>
                <a:cxn ang="0">
                  <a:pos x="8" y="175"/>
                </a:cxn>
                <a:cxn ang="0">
                  <a:pos x="13" y="172"/>
                </a:cxn>
                <a:cxn ang="0">
                  <a:pos x="16" y="167"/>
                </a:cxn>
                <a:cxn ang="0">
                  <a:pos x="23" y="156"/>
                </a:cxn>
                <a:cxn ang="0">
                  <a:pos x="23" y="156"/>
                </a:cxn>
                <a:cxn ang="0">
                  <a:pos x="37" y="137"/>
                </a:cxn>
                <a:cxn ang="0">
                  <a:pos x="43" y="127"/>
                </a:cxn>
                <a:cxn ang="0">
                  <a:pos x="48" y="118"/>
                </a:cxn>
                <a:cxn ang="0">
                  <a:pos x="48" y="118"/>
                </a:cxn>
                <a:cxn ang="0">
                  <a:pos x="60" y="91"/>
                </a:cxn>
                <a:cxn ang="0">
                  <a:pos x="67" y="79"/>
                </a:cxn>
                <a:cxn ang="0">
                  <a:pos x="74" y="66"/>
                </a:cxn>
                <a:cxn ang="0">
                  <a:pos x="74" y="66"/>
                </a:cxn>
                <a:cxn ang="0">
                  <a:pos x="91" y="37"/>
                </a:cxn>
                <a:cxn ang="0">
                  <a:pos x="101" y="23"/>
                </a:cxn>
                <a:cxn ang="0">
                  <a:pos x="109" y="7"/>
                </a:cxn>
                <a:cxn ang="0">
                  <a:pos x="109" y="7"/>
                </a:cxn>
                <a:cxn ang="0">
                  <a:pos x="109" y="5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1" y="3"/>
                </a:cxn>
                <a:cxn ang="0">
                  <a:pos x="101" y="3"/>
                </a:cxn>
              </a:cxnLst>
              <a:rect l="0" t="0" r="r" b="b"/>
              <a:pathLst>
                <a:path w="109" h="176">
                  <a:moveTo>
                    <a:pt x="101" y="3"/>
                  </a:moveTo>
                  <a:lnTo>
                    <a:pt x="101" y="3"/>
                  </a:lnTo>
                  <a:lnTo>
                    <a:pt x="88" y="23"/>
                  </a:lnTo>
                  <a:lnTo>
                    <a:pt x="76" y="43"/>
                  </a:lnTo>
                  <a:lnTo>
                    <a:pt x="63" y="63"/>
                  </a:lnTo>
                  <a:lnTo>
                    <a:pt x="57" y="73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2" y="109"/>
                  </a:lnTo>
                  <a:lnTo>
                    <a:pt x="36" y="12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17" y="151"/>
                  </a:lnTo>
                  <a:lnTo>
                    <a:pt x="10" y="161"/>
                  </a:lnTo>
                  <a:lnTo>
                    <a:pt x="6" y="164"/>
                  </a:lnTo>
                  <a:lnTo>
                    <a:pt x="3" y="167"/>
                  </a:lnTo>
                  <a:lnTo>
                    <a:pt x="3" y="167"/>
                  </a:lnTo>
                  <a:lnTo>
                    <a:pt x="2" y="168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0" y="173"/>
                  </a:lnTo>
                  <a:lnTo>
                    <a:pt x="4" y="176"/>
                  </a:lnTo>
                  <a:lnTo>
                    <a:pt x="6" y="176"/>
                  </a:lnTo>
                  <a:lnTo>
                    <a:pt x="8" y="175"/>
                  </a:lnTo>
                  <a:lnTo>
                    <a:pt x="8" y="175"/>
                  </a:lnTo>
                  <a:lnTo>
                    <a:pt x="13" y="172"/>
                  </a:lnTo>
                  <a:lnTo>
                    <a:pt x="16" y="167"/>
                  </a:lnTo>
                  <a:lnTo>
                    <a:pt x="23" y="156"/>
                  </a:lnTo>
                  <a:lnTo>
                    <a:pt x="23" y="156"/>
                  </a:lnTo>
                  <a:lnTo>
                    <a:pt x="37" y="137"/>
                  </a:lnTo>
                  <a:lnTo>
                    <a:pt x="43" y="127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60" y="91"/>
                  </a:lnTo>
                  <a:lnTo>
                    <a:pt x="67" y="79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91" y="37"/>
                  </a:lnTo>
                  <a:lnTo>
                    <a:pt x="101" y="23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1" y="3"/>
                  </a:lnTo>
                  <a:lnTo>
                    <a:pt x="10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2" name="Freeform 886"/>
            <p:cNvSpPr/>
            <p:nvPr/>
          </p:nvSpPr>
          <p:spPr bwMode="auto">
            <a:xfrm>
              <a:off x="4352925" y="1239838"/>
              <a:ext cx="50800" cy="92075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2" y="12"/>
                </a:cxn>
                <a:cxn ang="0">
                  <a:pos x="79" y="21"/>
                </a:cxn>
                <a:cxn ang="0">
                  <a:pos x="75" y="31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63" y="60"/>
                </a:cxn>
                <a:cxn ang="0">
                  <a:pos x="54" y="80"/>
                </a:cxn>
                <a:cxn ang="0">
                  <a:pos x="54" y="80"/>
                </a:cxn>
                <a:cxn ang="0">
                  <a:pos x="43" y="103"/>
                </a:cxn>
                <a:cxn ang="0">
                  <a:pos x="31" y="126"/>
                </a:cxn>
                <a:cxn ang="0">
                  <a:pos x="16" y="146"/>
                </a:cxn>
                <a:cxn ang="0">
                  <a:pos x="1" y="167"/>
                </a:cxn>
                <a:cxn ang="0">
                  <a:pos x="1" y="167"/>
                </a:cxn>
                <a:cxn ang="0">
                  <a:pos x="0" y="169"/>
                </a:cxn>
                <a:cxn ang="0">
                  <a:pos x="0" y="172"/>
                </a:cxn>
                <a:cxn ang="0">
                  <a:pos x="2" y="174"/>
                </a:cxn>
                <a:cxn ang="0">
                  <a:pos x="4" y="174"/>
                </a:cxn>
                <a:cxn ang="0">
                  <a:pos x="9" y="174"/>
                </a:cxn>
                <a:cxn ang="0">
                  <a:pos x="9" y="174"/>
                </a:cxn>
                <a:cxn ang="0">
                  <a:pos x="12" y="174"/>
                </a:cxn>
                <a:cxn ang="0">
                  <a:pos x="13" y="172"/>
                </a:cxn>
                <a:cxn ang="0">
                  <a:pos x="13" y="169"/>
                </a:cxn>
                <a:cxn ang="0">
                  <a:pos x="12" y="167"/>
                </a:cxn>
                <a:cxn ang="0">
                  <a:pos x="12" y="167"/>
                </a:cxn>
                <a:cxn ang="0">
                  <a:pos x="27" y="147"/>
                </a:cxn>
                <a:cxn ang="0">
                  <a:pos x="40" y="128"/>
                </a:cxn>
                <a:cxn ang="0">
                  <a:pos x="51" y="107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72" y="64"/>
                </a:cxn>
                <a:cxn ang="0">
                  <a:pos x="80" y="41"/>
                </a:cxn>
                <a:cxn ang="0">
                  <a:pos x="80" y="41"/>
                </a:cxn>
                <a:cxn ang="0">
                  <a:pos x="85" y="32"/>
                </a:cxn>
                <a:cxn ang="0">
                  <a:pos x="89" y="23"/>
                </a:cxn>
                <a:cxn ang="0">
                  <a:pos x="92" y="14"/>
                </a:cxn>
                <a:cxn ang="0">
                  <a:pos x="95" y="4"/>
                </a:cxn>
                <a:cxn ang="0">
                  <a:pos x="95" y="4"/>
                </a:cxn>
                <a:cxn ang="0">
                  <a:pos x="94" y="2"/>
                </a:cxn>
                <a:cxn ang="0">
                  <a:pos x="94" y="1"/>
                </a:cxn>
                <a:cxn ang="0">
                  <a:pos x="92" y="0"/>
                </a:cxn>
                <a:cxn ang="0">
                  <a:pos x="91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4">
                  <a:moveTo>
                    <a:pt x="85" y="4"/>
                  </a:moveTo>
                  <a:lnTo>
                    <a:pt x="85" y="4"/>
                  </a:lnTo>
                  <a:lnTo>
                    <a:pt x="82" y="12"/>
                  </a:lnTo>
                  <a:lnTo>
                    <a:pt x="79" y="21"/>
                  </a:lnTo>
                  <a:lnTo>
                    <a:pt x="75" y="31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63" y="6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43" y="103"/>
                  </a:lnTo>
                  <a:lnTo>
                    <a:pt x="31" y="126"/>
                  </a:lnTo>
                  <a:lnTo>
                    <a:pt x="16" y="146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2" y="174"/>
                  </a:lnTo>
                  <a:lnTo>
                    <a:pt x="4" y="174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12" y="174"/>
                  </a:lnTo>
                  <a:lnTo>
                    <a:pt x="13" y="172"/>
                  </a:lnTo>
                  <a:lnTo>
                    <a:pt x="13" y="169"/>
                  </a:lnTo>
                  <a:lnTo>
                    <a:pt x="12" y="167"/>
                  </a:lnTo>
                  <a:lnTo>
                    <a:pt x="12" y="167"/>
                  </a:lnTo>
                  <a:lnTo>
                    <a:pt x="27" y="147"/>
                  </a:lnTo>
                  <a:lnTo>
                    <a:pt x="40" y="128"/>
                  </a:lnTo>
                  <a:lnTo>
                    <a:pt x="51" y="107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72" y="64"/>
                  </a:lnTo>
                  <a:lnTo>
                    <a:pt x="80" y="41"/>
                  </a:lnTo>
                  <a:lnTo>
                    <a:pt x="80" y="41"/>
                  </a:lnTo>
                  <a:lnTo>
                    <a:pt x="85" y="32"/>
                  </a:lnTo>
                  <a:lnTo>
                    <a:pt x="89" y="23"/>
                  </a:lnTo>
                  <a:lnTo>
                    <a:pt x="92" y="14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3" name="Freeform 887"/>
            <p:cNvSpPr/>
            <p:nvPr/>
          </p:nvSpPr>
          <p:spPr bwMode="auto">
            <a:xfrm>
              <a:off x="4408488" y="1254125"/>
              <a:ext cx="52388" cy="79375"/>
            </a:xfrm>
            <a:custGeom>
              <a:avLst/>
              <a:gdLst/>
              <a:ahLst/>
              <a:cxnLst>
                <a:cxn ang="0">
                  <a:pos x="90" y="5"/>
                </a:cxn>
                <a:cxn ang="0">
                  <a:pos x="90" y="5"/>
                </a:cxn>
                <a:cxn ang="0">
                  <a:pos x="88" y="14"/>
                </a:cxn>
                <a:cxn ang="0">
                  <a:pos x="85" y="24"/>
                </a:cxn>
                <a:cxn ang="0">
                  <a:pos x="80" y="34"/>
                </a:cxn>
                <a:cxn ang="0">
                  <a:pos x="74" y="44"/>
                </a:cxn>
                <a:cxn ang="0">
                  <a:pos x="61" y="63"/>
                </a:cxn>
                <a:cxn ang="0">
                  <a:pos x="49" y="79"/>
                </a:cxn>
                <a:cxn ang="0">
                  <a:pos x="49" y="79"/>
                </a:cxn>
                <a:cxn ang="0">
                  <a:pos x="23" y="111"/>
                </a:cxn>
                <a:cxn ang="0">
                  <a:pos x="11" y="128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4" y="151"/>
                </a:cxn>
                <a:cxn ang="0">
                  <a:pos x="5" y="151"/>
                </a:cxn>
                <a:cxn ang="0">
                  <a:pos x="7" y="150"/>
                </a:cxn>
                <a:cxn ang="0">
                  <a:pos x="8" y="149"/>
                </a:cxn>
                <a:cxn ang="0">
                  <a:pos x="8" y="149"/>
                </a:cxn>
                <a:cxn ang="0">
                  <a:pos x="16" y="139"/>
                </a:cxn>
                <a:cxn ang="0">
                  <a:pos x="22" y="129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52" y="93"/>
                </a:cxn>
                <a:cxn ang="0">
                  <a:pos x="60" y="82"/>
                </a:cxn>
                <a:cxn ang="0">
                  <a:pos x="65" y="73"/>
                </a:cxn>
                <a:cxn ang="0">
                  <a:pos x="65" y="73"/>
                </a:cxn>
                <a:cxn ang="0">
                  <a:pos x="76" y="56"/>
                </a:cxn>
                <a:cxn ang="0">
                  <a:pos x="86" y="40"/>
                </a:cxn>
                <a:cxn ang="0">
                  <a:pos x="91" y="32"/>
                </a:cxn>
                <a:cxn ang="0">
                  <a:pos x="95" y="23"/>
                </a:cxn>
                <a:cxn ang="0">
                  <a:pos x="98" y="14"/>
                </a:cxn>
                <a:cxn ang="0">
                  <a:pos x="99" y="5"/>
                </a:cxn>
                <a:cxn ang="0">
                  <a:pos x="99" y="5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2" y="1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90" y="5"/>
                </a:cxn>
              </a:cxnLst>
              <a:rect l="0" t="0" r="r" b="b"/>
              <a:pathLst>
                <a:path w="99" h="151">
                  <a:moveTo>
                    <a:pt x="90" y="5"/>
                  </a:moveTo>
                  <a:lnTo>
                    <a:pt x="90" y="5"/>
                  </a:lnTo>
                  <a:lnTo>
                    <a:pt x="88" y="14"/>
                  </a:lnTo>
                  <a:lnTo>
                    <a:pt x="85" y="24"/>
                  </a:lnTo>
                  <a:lnTo>
                    <a:pt x="80" y="34"/>
                  </a:lnTo>
                  <a:lnTo>
                    <a:pt x="74" y="44"/>
                  </a:lnTo>
                  <a:lnTo>
                    <a:pt x="61" y="63"/>
                  </a:lnTo>
                  <a:lnTo>
                    <a:pt x="49" y="79"/>
                  </a:lnTo>
                  <a:lnTo>
                    <a:pt x="49" y="79"/>
                  </a:lnTo>
                  <a:lnTo>
                    <a:pt x="23" y="111"/>
                  </a:lnTo>
                  <a:lnTo>
                    <a:pt x="11" y="12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7" y="150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6" y="139"/>
                  </a:lnTo>
                  <a:lnTo>
                    <a:pt x="22" y="129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52" y="93"/>
                  </a:lnTo>
                  <a:lnTo>
                    <a:pt x="60" y="82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76" y="56"/>
                  </a:lnTo>
                  <a:lnTo>
                    <a:pt x="86" y="40"/>
                  </a:lnTo>
                  <a:lnTo>
                    <a:pt x="91" y="32"/>
                  </a:lnTo>
                  <a:lnTo>
                    <a:pt x="95" y="23"/>
                  </a:lnTo>
                  <a:lnTo>
                    <a:pt x="98" y="14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2" y="1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9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4" name="Freeform 888"/>
            <p:cNvSpPr/>
            <p:nvPr/>
          </p:nvSpPr>
          <p:spPr bwMode="auto">
            <a:xfrm>
              <a:off x="4465638" y="1258888"/>
              <a:ext cx="50800" cy="90488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3" y="13"/>
                </a:cxn>
                <a:cxn ang="0">
                  <a:pos x="80" y="24"/>
                </a:cxn>
                <a:cxn ang="0">
                  <a:pos x="75" y="33"/>
                </a:cxn>
                <a:cxn ang="0">
                  <a:pos x="71" y="42"/>
                </a:cxn>
                <a:cxn ang="0">
                  <a:pos x="59" y="61"/>
                </a:cxn>
                <a:cxn ang="0">
                  <a:pos x="48" y="78"/>
                </a:cxn>
                <a:cxn ang="0">
                  <a:pos x="48" y="78"/>
                </a:cxn>
                <a:cxn ang="0">
                  <a:pos x="36" y="99"/>
                </a:cxn>
                <a:cxn ang="0">
                  <a:pos x="24" y="121"/>
                </a:cxn>
                <a:cxn ang="0">
                  <a:pos x="13" y="142"/>
                </a:cxn>
                <a:cxn ang="0">
                  <a:pos x="1" y="164"/>
                </a:cxn>
                <a:cxn ang="0">
                  <a:pos x="1" y="164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1" y="169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0"/>
                </a:cxn>
                <a:cxn ang="0">
                  <a:pos x="8" y="170"/>
                </a:cxn>
                <a:cxn ang="0">
                  <a:pos x="9" y="168"/>
                </a:cxn>
                <a:cxn ang="0">
                  <a:pos x="9" y="168"/>
                </a:cxn>
                <a:cxn ang="0">
                  <a:pos x="22" y="146"/>
                </a:cxn>
                <a:cxn ang="0">
                  <a:pos x="35" y="123"/>
                </a:cxn>
                <a:cxn ang="0">
                  <a:pos x="47" y="99"/>
                </a:cxn>
                <a:cxn ang="0">
                  <a:pos x="61" y="77"/>
                </a:cxn>
                <a:cxn ang="0">
                  <a:pos x="61" y="77"/>
                </a:cxn>
                <a:cxn ang="0">
                  <a:pos x="71" y="61"/>
                </a:cxn>
                <a:cxn ang="0">
                  <a:pos x="81" y="43"/>
                </a:cxn>
                <a:cxn ang="0">
                  <a:pos x="85" y="34"/>
                </a:cxn>
                <a:cxn ang="0">
                  <a:pos x="89" y="25"/>
                </a:cxn>
                <a:cxn ang="0">
                  <a:pos x="93" y="15"/>
                </a:cxn>
                <a:cxn ang="0">
                  <a:pos x="95" y="6"/>
                </a:cxn>
                <a:cxn ang="0">
                  <a:pos x="95" y="6"/>
                </a:cxn>
                <a:cxn ang="0">
                  <a:pos x="95" y="4"/>
                </a:cxn>
                <a:cxn ang="0">
                  <a:pos x="94" y="3"/>
                </a:cxn>
                <a:cxn ang="0">
                  <a:pos x="90" y="1"/>
                </a:cxn>
                <a:cxn ang="0">
                  <a:pos x="89" y="0"/>
                </a:cxn>
                <a:cxn ang="0">
                  <a:pos x="87" y="1"/>
                </a:cxn>
                <a:cxn ang="0">
                  <a:pos x="86" y="2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95" h="170">
                  <a:moveTo>
                    <a:pt x="85" y="4"/>
                  </a:moveTo>
                  <a:lnTo>
                    <a:pt x="85" y="4"/>
                  </a:lnTo>
                  <a:lnTo>
                    <a:pt x="83" y="13"/>
                  </a:lnTo>
                  <a:lnTo>
                    <a:pt x="80" y="24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59" y="61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6" y="99"/>
                  </a:lnTo>
                  <a:lnTo>
                    <a:pt x="24" y="121"/>
                  </a:lnTo>
                  <a:lnTo>
                    <a:pt x="13" y="14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1" y="169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9" y="168"/>
                  </a:lnTo>
                  <a:lnTo>
                    <a:pt x="9" y="168"/>
                  </a:lnTo>
                  <a:lnTo>
                    <a:pt x="22" y="146"/>
                  </a:lnTo>
                  <a:lnTo>
                    <a:pt x="35" y="123"/>
                  </a:lnTo>
                  <a:lnTo>
                    <a:pt x="47" y="9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71" y="61"/>
                  </a:lnTo>
                  <a:lnTo>
                    <a:pt x="81" y="43"/>
                  </a:lnTo>
                  <a:lnTo>
                    <a:pt x="85" y="34"/>
                  </a:lnTo>
                  <a:lnTo>
                    <a:pt x="89" y="25"/>
                  </a:lnTo>
                  <a:lnTo>
                    <a:pt x="93" y="1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0" y="1"/>
                  </a:lnTo>
                  <a:lnTo>
                    <a:pt x="89" y="0"/>
                  </a:lnTo>
                  <a:lnTo>
                    <a:pt x="87" y="1"/>
                  </a:lnTo>
                  <a:lnTo>
                    <a:pt x="86" y="2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5" name="Freeform 889"/>
            <p:cNvSpPr/>
            <p:nvPr/>
          </p:nvSpPr>
          <p:spPr bwMode="auto">
            <a:xfrm>
              <a:off x="4513263" y="1276350"/>
              <a:ext cx="47625" cy="93663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81" y="3"/>
                </a:cxn>
                <a:cxn ang="0">
                  <a:pos x="66" y="45"/>
                </a:cxn>
                <a:cxn ang="0">
                  <a:pos x="57" y="66"/>
                </a:cxn>
                <a:cxn ang="0">
                  <a:pos x="48" y="87"/>
                </a:cxn>
                <a:cxn ang="0">
                  <a:pos x="48" y="87"/>
                </a:cxn>
                <a:cxn ang="0">
                  <a:pos x="38" y="107"/>
                </a:cxn>
                <a:cxn ang="0">
                  <a:pos x="27" y="128"/>
                </a:cxn>
                <a:cxn ang="0">
                  <a:pos x="15" y="149"/>
                </a:cxn>
                <a:cxn ang="0">
                  <a:pos x="2" y="167"/>
                </a:cxn>
                <a:cxn ang="0">
                  <a:pos x="2" y="167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2" y="173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5"/>
                </a:cxn>
                <a:cxn ang="0">
                  <a:pos x="8" y="173"/>
                </a:cxn>
                <a:cxn ang="0">
                  <a:pos x="13" y="168"/>
                </a:cxn>
                <a:cxn ang="0">
                  <a:pos x="13" y="168"/>
                </a:cxn>
                <a:cxn ang="0">
                  <a:pos x="14" y="167"/>
                </a:cxn>
                <a:cxn ang="0">
                  <a:pos x="14" y="165"/>
                </a:cxn>
                <a:cxn ang="0">
                  <a:pos x="14" y="165"/>
                </a:cxn>
                <a:cxn ang="0">
                  <a:pos x="24" y="150"/>
                </a:cxn>
                <a:cxn ang="0">
                  <a:pos x="34" y="132"/>
                </a:cxn>
                <a:cxn ang="0">
                  <a:pos x="42" y="116"/>
                </a:cxn>
                <a:cxn ang="0">
                  <a:pos x="51" y="99"/>
                </a:cxn>
                <a:cxn ang="0">
                  <a:pos x="51" y="99"/>
                </a:cxn>
                <a:cxn ang="0">
                  <a:pos x="57" y="88"/>
                </a:cxn>
                <a:cxn ang="0">
                  <a:pos x="63" y="76"/>
                </a:cxn>
                <a:cxn ang="0">
                  <a:pos x="73" y="54"/>
                </a:cxn>
                <a:cxn ang="0">
                  <a:pos x="82" y="30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3"/>
                </a:cxn>
                <a:cxn ang="0">
                  <a:pos x="89" y="2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3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1" y="3"/>
                </a:cxn>
              </a:cxnLst>
              <a:rect l="0" t="0" r="r" b="b"/>
              <a:pathLst>
                <a:path w="90" h="175">
                  <a:moveTo>
                    <a:pt x="81" y="3"/>
                  </a:moveTo>
                  <a:lnTo>
                    <a:pt x="81" y="3"/>
                  </a:lnTo>
                  <a:lnTo>
                    <a:pt x="66" y="45"/>
                  </a:lnTo>
                  <a:lnTo>
                    <a:pt x="57" y="66"/>
                  </a:lnTo>
                  <a:lnTo>
                    <a:pt x="48" y="87"/>
                  </a:lnTo>
                  <a:lnTo>
                    <a:pt x="48" y="87"/>
                  </a:lnTo>
                  <a:lnTo>
                    <a:pt x="38" y="107"/>
                  </a:lnTo>
                  <a:lnTo>
                    <a:pt x="27" y="128"/>
                  </a:lnTo>
                  <a:lnTo>
                    <a:pt x="15" y="149"/>
                  </a:lnTo>
                  <a:lnTo>
                    <a:pt x="2" y="167"/>
                  </a:lnTo>
                  <a:lnTo>
                    <a:pt x="2" y="167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2" y="173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5"/>
                  </a:lnTo>
                  <a:lnTo>
                    <a:pt x="8" y="173"/>
                  </a:lnTo>
                  <a:lnTo>
                    <a:pt x="13" y="168"/>
                  </a:lnTo>
                  <a:lnTo>
                    <a:pt x="13" y="168"/>
                  </a:lnTo>
                  <a:lnTo>
                    <a:pt x="14" y="167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24" y="150"/>
                  </a:lnTo>
                  <a:lnTo>
                    <a:pt x="34" y="132"/>
                  </a:lnTo>
                  <a:lnTo>
                    <a:pt x="42" y="116"/>
                  </a:lnTo>
                  <a:lnTo>
                    <a:pt x="51" y="99"/>
                  </a:lnTo>
                  <a:lnTo>
                    <a:pt x="51" y="99"/>
                  </a:lnTo>
                  <a:lnTo>
                    <a:pt x="57" y="88"/>
                  </a:lnTo>
                  <a:lnTo>
                    <a:pt x="63" y="76"/>
                  </a:lnTo>
                  <a:lnTo>
                    <a:pt x="73" y="54"/>
                  </a:lnTo>
                  <a:lnTo>
                    <a:pt x="82" y="30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6" name="Freeform 890"/>
            <p:cNvSpPr/>
            <p:nvPr/>
          </p:nvSpPr>
          <p:spPr bwMode="auto">
            <a:xfrm>
              <a:off x="4538663" y="1304925"/>
              <a:ext cx="44450" cy="92075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75" y="5"/>
                </a:cxn>
                <a:cxn ang="0">
                  <a:pos x="74" y="16"/>
                </a:cxn>
                <a:cxn ang="0">
                  <a:pos x="71" y="26"/>
                </a:cxn>
                <a:cxn ang="0">
                  <a:pos x="68" y="38"/>
                </a:cxn>
                <a:cxn ang="0">
                  <a:pos x="64" y="48"/>
                </a:cxn>
                <a:cxn ang="0">
                  <a:pos x="54" y="69"/>
                </a:cxn>
                <a:cxn ang="0">
                  <a:pos x="43" y="88"/>
                </a:cxn>
                <a:cxn ang="0">
                  <a:pos x="43" y="88"/>
                </a:cxn>
                <a:cxn ang="0">
                  <a:pos x="22" y="128"/>
                </a:cxn>
                <a:cxn ang="0">
                  <a:pos x="10" y="148"/>
                </a:cxn>
                <a:cxn ang="0">
                  <a:pos x="0" y="168"/>
                </a:cxn>
                <a:cxn ang="0">
                  <a:pos x="0" y="168"/>
                </a:cxn>
                <a:cxn ang="0">
                  <a:pos x="0" y="170"/>
                </a:cxn>
                <a:cxn ang="0">
                  <a:pos x="0" y="172"/>
                </a:cxn>
                <a:cxn ang="0">
                  <a:pos x="1" y="173"/>
                </a:cxn>
                <a:cxn ang="0">
                  <a:pos x="2" y="174"/>
                </a:cxn>
                <a:cxn ang="0">
                  <a:pos x="4" y="175"/>
                </a:cxn>
                <a:cxn ang="0">
                  <a:pos x="5" y="175"/>
                </a:cxn>
                <a:cxn ang="0">
                  <a:pos x="7" y="174"/>
                </a:cxn>
                <a:cxn ang="0">
                  <a:pos x="8" y="173"/>
                </a:cxn>
                <a:cxn ang="0">
                  <a:pos x="8" y="173"/>
                </a:cxn>
                <a:cxn ang="0">
                  <a:pos x="21" y="148"/>
                </a:cxn>
                <a:cxn ang="0">
                  <a:pos x="34" y="125"/>
                </a:cxn>
                <a:cxn ang="0">
                  <a:pos x="61" y="78"/>
                </a:cxn>
                <a:cxn ang="0">
                  <a:pos x="61" y="78"/>
                </a:cxn>
                <a:cxn ang="0">
                  <a:pos x="69" y="61"/>
                </a:cxn>
                <a:cxn ang="0">
                  <a:pos x="77" y="42"/>
                </a:cxn>
                <a:cxn ang="0">
                  <a:pos x="80" y="33"/>
                </a:cxn>
                <a:cxn ang="0">
                  <a:pos x="83" y="23"/>
                </a:cxn>
                <a:cxn ang="0">
                  <a:pos x="84" y="14"/>
                </a:cxn>
                <a:cxn ang="0">
                  <a:pos x="85" y="5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8" y="0"/>
                </a:cxn>
                <a:cxn ang="0">
                  <a:pos x="77" y="1"/>
                </a:cxn>
                <a:cxn ang="0">
                  <a:pos x="75" y="3"/>
                </a:cxn>
                <a:cxn ang="0">
                  <a:pos x="75" y="5"/>
                </a:cxn>
                <a:cxn ang="0">
                  <a:pos x="75" y="5"/>
                </a:cxn>
              </a:cxnLst>
              <a:rect l="0" t="0" r="r" b="b"/>
              <a:pathLst>
                <a:path w="85" h="175">
                  <a:moveTo>
                    <a:pt x="75" y="5"/>
                  </a:moveTo>
                  <a:lnTo>
                    <a:pt x="75" y="5"/>
                  </a:lnTo>
                  <a:lnTo>
                    <a:pt x="74" y="16"/>
                  </a:lnTo>
                  <a:lnTo>
                    <a:pt x="71" y="26"/>
                  </a:lnTo>
                  <a:lnTo>
                    <a:pt x="68" y="38"/>
                  </a:lnTo>
                  <a:lnTo>
                    <a:pt x="64" y="48"/>
                  </a:lnTo>
                  <a:lnTo>
                    <a:pt x="54" y="69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22" y="128"/>
                  </a:lnTo>
                  <a:lnTo>
                    <a:pt x="10" y="14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0"/>
                  </a:lnTo>
                  <a:lnTo>
                    <a:pt x="0" y="172"/>
                  </a:lnTo>
                  <a:lnTo>
                    <a:pt x="1" y="173"/>
                  </a:lnTo>
                  <a:lnTo>
                    <a:pt x="2" y="174"/>
                  </a:lnTo>
                  <a:lnTo>
                    <a:pt x="4" y="175"/>
                  </a:lnTo>
                  <a:lnTo>
                    <a:pt x="5" y="175"/>
                  </a:lnTo>
                  <a:lnTo>
                    <a:pt x="7" y="174"/>
                  </a:lnTo>
                  <a:lnTo>
                    <a:pt x="8" y="173"/>
                  </a:lnTo>
                  <a:lnTo>
                    <a:pt x="8" y="173"/>
                  </a:lnTo>
                  <a:lnTo>
                    <a:pt x="21" y="148"/>
                  </a:lnTo>
                  <a:lnTo>
                    <a:pt x="34" y="125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9" y="61"/>
                  </a:lnTo>
                  <a:lnTo>
                    <a:pt x="77" y="42"/>
                  </a:lnTo>
                  <a:lnTo>
                    <a:pt x="80" y="33"/>
                  </a:lnTo>
                  <a:lnTo>
                    <a:pt x="83" y="23"/>
                  </a:lnTo>
                  <a:lnTo>
                    <a:pt x="84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5" y="3"/>
                  </a:lnTo>
                  <a:lnTo>
                    <a:pt x="75" y="5"/>
                  </a:lnTo>
                  <a:lnTo>
                    <a:pt x="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7" name="Freeform 891"/>
            <p:cNvSpPr/>
            <p:nvPr/>
          </p:nvSpPr>
          <p:spPr bwMode="auto">
            <a:xfrm>
              <a:off x="4568825" y="1336675"/>
              <a:ext cx="44450" cy="87313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85" y="4"/>
                </a:cxn>
                <a:cxn ang="0">
                  <a:pos x="85" y="2"/>
                </a:cxn>
                <a:cxn ang="0">
                  <a:pos x="82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14"/>
                </a:cxn>
                <a:cxn ang="0">
                  <a:pos x="73" y="23"/>
                </a:cxn>
                <a:cxn ang="0">
                  <a:pos x="69" y="33"/>
                </a:cxn>
                <a:cxn ang="0">
                  <a:pos x="64" y="42"/>
                </a:cxn>
                <a:cxn ang="0">
                  <a:pos x="52" y="59"/>
                </a:cxn>
                <a:cxn ang="0">
                  <a:pos x="47" y="69"/>
                </a:cxn>
                <a:cxn ang="0">
                  <a:pos x="43" y="77"/>
                </a:cxn>
                <a:cxn ang="0">
                  <a:pos x="43" y="77"/>
                </a:cxn>
                <a:cxn ang="0">
                  <a:pos x="35" y="96"/>
                </a:cxn>
                <a:cxn ang="0">
                  <a:pos x="27" y="113"/>
                </a:cxn>
                <a:cxn ang="0">
                  <a:pos x="27" y="113"/>
                </a:cxn>
                <a:cxn ang="0">
                  <a:pos x="16" y="137"/>
                </a:cxn>
                <a:cxn ang="0">
                  <a:pos x="10" y="147"/>
                </a:cxn>
                <a:cxn ang="0">
                  <a:pos x="6" y="152"/>
                </a:cxn>
                <a:cxn ang="0">
                  <a:pos x="2" y="157"/>
                </a:cxn>
                <a:cxn ang="0">
                  <a:pos x="2" y="157"/>
                </a:cxn>
                <a:cxn ang="0">
                  <a:pos x="0" y="159"/>
                </a:cxn>
                <a:cxn ang="0">
                  <a:pos x="0" y="162"/>
                </a:cxn>
                <a:cxn ang="0">
                  <a:pos x="1" y="164"/>
                </a:cxn>
                <a:cxn ang="0">
                  <a:pos x="4" y="165"/>
                </a:cxn>
                <a:cxn ang="0">
                  <a:pos x="9" y="165"/>
                </a:cxn>
                <a:cxn ang="0">
                  <a:pos x="9" y="165"/>
                </a:cxn>
                <a:cxn ang="0">
                  <a:pos x="11" y="165"/>
                </a:cxn>
                <a:cxn ang="0">
                  <a:pos x="13" y="163"/>
                </a:cxn>
                <a:cxn ang="0">
                  <a:pos x="13" y="161"/>
                </a:cxn>
                <a:cxn ang="0">
                  <a:pos x="13" y="159"/>
                </a:cxn>
                <a:cxn ang="0">
                  <a:pos x="13" y="159"/>
                </a:cxn>
                <a:cxn ang="0">
                  <a:pos x="16" y="155"/>
                </a:cxn>
                <a:cxn ang="0">
                  <a:pos x="19" y="149"/>
                </a:cxn>
                <a:cxn ang="0">
                  <a:pos x="25" y="139"/>
                </a:cxn>
                <a:cxn ang="0">
                  <a:pos x="25" y="139"/>
                </a:cxn>
                <a:cxn ang="0">
                  <a:pos x="37" y="113"/>
                </a:cxn>
                <a:cxn ang="0">
                  <a:pos x="49" y="87"/>
                </a:cxn>
                <a:cxn ang="0">
                  <a:pos x="49" y="87"/>
                </a:cxn>
                <a:cxn ang="0">
                  <a:pos x="54" y="77"/>
                </a:cxn>
                <a:cxn ang="0">
                  <a:pos x="60" y="68"/>
                </a:cxn>
                <a:cxn ang="0">
                  <a:pos x="72" y="47"/>
                </a:cxn>
                <a:cxn ang="0">
                  <a:pos x="77" y="37"/>
                </a:cxn>
                <a:cxn ang="0">
                  <a:pos x="81" y="26"/>
                </a:cxn>
                <a:cxn ang="0">
                  <a:pos x="85" y="15"/>
                </a:cxn>
                <a:cxn ang="0">
                  <a:pos x="85" y="10"/>
                </a:cxn>
                <a:cxn ang="0">
                  <a:pos x="85" y="4"/>
                </a:cxn>
                <a:cxn ang="0">
                  <a:pos x="85" y="4"/>
                </a:cxn>
              </a:cxnLst>
              <a:rect l="0" t="0" r="r" b="b"/>
              <a:pathLst>
                <a:path w="85" h="165">
                  <a:moveTo>
                    <a:pt x="85" y="4"/>
                  </a:moveTo>
                  <a:lnTo>
                    <a:pt x="85" y="4"/>
                  </a:lnTo>
                  <a:lnTo>
                    <a:pt x="85" y="2"/>
                  </a:lnTo>
                  <a:lnTo>
                    <a:pt x="82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14"/>
                  </a:lnTo>
                  <a:lnTo>
                    <a:pt x="73" y="23"/>
                  </a:lnTo>
                  <a:lnTo>
                    <a:pt x="69" y="33"/>
                  </a:lnTo>
                  <a:lnTo>
                    <a:pt x="64" y="42"/>
                  </a:lnTo>
                  <a:lnTo>
                    <a:pt x="52" y="59"/>
                  </a:lnTo>
                  <a:lnTo>
                    <a:pt x="47" y="69"/>
                  </a:lnTo>
                  <a:lnTo>
                    <a:pt x="43" y="77"/>
                  </a:lnTo>
                  <a:lnTo>
                    <a:pt x="43" y="77"/>
                  </a:lnTo>
                  <a:lnTo>
                    <a:pt x="35" y="96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16" y="137"/>
                  </a:lnTo>
                  <a:lnTo>
                    <a:pt x="10" y="147"/>
                  </a:lnTo>
                  <a:lnTo>
                    <a:pt x="6" y="152"/>
                  </a:lnTo>
                  <a:lnTo>
                    <a:pt x="2" y="157"/>
                  </a:lnTo>
                  <a:lnTo>
                    <a:pt x="2" y="157"/>
                  </a:lnTo>
                  <a:lnTo>
                    <a:pt x="0" y="159"/>
                  </a:lnTo>
                  <a:lnTo>
                    <a:pt x="0" y="162"/>
                  </a:lnTo>
                  <a:lnTo>
                    <a:pt x="1" y="164"/>
                  </a:lnTo>
                  <a:lnTo>
                    <a:pt x="4" y="165"/>
                  </a:lnTo>
                  <a:lnTo>
                    <a:pt x="9" y="165"/>
                  </a:lnTo>
                  <a:lnTo>
                    <a:pt x="9" y="165"/>
                  </a:lnTo>
                  <a:lnTo>
                    <a:pt x="11" y="165"/>
                  </a:lnTo>
                  <a:lnTo>
                    <a:pt x="13" y="163"/>
                  </a:lnTo>
                  <a:lnTo>
                    <a:pt x="13" y="161"/>
                  </a:lnTo>
                  <a:lnTo>
                    <a:pt x="13" y="159"/>
                  </a:lnTo>
                  <a:lnTo>
                    <a:pt x="13" y="159"/>
                  </a:lnTo>
                  <a:lnTo>
                    <a:pt x="16" y="155"/>
                  </a:lnTo>
                  <a:lnTo>
                    <a:pt x="19" y="149"/>
                  </a:lnTo>
                  <a:lnTo>
                    <a:pt x="25" y="139"/>
                  </a:lnTo>
                  <a:lnTo>
                    <a:pt x="25" y="139"/>
                  </a:lnTo>
                  <a:lnTo>
                    <a:pt x="37" y="113"/>
                  </a:lnTo>
                  <a:lnTo>
                    <a:pt x="49" y="87"/>
                  </a:lnTo>
                  <a:lnTo>
                    <a:pt x="49" y="87"/>
                  </a:lnTo>
                  <a:lnTo>
                    <a:pt x="54" y="77"/>
                  </a:lnTo>
                  <a:lnTo>
                    <a:pt x="60" y="68"/>
                  </a:lnTo>
                  <a:lnTo>
                    <a:pt x="72" y="47"/>
                  </a:lnTo>
                  <a:lnTo>
                    <a:pt x="77" y="37"/>
                  </a:lnTo>
                  <a:lnTo>
                    <a:pt x="81" y="26"/>
                  </a:lnTo>
                  <a:lnTo>
                    <a:pt x="85" y="15"/>
                  </a:lnTo>
                  <a:lnTo>
                    <a:pt x="85" y="10"/>
                  </a:lnTo>
                  <a:lnTo>
                    <a:pt x="85" y="4"/>
                  </a:lnTo>
                  <a:lnTo>
                    <a:pt x="8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8" name="Freeform 892"/>
            <p:cNvSpPr/>
            <p:nvPr/>
          </p:nvSpPr>
          <p:spPr bwMode="auto">
            <a:xfrm>
              <a:off x="4608513" y="1366838"/>
              <a:ext cx="47625" cy="85725"/>
            </a:xfrm>
            <a:custGeom>
              <a:avLst/>
              <a:gdLst/>
              <a:ahLst/>
              <a:cxnLst>
                <a:cxn ang="0">
                  <a:pos x="81" y="5"/>
                </a:cxn>
                <a:cxn ang="0">
                  <a:pos x="81" y="5"/>
                </a:cxn>
                <a:cxn ang="0">
                  <a:pos x="80" y="15"/>
                </a:cxn>
                <a:cxn ang="0">
                  <a:pos x="77" y="25"/>
                </a:cxn>
                <a:cxn ang="0">
                  <a:pos x="73" y="36"/>
                </a:cxn>
                <a:cxn ang="0">
                  <a:pos x="67" y="46"/>
                </a:cxn>
                <a:cxn ang="0">
                  <a:pos x="56" y="64"/>
                </a:cxn>
                <a:cxn ang="0">
                  <a:pos x="46" y="83"/>
                </a:cxn>
                <a:cxn ang="0">
                  <a:pos x="46" y="83"/>
                </a:cxn>
                <a:cxn ang="0">
                  <a:pos x="34" y="101"/>
                </a:cxn>
                <a:cxn ang="0">
                  <a:pos x="23" y="119"/>
                </a:cxn>
                <a:cxn ang="0">
                  <a:pos x="1" y="154"/>
                </a:cxn>
                <a:cxn ang="0">
                  <a:pos x="1" y="154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4" y="162"/>
                </a:cxn>
                <a:cxn ang="0">
                  <a:pos x="6" y="162"/>
                </a:cxn>
                <a:cxn ang="0">
                  <a:pos x="7" y="160"/>
                </a:cxn>
                <a:cxn ang="0">
                  <a:pos x="10" y="159"/>
                </a:cxn>
                <a:cxn ang="0">
                  <a:pos x="10" y="159"/>
                </a:cxn>
                <a:cxn ang="0">
                  <a:pos x="33" y="120"/>
                </a:cxn>
                <a:cxn ang="0">
                  <a:pos x="46" y="101"/>
                </a:cxn>
                <a:cxn ang="0">
                  <a:pos x="57" y="81"/>
                </a:cxn>
                <a:cxn ang="0">
                  <a:pos x="57" y="81"/>
                </a:cxn>
                <a:cxn ang="0">
                  <a:pos x="68" y="62"/>
                </a:cxn>
                <a:cxn ang="0">
                  <a:pos x="79" y="45"/>
                </a:cxn>
                <a:cxn ang="0">
                  <a:pos x="83" y="34"/>
                </a:cxn>
                <a:cxn ang="0">
                  <a:pos x="86" y="25"/>
                </a:cxn>
                <a:cxn ang="0">
                  <a:pos x="89" y="15"/>
                </a:cxn>
                <a:cxn ang="0">
                  <a:pos x="90" y="5"/>
                </a:cxn>
                <a:cxn ang="0">
                  <a:pos x="90" y="5"/>
                </a:cxn>
                <a:cxn ang="0">
                  <a:pos x="90" y="2"/>
                </a:cxn>
                <a:cxn ang="0">
                  <a:pos x="89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3" y="1"/>
                </a:cxn>
                <a:cxn ang="0">
                  <a:pos x="82" y="2"/>
                </a:cxn>
                <a:cxn ang="0">
                  <a:pos x="81" y="5"/>
                </a:cxn>
                <a:cxn ang="0">
                  <a:pos x="81" y="5"/>
                </a:cxn>
              </a:cxnLst>
              <a:rect l="0" t="0" r="r" b="b"/>
              <a:pathLst>
                <a:path w="90" h="162">
                  <a:moveTo>
                    <a:pt x="81" y="5"/>
                  </a:moveTo>
                  <a:lnTo>
                    <a:pt x="81" y="5"/>
                  </a:lnTo>
                  <a:lnTo>
                    <a:pt x="80" y="15"/>
                  </a:lnTo>
                  <a:lnTo>
                    <a:pt x="77" y="25"/>
                  </a:lnTo>
                  <a:lnTo>
                    <a:pt x="73" y="36"/>
                  </a:lnTo>
                  <a:lnTo>
                    <a:pt x="67" y="46"/>
                  </a:lnTo>
                  <a:lnTo>
                    <a:pt x="56" y="64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34" y="101"/>
                  </a:lnTo>
                  <a:lnTo>
                    <a:pt x="23" y="119"/>
                  </a:lnTo>
                  <a:lnTo>
                    <a:pt x="1" y="154"/>
                  </a:lnTo>
                  <a:lnTo>
                    <a:pt x="1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4" y="162"/>
                  </a:lnTo>
                  <a:lnTo>
                    <a:pt x="6" y="162"/>
                  </a:lnTo>
                  <a:lnTo>
                    <a:pt x="7" y="160"/>
                  </a:lnTo>
                  <a:lnTo>
                    <a:pt x="10" y="159"/>
                  </a:lnTo>
                  <a:lnTo>
                    <a:pt x="10" y="159"/>
                  </a:lnTo>
                  <a:lnTo>
                    <a:pt x="33" y="120"/>
                  </a:lnTo>
                  <a:lnTo>
                    <a:pt x="46" y="10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8" y="62"/>
                  </a:lnTo>
                  <a:lnTo>
                    <a:pt x="79" y="45"/>
                  </a:lnTo>
                  <a:lnTo>
                    <a:pt x="83" y="34"/>
                  </a:lnTo>
                  <a:lnTo>
                    <a:pt x="86" y="25"/>
                  </a:lnTo>
                  <a:lnTo>
                    <a:pt x="89" y="15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3" y="1"/>
                  </a:lnTo>
                  <a:lnTo>
                    <a:pt x="82" y="2"/>
                  </a:lnTo>
                  <a:lnTo>
                    <a:pt x="81" y="5"/>
                  </a:lnTo>
                  <a:lnTo>
                    <a:pt x="8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79" name="Freeform 893"/>
            <p:cNvSpPr/>
            <p:nvPr/>
          </p:nvSpPr>
          <p:spPr bwMode="auto">
            <a:xfrm>
              <a:off x="4632325" y="1397000"/>
              <a:ext cx="49213" cy="8572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4" y="0"/>
                </a:cxn>
                <a:cxn ang="0">
                  <a:pos x="81" y="3"/>
                </a:cxn>
                <a:cxn ang="0">
                  <a:pos x="78" y="6"/>
                </a:cxn>
                <a:cxn ang="0">
                  <a:pos x="73" y="14"/>
                </a:cxn>
                <a:cxn ang="0">
                  <a:pos x="65" y="29"/>
                </a:cxn>
                <a:cxn ang="0">
                  <a:pos x="65" y="29"/>
                </a:cxn>
                <a:cxn ang="0">
                  <a:pos x="56" y="46"/>
                </a:cxn>
                <a:cxn ang="0">
                  <a:pos x="47" y="61"/>
                </a:cxn>
                <a:cxn ang="0">
                  <a:pos x="31" y="93"/>
                </a:cxn>
                <a:cxn ang="0">
                  <a:pos x="31" y="93"/>
                </a:cxn>
                <a:cxn ang="0">
                  <a:pos x="19" y="114"/>
                </a:cxn>
                <a:cxn ang="0">
                  <a:pos x="6" y="133"/>
                </a:cxn>
                <a:cxn ang="0">
                  <a:pos x="6" y="133"/>
                </a:cxn>
                <a:cxn ang="0">
                  <a:pos x="2" y="140"/>
                </a:cxn>
                <a:cxn ang="0">
                  <a:pos x="0" y="146"/>
                </a:cxn>
                <a:cxn ang="0">
                  <a:pos x="0" y="152"/>
                </a:cxn>
                <a:cxn ang="0">
                  <a:pos x="1" y="156"/>
                </a:cxn>
                <a:cxn ang="0">
                  <a:pos x="3" y="159"/>
                </a:cxn>
                <a:cxn ang="0">
                  <a:pos x="3" y="159"/>
                </a:cxn>
                <a:cxn ang="0">
                  <a:pos x="5" y="160"/>
                </a:cxn>
                <a:cxn ang="0">
                  <a:pos x="7" y="161"/>
                </a:cxn>
                <a:cxn ang="0">
                  <a:pos x="10" y="160"/>
                </a:cxn>
                <a:cxn ang="0">
                  <a:pos x="11" y="158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4" y="155"/>
                </a:cxn>
                <a:cxn ang="0">
                  <a:pos x="15" y="154"/>
                </a:cxn>
                <a:cxn ang="0">
                  <a:pos x="15" y="150"/>
                </a:cxn>
                <a:cxn ang="0">
                  <a:pos x="15" y="149"/>
                </a:cxn>
                <a:cxn ang="0">
                  <a:pos x="13" y="148"/>
                </a:cxn>
                <a:cxn ang="0">
                  <a:pos x="12" y="147"/>
                </a:cxn>
                <a:cxn ang="0">
                  <a:pos x="10" y="147"/>
                </a:cxn>
                <a:cxn ang="0">
                  <a:pos x="10" y="147"/>
                </a:cxn>
                <a:cxn ang="0">
                  <a:pos x="9" y="148"/>
                </a:cxn>
                <a:cxn ang="0">
                  <a:pos x="9" y="148"/>
                </a:cxn>
                <a:cxn ang="0">
                  <a:pos x="10" y="145"/>
                </a:cxn>
                <a:cxn ang="0">
                  <a:pos x="11" y="142"/>
                </a:cxn>
                <a:cxn ang="0">
                  <a:pos x="16" y="136"/>
                </a:cxn>
                <a:cxn ang="0">
                  <a:pos x="21" y="130"/>
                </a:cxn>
                <a:cxn ang="0">
                  <a:pos x="24" y="125"/>
                </a:cxn>
                <a:cxn ang="0">
                  <a:pos x="24" y="125"/>
                </a:cxn>
                <a:cxn ang="0">
                  <a:pos x="47" y="83"/>
                </a:cxn>
                <a:cxn ang="0">
                  <a:pos x="47" y="83"/>
                </a:cxn>
                <a:cxn ang="0">
                  <a:pos x="59" y="61"/>
                </a:cxn>
                <a:cxn ang="0">
                  <a:pos x="70" y="40"/>
                </a:cxn>
                <a:cxn ang="0">
                  <a:pos x="70" y="40"/>
                </a:cxn>
                <a:cxn ang="0">
                  <a:pos x="78" y="24"/>
                </a:cxn>
                <a:cxn ang="0">
                  <a:pos x="83" y="15"/>
                </a:cxn>
                <a:cxn ang="0">
                  <a:pos x="86" y="12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1" y="7"/>
                </a:cxn>
                <a:cxn ang="0">
                  <a:pos x="92" y="6"/>
                </a:cxn>
                <a:cxn ang="0">
                  <a:pos x="92" y="4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8" y="0"/>
                </a:cxn>
                <a:cxn ang="0">
                  <a:pos x="86" y="0"/>
                </a:cxn>
                <a:cxn ang="0">
                  <a:pos x="84" y="0"/>
                </a:cxn>
                <a:cxn ang="0">
                  <a:pos x="84" y="0"/>
                </a:cxn>
              </a:cxnLst>
              <a:rect l="0" t="0" r="r" b="b"/>
              <a:pathLst>
                <a:path w="92" h="161">
                  <a:moveTo>
                    <a:pt x="84" y="0"/>
                  </a:moveTo>
                  <a:lnTo>
                    <a:pt x="84" y="0"/>
                  </a:lnTo>
                  <a:lnTo>
                    <a:pt x="81" y="3"/>
                  </a:lnTo>
                  <a:lnTo>
                    <a:pt x="78" y="6"/>
                  </a:lnTo>
                  <a:lnTo>
                    <a:pt x="73" y="14"/>
                  </a:lnTo>
                  <a:lnTo>
                    <a:pt x="65" y="29"/>
                  </a:lnTo>
                  <a:lnTo>
                    <a:pt x="65" y="29"/>
                  </a:lnTo>
                  <a:lnTo>
                    <a:pt x="56" y="46"/>
                  </a:lnTo>
                  <a:lnTo>
                    <a:pt x="47" y="61"/>
                  </a:lnTo>
                  <a:lnTo>
                    <a:pt x="31" y="93"/>
                  </a:lnTo>
                  <a:lnTo>
                    <a:pt x="31" y="93"/>
                  </a:lnTo>
                  <a:lnTo>
                    <a:pt x="19" y="114"/>
                  </a:lnTo>
                  <a:lnTo>
                    <a:pt x="6" y="133"/>
                  </a:lnTo>
                  <a:lnTo>
                    <a:pt x="6" y="133"/>
                  </a:lnTo>
                  <a:lnTo>
                    <a:pt x="2" y="140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" y="156"/>
                  </a:lnTo>
                  <a:lnTo>
                    <a:pt x="3" y="159"/>
                  </a:lnTo>
                  <a:lnTo>
                    <a:pt x="3" y="159"/>
                  </a:lnTo>
                  <a:lnTo>
                    <a:pt x="5" y="160"/>
                  </a:lnTo>
                  <a:lnTo>
                    <a:pt x="7" y="161"/>
                  </a:lnTo>
                  <a:lnTo>
                    <a:pt x="10" y="160"/>
                  </a:lnTo>
                  <a:lnTo>
                    <a:pt x="11" y="158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4" y="155"/>
                  </a:lnTo>
                  <a:lnTo>
                    <a:pt x="15" y="154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3" y="148"/>
                  </a:lnTo>
                  <a:lnTo>
                    <a:pt x="12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9" y="148"/>
                  </a:lnTo>
                  <a:lnTo>
                    <a:pt x="9" y="148"/>
                  </a:lnTo>
                  <a:lnTo>
                    <a:pt x="10" y="145"/>
                  </a:lnTo>
                  <a:lnTo>
                    <a:pt x="11" y="142"/>
                  </a:lnTo>
                  <a:lnTo>
                    <a:pt x="16" y="136"/>
                  </a:lnTo>
                  <a:lnTo>
                    <a:pt x="21" y="130"/>
                  </a:lnTo>
                  <a:lnTo>
                    <a:pt x="24" y="125"/>
                  </a:lnTo>
                  <a:lnTo>
                    <a:pt x="24" y="125"/>
                  </a:lnTo>
                  <a:lnTo>
                    <a:pt x="47" y="83"/>
                  </a:lnTo>
                  <a:lnTo>
                    <a:pt x="47" y="83"/>
                  </a:lnTo>
                  <a:lnTo>
                    <a:pt x="59" y="61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8" y="24"/>
                  </a:lnTo>
                  <a:lnTo>
                    <a:pt x="83" y="15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7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0" name="Freeform 894"/>
            <p:cNvSpPr/>
            <p:nvPr/>
          </p:nvSpPr>
          <p:spPr bwMode="auto">
            <a:xfrm>
              <a:off x="4654550" y="1414463"/>
              <a:ext cx="52388" cy="85725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89" y="9"/>
                </a:cxn>
                <a:cxn ang="0">
                  <a:pos x="86" y="13"/>
                </a:cxn>
                <a:cxn ang="0">
                  <a:pos x="79" y="23"/>
                </a:cxn>
                <a:cxn ang="0">
                  <a:pos x="67" y="41"/>
                </a:cxn>
                <a:cxn ang="0">
                  <a:pos x="67" y="41"/>
                </a:cxn>
                <a:cxn ang="0">
                  <a:pos x="53" y="61"/>
                </a:cxn>
                <a:cxn ang="0">
                  <a:pos x="38" y="83"/>
                </a:cxn>
                <a:cxn ang="0">
                  <a:pos x="38" y="83"/>
                </a:cxn>
                <a:cxn ang="0">
                  <a:pos x="33" y="94"/>
                </a:cxn>
                <a:cxn ang="0">
                  <a:pos x="28" y="107"/>
                </a:cxn>
                <a:cxn ang="0">
                  <a:pos x="23" y="119"/>
                </a:cxn>
                <a:cxn ang="0">
                  <a:pos x="20" y="124"/>
                </a:cxn>
                <a:cxn ang="0">
                  <a:pos x="15" y="129"/>
                </a:cxn>
                <a:cxn ang="0">
                  <a:pos x="15" y="129"/>
                </a:cxn>
                <a:cxn ang="0">
                  <a:pos x="10" y="136"/>
                </a:cxn>
                <a:cxn ang="0">
                  <a:pos x="6" y="142"/>
                </a:cxn>
                <a:cxn ang="0">
                  <a:pos x="3" y="148"/>
                </a:cxn>
                <a:cxn ang="0">
                  <a:pos x="0" y="155"/>
                </a:cxn>
                <a:cxn ang="0">
                  <a:pos x="0" y="155"/>
                </a:cxn>
                <a:cxn ang="0">
                  <a:pos x="0" y="157"/>
                </a:cxn>
                <a:cxn ang="0">
                  <a:pos x="0" y="159"/>
                </a:cxn>
                <a:cxn ang="0">
                  <a:pos x="1" y="160"/>
                </a:cxn>
                <a:cxn ang="0">
                  <a:pos x="3" y="161"/>
                </a:cxn>
                <a:cxn ang="0">
                  <a:pos x="6" y="160"/>
                </a:cxn>
                <a:cxn ang="0">
                  <a:pos x="8" y="159"/>
                </a:cxn>
                <a:cxn ang="0">
                  <a:pos x="9" y="158"/>
                </a:cxn>
                <a:cxn ang="0">
                  <a:pos x="9" y="158"/>
                </a:cxn>
                <a:cxn ang="0">
                  <a:pos x="13" y="149"/>
                </a:cxn>
                <a:cxn ang="0">
                  <a:pos x="20" y="141"/>
                </a:cxn>
                <a:cxn ang="0">
                  <a:pos x="26" y="132"/>
                </a:cxn>
                <a:cxn ang="0">
                  <a:pos x="31" y="123"/>
                </a:cxn>
                <a:cxn ang="0">
                  <a:pos x="31" y="123"/>
                </a:cxn>
                <a:cxn ang="0">
                  <a:pos x="40" y="101"/>
                </a:cxn>
                <a:cxn ang="0">
                  <a:pos x="45" y="91"/>
                </a:cxn>
                <a:cxn ang="0">
                  <a:pos x="51" y="81"/>
                </a:cxn>
                <a:cxn ang="0">
                  <a:pos x="51" y="81"/>
                </a:cxn>
                <a:cxn ang="0">
                  <a:pos x="65" y="59"/>
                </a:cxn>
                <a:cxn ang="0">
                  <a:pos x="79" y="38"/>
                </a:cxn>
                <a:cxn ang="0">
                  <a:pos x="79" y="38"/>
                </a:cxn>
                <a:cxn ang="0">
                  <a:pos x="91" y="23"/>
                </a:cxn>
                <a:cxn ang="0">
                  <a:pos x="96" y="15"/>
                </a:cxn>
                <a:cxn ang="0">
                  <a:pos x="98" y="11"/>
                </a:cxn>
                <a:cxn ang="0">
                  <a:pos x="99" y="6"/>
                </a:cxn>
                <a:cxn ang="0">
                  <a:pos x="99" y="6"/>
                </a:cxn>
                <a:cxn ang="0">
                  <a:pos x="99" y="4"/>
                </a:cxn>
                <a:cxn ang="0">
                  <a:pos x="98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4" y="0"/>
                </a:cxn>
                <a:cxn ang="0">
                  <a:pos x="92" y="0"/>
                </a:cxn>
                <a:cxn ang="0">
                  <a:pos x="91" y="2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9" h="161">
                  <a:moveTo>
                    <a:pt x="90" y="3"/>
                  </a:moveTo>
                  <a:lnTo>
                    <a:pt x="90" y="3"/>
                  </a:lnTo>
                  <a:lnTo>
                    <a:pt x="89" y="9"/>
                  </a:lnTo>
                  <a:lnTo>
                    <a:pt x="86" y="13"/>
                  </a:lnTo>
                  <a:lnTo>
                    <a:pt x="79" y="23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3" y="61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33" y="94"/>
                  </a:lnTo>
                  <a:lnTo>
                    <a:pt x="28" y="107"/>
                  </a:lnTo>
                  <a:lnTo>
                    <a:pt x="23" y="119"/>
                  </a:lnTo>
                  <a:lnTo>
                    <a:pt x="20" y="124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3" y="148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7"/>
                  </a:lnTo>
                  <a:lnTo>
                    <a:pt x="0" y="159"/>
                  </a:lnTo>
                  <a:lnTo>
                    <a:pt x="1" y="160"/>
                  </a:lnTo>
                  <a:lnTo>
                    <a:pt x="3" y="161"/>
                  </a:lnTo>
                  <a:lnTo>
                    <a:pt x="6" y="160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9" y="158"/>
                  </a:lnTo>
                  <a:lnTo>
                    <a:pt x="13" y="149"/>
                  </a:lnTo>
                  <a:lnTo>
                    <a:pt x="20" y="141"/>
                  </a:lnTo>
                  <a:lnTo>
                    <a:pt x="26" y="13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40" y="101"/>
                  </a:lnTo>
                  <a:lnTo>
                    <a:pt x="45" y="91"/>
                  </a:lnTo>
                  <a:lnTo>
                    <a:pt x="51" y="81"/>
                  </a:lnTo>
                  <a:lnTo>
                    <a:pt x="51" y="81"/>
                  </a:lnTo>
                  <a:lnTo>
                    <a:pt x="65" y="59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91" y="23"/>
                  </a:lnTo>
                  <a:lnTo>
                    <a:pt x="96" y="15"/>
                  </a:lnTo>
                  <a:lnTo>
                    <a:pt x="98" y="11"/>
                  </a:lnTo>
                  <a:lnTo>
                    <a:pt x="99" y="6"/>
                  </a:lnTo>
                  <a:lnTo>
                    <a:pt x="99" y="6"/>
                  </a:lnTo>
                  <a:lnTo>
                    <a:pt x="99" y="4"/>
                  </a:lnTo>
                  <a:lnTo>
                    <a:pt x="98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2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1" name="Freeform 895"/>
            <p:cNvSpPr/>
            <p:nvPr/>
          </p:nvSpPr>
          <p:spPr bwMode="auto">
            <a:xfrm>
              <a:off x="4678363" y="1439863"/>
              <a:ext cx="60325" cy="100013"/>
            </a:xfrm>
            <a:custGeom>
              <a:avLst/>
              <a:gdLst/>
              <a:ahLst/>
              <a:cxnLst>
                <a:cxn ang="0">
                  <a:pos x="106" y="1"/>
                </a:cxn>
                <a:cxn ang="0">
                  <a:pos x="106" y="1"/>
                </a:cxn>
                <a:cxn ang="0">
                  <a:pos x="89" y="20"/>
                </a:cxn>
                <a:cxn ang="0">
                  <a:pos x="74" y="41"/>
                </a:cxn>
                <a:cxn ang="0">
                  <a:pos x="59" y="62"/>
                </a:cxn>
                <a:cxn ang="0">
                  <a:pos x="53" y="73"/>
                </a:cxn>
                <a:cxn ang="0">
                  <a:pos x="47" y="84"/>
                </a:cxn>
                <a:cxn ang="0">
                  <a:pos x="47" y="84"/>
                </a:cxn>
                <a:cxn ang="0">
                  <a:pos x="35" y="109"/>
                </a:cxn>
                <a:cxn ang="0">
                  <a:pos x="23" y="133"/>
                </a:cxn>
                <a:cxn ang="0">
                  <a:pos x="13" y="158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0" y="186"/>
                </a:cxn>
                <a:cxn ang="0">
                  <a:pos x="1" y="188"/>
                </a:cxn>
                <a:cxn ang="0">
                  <a:pos x="3" y="189"/>
                </a:cxn>
                <a:cxn ang="0">
                  <a:pos x="5" y="189"/>
                </a:cxn>
                <a:cxn ang="0">
                  <a:pos x="6" y="189"/>
                </a:cxn>
                <a:cxn ang="0">
                  <a:pos x="8" y="189"/>
                </a:cxn>
                <a:cxn ang="0">
                  <a:pos x="9" y="187"/>
                </a:cxn>
                <a:cxn ang="0">
                  <a:pos x="9" y="187"/>
                </a:cxn>
                <a:cxn ang="0">
                  <a:pos x="19" y="166"/>
                </a:cxn>
                <a:cxn ang="0">
                  <a:pos x="28" y="144"/>
                </a:cxn>
                <a:cxn ang="0">
                  <a:pos x="38" y="124"/>
                </a:cxn>
                <a:cxn ang="0">
                  <a:pos x="48" y="103"/>
                </a:cxn>
                <a:cxn ang="0">
                  <a:pos x="48" y="103"/>
                </a:cxn>
                <a:cxn ang="0">
                  <a:pos x="62" y="78"/>
                </a:cxn>
                <a:cxn ang="0">
                  <a:pos x="78" y="53"/>
                </a:cxn>
                <a:cxn ang="0">
                  <a:pos x="94" y="31"/>
                </a:cxn>
                <a:cxn ang="0">
                  <a:pos x="112" y="8"/>
                </a:cxn>
                <a:cxn ang="0">
                  <a:pos x="112" y="8"/>
                </a:cxn>
                <a:cxn ang="0">
                  <a:pos x="113" y="6"/>
                </a:cxn>
                <a:cxn ang="0">
                  <a:pos x="113" y="4"/>
                </a:cxn>
                <a:cxn ang="0">
                  <a:pos x="112" y="1"/>
                </a:cxn>
                <a:cxn ang="0">
                  <a:pos x="111" y="0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6" y="1"/>
                </a:cxn>
                <a:cxn ang="0">
                  <a:pos x="106" y="1"/>
                </a:cxn>
              </a:cxnLst>
              <a:rect l="0" t="0" r="r" b="b"/>
              <a:pathLst>
                <a:path w="113" h="189">
                  <a:moveTo>
                    <a:pt x="106" y="1"/>
                  </a:moveTo>
                  <a:lnTo>
                    <a:pt x="106" y="1"/>
                  </a:lnTo>
                  <a:lnTo>
                    <a:pt x="89" y="20"/>
                  </a:lnTo>
                  <a:lnTo>
                    <a:pt x="74" y="41"/>
                  </a:lnTo>
                  <a:lnTo>
                    <a:pt x="59" y="62"/>
                  </a:lnTo>
                  <a:lnTo>
                    <a:pt x="53" y="7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35" y="109"/>
                  </a:lnTo>
                  <a:lnTo>
                    <a:pt x="23" y="133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0" y="186"/>
                  </a:lnTo>
                  <a:lnTo>
                    <a:pt x="1" y="188"/>
                  </a:lnTo>
                  <a:lnTo>
                    <a:pt x="3" y="189"/>
                  </a:lnTo>
                  <a:lnTo>
                    <a:pt x="5" y="189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9" y="187"/>
                  </a:lnTo>
                  <a:lnTo>
                    <a:pt x="9" y="187"/>
                  </a:lnTo>
                  <a:lnTo>
                    <a:pt x="19" y="166"/>
                  </a:lnTo>
                  <a:lnTo>
                    <a:pt x="28" y="144"/>
                  </a:lnTo>
                  <a:lnTo>
                    <a:pt x="38" y="124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62" y="78"/>
                  </a:lnTo>
                  <a:lnTo>
                    <a:pt x="78" y="53"/>
                  </a:lnTo>
                  <a:lnTo>
                    <a:pt x="94" y="31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6"/>
                  </a:lnTo>
                  <a:lnTo>
                    <a:pt x="113" y="4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2" name="Freeform 896"/>
            <p:cNvSpPr/>
            <p:nvPr/>
          </p:nvSpPr>
          <p:spPr bwMode="auto">
            <a:xfrm>
              <a:off x="4706938" y="1471613"/>
              <a:ext cx="66675" cy="106363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120" y="2"/>
                </a:cxn>
                <a:cxn ang="0">
                  <a:pos x="112" y="12"/>
                </a:cxn>
                <a:cxn ang="0">
                  <a:pos x="104" y="23"/>
                </a:cxn>
                <a:cxn ang="0">
                  <a:pos x="90" y="46"/>
                </a:cxn>
                <a:cxn ang="0">
                  <a:pos x="77" y="70"/>
                </a:cxn>
                <a:cxn ang="0">
                  <a:pos x="62" y="93"/>
                </a:cxn>
                <a:cxn ang="0">
                  <a:pos x="62" y="93"/>
                </a:cxn>
                <a:cxn ang="0">
                  <a:pos x="32" y="138"/>
                </a:cxn>
                <a:cxn ang="0">
                  <a:pos x="18" y="162"/>
                </a:cxn>
                <a:cxn ang="0">
                  <a:pos x="4" y="186"/>
                </a:cxn>
                <a:cxn ang="0">
                  <a:pos x="4" y="186"/>
                </a:cxn>
                <a:cxn ang="0">
                  <a:pos x="1" y="187"/>
                </a:cxn>
                <a:cxn ang="0">
                  <a:pos x="0" y="188"/>
                </a:cxn>
                <a:cxn ang="0">
                  <a:pos x="0" y="190"/>
                </a:cxn>
                <a:cxn ang="0">
                  <a:pos x="0" y="195"/>
                </a:cxn>
                <a:cxn ang="0">
                  <a:pos x="0" y="195"/>
                </a:cxn>
                <a:cxn ang="0">
                  <a:pos x="1" y="198"/>
                </a:cxn>
                <a:cxn ang="0">
                  <a:pos x="4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9" y="197"/>
                </a:cxn>
                <a:cxn ang="0">
                  <a:pos x="22" y="174"/>
                </a:cxn>
                <a:cxn ang="0">
                  <a:pos x="35" y="154"/>
                </a:cxn>
                <a:cxn ang="0">
                  <a:pos x="63" y="110"/>
                </a:cxn>
                <a:cxn ang="0">
                  <a:pos x="63" y="110"/>
                </a:cxn>
                <a:cxn ang="0">
                  <a:pos x="79" y="84"/>
                </a:cxn>
                <a:cxn ang="0">
                  <a:pos x="93" y="59"/>
                </a:cxn>
                <a:cxn ang="0">
                  <a:pos x="110" y="33"/>
                </a:cxn>
                <a:cxn ang="0">
                  <a:pos x="118" y="20"/>
                </a:cxn>
                <a:cxn ang="0">
                  <a:pos x="127" y="8"/>
                </a:cxn>
                <a:cxn ang="0">
                  <a:pos x="127" y="8"/>
                </a:cxn>
                <a:cxn ang="0">
                  <a:pos x="128" y="7"/>
                </a:cxn>
                <a:cxn ang="0">
                  <a:pos x="128" y="5"/>
                </a:cxn>
                <a:cxn ang="0">
                  <a:pos x="126" y="2"/>
                </a:cxn>
                <a:cxn ang="0">
                  <a:pos x="125" y="1"/>
                </a:cxn>
                <a:cxn ang="0">
                  <a:pos x="123" y="0"/>
                </a:cxn>
                <a:cxn ang="0">
                  <a:pos x="122" y="1"/>
                </a:cxn>
                <a:cxn ang="0">
                  <a:pos x="120" y="2"/>
                </a:cxn>
                <a:cxn ang="0">
                  <a:pos x="120" y="2"/>
                </a:cxn>
              </a:cxnLst>
              <a:rect l="0" t="0" r="r" b="b"/>
              <a:pathLst>
                <a:path w="128" h="199">
                  <a:moveTo>
                    <a:pt x="120" y="2"/>
                  </a:moveTo>
                  <a:lnTo>
                    <a:pt x="120" y="2"/>
                  </a:lnTo>
                  <a:lnTo>
                    <a:pt x="112" y="12"/>
                  </a:lnTo>
                  <a:lnTo>
                    <a:pt x="104" y="23"/>
                  </a:lnTo>
                  <a:lnTo>
                    <a:pt x="90" y="46"/>
                  </a:lnTo>
                  <a:lnTo>
                    <a:pt x="77" y="70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32" y="138"/>
                  </a:lnTo>
                  <a:lnTo>
                    <a:pt x="18" y="16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95"/>
                  </a:lnTo>
                  <a:lnTo>
                    <a:pt x="0" y="195"/>
                  </a:lnTo>
                  <a:lnTo>
                    <a:pt x="1" y="198"/>
                  </a:lnTo>
                  <a:lnTo>
                    <a:pt x="4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9" y="197"/>
                  </a:lnTo>
                  <a:lnTo>
                    <a:pt x="22" y="174"/>
                  </a:lnTo>
                  <a:lnTo>
                    <a:pt x="35" y="154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79" y="84"/>
                  </a:lnTo>
                  <a:lnTo>
                    <a:pt x="93" y="59"/>
                  </a:lnTo>
                  <a:lnTo>
                    <a:pt x="110" y="33"/>
                  </a:lnTo>
                  <a:lnTo>
                    <a:pt x="118" y="20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8" y="7"/>
                  </a:lnTo>
                  <a:lnTo>
                    <a:pt x="128" y="5"/>
                  </a:lnTo>
                  <a:lnTo>
                    <a:pt x="126" y="2"/>
                  </a:lnTo>
                  <a:lnTo>
                    <a:pt x="125" y="1"/>
                  </a:lnTo>
                  <a:lnTo>
                    <a:pt x="123" y="0"/>
                  </a:lnTo>
                  <a:lnTo>
                    <a:pt x="122" y="1"/>
                  </a:lnTo>
                  <a:lnTo>
                    <a:pt x="120" y="2"/>
                  </a:lnTo>
                  <a:lnTo>
                    <a:pt x="12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3" name="Freeform 897"/>
            <p:cNvSpPr/>
            <p:nvPr/>
          </p:nvSpPr>
          <p:spPr bwMode="auto">
            <a:xfrm>
              <a:off x="4729163" y="1522413"/>
              <a:ext cx="65088" cy="112713"/>
            </a:xfrm>
            <a:custGeom>
              <a:avLst/>
              <a:gdLst/>
              <a:ahLst/>
              <a:cxnLst>
                <a:cxn ang="0">
                  <a:pos x="115" y="4"/>
                </a:cxn>
                <a:cxn ang="0">
                  <a:pos x="115" y="4"/>
                </a:cxn>
                <a:cxn ang="0">
                  <a:pos x="110" y="18"/>
                </a:cxn>
                <a:cxn ang="0">
                  <a:pos x="105" y="32"/>
                </a:cxn>
                <a:cxn ang="0">
                  <a:pos x="99" y="45"/>
                </a:cxn>
                <a:cxn ang="0">
                  <a:pos x="91" y="59"/>
                </a:cxn>
                <a:cxn ang="0">
                  <a:pos x="77" y="85"/>
                </a:cxn>
                <a:cxn ang="0">
                  <a:pos x="63" y="111"/>
                </a:cxn>
                <a:cxn ang="0">
                  <a:pos x="63" y="111"/>
                </a:cxn>
                <a:cxn ang="0">
                  <a:pos x="56" y="124"/>
                </a:cxn>
                <a:cxn ang="0">
                  <a:pos x="49" y="137"/>
                </a:cxn>
                <a:cxn ang="0">
                  <a:pos x="35" y="162"/>
                </a:cxn>
                <a:cxn ang="0">
                  <a:pos x="35" y="162"/>
                </a:cxn>
                <a:cxn ang="0">
                  <a:pos x="26" y="173"/>
                </a:cxn>
                <a:cxn ang="0">
                  <a:pos x="18" y="185"/>
                </a:cxn>
                <a:cxn ang="0">
                  <a:pos x="10" y="195"/>
                </a:cxn>
                <a:cxn ang="0">
                  <a:pos x="1" y="206"/>
                </a:cxn>
                <a:cxn ang="0">
                  <a:pos x="1" y="206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1" y="212"/>
                </a:cxn>
                <a:cxn ang="0">
                  <a:pos x="4" y="213"/>
                </a:cxn>
                <a:cxn ang="0">
                  <a:pos x="5" y="214"/>
                </a:cxn>
                <a:cxn ang="0">
                  <a:pos x="7" y="214"/>
                </a:cxn>
                <a:cxn ang="0">
                  <a:pos x="9" y="213"/>
                </a:cxn>
                <a:cxn ang="0">
                  <a:pos x="10" y="212"/>
                </a:cxn>
                <a:cxn ang="0">
                  <a:pos x="10" y="212"/>
                </a:cxn>
                <a:cxn ang="0">
                  <a:pos x="18" y="200"/>
                </a:cxn>
                <a:cxn ang="0">
                  <a:pos x="26" y="189"/>
                </a:cxn>
                <a:cxn ang="0">
                  <a:pos x="35" y="178"/>
                </a:cxn>
                <a:cxn ang="0">
                  <a:pos x="42" y="167"/>
                </a:cxn>
                <a:cxn ang="0">
                  <a:pos x="42" y="167"/>
                </a:cxn>
                <a:cxn ang="0">
                  <a:pos x="59" y="138"/>
                </a:cxn>
                <a:cxn ang="0">
                  <a:pos x="75" y="109"/>
                </a:cxn>
                <a:cxn ang="0">
                  <a:pos x="75" y="109"/>
                </a:cxn>
                <a:cxn ang="0">
                  <a:pos x="88" y="83"/>
                </a:cxn>
                <a:cxn ang="0">
                  <a:pos x="102" y="59"/>
                </a:cxn>
                <a:cxn ang="0">
                  <a:pos x="109" y="46"/>
                </a:cxn>
                <a:cxn ang="0">
                  <a:pos x="114" y="33"/>
                </a:cxn>
                <a:cxn ang="0">
                  <a:pos x="119" y="19"/>
                </a:cxn>
                <a:cxn ang="0">
                  <a:pos x="124" y="6"/>
                </a:cxn>
                <a:cxn ang="0">
                  <a:pos x="124" y="6"/>
                </a:cxn>
                <a:cxn ang="0">
                  <a:pos x="124" y="4"/>
                </a:cxn>
                <a:cxn ang="0">
                  <a:pos x="123" y="3"/>
                </a:cxn>
                <a:cxn ang="0">
                  <a:pos x="122" y="1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116" y="2"/>
                </a:cxn>
                <a:cxn ang="0">
                  <a:pos x="115" y="4"/>
                </a:cxn>
                <a:cxn ang="0">
                  <a:pos x="115" y="4"/>
                </a:cxn>
              </a:cxnLst>
              <a:rect l="0" t="0" r="r" b="b"/>
              <a:pathLst>
                <a:path w="124" h="214">
                  <a:moveTo>
                    <a:pt x="115" y="4"/>
                  </a:moveTo>
                  <a:lnTo>
                    <a:pt x="115" y="4"/>
                  </a:lnTo>
                  <a:lnTo>
                    <a:pt x="110" y="18"/>
                  </a:lnTo>
                  <a:lnTo>
                    <a:pt x="105" y="32"/>
                  </a:lnTo>
                  <a:lnTo>
                    <a:pt x="99" y="45"/>
                  </a:lnTo>
                  <a:lnTo>
                    <a:pt x="91" y="59"/>
                  </a:lnTo>
                  <a:lnTo>
                    <a:pt x="77" y="85"/>
                  </a:lnTo>
                  <a:lnTo>
                    <a:pt x="63" y="111"/>
                  </a:lnTo>
                  <a:lnTo>
                    <a:pt x="63" y="111"/>
                  </a:lnTo>
                  <a:lnTo>
                    <a:pt x="56" y="124"/>
                  </a:lnTo>
                  <a:lnTo>
                    <a:pt x="49" y="137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26" y="173"/>
                  </a:lnTo>
                  <a:lnTo>
                    <a:pt x="18" y="185"/>
                  </a:lnTo>
                  <a:lnTo>
                    <a:pt x="10" y="195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1" y="212"/>
                  </a:lnTo>
                  <a:lnTo>
                    <a:pt x="4" y="213"/>
                  </a:lnTo>
                  <a:lnTo>
                    <a:pt x="5" y="214"/>
                  </a:lnTo>
                  <a:lnTo>
                    <a:pt x="7" y="214"/>
                  </a:lnTo>
                  <a:lnTo>
                    <a:pt x="9" y="213"/>
                  </a:lnTo>
                  <a:lnTo>
                    <a:pt x="10" y="212"/>
                  </a:lnTo>
                  <a:lnTo>
                    <a:pt x="10" y="212"/>
                  </a:lnTo>
                  <a:lnTo>
                    <a:pt x="18" y="200"/>
                  </a:lnTo>
                  <a:lnTo>
                    <a:pt x="26" y="189"/>
                  </a:lnTo>
                  <a:lnTo>
                    <a:pt x="35" y="178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59" y="138"/>
                  </a:lnTo>
                  <a:lnTo>
                    <a:pt x="75" y="109"/>
                  </a:lnTo>
                  <a:lnTo>
                    <a:pt x="75" y="109"/>
                  </a:lnTo>
                  <a:lnTo>
                    <a:pt x="88" y="83"/>
                  </a:lnTo>
                  <a:lnTo>
                    <a:pt x="102" y="59"/>
                  </a:lnTo>
                  <a:lnTo>
                    <a:pt x="109" y="46"/>
                  </a:lnTo>
                  <a:lnTo>
                    <a:pt x="114" y="33"/>
                  </a:lnTo>
                  <a:lnTo>
                    <a:pt x="119" y="19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3"/>
                  </a:lnTo>
                  <a:lnTo>
                    <a:pt x="122" y="1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1"/>
                  </a:lnTo>
                  <a:lnTo>
                    <a:pt x="116" y="2"/>
                  </a:lnTo>
                  <a:lnTo>
                    <a:pt x="115" y="4"/>
                  </a:lnTo>
                  <a:lnTo>
                    <a:pt x="11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4" name="Freeform 898"/>
            <p:cNvSpPr/>
            <p:nvPr/>
          </p:nvSpPr>
          <p:spPr bwMode="auto">
            <a:xfrm>
              <a:off x="4733925" y="1582738"/>
              <a:ext cx="63500" cy="107950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101" y="14"/>
                </a:cxn>
                <a:cxn ang="0">
                  <a:pos x="94" y="25"/>
                </a:cxn>
                <a:cxn ang="0">
                  <a:pos x="80" y="48"/>
                </a:cxn>
                <a:cxn ang="0">
                  <a:pos x="68" y="73"/>
                </a:cxn>
                <a:cxn ang="0">
                  <a:pos x="57" y="99"/>
                </a:cxn>
                <a:cxn ang="0">
                  <a:pos x="57" y="99"/>
                </a:cxn>
                <a:cxn ang="0">
                  <a:pos x="50" y="111"/>
                </a:cxn>
                <a:cxn ang="0">
                  <a:pos x="44" y="123"/>
                </a:cxn>
                <a:cxn ang="0">
                  <a:pos x="29" y="148"/>
                </a:cxn>
                <a:cxn ang="0">
                  <a:pos x="14" y="173"/>
                </a:cxn>
                <a:cxn ang="0">
                  <a:pos x="7" y="185"/>
                </a:cxn>
                <a:cxn ang="0">
                  <a:pos x="0" y="198"/>
                </a:cxn>
                <a:cxn ang="0">
                  <a:pos x="0" y="198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1" y="203"/>
                </a:cxn>
                <a:cxn ang="0">
                  <a:pos x="2" y="204"/>
                </a:cxn>
                <a:cxn ang="0">
                  <a:pos x="4" y="205"/>
                </a:cxn>
                <a:cxn ang="0">
                  <a:pos x="5" y="205"/>
                </a:cxn>
                <a:cxn ang="0">
                  <a:pos x="7" y="204"/>
                </a:cxn>
                <a:cxn ang="0">
                  <a:pos x="8" y="203"/>
                </a:cxn>
                <a:cxn ang="0">
                  <a:pos x="8" y="203"/>
                </a:cxn>
                <a:cxn ang="0">
                  <a:pos x="19" y="180"/>
                </a:cxn>
                <a:cxn ang="0">
                  <a:pos x="32" y="158"/>
                </a:cxn>
                <a:cxn ang="0">
                  <a:pos x="58" y="116"/>
                </a:cxn>
                <a:cxn ang="0">
                  <a:pos x="58" y="116"/>
                </a:cxn>
                <a:cxn ang="0">
                  <a:pos x="65" y="103"/>
                </a:cxn>
                <a:cxn ang="0">
                  <a:pos x="72" y="89"/>
                </a:cxn>
                <a:cxn ang="0">
                  <a:pos x="84" y="61"/>
                </a:cxn>
                <a:cxn ang="0">
                  <a:pos x="92" y="48"/>
                </a:cxn>
                <a:cxn ang="0">
                  <a:pos x="99" y="34"/>
                </a:cxn>
                <a:cxn ang="0">
                  <a:pos x="107" y="21"/>
                </a:cxn>
                <a:cxn ang="0">
                  <a:pos x="116" y="9"/>
                </a:cxn>
                <a:cxn ang="0">
                  <a:pos x="116" y="9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5" y="2"/>
                </a:cxn>
                <a:cxn ang="0">
                  <a:pos x="114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18" h="205">
                  <a:moveTo>
                    <a:pt x="109" y="2"/>
                  </a:moveTo>
                  <a:lnTo>
                    <a:pt x="109" y="2"/>
                  </a:lnTo>
                  <a:lnTo>
                    <a:pt x="101" y="14"/>
                  </a:lnTo>
                  <a:lnTo>
                    <a:pt x="94" y="25"/>
                  </a:lnTo>
                  <a:lnTo>
                    <a:pt x="80" y="48"/>
                  </a:lnTo>
                  <a:lnTo>
                    <a:pt x="68" y="73"/>
                  </a:lnTo>
                  <a:lnTo>
                    <a:pt x="57" y="99"/>
                  </a:lnTo>
                  <a:lnTo>
                    <a:pt x="57" y="99"/>
                  </a:lnTo>
                  <a:lnTo>
                    <a:pt x="50" y="111"/>
                  </a:lnTo>
                  <a:lnTo>
                    <a:pt x="44" y="123"/>
                  </a:lnTo>
                  <a:lnTo>
                    <a:pt x="29" y="148"/>
                  </a:lnTo>
                  <a:lnTo>
                    <a:pt x="14" y="173"/>
                  </a:lnTo>
                  <a:lnTo>
                    <a:pt x="7" y="18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1" y="203"/>
                  </a:lnTo>
                  <a:lnTo>
                    <a:pt x="2" y="204"/>
                  </a:lnTo>
                  <a:lnTo>
                    <a:pt x="4" y="205"/>
                  </a:lnTo>
                  <a:lnTo>
                    <a:pt x="5" y="205"/>
                  </a:lnTo>
                  <a:lnTo>
                    <a:pt x="7" y="204"/>
                  </a:lnTo>
                  <a:lnTo>
                    <a:pt x="8" y="203"/>
                  </a:lnTo>
                  <a:lnTo>
                    <a:pt x="8" y="203"/>
                  </a:lnTo>
                  <a:lnTo>
                    <a:pt x="19" y="180"/>
                  </a:lnTo>
                  <a:lnTo>
                    <a:pt x="32" y="158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65" y="103"/>
                  </a:lnTo>
                  <a:lnTo>
                    <a:pt x="72" y="89"/>
                  </a:lnTo>
                  <a:lnTo>
                    <a:pt x="84" y="61"/>
                  </a:lnTo>
                  <a:lnTo>
                    <a:pt x="92" y="48"/>
                  </a:lnTo>
                  <a:lnTo>
                    <a:pt x="99" y="34"/>
                  </a:lnTo>
                  <a:lnTo>
                    <a:pt x="107" y="21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5" y="2"/>
                  </a:lnTo>
                  <a:lnTo>
                    <a:pt x="114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5" name="Freeform 899"/>
            <p:cNvSpPr/>
            <p:nvPr/>
          </p:nvSpPr>
          <p:spPr bwMode="auto">
            <a:xfrm>
              <a:off x="4746625" y="1630363"/>
              <a:ext cx="68263" cy="120650"/>
            </a:xfrm>
            <a:custGeom>
              <a:avLst/>
              <a:gdLst/>
              <a:ahLst/>
              <a:cxnLst>
                <a:cxn ang="0">
                  <a:pos x="119" y="3"/>
                </a:cxn>
                <a:cxn ang="0">
                  <a:pos x="119" y="3"/>
                </a:cxn>
                <a:cxn ang="0">
                  <a:pos x="118" y="10"/>
                </a:cxn>
                <a:cxn ang="0">
                  <a:pos x="116" y="16"/>
                </a:cxn>
                <a:cxn ang="0">
                  <a:pos x="109" y="29"/>
                </a:cxn>
                <a:cxn ang="0">
                  <a:pos x="96" y="54"/>
                </a:cxn>
                <a:cxn ang="0">
                  <a:pos x="96" y="54"/>
                </a:cxn>
                <a:cxn ang="0">
                  <a:pos x="86" y="69"/>
                </a:cxn>
                <a:cxn ang="0">
                  <a:pos x="77" y="84"/>
                </a:cxn>
                <a:cxn ang="0">
                  <a:pos x="58" y="112"/>
                </a:cxn>
                <a:cxn ang="0">
                  <a:pos x="58" y="112"/>
                </a:cxn>
                <a:cxn ang="0">
                  <a:pos x="43" y="137"/>
                </a:cxn>
                <a:cxn ang="0">
                  <a:pos x="27" y="161"/>
                </a:cxn>
                <a:cxn ang="0">
                  <a:pos x="20" y="174"/>
                </a:cxn>
                <a:cxn ang="0">
                  <a:pos x="14" y="187"/>
                </a:cxn>
                <a:cxn ang="0">
                  <a:pos x="9" y="201"/>
                </a:cxn>
                <a:cxn ang="0">
                  <a:pos x="4" y="214"/>
                </a:cxn>
                <a:cxn ang="0">
                  <a:pos x="4" y="214"/>
                </a:cxn>
                <a:cxn ang="0">
                  <a:pos x="2" y="215"/>
                </a:cxn>
                <a:cxn ang="0">
                  <a:pos x="0" y="218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2" y="224"/>
                </a:cxn>
                <a:cxn ang="0">
                  <a:pos x="3" y="226"/>
                </a:cxn>
                <a:cxn ang="0">
                  <a:pos x="5" y="228"/>
                </a:cxn>
                <a:cxn ang="0">
                  <a:pos x="9" y="226"/>
                </a:cxn>
                <a:cxn ang="0">
                  <a:pos x="10" y="225"/>
                </a:cxn>
                <a:cxn ang="0">
                  <a:pos x="10" y="224"/>
                </a:cxn>
                <a:cxn ang="0">
                  <a:pos x="10" y="224"/>
                </a:cxn>
                <a:cxn ang="0">
                  <a:pos x="15" y="208"/>
                </a:cxn>
                <a:cxn ang="0">
                  <a:pos x="22" y="192"/>
                </a:cxn>
                <a:cxn ang="0">
                  <a:pos x="29" y="176"/>
                </a:cxn>
                <a:cxn ang="0">
                  <a:pos x="39" y="160"/>
                </a:cxn>
                <a:cxn ang="0">
                  <a:pos x="57" y="130"/>
                </a:cxn>
                <a:cxn ang="0">
                  <a:pos x="76" y="101"/>
                </a:cxn>
                <a:cxn ang="0">
                  <a:pos x="76" y="101"/>
                </a:cxn>
                <a:cxn ang="0">
                  <a:pos x="94" y="74"/>
                </a:cxn>
                <a:cxn ang="0">
                  <a:pos x="103" y="59"/>
                </a:cxn>
                <a:cxn ang="0">
                  <a:pos x="111" y="44"/>
                </a:cxn>
                <a:cxn ang="0">
                  <a:pos x="111" y="44"/>
                </a:cxn>
                <a:cxn ang="0">
                  <a:pos x="116" y="34"/>
                </a:cxn>
                <a:cxn ang="0">
                  <a:pos x="121" y="25"/>
                </a:cxn>
                <a:cxn ang="0">
                  <a:pos x="125" y="16"/>
                </a:cxn>
                <a:cxn ang="0">
                  <a:pos x="128" y="12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4"/>
                </a:cxn>
                <a:cxn ang="0">
                  <a:pos x="128" y="2"/>
                </a:cxn>
                <a:cxn ang="0">
                  <a:pos x="124" y="0"/>
                </a:cxn>
                <a:cxn ang="0">
                  <a:pos x="123" y="0"/>
                </a:cxn>
                <a:cxn ang="0">
                  <a:pos x="121" y="0"/>
                </a:cxn>
                <a:cxn ang="0">
                  <a:pos x="120" y="1"/>
                </a:cxn>
                <a:cxn ang="0">
                  <a:pos x="119" y="3"/>
                </a:cxn>
                <a:cxn ang="0">
                  <a:pos x="119" y="3"/>
                </a:cxn>
              </a:cxnLst>
              <a:rect l="0" t="0" r="r" b="b"/>
              <a:pathLst>
                <a:path w="129" h="228">
                  <a:moveTo>
                    <a:pt x="119" y="3"/>
                  </a:moveTo>
                  <a:lnTo>
                    <a:pt x="119" y="3"/>
                  </a:lnTo>
                  <a:lnTo>
                    <a:pt x="118" y="10"/>
                  </a:lnTo>
                  <a:lnTo>
                    <a:pt x="116" y="16"/>
                  </a:lnTo>
                  <a:lnTo>
                    <a:pt x="109" y="29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86" y="69"/>
                  </a:lnTo>
                  <a:lnTo>
                    <a:pt x="77" y="84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3" y="137"/>
                  </a:lnTo>
                  <a:lnTo>
                    <a:pt x="27" y="161"/>
                  </a:lnTo>
                  <a:lnTo>
                    <a:pt x="20" y="174"/>
                  </a:lnTo>
                  <a:lnTo>
                    <a:pt x="14" y="187"/>
                  </a:lnTo>
                  <a:lnTo>
                    <a:pt x="9" y="201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2" y="215"/>
                  </a:lnTo>
                  <a:lnTo>
                    <a:pt x="0" y="218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24"/>
                  </a:lnTo>
                  <a:lnTo>
                    <a:pt x="3" y="226"/>
                  </a:lnTo>
                  <a:lnTo>
                    <a:pt x="5" y="228"/>
                  </a:lnTo>
                  <a:lnTo>
                    <a:pt x="9" y="226"/>
                  </a:lnTo>
                  <a:lnTo>
                    <a:pt x="10" y="225"/>
                  </a:lnTo>
                  <a:lnTo>
                    <a:pt x="10" y="224"/>
                  </a:lnTo>
                  <a:lnTo>
                    <a:pt x="10" y="224"/>
                  </a:lnTo>
                  <a:lnTo>
                    <a:pt x="15" y="208"/>
                  </a:lnTo>
                  <a:lnTo>
                    <a:pt x="22" y="192"/>
                  </a:lnTo>
                  <a:lnTo>
                    <a:pt x="29" y="176"/>
                  </a:lnTo>
                  <a:lnTo>
                    <a:pt x="39" y="160"/>
                  </a:lnTo>
                  <a:lnTo>
                    <a:pt x="57" y="130"/>
                  </a:lnTo>
                  <a:lnTo>
                    <a:pt x="76" y="101"/>
                  </a:lnTo>
                  <a:lnTo>
                    <a:pt x="76" y="101"/>
                  </a:lnTo>
                  <a:lnTo>
                    <a:pt x="94" y="74"/>
                  </a:lnTo>
                  <a:lnTo>
                    <a:pt x="103" y="59"/>
                  </a:lnTo>
                  <a:lnTo>
                    <a:pt x="111" y="44"/>
                  </a:lnTo>
                  <a:lnTo>
                    <a:pt x="111" y="44"/>
                  </a:lnTo>
                  <a:lnTo>
                    <a:pt x="116" y="34"/>
                  </a:lnTo>
                  <a:lnTo>
                    <a:pt x="121" y="25"/>
                  </a:lnTo>
                  <a:lnTo>
                    <a:pt x="125" y="16"/>
                  </a:lnTo>
                  <a:lnTo>
                    <a:pt x="128" y="12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8" y="2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0" y="1"/>
                  </a:lnTo>
                  <a:lnTo>
                    <a:pt x="119" y="3"/>
                  </a:lnTo>
                  <a:lnTo>
                    <a:pt x="1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6" name="Freeform 900"/>
            <p:cNvSpPr/>
            <p:nvPr/>
          </p:nvSpPr>
          <p:spPr bwMode="auto">
            <a:xfrm>
              <a:off x="4746625" y="1685925"/>
              <a:ext cx="85725" cy="127000"/>
            </a:xfrm>
            <a:custGeom>
              <a:avLst/>
              <a:gdLst/>
              <a:ahLst/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30" y="34"/>
                </a:cxn>
                <a:cxn ang="0">
                  <a:pos x="119" y="49"/>
                </a:cxn>
                <a:cxn ang="0">
                  <a:pos x="109" y="67"/>
                </a:cxn>
                <a:cxn ang="0">
                  <a:pos x="109" y="67"/>
                </a:cxn>
                <a:cxn ang="0">
                  <a:pos x="89" y="101"/>
                </a:cxn>
                <a:cxn ang="0">
                  <a:pos x="69" y="135"/>
                </a:cxn>
                <a:cxn ang="0">
                  <a:pos x="69" y="135"/>
                </a:cxn>
                <a:cxn ang="0">
                  <a:pos x="57" y="151"/>
                </a:cxn>
                <a:cxn ang="0">
                  <a:pos x="45" y="167"/>
                </a:cxn>
                <a:cxn ang="0">
                  <a:pos x="33" y="183"/>
                </a:cxn>
                <a:cxn ang="0">
                  <a:pos x="20" y="199"/>
                </a:cxn>
                <a:cxn ang="0">
                  <a:pos x="20" y="199"/>
                </a:cxn>
                <a:cxn ang="0">
                  <a:pos x="13" y="208"/>
                </a:cxn>
                <a:cxn ang="0">
                  <a:pos x="6" y="217"/>
                </a:cxn>
                <a:cxn ang="0">
                  <a:pos x="4" y="222"/>
                </a:cxn>
                <a:cxn ang="0">
                  <a:pos x="2" y="227"/>
                </a:cxn>
                <a:cxn ang="0">
                  <a:pos x="0" y="232"/>
                </a:cxn>
                <a:cxn ang="0">
                  <a:pos x="2" y="237"/>
                </a:cxn>
                <a:cxn ang="0">
                  <a:pos x="2" y="237"/>
                </a:cxn>
                <a:cxn ang="0">
                  <a:pos x="2" y="239"/>
                </a:cxn>
                <a:cxn ang="0">
                  <a:pos x="4" y="240"/>
                </a:cxn>
                <a:cxn ang="0">
                  <a:pos x="5" y="241"/>
                </a:cxn>
                <a:cxn ang="0">
                  <a:pos x="7" y="241"/>
                </a:cxn>
                <a:cxn ang="0">
                  <a:pos x="9" y="240"/>
                </a:cxn>
                <a:cxn ang="0">
                  <a:pos x="10" y="239"/>
                </a:cxn>
                <a:cxn ang="0">
                  <a:pos x="11" y="237"/>
                </a:cxn>
                <a:cxn ang="0">
                  <a:pos x="10" y="235"/>
                </a:cxn>
                <a:cxn ang="0">
                  <a:pos x="10" y="235"/>
                </a:cxn>
                <a:cxn ang="0">
                  <a:pos x="10" y="232"/>
                </a:cxn>
                <a:cxn ang="0">
                  <a:pos x="11" y="229"/>
                </a:cxn>
                <a:cxn ang="0">
                  <a:pos x="14" y="222"/>
                </a:cxn>
                <a:cxn ang="0">
                  <a:pos x="19" y="214"/>
                </a:cxn>
                <a:cxn ang="0">
                  <a:pos x="25" y="205"/>
                </a:cxn>
                <a:cxn ang="0">
                  <a:pos x="38" y="190"/>
                </a:cxn>
                <a:cxn ang="0">
                  <a:pos x="47" y="179"/>
                </a:cxn>
                <a:cxn ang="0">
                  <a:pos x="47" y="179"/>
                </a:cxn>
                <a:cxn ang="0">
                  <a:pos x="67" y="152"/>
                </a:cxn>
                <a:cxn ang="0">
                  <a:pos x="77" y="139"/>
                </a:cxn>
                <a:cxn ang="0">
                  <a:pos x="85" y="125"/>
                </a:cxn>
                <a:cxn ang="0">
                  <a:pos x="85" y="125"/>
                </a:cxn>
                <a:cxn ang="0">
                  <a:pos x="104" y="95"/>
                </a:cxn>
                <a:cxn ang="0">
                  <a:pos x="120" y="64"/>
                </a:cxn>
                <a:cxn ang="0">
                  <a:pos x="120" y="64"/>
                </a:cxn>
                <a:cxn ang="0">
                  <a:pos x="130" y="49"/>
                </a:cxn>
                <a:cxn ang="0">
                  <a:pos x="140" y="35"/>
                </a:cxn>
                <a:cxn ang="0">
                  <a:pos x="162" y="7"/>
                </a:cxn>
                <a:cxn ang="0">
                  <a:pos x="162" y="7"/>
                </a:cxn>
                <a:cxn ang="0">
                  <a:pos x="163" y="5"/>
                </a:cxn>
                <a:cxn ang="0">
                  <a:pos x="163" y="3"/>
                </a:cxn>
                <a:cxn ang="0">
                  <a:pos x="162" y="2"/>
                </a:cxn>
                <a:cxn ang="0">
                  <a:pos x="161" y="1"/>
                </a:cxn>
                <a:cxn ang="0">
                  <a:pos x="156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l="0" t="0" r="r" b="b"/>
              <a:pathLst>
                <a:path w="163" h="241">
                  <a:moveTo>
                    <a:pt x="153" y="2"/>
                  </a:moveTo>
                  <a:lnTo>
                    <a:pt x="153" y="2"/>
                  </a:lnTo>
                  <a:lnTo>
                    <a:pt x="130" y="34"/>
                  </a:lnTo>
                  <a:lnTo>
                    <a:pt x="119" y="49"/>
                  </a:lnTo>
                  <a:lnTo>
                    <a:pt x="109" y="67"/>
                  </a:lnTo>
                  <a:lnTo>
                    <a:pt x="109" y="67"/>
                  </a:lnTo>
                  <a:lnTo>
                    <a:pt x="89" y="101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57" y="151"/>
                  </a:lnTo>
                  <a:lnTo>
                    <a:pt x="45" y="167"/>
                  </a:lnTo>
                  <a:lnTo>
                    <a:pt x="33" y="183"/>
                  </a:lnTo>
                  <a:lnTo>
                    <a:pt x="20" y="199"/>
                  </a:lnTo>
                  <a:lnTo>
                    <a:pt x="20" y="199"/>
                  </a:lnTo>
                  <a:lnTo>
                    <a:pt x="13" y="208"/>
                  </a:lnTo>
                  <a:lnTo>
                    <a:pt x="6" y="217"/>
                  </a:lnTo>
                  <a:lnTo>
                    <a:pt x="4" y="222"/>
                  </a:lnTo>
                  <a:lnTo>
                    <a:pt x="2" y="227"/>
                  </a:lnTo>
                  <a:lnTo>
                    <a:pt x="0" y="232"/>
                  </a:lnTo>
                  <a:lnTo>
                    <a:pt x="2" y="237"/>
                  </a:lnTo>
                  <a:lnTo>
                    <a:pt x="2" y="237"/>
                  </a:lnTo>
                  <a:lnTo>
                    <a:pt x="2" y="239"/>
                  </a:lnTo>
                  <a:lnTo>
                    <a:pt x="4" y="240"/>
                  </a:lnTo>
                  <a:lnTo>
                    <a:pt x="5" y="241"/>
                  </a:lnTo>
                  <a:lnTo>
                    <a:pt x="7" y="241"/>
                  </a:lnTo>
                  <a:lnTo>
                    <a:pt x="9" y="240"/>
                  </a:lnTo>
                  <a:lnTo>
                    <a:pt x="10" y="239"/>
                  </a:lnTo>
                  <a:lnTo>
                    <a:pt x="11" y="237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10" y="232"/>
                  </a:lnTo>
                  <a:lnTo>
                    <a:pt x="11" y="229"/>
                  </a:lnTo>
                  <a:lnTo>
                    <a:pt x="14" y="222"/>
                  </a:lnTo>
                  <a:lnTo>
                    <a:pt x="19" y="214"/>
                  </a:lnTo>
                  <a:lnTo>
                    <a:pt x="25" y="205"/>
                  </a:lnTo>
                  <a:lnTo>
                    <a:pt x="38" y="190"/>
                  </a:lnTo>
                  <a:lnTo>
                    <a:pt x="47" y="179"/>
                  </a:lnTo>
                  <a:lnTo>
                    <a:pt x="47" y="179"/>
                  </a:lnTo>
                  <a:lnTo>
                    <a:pt x="67" y="152"/>
                  </a:lnTo>
                  <a:lnTo>
                    <a:pt x="77" y="139"/>
                  </a:lnTo>
                  <a:lnTo>
                    <a:pt x="85" y="125"/>
                  </a:lnTo>
                  <a:lnTo>
                    <a:pt x="85" y="125"/>
                  </a:lnTo>
                  <a:lnTo>
                    <a:pt x="104" y="95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30" y="49"/>
                  </a:lnTo>
                  <a:lnTo>
                    <a:pt x="140" y="35"/>
                  </a:lnTo>
                  <a:lnTo>
                    <a:pt x="162" y="7"/>
                  </a:lnTo>
                  <a:lnTo>
                    <a:pt x="162" y="7"/>
                  </a:lnTo>
                  <a:lnTo>
                    <a:pt x="163" y="5"/>
                  </a:lnTo>
                  <a:lnTo>
                    <a:pt x="163" y="3"/>
                  </a:lnTo>
                  <a:lnTo>
                    <a:pt x="162" y="2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7" name="Freeform 901"/>
            <p:cNvSpPr/>
            <p:nvPr/>
          </p:nvSpPr>
          <p:spPr bwMode="auto">
            <a:xfrm>
              <a:off x="4772025" y="1747838"/>
              <a:ext cx="61913" cy="90488"/>
            </a:xfrm>
            <a:custGeom>
              <a:avLst/>
              <a:gdLst/>
              <a:ahLst/>
              <a:cxnLst>
                <a:cxn ang="0">
                  <a:pos x="109" y="3"/>
                </a:cxn>
                <a:cxn ang="0">
                  <a:pos x="109" y="3"/>
                </a:cxn>
                <a:cxn ang="0">
                  <a:pos x="105" y="12"/>
                </a:cxn>
                <a:cxn ang="0">
                  <a:pos x="101" y="21"/>
                </a:cxn>
                <a:cxn ang="0">
                  <a:pos x="95" y="29"/>
                </a:cxn>
                <a:cxn ang="0">
                  <a:pos x="88" y="38"/>
                </a:cxn>
                <a:cxn ang="0">
                  <a:pos x="74" y="53"/>
                </a:cxn>
                <a:cxn ang="0">
                  <a:pos x="67" y="61"/>
                </a:cxn>
                <a:cxn ang="0">
                  <a:pos x="62" y="69"/>
                </a:cxn>
                <a:cxn ang="0">
                  <a:pos x="62" y="69"/>
                </a:cxn>
                <a:cxn ang="0">
                  <a:pos x="29" y="114"/>
                </a:cxn>
                <a:cxn ang="0">
                  <a:pos x="13" y="138"/>
                </a:cxn>
                <a:cxn ang="0">
                  <a:pos x="6" y="150"/>
                </a:cxn>
                <a:cxn ang="0">
                  <a:pos x="0" y="164"/>
                </a:cxn>
                <a:cxn ang="0">
                  <a:pos x="0" y="164"/>
                </a:cxn>
                <a:cxn ang="0">
                  <a:pos x="0" y="166"/>
                </a:cxn>
                <a:cxn ang="0">
                  <a:pos x="0" y="168"/>
                </a:cxn>
                <a:cxn ang="0">
                  <a:pos x="2" y="170"/>
                </a:cxn>
                <a:cxn ang="0">
                  <a:pos x="4" y="171"/>
                </a:cxn>
                <a:cxn ang="0">
                  <a:pos x="5" y="171"/>
                </a:cxn>
                <a:cxn ang="0">
                  <a:pos x="7" y="170"/>
                </a:cxn>
                <a:cxn ang="0">
                  <a:pos x="8" y="168"/>
                </a:cxn>
                <a:cxn ang="0">
                  <a:pos x="8" y="168"/>
                </a:cxn>
                <a:cxn ang="0">
                  <a:pos x="15" y="155"/>
                </a:cxn>
                <a:cxn ang="0">
                  <a:pos x="22" y="143"/>
                </a:cxn>
                <a:cxn ang="0">
                  <a:pos x="36" y="119"/>
                </a:cxn>
                <a:cxn ang="0">
                  <a:pos x="53" y="96"/>
                </a:cxn>
                <a:cxn ang="0">
                  <a:pos x="70" y="74"/>
                </a:cxn>
                <a:cxn ang="0">
                  <a:pos x="70" y="74"/>
                </a:cxn>
                <a:cxn ang="0">
                  <a:pos x="83" y="58"/>
                </a:cxn>
                <a:cxn ang="0">
                  <a:pos x="97" y="42"/>
                </a:cxn>
                <a:cxn ang="0">
                  <a:pos x="103" y="32"/>
                </a:cxn>
                <a:cxn ang="0">
                  <a:pos x="110" y="24"/>
                </a:cxn>
                <a:cxn ang="0">
                  <a:pos x="115" y="15"/>
                </a:cxn>
                <a:cxn ang="0">
                  <a:pos x="118" y="6"/>
                </a:cxn>
                <a:cxn ang="0">
                  <a:pos x="118" y="6"/>
                </a:cxn>
                <a:cxn ang="0">
                  <a:pos x="118" y="3"/>
                </a:cxn>
                <a:cxn ang="0">
                  <a:pos x="117" y="2"/>
                </a:cxn>
                <a:cxn ang="0">
                  <a:pos x="116" y="0"/>
                </a:cxn>
                <a:cxn ang="0">
                  <a:pos x="115" y="0"/>
                </a:cxn>
                <a:cxn ang="0">
                  <a:pos x="113" y="0"/>
                </a:cxn>
                <a:cxn ang="0">
                  <a:pos x="111" y="0"/>
                </a:cxn>
                <a:cxn ang="0">
                  <a:pos x="110" y="1"/>
                </a:cxn>
                <a:cxn ang="0">
                  <a:pos x="109" y="3"/>
                </a:cxn>
                <a:cxn ang="0">
                  <a:pos x="109" y="3"/>
                </a:cxn>
              </a:cxnLst>
              <a:rect l="0" t="0" r="r" b="b"/>
              <a:pathLst>
                <a:path w="118" h="171">
                  <a:moveTo>
                    <a:pt x="109" y="3"/>
                  </a:moveTo>
                  <a:lnTo>
                    <a:pt x="109" y="3"/>
                  </a:lnTo>
                  <a:lnTo>
                    <a:pt x="105" y="12"/>
                  </a:lnTo>
                  <a:lnTo>
                    <a:pt x="101" y="21"/>
                  </a:lnTo>
                  <a:lnTo>
                    <a:pt x="95" y="29"/>
                  </a:lnTo>
                  <a:lnTo>
                    <a:pt x="88" y="38"/>
                  </a:lnTo>
                  <a:lnTo>
                    <a:pt x="74" y="53"/>
                  </a:lnTo>
                  <a:lnTo>
                    <a:pt x="67" y="61"/>
                  </a:lnTo>
                  <a:lnTo>
                    <a:pt x="62" y="69"/>
                  </a:lnTo>
                  <a:lnTo>
                    <a:pt x="62" y="69"/>
                  </a:lnTo>
                  <a:lnTo>
                    <a:pt x="29" y="114"/>
                  </a:lnTo>
                  <a:lnTo>
                    <a:pt x="13" y="138"/>
                  </a:lnTo>
                  <a:lnTo>
                    <a:pt x="6" y="15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6"/>
                  </a:lnTo>
                  <a:lnTo>
                    <a:pt x="0" y="168"/>
                  </a:lnTo>
                  <a:lnTo>
                    <a:pt x="2" y="170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7" y="170"/>
                  </a:lnTo>
                  <a:lnTo>
                    <a:pt x="8" y="168"/>
                  </a:lnTo>
                  <a:lnTo>
                    <a:pt x="8" y="168"/>
                  </a:lnTo>
                  <a:lnTo>
                    <a:pt x="15" y="155"/>
                  </a:lnTo>
                  <a:lnTo>
                    <a:pt x="22" y="143"/>
                  </a:lnTo>
                  <a:lnTo>
                    <a:pt x="36" y="119"/>
                  </a:lnTo>
                  <a:lnTo>
                    <a:pt x="53" y="96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83" y="58"/>
                  </a:lnTo>
                  <a:lnTo>
                    <a:pt x="97" y="42"/>
                  </a:lnTo>
                  <a:lnTo>
                    <a:pt x="103" y="32"/>
                  </a:lnTo>
                  <a:lnTo>
                    <a:pt x="110" y="24"/>
                  </a:lnTo>
                  <a:lnTo>
                    <a:pt x="115" y="15"/>
                  </a:lnTo>
                  <a:lnTo>
                    <a:pt x="118" y="6"/>
                  </a:lnTo>
                  <a:lnTo>
                    <a:pt x="118" y="6"/>
                  </a:lnTo>
                  <a:lnTo>
                    <a:pt x="118" y="3"/>
                  </a:lnTo>
                  <a:lnTo>
                    <a:pt x="117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1" y="0"/>
                  </a:lnTo>
                  <a:lnTo>
                    <a:pt x="110" y="1"/>
                  </a:lnTo>
                  <a:lnTo>
                    <a:pt x="109" y="3"/>
                  </a:lnTo>
                  <a:lnTo>
                    <a:pt x="10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8" name="Freeform 902"/>
            <p:cNvSpPr>
              <a:spLocks noEditPoints="1"/>
            </p:cNvSpPr>
            <p:nvPr/>
          </p:nvSpPr>
          <p:spPr bwMode="auto">
            <a:xfrm>
              <a:off x="4194175" y="1665288"/>
              <a:ext cx="217488" cy="206375"/>
            </a:xfrm>
            <a:custGeom>
              <a:avLst/>
              <a:gdLst/>
              <a:ahLst/>
              <a:cxnLst>
                <a:cxn ang="0">
                  <a:pos x="213" y="391"/>
                </a:cxn>
                <a:cxn ang="0">
                  <a:pos x="160" y="381"/>
                </a:cxn>
                <a:cxn ang="0">
                  <a:pos x="109" y="359"/>
                </a:cxn>
                <a:cxn ang="0">
                  <a:pos x="63" y="328"/>
                </a:cxn>
                <a:cxn ang="0">
                  <a:pos x="27" y="289"/>
                </a:cxn>
                <a:cxn ang="0">
                  <a:pos x="5" y="241"/>
                </a:cxn>
                <a:cxn ang="0">
                  <a:pos x="1" y="216"/>
                </a:cxn>
                <a:cxn ang="0">
                  <a:pos x="0" y="182"/>
                </a:cxn>
                <a:cxn ang="0">
                  <a:pos x="6" y="151"/>
                </a:cxn>
                <a:cxn ang="0">
                  <a:pos x="29" y="103"/>
                </a:cxn>
                <a:cxn ang="0">
                  <a:pos x="46" y="80"/>
                </a:cxn>
                <a:cxn ang="0">
                  <a:pos x="75" y="52"/>
                </a:cxn>
                <a:cxn ang="0">
                  <a:pos x="109" y="30"/>
                </a:cxn>
                <a:cxn ang="0">
                  <a:pos x="146" y="14"/>
                </a:cxn>
                <a:cxn ang="0">
                  <a:pos x="186" y="3"/>
                </a:cxn>
                <a:cxn ang="0">
                  <a:pos x="227" y="0"/>
                </a:cxn>
                <a:cxn ang="0">
                  <a:pos x="234" y="0"/>
                </a:cxn>
                <a:cxn ang="0">
                  <a:pos x="246" y="5"/>
                </a:cxn>
                <a:cxn ang="0">
                  <a:pos x="267" y="6"/>
                </a:cxn>
                <a:cxn ang="0">
                  <a:pos x="312" y="18"/>
                </a:cxn>
                <a:cxn ang="0">
                  <a:pos x="348" y="41"/>
                </a:cxn>
                <a:cxn ang="0">
                  <a:pos x="376" y="72"/>
                </a:cxn>
                <a:cxn ang="0">
                  <a:pos x="396" y="108"/>
                </a:cxn>
                <a:cxn ang="0">
                  <a:pos x="407" y="146"/>
                </a:cxn>
                <a:cxn ang="0">
                  <a:pos x="411" y="179"/>
                </a:cxn>
                <a:cxn ang="0">
                  <a:pos x="408" y="230"/>
                </a:cxn>
                <a:cxn ang="0">
                  <a:pos x="395" y="278"/>
                </a:cxn>
                <a:cxn ang="0">
                  <a:pos x="369" y="324"/>
                </a:cxn>
                <a:cxn ang="0">
                  <a:pos x="331" y="360"/>
                </a:cxn>
                <a:cxn ang="0">
                  <a:pos x="299" y="378"/>
                </a:cxn>
                <a:cxn ang="0">
                  <a:pos x="249" y="390"/>
                </a:cxn>
                <a:cxn ang="0">
                  <a:pos x="203" y="45"/>
                </a:cxn>
                <a:cxn ang="0">
                  <a:pos x="178" y="51"/>
                </a:cxn>
                <a:cxn ang="0">
                  <a:pos x="141" y="65"/>
                </a:cxn>
                <a:cxn ang="0">
                  <a:pos x="106" y="87"/>
                </a:cxn>
                <a:cxn ang="0">
                  <a:pos x="75" y="113"/>
                </a:cxn>
                <a:cxn ang="0">
                  <a:pos x="52" y="144"/>
                </a:cxn>
                <a:cxn ang="0">
                  <a:pos x="42" y="167"/>
                </a:cxn>
                <a:cxn ang="0">
                  <a:pos x="37" y="203"/>
                </a:cxn>
                <a:cxn ang="0">
                  <a:pos x="47" y="239"/>
                </a:cxn>
                <a:cxn ang="0">
                  <a:pos x="60" y="263"/>
                </a:cxn>
                <a:cxn ang="0">
                  <a:pos x="75" y="278"/>
                </a:cxn>
                <a:cxn ang="0">
                  <a:pos x="125" y="316"/>
                </a:cxn>
                <a:cxn ang="0">
                  <a:pos x="188" y="344"/>
                </a:cxn>
                <a:cxn ang="0">
                  <a:pos x="222" y="350"/>
                </a:cxn>
                <a:cxn ang="0">
                  <a:pos x="245" y="350"/>
                </a:cxn>
                <a:cxn ang="0">
                  <a:pos x="278" y="342"/>
                </a:cxn>
                <a:cxn ang="0">
                  <a:pos x="306" y="327"/>
                </a:cxn>
                <a:cxn ang="0">
                  <a:pos x="324" y="310"/>
                </a:cxn>
                <a:cxn ang="0">
                  <a:pos x="346" y="278"/>
                </a:cxn>
                <a:cxn ang="0">
                  <a:pos x="362" y="241"/>
                </a:cxn>
                <a:cxn ang="0">
                  <a:pos x="370" y="203"/>
                </a:cxn>
                <a:cxn ang="0">
                  <a:pos x="369" y="164"/>
                </a:cxn>
                <a:cxn ang="0">
                  <a:pos x="359" y="126"/>
                </a:cxn>
                <a:cxn ang="0">
                  <a:pos x="350" y="108"/>
                </a:cxn>
                <a:cxn ang="0">
                  <a:pos x="334" y="85"/>
                </a:cxn>
                <a:cxn ang="0">
                  <a:pos x="313" y="68"/>
                </a:cxn>
                <a:cxn ang="0">
                  <a:pos x="289" y="55"/>
                </a:cxn>
                <a:cxn ang="0">
                  <a:pos x="262" y="48"/>
                </a:cxn>
                <a:cxn ang="0">
                  <a:pos x="241" y="47"/>
                </a:cxn>
                <a:cxn ang="0">
                  <a:pos x="218" y="49"/>
                </a:cxn>
                <a:cxn ang="0">
                  <a:pos x="210" y="47"/>
                </a:cxn>
              </a:cxnLst>
              <a:rect l="0" t="0" r="r" b="b"/>
              <a:pathLst>
                <a:path w="411" h="391">
                  <a:moveTo>
                    <a:pt x="231" y="391"/>
                  </a:moveTo>
                  <a:lnTo>
                    <a:pt x="231" y="391"/>
                  </a:lnTo>
                  <a:lnTo>
                    <a:pt x="213" y="391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0" y="381"/>
                  </a:lnTo>
                  <a:lnTo>
                    <a:pt x="143" y="374"/>
                  </a:lnTo>
                  <a:lnTo>
                    <a:pt x="125" y="367"/>
                  </a:lnTo>
                  <a:lnTo>
                    <a:pt x="109" y="359"/>
                  </a:lnTo>
                  <a:lnTo>
                    <a:pt x="92" y="350"/>
                  </a:lnTo>
                  <a:lnTo>
                    <a:pt x="78" y="339"/>
                  </a:lnTo>
                  <a:lnTo>
                    <a:pt x="63" y="328"/>
                  </a:lnTo>
                  <a:lnTo>
                    <a:pt x="50" y="315"/>
                  </a:lnTo>
                  <a:lnTo>
                    <a:pt x="37" y="303"/>
                  </a:lnTo>
                  <a:lnTo>
                    <a:pt x="27" y="289"/>
                  </a:lnTo>
                  <a:lnTo>
                    <a:pt x="18" y="273"/>
                  </a:lnTo>
                  <a:lnTo>
                    <a:pt x="11" y="258"/>
                  </a:lnTo>
                  <a:lnTo>
                    <a:pt x="5" y="241"/>
                  </a:lnTo>
                  <a:lnTo>
                    <a:pt x="5" y="241"/>
                  </a:lnTo>
                  <a:lnTo>
                    <a:pt x="3" y="229"/>
                  </a:lnTo>
                  <a:lnTo>
                    <a:pt x="1" y="216"/>
                  </a:lnTo>
                  <a:lnTo>
                    <a:pt x="0" y="204"/>
                  </a:lnTo>
                  <a:lnTo>
                    <a:pt x="0" y="193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3" y="160"/>
                  </a:lnTo>
                  <a:lnTo>
                    <a:pt x="6" y="151"/>
                  </a:lnTo>
                  <a:lnTo>
                    <a:pt x="13" y="133"/>
                  </a:lnTo>
                  <a:lnTo>
                    <a:pt x="20" y="117"/>
                  </a:lnTo>
                  <a:lnTo>
                    <a:pt x="29" y="103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46" y="80"/>
                  </a:lnTo>
                  <a:lnTo>
                    <a:pt x="55" y="70"/>
                  </a:lnTo>
                  <a:lnTo>
                    <a:pt x="64" y="61"/>
                  </a:lnTo>
                  <a:lnTo>
                    <a:pt x="75" y="52"/>
                  </a:lnTo>
                  <a:lnTo>
                    <a:pt x="86" y="45"/>
                  </a:lnTo>
                  <a:lnTo>
                    <a:pt x="97" y="38"/>
                  </a:lnTo>
                  <a:lnTo>
                    <a:pt x="109" y="30"/>
                  </a:lnTo>
                  <a:lnTo>
                    <a:pt x="121" y="24"/>
                  </a:lnTo>
                  <a:lnTo>
                    <a:pt x="134" y="19"/>
                  </a:lnTo>
                  <a:lnTo>
                    <a:pt x="146" y="14"/>
                  </a:lnTo>
                  <a:lnTo>
                    <a:pt x="159" y="10"/>
                  </a:lnTo>
                  <a:lnTo>
                    <a:pt x="173" y="7"/>
                  </a:lnTo>
                  <a:lnTo>
                    <a:pt x="186" y="3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9" y="1"/>
                  </a:lnTo>
                  <a:lnTo>
                    <a:pt x="243" y="3"/>
                  </a:lnTo>
                  <a:lnTo>
                    <a:pt x="246" y="5"/>
                  </a:lnTo>
                  <a:lnTo>
                    <a:pt x="249" y="5"/>
                  </a:lnTo>
                  <a:lnTo>
                    <a:pt x="249" y="5"/>
                  </a:lnTo>
                  <a:lnTo>
                    <a:pt x="267" y="6"/>
                  </a:lnTo>
                  <a:lnTo>
                    <a:pt x="283" y="9"/>
                  </a:lnTo>
                  <a:lnTo>
                    <a:pt x="299" y="13"/>
                  </a:lnTo>
                  <a:lnTo>
                    <a:pt x="312" y="18"/>
                  </a:lnTo>
                  <a:lnTo>
                    <a:pt x="326" y="24"/>
                  </a:lnTo>
                  <a:lnTo>
                    <a:pt x="338" y="32"/>
                  </a:lnTo>
                  <a:lnTo>
                    <a:pt x="348" y="41"/>
                  </a:lnTo>
                  <a:lnTo>
                    <a:pt x="359" y="50"/>
                  </a:lnTo>
                  <a:lnTo>
                    <a:pt x="368" y="60"/>
                  </a:lnTo>
                  <a:lnTo>
                    <a:pt x="376" y="72"/>
                  </a:lnTo>
                  <a:lnTo>
                    <a:pt x="383" y="83"/>
                  </a:lnTo>
                  <a:lnTo>
                    <a:pt x="390" y="95"/>
                  </a:lnTo>
                  <a:lnTo>
                    <a:pt x="396" y="108"/>
                  </a:lnTo>
                  <a:lnTo>
                    <a:pt x="400" y="120"/>
                  </a:lnTo>
                  <a:lnTo>
                    <a:pt x="404" y="134"/>
                  </a:lnTo>
                  <a:lnTo>
                    <a:pt x="407" y="146"/>
                  </a:lnTo>
                  <a:lnTo>
                    <a:pt x="407" y="146"/>
                  </a:lnTo>
                  <a:lnTo>
                    <a:pt x="409" y="163"/>
                  </a:lnTo>
                  <a:lnTo>
                    <a:pt x="411" y="179"/>
                  </a:lnTo>
                  <a:lnTo>
                    <a:pt x="411" y="196"/>
                  </a:lnTo>
                  <a:lnTo>
                    <a:pt x="410" y="212"/>
                  </a:lnTo>
                  <a:lnTo>
                    <a:pt x="408" y="230"/>
                  </a:lnTo>
                  <a:lnTo>
                    <a:pt x="405" y="246"/>
                  </a:lnTo>
                  <a:lnTo>
                    <a:pt x="400" y="263"/>
                  </a:lnTo>
                  <a:lnTo>
                    <a:pt x="395" y="278"/>
                  </a:lnTo>
                  <a:lnTo>
                    <a:pt x="388" y="295"/>
                  </a:lnTo>
                  <a:lnTo>
                    <a:pt x="378" y="309"/>
                  </a:lnTo>
                  <a:lnTo>
                    <a:pt x="369" y="324"/>
                  </a:lnTo>
                  <a:lnTo>
                    <a:pt x="358" y="337"/>
                  </a:lnTo>
                  <a:lnTo>
                    <a:pt x="345" y="348"/>
                  </a:lnTo>
                  <a:lnTo>
                    <a:pt x="331" y="360"/>
                  </a:lnTo>
                  <a:lnTo>
                    <a:pt x="315" y="370"/>
                  </a:lnTo>
                  <a:lnTo>
                    <a:pt x="299" y="378"/>
                  </a:lnTo>
                  <a:lnTo>
                    <a:pt x="299" y="378"/>
                  </a:lnTo>
                  <a:lnTo>
                    <a:pt x="283" y="384"/>
                  </a:lnTo>
                  <a:lnTo>
                    <a:pt x="267" y="388"/>
                  </a:lnTo>
                  <a:lnTo>
                    <a:pt x="249" y="390"/>
                  </a:lnTo>
                  <a:lnTo>
                    <a:pt x="231" y="391"/>
                  </a:lnTo>
                  <a:lnTo>
                    <a:pt x="231" y="391"/>
                  </a:lnTo>
                  <a:close/>
                  <a:moveTo>
                    <a:pt x="203" y="45"/>
                  </a:moveTo>
                  <a:lnTo>
                    <a:pt x="203" y="45"/>
                  </a:lnTo>
                  <a:lnTo>
                    <a:pt x="190" y="48"/>
                  </a:lnTo>
                  <a:lnTo>
                    <a:pt x="178" y="51"/>
                  </a:lnTo>
                  <a:lnTo>
                    <a:pt x="166" y="55"/>
                  </a:lnTo>
                  <a:lnTo>
                    <a:pt x="153" y="60"/>
                  </a:lnTo>
                  <a:lnTo>
                    <a:pt x="141" y="65"/>
                  </a:lnTo>
                  <a:lnTo>
                    <a:pt x="128" y="72"/>
                  </a:lnTo>
                  <a:lnTo>
                    <a:pt x="117" y="79"/>
                  </a:lnTo>
                  <a:lnTo>
                    <a:pt x="106" y="87"/>
                  </a:lnTo>
                  <a:lnTo>
                    <a:pt x="95" y="95"/>
                  </a:lnTo>
                  <a:lnTo>
                    <a:pt x="85" y="104"/>
                  </a:lnTo>
                  <a:lnTo>
                    <a:pt x="75" y="113"/>
                  </a:lnTo>
                  <a:lnTo>
                    <a:pt x="66" y="123"/>
                  </a:lnTo>
                  <a:lnTo>
                    <a:pt x="58" y="134"/>
                  </a:lnTo>
                  <a:lnTo>
                    <a:pt x="52" y="144"/>
                  </a:lnTo>
                  <a:lnTo>
                    <a:pt x="46" y="155"/>
                  </a:lnTo>
                  <a:lnTo>
                    <a:pt x="42" y="167"/>
                  </a:lnTo>
                  <a:lnTo>
                    <a:pt x="42" y="167"/>
                  </a:lnTo>
                  <a:lnTo>
                    <a:pt x="40" y="178"/>
                  </a:lnTo>
                  <a:lnTo>
                    <a:pt x="37" y="189"/>
                  </a:lnTo>
                  <a:lnTo>
                    <a:pt x="37" y="203"/>
                  </a:lnTo>
                  <a:lnTo>
                    <a:pt x="38" y="217"/>
                  </a:lnTo>
                  <a:lnTo>
                    <a:pt x="44" y="232"/>
                  </a:lnTo>
                  <a:lnTo>
                    <a:pt x="47" y="239"/>
                  </a:lnTo>
                  <a:lnTo>
                    <a:pt x="50" y="247"/>
                  </a:lnTo>
                  <a:lnTo>
                    <a:pt x="55" y="254"/>
                  </a:lnTo>
                  <a:lnTo>
                    <a:pt x="60" y="263"/>
                  </a:lnTo>
                  <a:lnTo>
                    <a:pt x="67" y="270"/>
                  </a:lnTo>
                  <a:lnTo>
                    <a:pt x="75" y="278"/>
                  </a:lnTo>
                  <a:lnTo>
                    <a:pt x="75" y="278"/>
                  </a:lnTo>
                  <a:lnTo>
                    <a:pt x="89" y="292"/>
                  </a:lnTo>
                  <a:lnTo>
                    <a:pt x="107" y="305"/>
                  </a:lnTo>
                  <a:lnTo>
                    <a:pt x="125" y="316"/>
                  </a:lnTo>
                  <a:lnTo>
                    <a:pt x="145" y="328"/>
                  </a:lnTo>
                  <a:lnTo>
                    <a:pt x="167" y="337"/>
                  </a:lnTo>
                  <a:lnTo>
                    <a:pt x="188" y="344"/>
                  </a:lnTo>
                  <a:lnTo>
                    <a:pt x="200" y="346"/>
                  </a:lnTo>
                  <a:lnTo>
                    <a:pt x="211" y="348"/>
                  </a:lnTo>
                  <a:lnTo>
                    <a:pt x="222" y="350"/>
                  </a:lnTo>
                  <a:lnTo>
                    <a:pt x="233" y="351"/>
                  </a:lnTo>
                  <a:lnTo>
                    <a:pt x="233" y="351"/>
                  </a:lnTo>
                  <a:lnTo>
                    <a:pt x="245" y="350"/>
                  </a:lnTo>
                  <a:lnTo>
                    <a:pt x="256" y="348"/>
                  </a:lnTo>
                  <a:lnTo>
                    <a:pt x="267" y="346"/>
                  </a:lnTo>
                  <a:lnTo>
                    <a:pt x="278" y="342"/>
                  </a:lnTo>
                  <a:lnTo>
                    <a:pt x="287" y="338"/>
                  </a:lnTo>
                  <a:lnTo>
                    <a:pt x="297" y="333"/>
                  </a:lnTo>
                  <a:lnTo>
                    <a:pt x="306" y="327"/>
                  </a:lnTo>
                  <a:lnTo>
                    <a:pt x="314" y="320"/>
                  </a:lnTo>
                  <a:lnTo>
                    <a:pt x="314" y="320"/>
                  </a:lnTo>
                  <a:lnTo>
                    <a:pt x="324" y="310"/>
                  </a:lnTo>
                  <a:lnTo>
                    <a:pt x="332" y="300"/>
                  </a:lnTo>
                  <a:lnTo>
                    <a:pt x="340" y="290"/>
                  </a:lnTo>
                  <a:lnTo>
                    <a:pt x="346" y="278"/>
                  </a:lnTo>
                  <a:lnTo>
                    <a:pt x="352" y="266"/>
                  </a:lnTo>
                  <a:lnTo>
                    <a:pt x="358" y="254"/>
                  </a:lnTo>
                  <a:lnTo>
                    <a:pt x="362" y="241"/>
                  </a:lnTo>
                  <a:lnTo>
                    <a:pt x="366" y="229"/>
                  </a:lnTo>
                  <a:lnTo>
                    <a:pt x="368" y="215"/>
                  </a:lnTo>
                  <a:lnTo>
                    <a:pt x="370" y="203"/>
                  </a:lnTo>
                  <a:lnTo>
                    <a:pt x="370" y="189"/>
                  </a:lnTo>
                  <a:lnTo>
                    <a:pt x="370" y="176"/>
                  </a:lnTo>
                  <a:lnTo>
                    <a:pt x="369" y="164"/>
                  </a:lnTo>
                  <a:lnTo>
                    <a:pt x="367" y="151"/>
                  </a:lnTo>
                  <a:lnTo>
                    <a:pt x="364" y="138"/>
                  </a:lnTo>
                  <a:lnTo>
                    <a:pt x="359" y="126"/>
                  </a:lnTo>
                  <a:lnTo>
                    <a:pt x="359" y="126"/>
                  </a:lnTo>
                  <a:lnTo>
                    <a:pt x="356" y="117"/>
                  </a:lnTo>
                  <a:lnTo>
                    <a:pt x="350" y="108"/>
                  </a:lnTo>
                  <a:lnTo>
                    <a:pt x="345" y="101"/>
                  </a:lnTo>
                  <a:lnTo>
                    <a:pt x="340" y="92"/>
                  </a:lnTo>
                  <a:lnTo>
                    <a:pt x="334" y="85"/>
                  </a:lnTo>
                  <a:lnTo>
                    <a:pt x="328" y="79"/>
                  </a:lnTo>
                  <a:lnTo>
                    <a:pt x="320" y="73"/>
                  </a:lnTo>
                  <a:lnTo>
                    <a:pt x="313" y="68"/>
                  </a:lnTo>
                  <a:lnTo>
                    <a:pt x="306" y="63"/>
                  </a:lnTo>
                  <a:lnTo>
                    <a:pt x="298" y="59"/>
                  </a:lnTo>
                  <a:lnTo>
                    <a:pt x="289" y="55"/>
                  </a:lnTo>
                  <a:lnTo>
                    <a:pt x="280" y="52"/>
                  </a:lnTo>
                  <a:lnTo>
                    <a:pt x="271" y="50"/>
                  </a:lnTo>
                  <a:lnTo>
                    <a:pt x="262" y="48"/>
                  </a:lnTo>
                  <a:lnTo>
                    <a:pt x="251" y="47"/>
                  </a:lnTo>
                  <a:lnTo>
                    <a:pt x="241" y="47"/>
                  </a:lnTo>
                  <a:lnTo>
                    <a:pt x="241" y="4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218" y="49"/>
                  </a:lnTo>
                  <a:lnTo>
                    <a:pt x="218" y="49"/>
                  </a:lnTo>
                  <a:lnTo>
                    <a:pt x="214" y="48"/>
                  </a:lnTo>
                  <a:lnTo>
                    <a:pt x="210" y="47"/>
                  </a:lnTo>
                  <a:lnTo>
                    <a:pt x="207" y="45"/>
                  </a:lnTo>
                  <a:lnTo>
                    <a:pt x="203" y="4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9" name="Freeform 903"/>
            <p:cNvSpPr>
              <a:spLocks noEditPoints="1"/>
            </p:cNvSpPr>
            <p:nvPr/>
          </p:nvSpPr>
          <p:spPr bwMode="auto">
            <a:xfrm>
              <a:off x="4197350" y="1404938"/>
              <a:ext cx="449263" cy="444500"/>
            </a:xfrm>
            <a:custGeom>
              <a:avLst/>
              <a:gdLst/>
              <a:ahLst/>
              <a:cxnLst>
                <a:cxn ang="0">
                  <a:pos x="735" y="833"/>
                </a:cxn>
                <a:cxn ang="0">
                  <a:pos x="616" y="832"/>
                </a:cxn>
                <a:cxn ang="0">
                  <a:pos x="603" y="831"/>
                </a:cxn>
                <a:cxn ang="0">
                  <a:pos x="588" y="829"/>
                </a:cxn>
                <a:cxn ang="0">
                  <a:pos x="575" y="811"/>
                </a:cxn>
                <a:cxn ang="0">
                  <a:pos x="562" y="767"/>
                </a:cxn>
                <a:cxn ang="0">
                  <a:pos x="559" y="714"/>
                </a:cxn>
                <a:cxn ang="0">
                  <a:pos x="551" y="661"/>
                </a:cxn>
                <a:cxn ang="0">
                  <a:pos x="522" y="582"/>
                </a:cxn>
                <a:cxn ang="0">
                  <a:pos x="482" y="510"/>
                </a:cxn>
                <a:cxn ang="0">
                  <a:pos x="432" y="444"/>
                </a:cxn>
                <a:cxn ang="0">
                  <a:pos x="375" y="389"/>
                </a:cxn>
                <a:cxn ang="0">
                  <a:pos x="339" y="363"/>
                </a:cxn>
                <a:cxn ang="0">
                  <a:pos x="270" y="330"/>
                </a:cxn>
                <a:cxn ang="0">
                  <a:pos x="134" y="299"/>
                </a:cxn>
                <a:cxn ang="0">
                  <a:pos x="93" y="296"/>
                </a:cxn>
                <a:cxn ang="0">
                  <a:pos x="50" y="287"/>
                </a:cxn>
                <a:cxn ang="0">
                  <a:pos x="35" y="271"/>
                </a:cxn>
                <a:cxn ang="0">
                  <a:pos x="27" y="263"/>
                </a:cxn>
                <a:cxn ang="0">
                  <a:pos x="14" y="223"/>
                </a:cxn>
                <a:cxn ang="0">
                  <a:pos x="0" y="99"/>
                </a:cxn>
                <a:cxn ang="0">
                  <a:pos x="11" y="14"/>
                </a:cxn>
                <a:cxn ang="0">
                  <a:pos x="19" y="3"/>
                </a:cxn>
                <a:cxn ang="0">
                  <a:pos x="34" y="1"/>
                </a:cxn>
                <a:cxn ang="0">
                  <a:pos x="50" y="11"/>
                </a:cxn>
                <a:cxn ang="0">
                  <a:pos x="151" y="17"/>
                </a:cxn>
                <a:cxn ang="0">
                  <a:pos x="325" y="50"/>
                </a:cxn>
                <a:cxn ang="0">
                  <a:pos x="471" y="111"/>
                </a:cxn>
                <a:cxn ang="0">
                  <a:pos x="593" y="201"/>
                </a:cxn>
                <a:cxn ang="0">
                  <a:pos x="667" y="284"/>
                </a:cxn>
                <a:cxn ang="0">
                  <a:pos x="739" y="398"/>
                </a:cxn>
                <a:cxn ang="0">
                  <a:pos x="792" y="526"/>
                </a:cxn>
                <a:cxn ang="0">
                  <a:pos x="825" y="672"/>
                </a:cxn>
                <a:cxn ang="0">
                  <a:pos x="837" y="799"/>
                </a:cxn>
                <a:cxn ang="0">
                  <a:pos x="847" y="815"/>
                </a:cxn>
                <a:cxn ang="0">
                  <a:pos x="843" y="833"/>
                </a:cxn>
                <a:cxn ang="0">
                  <a:pos x="831" y="838"/>
                </a:cxn>
                <a:cxn ang="0">
                  <a:pos x="45" y="65"/>
                </a:cxn>
                <a:cxn ang="0">
                  <a:pos x="46" y="157"/>
                </a:cxn>
                <a:cxn ang="0">
                  <a:pos x="61" y="237"/>
                </a:cxn>
                <a:cxn ang="0">
                  <a:pos x="76" y="249"/>
                </a:cxn>
                <a:cxn ang="0">
                  <a:pos x="92" y="257"/>
                </a:cxn>
                <a:cxn ang="0">
                  <a:pos x="174" y="267"/>
                </a:cxn>
                <a:cxn ang="0">
                  <a:pos x="232" y="274"/>
                </a:cxn>
                <a:cxn ang="0">
                  <a:pos x="298" y="295"/>
                </a:cxn>
                <a:cxn ang="0">
                  <a:pos x="376" y="335"/>
                </a:cxn>
                <a:cxn ang="0">
                  <a:pos x="406" y="360"/>
                </a:cxn>
                <a:cxn ang="0">
                  <a:pos x="498" y="465"/>
                </a:cxn>
                <a:cxn ang="0">
                  <a:pos x="565" y="574"/>
                </a:cxn>
                <a:cxn ang="0">
                  <a:pos x="578" y="611"/>
                </a:cxn>
                <a:cxn ang="0">
                  <a:pos x="588" y="680"/>
                </a:cxn>
                <a:cxn ang="0">
                  <a:pos x="601" y="759"/>
                </a:cxn>
                <a:cxn ang="0">
                  <a:pos x="625" y="791"/>
                </a:cxn>
                <a:cxn ang="0">
                  <a:pos x="781" y="793"/>
                </a:cxn>
                <a:cxn ang="0">
                  <a:pos x="791" y="740"/>
                </a:cxn>
                <a:cxn ang="0">
                  <a:pos x="768" y="594"/>
                </a:cxn>
                <a:cxn ang="0">
                  <a:pos x="728" y="467"/>
                </a:cxn>
                <a:cxn ang="0">
                  <a:pos x="671" y="358"/>
                </a:cxn>
                <a:cxn ang="0">
                  <a:pos x="616" y="287"/>
                </a:cxn>
                <a:cxn ang="0">
                  <a:pos x="506" y="187"/>
                </a:cxn>
                <a:cxn ang="0">
                  <a:pos x="379" y="115"/>
                </a:cxn>
                <a:cxn ang="0">
                  <a:pos x="231" y="71"/>
                </a:cxn>
                <a:cxn ang="0">
                  <a:pos x="58" y="53"/>
                </a:cxn>
              </a:cxnLst>
              <a:rect l="0" t="0" r="r" b="b"/>
              <a:pathLst>
                <a:path w="847" h="838">
                  <a:moveTo>
                    <a:pt x="829" y="838"/>
                  </a:moveTo>
                  <a:lnTo>
                    <a:pt x="829" y="838"/>
                  </a:lnTo>
                  <a:lnTo>
                    <a:pt x="782" y="835"/>
                  </a:lnTo>
                  <a:lnTo>
                    <a:pt x="735" y="833"/>
                  </a:lnTo>
                  <a:lnTo>
                    <a:pt x="686" y="833"/>
                  </a:lnTo>
                  <a:lnTo>
                    <a:pt x="635" y="832"/>
                  </a:lnTo>
                  <a:lnTo>
                    <a:pt x="616" y="832"/>
                  </a:lnTo>
                  <a:lnTo>
                    <a:pt x="616" y="832"/>
                  </a:lnTo>
                  <a:lnTo>
                    <a:pt x="609" y="831"/>
                  </a:lnTo>
                  <a:lnTo>
                    <a:pt x="606" y="830"/>
                  </a:lnTo>
                  <a:lnTo>
                    <a:pt x="603" y="831"/>
                  </a:lnTo>
                  <a:lnTo>
                    <a:pt x="603" y="831"/>
                  </a:lnTo>
                  <a:lnTo>
                    <a:pt x="599" y="831"/>
                  </a:lnTo>
                  <a:lnTo>
                    <a:pt x="599" y="831"/>
                  </a:lnTo>
                  <a:lnTo>
                    <a:pt x="593" y="831"/>
                  </a:lnTo>
                  <a:lnTo>
                    <a:pt x="588" y="829"/>
                  </a:lnTo>
                  <a:lnTo>
                    <a:pt x="584" y="826"/>
                  </a:lnTo>
                  <a:lnTo>
                    <a:pt x="581" y="822"/>
                  </a:lnTo>
                  <a:lnTo>
                    <a:pt x="581" y="822"/>
                  </a:lnTo>
                  <a:lnTo>
                    <a:pt x="575" y="811"/>
                  </a:lnTo>
                  <a:lnTo>
                    <a:pt x="571" y="800"/>
                  </a:lnTo>
                  <a:lnTo>
                    <a:pt x="567" y="789"/>
                  </a:lnTo>
                  <a:lnTo>
                    <a:pt x="564" y="779"/>
                  </a:lnTo>
                  <a:lnTo>
                    <a:pt x="562" y="767"/>
                  </a:lnTo>
                  <a:lnTo>
                    <a:pt x="561" y="756"/>
                  </a:lnTo>
                  <a:lnTo>
                    <a:pt x="560" y="732"/>
                  </a:lnTo>
                  <a:lnTo>
                    <a:pt x="560" y="732"/>
                  </a:lnTo>
                  <a:lnTo>
                    <a:pt x="559" y="714"/>
                  </a:lnTo>
                  <a:lnTo>
                    <a:pt x="558" y="697"/>
                  </a:lnTo>
                  <a:lnTo>
                    <a:pt x="555" y="679"/>
                  </a:lnTo>
                  <a:lnTo>
                    <a:pt x="551" y="661"/>
                  </a:lnTo>
                  <a:lnTo>
                    <a:pt x="551" y="661"/>
                  </a:lnTo>
                  <a:lnTo>
                    <a:pt x="545" y="641"/>
                  </a:lnTo>
                  <a:lnTo>
                    <a:pt x="538" y="622"/>
                  </a:lnTo>
                  <a:lnTo>
                    <a:pt x="530" y="602"/>
                  </a:lnTo>
                  <a:lnTo>
                    <a:pt x="522" y="582"/>
                  </a:lnTo>
                  <a:lnTo>
                    <a:pt x="513" y="564"/>
                  </a:lnTo>
                  <a:lnTo>
                    <a:pt x="504" y="545"/>
                  </a:lnTo>
                  <a:lnTo>
                    <a:pt x="493" y="528"/>
                  </a:lnTo>
                  <a:lnTo>
                    <a:pt x="482" y="510"/>
                  </a:lnTo>
                  <a:lnTo>
                    <a:pt x="470" y="492"/>
                  </a:lnTo>
                  <a:lnTo>
                    <a:pt x="458" y="476"/>
                  </a:lnTo>
                  <a:lnTo>
                    <a:pt x="446" y="459"/>
                  </a:lnTo>
                  <a:lnTo>
                    <a:pt x="432" y="444"/>
                  </a:lnTo>
                  <a:lnTo>
                    <a:pt x="419" y="429"/>
                  </a:lnTo>
                  <a:lnTo>
                    <a:pt x="404" y="415"/>
                  </a:lnTo>
                  <a:lnTo>
                    <a:pt x="390" y="403"/>
                  </a:lnTo>
                  <a:lnTo>
                    <a:pt x="375" y="389"/>
                  </a:lnTo>
                  <a:lnTo>
                    <a:pt x="375" y="389"/>
                  </a:lnTo>
                  <a:lnTo>
                    <a:pt x="364" y="380"/>
                  </a:lnTo>
                  <a:lnTo>
                    <a:pt x="352" y="372"/>
                  </a:lnTo>
                  <a:lnTo>
                    <a:pt x="339" y="363"/>
                  </a:lnTo>
                  <a:lnTo>
                    <a:pt x="326" y="356"/>
                  </a:lnTo>
                  <a:lnTo>
                    <a:pt x="313" y="349"/>
                  </a:lnTo>
                  <a:lnTo>
                    <a:pt x="299" y="342"/>
                  </a:lnTo>
                  <a:lnTo>
                    <a:pt x="270" y="330"/>
                  </a:lnTo>
                  <a:lnTo>
                    <a:pt x="239" y="320"/>
                  </a:lnTo>
                  <a:lnTo>
                    <a:pt x="206" y="312"/>
                  </a:lnTo>
                  <a:lnTo>
                    <a:pt x="171" y="304"/>
                  </a:lnTo>
                  <a:lnTo>
                    <a:pt x="134" y="299"/>
                  </a:lnTo>
                  <a:lnTo>
                    <a:pt x="134" y="299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93" y="296"/>
                  </a:lnTo>
                  <a:lnTo>
                    <a:pt x="75" y="294"/>
                  </a:lnTo>
                  <a:lnTo>
                    <a:pt x="66" y="292"/>
                  </a:lnTo>
                  <a:lnTo>
                    <a:pt x="57" y="290"/>
                  </a:lnTo>
                  <a:lnTo>
                    <a:pt x="50" y="287"/>
                  </a:lnTo>
                  <a:lnTo>
                    <a:pt x="43" y="283"/>
                  </a:lnTo>
                  <a:lnTo>
                    <a:pt x="43" y="283"/>
                  </a:lnTo>
                  <a:lnTo>
                    <a:pt x="38" y="278"/>
                  </a:lnTo>
                  <a:lnTo>
                    <a:pt x="35" y="271"/>
                  </a:lnTo>
                  <a:lnTo>
                    <a:pt x="33" y="268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27" y="263"/>
                  </a:lnTo>
                  <a:lnTo>
                    <a:pt x="25" y="261"/>
                  </a:lnTo>
                  <a:lnTo>
                    <a:pt x="22" y="255"/>
                  </a:lnTo>
                  <a:lnTo>
                    <a:pt x="22" y="255"/>
                  </a:lnTo>
                  <a:lnTo>
                    <a:pt x="14" y="223"/>
                  </a:lnTo>
                  <a:lnTo>
                    <a:pt x="8" y="191"/>
                  </a:lnTo>
                  <a:lnTo>
                    <a:pt x="4" y="160"/>
                  </a:lnTo>
                  <a:lnTo>
                    <a:pt x="2" y="129"/>
                  </a:lnTo>
                  <a:lnTo>
                    <a:pt x="0" y="99"/>
                  </a:lnTo>
                  <a:lnTo>
                    <a:pt x="3" y="70"/>
                  </a:lnTo>
                  <a:lnTo>
                    <a:pt x="6" y="41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3" y="10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105" y="13"/>
                  </a:lnTo>
                  <a:lnTo>
                    <a:pt x="151" y="17"/>
                  </a:lnTo>
                  <a:lnTo>
                    <a:pt x="198" y="23"/>
                  </a:lnTo>
                  <a:lnTo>
                    <a:pt x="241" y="31"/>
                  </a:lnTo>
                  <a:lnTo>
                    <a:pt x="284" y="40"/>
                  </a:lnTo>
                  <a:lnTo>
                    <a:pt x="325" y="50"/>
                  </a:lnTo>
                  <a:lnTo>
                    <a:pt x="364" y="63"/>
                  </a:lnTo>
                  <a:lnTo>
                    <a:pt x="401" y="77"/>
                  </a:lnTo>
                  <a:lnTo>
                    <a:pt x="437" y="94"/>
                  </a:lnTo>
                  <a:lnTo>
                    <a:pt x="471" y="111"/>
                  </a:lnTo>
                  <a:lnTo>
                    <a:pt x="504" y="131"/>
                  </a:lnTo>
                  <a:lnTo>
                    <a:pt x="536" y="153"/>
                  </a:lnTo>
                  <a:lnTo>
                    <a:pt x="564" y="175"/>
                  </a:lnTo>
                  <a:lnTo>
                    <a:pt x="593" y="201"/>
                  </a:lnTo>
                  <a:lnTo>
                    <a:pt x="620" y="228"/>
                  </a:lnTo>
                  <a:lnTo>
                    <a:pt x="645" y="256"/>
                  </a:lnTo>
                  <a:lnTo>
                    <a:pt x="645" y="256"/>
                  </a:lnTo>
                  <a:lnTo>
                    <a:pt x="667" y="284"/>
                  </a:lnTo>
                  <a:lnTo>
                    <a:pt x="686" y="312"/>
                  </a:lnTo>
                  <a:lnTo>
                    <a:pt x="706" y="340"/>
                  </a:lnTo>
                  <a:lnTo>
                    <a:pt x="724" y="368"/>
                  </a:lnTo>
                  <a:lnTo>
                    <a:pt x="739" y="398"/>
                  </a:lnTo>
                  <a:lnTo>
                    <a:pt x="755" y="429"/>
                  </a:lnTo>
                  <a:lnTo>
                    <a:pt x="768" y="460"/>
                  </a:lnTo>
                  <a:lnTo>
                    <a:pt x="780" y="493"/>
                  </a:lnTo>
                  <a:lnTo>
                    <a:pt x="792" y="526"/>
                  </a:lnTo>
                  <a:lnTo>
                    <a:pt x="801" y="562"/>
                  </a:lnTo>
                  <a:lnTo>
                    <a:pt x="810" y="597"/>
                  </a:lnTo>
                  <a:lnTo>
                    <a:pt x="818" y="634"/>
                  </a:lnTo>
                  <a:lnTo>
                    <a:pt x="825" y="672"/>
                  </a:lnTo>
                  <a:lnTo>
                    <a:pt x="830" y="711"/>
                  </a:lnTo>
                  <a:lnTo>
                    <a:pt x="834" y="752"/>
                  </a:lnTo>
                  <a:lnTo>
                    <a:pt x="837" y="794"/>
                  </a:lnTo>
                  <a:lnTo>
                    <a:pt x="837" y="799"/>
                  </a:lnTo>
                  <a:lnTo>
                    <a:pt x="840" y="802"/>
                  </a:lnTo>
                  <a:lnTo>
                    <a:pt x="840" y="802"/>
                  </a:lnTo>
                  <a:lnTo>
                    <a:pt x="844" y="808"/>
                  </a:lnTo>
                  <a:lnTo>
                    <a:pt x="847" y="815"/>
                  </a:lnTo>
                  <a:lnTo>
                    <a:pt x="847" y="822"/>
                  </a:lnTo>
                  <a:lnTo>
                    <a:pt x="846" y="829"/>
                  </a:lnTo>
                  <a:lnTo>
                    <a:pt x="846" y="829"/>
                  </a:lnTo>
                  <a:lnTo>
                    <a:pt x="843" y="833"/>
                  </a:lnTo>
                  <a:lnTo>
                    <a:pt x="840" y="836"/>
                  </a:lnTo>
                  <a:lnTo>
                    <a:pt x="836" y="837"/>
                  </a:lnTo>
                  <a:lnTo>
                    <a:pt x="831" y="838"/>
                  </a:lnTo>
                  <a:lnTo>
                    <a:pt x="831" y="838"/>
                  </a:lnTo>
                  <a:lnTo>
                    <a:pt x="829" y="838"/>
                  </a:lnTo>
                  <a:lnTo>
                    <a:pt x="829" y="838"/>
                  </a:lnTo>
                  <a:close/>
                  <a:moveTo>
                    <a:pt x="45" y="65"/>
                  </a:moveTo>
                  <a:lnTo>
                    <a:pt x="45" y="65"/>
                  </a:lnTo>
                  <a:lnTo>
                    <a:pt x="44" y="89"/>
                  </a:lnTo>
                  <a:lnTo>
                    <a:pt x="43" y="112"/>
                  </a:lnTo>
                  <a:lnTo>
                    <a:pt x="44" y="135"/>
                  </a:lnTo>
                  <a:lnTo>
                    <a:pt x="46" y="157"/>
                  </a:lnTo>
                  <a:lnTo>
                    <a:pt x="49" y="177"/>
                  </a:lnTo>
                  <a:lnTo>
                    <a:pt x="52" y="197"/>
                  </a:lnTo>
                  <a:lnTo>
                    <a:pt x="59" y="232"/>
                  </a:lnTo>
                  <a:lnTo>
                    <a:pt x="61" y="237"/>
                  </a:lnTo>
                  <a:lnTo>
                    <a:pt x="67" y="239"/>
                  </a:lnTo>
                  <a:lnTo>
                    <a:pt x="67" y="239"/>
                  </a:lnTo>
                  <a:lnTo>
                    <a:pt x="72" y="243"/>
                  </a:lnTo>
                  <a:lnTo>
                    <a:pt x="76" y="249"/>
                  </a:lnTo>
                  <a:lnTo>
                    <a:pt x="78" y="253"/>
                  </a:lnTo>
                  <a:lnTo>
                    <a:pt x="82" y="254"/>
                  </a:lnTo>
                  <a:lnTo>
                    <a:pt x="82" y="254"/>
                  </a:lnTo>
                  <a:lnTo>
                    <a:pt x="92" y="257"/>
                  </a:lnTo>
                  <a:lnTo>
                    <a:pt x="103" y="259"/>
                  </a:lnTo>
                  <a:lnTo>
                    <a:pt x="125" y="263"/>
                  </a:lnTo>
                  <a:lnTo>
                    <a:pt x="149" y="265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207" y="270"/>
                  </a:lnTo>
                  <a:lnTo>
                    <a:pt x="220" y="272"/>
                  </a:lnTo>
                  <a:lnTo>
                    <a:pt x="232" y="274"/>
                  </a:lnTo>
                  <a:lnTo>
                    <a:pt x="232" y="274"/>
                  </a:lnTo>
                  <a:lnTo>
                    <a:pt x="254" y="281"/>
                  </a:lnTo>
                  <a:lnTo>
                    <a:pt x="275" y="287"/>
                  </a:lnTo>
                  <a:lnTo>
                    <a:pt x="298" y="295"/>
                  </a:lnTo>
                  <a:lnTo>
                    <a:pt x="321" y="304"/>
                  </a:lnTo>
                  <a:lnTo>
                    <a:pt x="343" y="316"/>
                  </a:lnTo>
                  <a:lnTo>
                    <a:pt x="366" y="328"/>
                  </a:lnTo>
                  <a:lnTo>
                    <a:pt x="376" y="335"/>
                  </a:lnTo>
                  <a:lnTo>
                    <a:pt x="387" y="344"/>
                  </a:lnTo>
                  <a:lnTo>
                    <a:pt x="397" y="35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32" y="386"/>
                  </a:lnTo>
                  <a:lnTo>
                    <a:pt x="456" y="413"/>
                  </a:lnTo>
                  <a:lnTo>
                    <a:pt x="478" y="439"/>
                  </a:lnTo>
                  <a:lnTo>
                    <a:pt x="498" y="465"/>
                  </a:lnTo>
                  <a:lnTo>
                    <a:pt x="517" y="491"/>
                  </a:lnTo>
                  <a:lnTo>
                    <a:pt x="535" y="518"/>
                  </a:lnTo>
                  <a:lnTo>
                    <a:pt x="550" y="545"/>
                  </a:lnTo>
                  <a:lnTo>
                    <a:pt x="565" y="574"/>
                  </a:lnTo>
                  <a:lnTo>
                    <a:pt x="565" y="574"/>
                  </a:lnTo>
                  <a:lnTo>
                    <a:pt x="571" y="585"/>
                  </a:lnTo>
                  <a:lnTo>
                    <a:pt x="575" y="598"/>
                  </a:lnTo>
                  <a:lnTo>
                    <a:pt x="578" y="611"/>
                  </a:lnTo>
                  <a:lnTo>
                    <a:pt x="581" y="625"/>
                  </a:lnTo>
                  <a:lnTo>
                    <a:pt x="585" y="653"/>
                  </a:lnTo>
                  <a:lnTo>
                    <a:pt x="588" y="680"/>
                  </a:lnTo>
                  <a:lnTo>
                    <a:pt x="588" y="680"/>
                  </a:lnTo>
                  <a:lnTo>
                    <a:pt x="591" y="707"/>
                  </a:lnTo>
                  <a:lnTo>
                    <a:pt x="594" y="734"/>
                  </a:lnTo>
                  <a:lnTo>
                    <a:pt x="598" y="747"/>
                  </a:lnTo>
                  <a:lnTo>
                    <a:pt x="601" y="759"/>
                  </a:lnTo>
                  <a:lnTo>
                    <a:pt x="604" y="771"/>
                  </a:lnTo>
                  <a:lnTo>
                    <a:pt x="609" y="783"/>
                  </a:lnTo>
                  <a:lnTo>
                    <a:pt x="612" y="791"/>
                  </a:lnTo>
                  <a:lnTo>
                    <a:pt x="625" y="791"/>
                  </a:lnTo>
                  <a:lnTo>
                    <a:pt x="625" y="791"/>
                  </a:lnTo>
                  <a:lnTo>
                    <a:pt x="704" y="791"/>
                  </a:lnTo>
                  <a:lnTo>
                    <a:pt x="742" y="792"/>
                  </a:lnTo>
                  <a:lnTo>
                    <a:pt x="781" y="793"/>
                  </a:lnTo>
                  <a:lnTo>
                    <a:pt x="795" y="794"/>
                  </a:lnTo>
                  <a:lnTo>
                    <a:pt x="794" y="780"/>
                  </a:lnTo>
                  <a:lnTo>
                    <a:pt x="794" y="780"/>
                  </a:lnTo>
                  <a:lnTo>
                    <a:pt x="791" y="740"/>
                  </a:lnTo>
                  <a:lnTo>
                    <a:pt x="787" y="701"/>
                  </a:lnTo>
                  <a:lnTo>
                    <a:pt x="781" y="664"/>
                  </a:lnTo>
                  <a:lnTo>
                    <a:pt x="775" y="628"/>
                  </a:lnTo>
                  <a:lnTo>
                    <a:pt x="768" y="594"/>
                  </a:lnTo>
                  <a:lnTo>
                    <a:pt x="760" y="560"/>
                  </a:lnTo>
                  <a:lnTo>
                    <a:pt x="750" y="528"/>
                  </a:lnTo>
                  <a:lnTo>
                    <a:pt x="739" y="497"/>
                  </a:lnTo>
                  <a:lnTo>
                    <a:pt x="728" y="467"/>
                  </a:lnTo>
                  <a:lnTo>
                    <a:pt x="715" y="439"/>
                  </a:lnTo>
                  <a:lnTo>
                    <a:pt x="702" y="411"/>
                  </a:lnTo>
                  <a:lnTo>
                    <a:pt x="686" y="384"/>
                  </a:lnTo>
                  <a:lnTo>
                    <a:pt x="671" y="358"/>
                  </a:lnTo>
                  <a:lnTo>
                    <a:pt x="654" y="333"/>
                  </a:lnTo>
                  <a:lnTo>
                    <a:pt x="636" y="310"/>
                  </a:lnTo>
                  <a:lnTo>
                    <a:pt x="616" y="287"/>
                  </a:lnTo>
                  <a:lnTo>
                    <a:pt x="616" y="287"/>
                  </a:lnTo>
                  <a:lnTo>
                    <a:pt x="590" y="259"/>
                  </a:lnTo>
                  <a:lnTo>
                    <a:pt x="562" y="233"/>
                  </a:lnTo>
                  <a:lnTo>
                    <a:pt x="535" y="209"/>
                  </a:lnTo>
                  <a:lnTo>
                    <a:pt x="506" y="187"/>
                  </a:lnTo>
                  <a:lnTo>
                    <a:pt x="476" y="166"/>
                  </a:lnTo>
                  <a:lnTo>
                    <a:pt x="445" y="147"/>
                  </a:lnTo>
                  <a:lnTo>
                    <a:pt x="412" y="131"/>
                  </a:lnTo>
                  <a:lnTo>
                    <a:pt x="379" y="115"/>
                  </a:lnTo>
                  <a:lnTo>
                    <a:pt x="343" y="102"/>
                  </a:lnTo>
                  <a:lnTo>
                    <a:pt x="307" y="90"/>
                  </a:lnTo>
                  <a:lnTo>
                    <a:pt x="270" y="80"/>
                  </a:lnTo>
                  <a:lnTo>
                    <a:pt x="231" y="71"/>
                  </a:lnTo>
                  <a:lnTo>
                    <a:pt x="190" y="65"/>
                  </a:lnTo>
                  <a:lnTo>
                    <a:pt x="147" y="60"/>
                  </a:lnTo>
                  <a:lnTo>
                    <a:pt x="104" y="55"/>
                  </a:lnTo>
                  <a:lnTo>
                    <a:pt x="58" y="53"/>
                  </a:lnTo>
                  <a:lnTo>
                    <a:pt x="47" y="53"/>
                  </a:lnTo>
                  <a:lnTo>
                    <a:pt x="45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90" name="Freeform 904"/>
            <p:cNvSpPr>
              <a:spLocks noEditPoints="1"/>
            </p:cNvSpPr>
            <p:nvPr/>
          </p:nvSpPr>
          <p:spPr bwMode="auto">
            <a:xfrm>
              <a:off x="4214813" y="1193800"/>
              <a:ext cx="649288" cy="658813"/>
            </a:xfrm>
            <a:custGeom>
              <a:avLst/>
              <a:gdLst/>
              <a:ahLst/>
              <a:cxnLst>
                <a:cxn ang="0">
                  <a:pos x="980" y="1233"/>
                </a:cxn>
                <a:cxn ang="0">
                  <a:pos x="957" y="1244"/>
                </a:cxn>
                <a:cxn ang="0">
                  <a:pos x="943" y="1233"/>
                </a:cxn>
                <a:cxn ang="0">
                  <a:pos x="933" y="1152"/>
                </a:cxn>
                <a:cxn ang="0">
                  <a:pos x="929" y="1000"/>
                </a:cxn>
                <a:cxn ang="0">
                  <a:pos x="911" y="872"/>
                </a:cxn>
                <a:cxn ang="0">
                  <a:pos x="879" y="776"/>
                </a:cxn>
                <a:cxn ang="0">
                  <a:pos x="828" y="668"/>
                </a:cxn>
                <a:cxn ang="0">
                  <a:pos x="764" y="576"/>
                </a:cxn>
                <a:cxn ang="0">
                  <a:pos x="699" y="508"/>
                </a:cxn>
                <a:cxn ang="0">
                  <a:pos x="604" y="435"/>
                </a:cxn>
                <a:cxn ang="0">
                  <a:pos x="504" y="380"/>
                </a:cxn>
                <a:cxn ang="0">
                  <a:pos x="287" y="307"/>
                </a:cxn>
                <a:cxn ang="0">
                  <a:pos x="25" y="257"/>
                </a:cxn>
                <a:cxn ang="0">
                  <a:pos x="14" y="251"/>
                </a:cxn>
                <a:cxn ang="0">
                  <a:pos x="13" y="231"/>
                </a:cxn>
                <a:cxn ang="0">
                  <a:pos x="5" y="215"/>
                </a:cxn>
                <a:cxn ang="0">
                  <a:pos x="1" y="69"/>
                </a:cxn>
                <a:cxn ang="0">
                  <a:pos x="3" y="8"/>
                </a:cxn>
                <a:cxn ang="0">
                  <a:pos x="16" y="0"/>
                </a:cxn>
                <a:cxn ang="0">
                  <a:pos x="33" y="2"/>
                </a:cxn>
                <a:cxn ang="0">
                  <a:pos x="79" y="13"/>
                </a:cxn>
                <a:cxn ang="0">
                  <a:pos x="281" y="38"/>
                </a:cxn>
                <a:cxn ang="0">
                  <a:pos x="459" y="74"/>
                </a:cxn>
                <a:cxn ang="0">
                  <a:pos x="545" y="107"/>
                </a:cxn>
                <a:cxn ang="0">
                  <a:pos x="768" y="239"/>
                </a:cxn>
                <a:cxn ang="0">
                  <a:pos x="867" y="321"/>
                </a:cxn>
                <a:cxn ang="0">
                  <a:pos x="942" y="400"/>
                </a:cxn>
                <a:cxn ang="0">
                  <a:pos x="1027" y="510"/>
                </a:cxn>
                <a:cxn ang="0">
                  <a:pos x="1093" y="622"/>
                </a:cxn>
                <a:cxn ang="0">
                  <a:pos x="1131" y="712"/>
                </a:cxn>
                <a:cxn ang="0">
                  <a:pos x="1178" y="904"/>
                </a:cxn>
                <a:cxn ang="0">
                  <a:pos x="1215" y="1189"/>
                </a:cxn>
                <a:cxn ang="0">
                  <a:pos x="1227" y="1208"/>
                </a:cxn>
                <a:cxn ang="0">
                  <a:pos x="1219" y="1230"/>
                </a:cxn>
                <a:cxn ang="0">
                  <a:pos x="1208" y="1232"/>
                </a:cxn>
                <a:cxn ang="0">
                  <a:pos x="1106" y="1233"/>
                </a:cxn>
                <a:cxn ang="0">
                  <a:pos x="997" y="1244"/>
                </a:cxn>
                <a:cxn ang="0">
                  <a:pos x="45" y="117"/>
                </a:cxn>
                <a:cxn ang="0">
                  <a:pos x="66" y="221"/>
                </a:cxn>
                <a:cxn ang="0">
                  <a:pos x="362" y="283"/>
                </a:cxn>
                <a:cxn ang="0">
                  <a:pos x="548" y="352"/>
                </a:cxn>
                <a:cxn ang="0">
                  <a:pos x="654" y="414"/>
                </a:cxn>
                <a:cxn ang="0">
                  <a:pos x="750" y="498"/>
                </a:cxn>
                <a:cxn ang="0">
                  <a:pos x="839" y="609"/>
                </a:cxn>
                <a:cxn ang="0">
                  <a:pos x="931" y="792"/>
                </a:cxn>
                <a:cxn ang="0">
                  <a:pos x="958" y="912"/>
                </a:cxn>
                <a:cxn ang="0">
                  <a:pos x="968" y="1048"/>
                </a:cxn>
                <a:cxn ang="0">
                  <a:pos x="995" y="1203"/>
                </a:cxn>
                <a:cxn ang="0">
                  <a:pos x="1048" y="1197"/>
                </a:cxn>
                <a:cxn ang="0">
                  <a:pos x="1172" y="1175"/>
                </a:cxn>
                <a:cxn ang="0">
                  <a:pos x="1146" y="947"/>
                </a:cxn>
                <a:cxn ang="0">
                  <a:pos x="1106" y="764"/>
                </a:cxn>
                <a:cxn ang="0">
                  <a:pos x="1065" y="665"/>
                </a:cxn>
                <a:cxn ang="0">
                  <a:pos x="993" y="536"/>
                </a:cxn>
                <a:cxn ang="0">
                  <a:pos x="905" y="420"/>
                </a:cxn>
                <a:cxn ang="0">
                  <a:pos x="825" y="340"/>
                </a:cxn>
                <a:cxn ang="0">
                  <a:pos x="671" y="222"/>
                </a:cxn>
                <a:cxn ang="0">
                  <a:pos x="536" y="148"/>
                </a:cxn>
                <a:cxn ang="0">
                  <a:pos x="419" y="106"/>
                </a:cxn>
                <a:cxn ang="0">
                  <a:pos x="181" y="68"/>
                </a:cxn>
                <a:cxn ang="0">
                  <a:pos x="43" y="65"/>
                </a:cxn>
              </a:cxnLst>
              <a:rect l="0" t="0" r="r" b="b"/>
              <a:pathLst>
                <a:path w="1227" h="1244">
                  <a:moveTo>
                    <a:pt x="997" y="1244"/>
                  </a:moveTo>
                  <a:lnTo>
                    <a:pt x="997" y="1244"/>
                  </a:lnTo>
                  <a:lnTo>
                    <a:pt x="992" y="1243"/>
                  </a:lnTo>
                  <a:lnTo>
                    <a:pt x="987" y="1241"/>
                  </a:lnTo>
                  <a:lnTo>
                    <a:pt x="980" y="1233"/>
                  </a:lnTo>
                  <a:lnTo>
                    <a:pt x="971" y="1239"/>
                  </a:lnTo>
                  <a:lnTo>
                    <a:pt x="971" y="1239"/>
                  </a:lnTo>
                  <a:lnTo>
                    <a:pt x="965" y="1243"/>
                  </a:lnTo>
                  <a:lnTo>
                    <a:pt x="957" y="1244"/>
                  </a:lnTo>
                  <a:lnTo>
                    <a:pt x="957" y="1244"/>
                  </a:lnTo>
                  <a:lnTo>
                    <a:pt x="953" y="1243"/>
                  </a:lnTo>
                  <a:lnTo>
                    <a:pt x="948" y="1241"/>
                  </a:lnTo>
                  <a:lnTo>
                    <a:pt x="946" y="1239"/>
                  </a:lnTo>
                  <a:lnTo>
                    <a:pt x="945" y="1236"/>
                  </a:lnTo>
                  <a:lnTo>
                    <a:pt x="943" y="1233"/>
                  </a:lnTo>
                  <a:lnTo>
                    <a:pt x="942" y="1229"/>
                  </a:lnTo>
                  <a:lnTo>
                    <a:pt x="942" y="1229"/>
                  </a:lnTo>
                  <a:lnTo>
                    <a:pt x="939" y="1211"/>
                  </a:lnTo>
                  <a:lnTo>
                    <a:pt x="936" y="1191"/>
                  </a:lnTo>
                  <a:lnTo>
                    <a:pt x="933" y="1152"/>
                  </a:lnTo>
                  <a:lnTo>
                    <a:pt x="932" y="1113"/>
                  </a:lnTo>
                  <a:lnTo>
                    <a:pt x="931" y="1075"/>
                  </a:lnTo>
                  <a:lnTo>
                    <a:pt x="931" y="1075"/>
                  </a:lnTo>
                  <a:lnTo>
                    <a:pt x="930" y="1025"/>
                  </a:lnTo>
                  <a:lnTo>
                    <a:pt x="929" y="1000"/>
                  </a:lnTo>
                  <a:lnTo>
                    <a:pt x="927" y="974"/>
                  </a:lnTo>
                  <a:lnTo>
                    <a:pt x="925" y="948"/>
                  </a:lnTo>
                  <a:lnTo>
                    <a:pt x="921" y="923"/>
                  </a:lnTo>
                  <a:lnTo>
                    <a:pt x="917" y="898"/>
                  </a:lnTo>
                  <a:lnTo>
                    <a:pt x="911" y="872"/>
                  </a:lnTo>
                  <a:lnTo>
                    <a:pt x="911" y="872"/>
                  </a:lnTo>
                  <a:lnTo>
                    <a:pt x="903" y="847"/>
                  </a:lnTo>
                  <a:lnTo>
                    <a:pt x="896" y="822"/>
                  </a:lnTo>
                  <a:lnTo>
                    <a:pt x="888" y="798"/>
                  </a:lnTo>
                  <a:lnTo>
                    <a:pt x="879" y="776"/>
                  </a:lnTo>
                  <a:lnTo>
                    <a:pt x="870" y="753"/>
                  </a:lnTo>
                  <a:lnTo>
                    <a:pt x="860" y="730"/>
                  </a:lnTo>
                  <a:lnTo>
                    <a:pt x="850" y="710"/>
                  </a:lnTo>
                  <a:lnTo>
                    <a:pt x="839" y="688"/>
                  </a:lnTo>
                  <a:lnTo>
                    <a:pt x="828" y="668"/>
                  </a:lnTo>
                  <a:lnTo>
                    <a:pt x="817" y="649"/>
                  </a:lnTo>
                  <a:lnTo>
                    <a:pt x="804" y="629"/>
                  </a:lnTo>
                  <a:lnTo>
                    <a:pt x="791" y="610"/>
                  </a:lnTo>
                  <a:lnTo>
                    <a:pt x="777" y="593"/>
                  </a:lnTo>
                  <a:lnTo>
                    <a:pt x="764" y="576"/>
                  </a:lnTo>
                  <a:lnTo>
                    <a:pt x="749" y="559"/>
                  </a:lnTo>
                  <a:lnTo>
                    <a:pt x="735" y="543"/>
                  </a:lnTo>
                  <a:lnTo>
                    <a:pt x="735" y="543"/>
                  </a:lnTo>
                  <a:lnTo>
                    <a:pt x="717" y="526"/>
                  </a:lnTo>
                  <a:lnTo>
                    <a:pt x="699" y="508"/>
                  </a:lnTo>
                  <a:lnTo>
                    <a:pt x="680" y="493"/>
                  </a:lnTo>
                  <a:lnTo>
                    <a:pt x="662" y="477"/>
                  </a:lnTo>
                  <a:lnTo>
                    <a:pt x="643" y="462"/>
                  </a:lnTo>
                  <a:lnTo>
                    <a:pt x="623" y="448"/>
                  </a:lnTo>
                  <a:lnTo>
                    <a:pt x="604" y="435"/>
                  </a:lnTo>
                  <a:lnTo>
                    <a:pt x="584" y="422"/>
                  </a:lnTo>
                  <a:lnTo>
                    <a:pt x="565" y="411"/>
                  </a:lnTo>
                  <a:lnTo>
                    <a:pt x="544" y="400"/>
                  </a:lnTo>
                  <a:lnTo>
                    <a:pt x="523" y="389"/>
                  </a:lnTo>
                  <a:lnTo>
                    <a:pt x="504" y="380"/>
                  </a:lnTo>
                  <a:lnTo>
                    <a:pt x="461" y="361"/>
                  </a:lnTo>
                  <a:lnTo>
                    <a:pt x="419" y="346"/>
                  </a:lnTo>
                  <a:lnTo>
                    <a:pt x="375" y="332"/>
                  </a:lnTo>
                  <a:lnTo>
                    <a:pt x="331" y="318"/>
                  </a:lnTo>
                  <a:lnTo>
                    <a:pt x="287" y="307"/>
                  </a:lnTo>
                  <a:lnTo>
                    <a:pt x="241" y="296"/>
                  </a:lnTo>
                  <a:lnTo>
                    <a:pt x="195" y="287"/>
                  </a:lnTo>
                  <a:lnTo>
                    <a:pt x="149" y="279"/>
                  </a:lnTo>
                  <a:lnTo>
                    <a:pt x="55" y="262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18" y="254"/>
                  </a:lnTo>
                  <a:lnTo>
                    <a:pt x="16" y="253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2" y="248"/>
                  </a:lnTo>
                  <a:lnTo>
                    <a:pt x="11" y="245"/>
                  </a:lnTo>
                  <a:lnTo>
                    <a:pt x="11" y="241"/>
                  </a:lnTo>
                  <a:lnTo>
                    <a:pt x="12" y="236"/>
                  </a:lnTo>
                  <a:lnTo>
                    <a:pt x="13" y="231"/>
                  </a:lnTo>
                  <a:lnTo>
                    <a:pt x="9" y="227"/>
                  </a:lnTo>
                  <a:lnTo>
                    <a:pt x="9" y="227"/>
                  </a:lnTo>
                  <a:lnTo>
                    <a:pt x="6" y="221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4" y="165"/>
                  </a:lnTo>
                  <a:lnTo>
                    <a:pt x="3" y="117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1" y="69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1"/>
                  </a:lnTo>
                  <a:lnTo>
                    <a:pt x="33" y="2"/>
                  </a:lnTo>
                  <a:lnTo>
                    <a:pt x="36" y="4"/>
                  </a:lnTo>
                  <a:lnTo>
                    <a:pt x="38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79" y="13"/>
                  </a:lnTo>
                  <a:lnTo>
                    <a:pt x="116" y="19"/>
                  </a:lnTo>
                  <a:lnTo>
                    <a:pt x="191" y="27"/>
                  </a:lnTo>
                  <a:lnTo>
                    <a:pt x="191" y="27"/>
                  </a:lnTo>
                  <a:lnTo>
                    <a:pt x="236" y="32"/>
                  </a:lnTo>
                  <a:lnTo>
                    <a:pt x="281" y="38"/>
                  </a:lnTo>
                  <a:lnTo>
                    <a:pt x="326" y="44"/>
                  </a:lnTo>
                  <a:lnTo>
                    <a:pt x="371" y="53"/>
                  </a:lnTo>
                  <a:lnTo>
                    <a:pt x="416" y="62"/>
                  </a:lnTo>
                  <a:lnTo>
                    <a:pt x="437" y="68"/>
                  </a:lnTo>
                  <a:lnTo>
                    <a:pt x="459" y="74"/>
                  </a:lnTo>
                  <a:lnTo>
                    <a:pt x="481" y="82"/>
                  </a:lnTo>
                  <a:lnTo>
                    <a:pt x="503" y="90"/>
                  </a:lnTo>
                  <a:lnTo>
                    <a:pt x="524" y="98"/>
                  </a:lnTo>
                  <a:lnTo>
                    <a:pt x="545" y="107"/>
                  </a:lnTo>
                  <a:lnTo>
                    <a:pt x="545" y="107"/>
                  </a:lnTo>
                  <a:lnTo>
                    <a:pt x="600" y="135"/>
                  </a:lnTo>
                  <a:lnTo>
                    <a:pt x="651" y="163"/>
                  </a:lnTo>
                  <a:lnTo>
                    <a:pt x="701" y="193"/>
                  </a:lnTo>
                  <a:lnTo>
                    <a:pt x="746" y="223"/>
                  </a:lnTo>
                  <a:lnTo>
                    <a:pt x="768" y="239"/>
                  </a:lnTo>
                  <a:lnTo>
                    <a:pt x="790" y="255"/>
                  </a:lnTo>
                  <a:lnTo>
                    <a:pt x="809" y="271"/>
                  </a:lnTo>
                  <a:lnTo>
                    <a:pt x="830" y="287"/>
                  </a:lnTo>
                  <a:lnTo>
                    <a:pt x="849" y="304"/>
                  </a:lnTo>
                  <a:lnTo>
                    <a:pt x="867" y="321"/>
                  </a:lnTo>
                  <a:lnTo>
                    <a:pt x="885" y="338"/>
                  </a:lnTo>
                  <a:lnTo>
                    <a:pt x="902" y="355"/>
                  </a:lnTo>
                  <a:lnTo>
                    <a:pt x="902" y="355"/>
                  </a:lnTo>
                  <a:lnTo>
                    <a:pt x="922" y="377"/>
                  </a:lnTo>
                  <a:lnTo>
                    <a:pt x="942" y="400"/>
                  </a:lnTo>
                  <a:lnTo>
                    <a:pt x="960" y="421"/>
                  </a:lnTo>
                  <a:lnTo>
                    <a:pt x="979" y="443"/>
                  </a:lnTo>
                  <a:lnTo>
                    <a:pt x="995" y="466"/>
                  </a:lnTo>
                  <a:lnTo>
                    <a:pt x="1012" y="487"/>
                  </a:lnTo>
                  <a:lnTo>
                    <a:pt x="1027" y="510"/>
                  </a:lnTo>
                  <a:lnTo>
                    <a:pt x="1042" y="532"/>
                  </a:lnTo>
                  <a:lnTo>
                    <a:pt x="1056" y="555"/>
                  </a:lnTo>
                  <a:lnTo>
                    <a:pt x="1070" y="577"/>
                  </a:lnTo>
                  <a:lnTo>
                    <a:pt x="1082" y="599"/>
                  </a:lnTo>
                  <a:lnTo>
                    <a:pt x="1093" y="622"/>
                  </a:lnTo>
                  <a:lnTo>
                    <a:pt x="1104" y="645"/>
                  </a:lnTo>
                  <a:lnTo>
                    <a:pt x="1114" y="666"/>
                  </a:lnTo>
                  <a:lnTo>
                    <a:pt x="1122" y="689"/>
                  </a:lnTo>
                  <a:lnTo>
                    <a:pt x="1131" y="712"/>
                  </a:lnTo>
                  <a:lnTo>
                    <a:pt x="1131" y="712"/>
                  </a:lnTo>
                  <a:lnTo>
                    <a:pt x="1139" y="735"/>
                  </a:lnTo>
                  <a:lnTo>
                    <a:pt x="1146" y="759"/>
                  </a:lnTo>
                  <a:lnTo>
                    <a:pt x="1158" y="807"/>
                  </a:lnTo>
                  <a:lnTo>
                    <a:pt x="1169" y="855"/>
                  </a:lnTo>
                  <a:lnTo>
                    <a:pt x="1178" y="904"/>
                  </a:lnTo>
                  <a:lnTo>
                    <a:pt x="1186" y="952"/>
                  </a:lnTo>
                  <a:lnTo>
                    <a:pt x="1193" y="1002"/>
                  </a:lnTo>
                  <a:lnTo>
                    <a:pt x="1205" y="1099"/>
                  </a:lnTo>
                  <a:lnTo>
                    <a:pt x="1205" y="1099"/>
                  </a:lnTo>
                  <a:lnTo>
                    <a:pt x="1215" y="1189"/>
                  </a:lnTo>
                  <a:lnTo>
                    <a:pt x="1216" y="1193"/>
                  </a:lnTo>
                  <a:lnTo>
                    <a:pt x="1219" y="1196"/>
                  </a:lnTo>
                  <a:lnTo>
                    <a:pt x="1219" y="1196"/>
                  </a:lnTo>
                  <a:lnTo>
                    <a:pt x="1224" y="1201"/>
                  </a:lnTo>
                  <a:lnTo>
                    <a:pt x="1227" y="1208"/>
                  </a:lnTo>
                  <a:lnTo>
                    <a:pt x="1227" y="1216"/>
                  </a:lnTo>
                  <a:lnTo>
                    <a:pt x="1226" y="1223"/>
                  </a:lnTo>
                  <a:lnTo>
                    <a:pt x="1226" y="1223"/>
                  </a:lnTo>
                  <a:lnTo>
                    <a:pt x="1222" y="1227"/>
                  </a:lnTo>
                  <a:lnTo>
                    <a:pt x="1219" y="1230"/>
                  </a:lnTo>
                  <a:lnTo>
                    <a:pt x="1215" y="1232"/>
                  </a:lnTo>
                  <a:lnTo>
                    <a:pt x="1210" y="1233"/>
                  </a:lnTo>
                  <a:lnTo>
                    <a:pt x="1210" y="1233"/>
                  </a:lnTo>
                  <a:lnTo>
                    <a:pt x="1208" y="1232"/>
                  </a:lnTo>
                  <a:lnTo>
                    <a:pt x="1208" y="1232"/>
                  </a:lnTo>
                  <a:lnTo>
                    <a:pt x="1188" y="1231"/>
                  </a:lnTo>
                  <a:lnTo>
                    <a:pt x="1167" y="1231"/>
                  </a:lnTo>
                  <a:lnTo>
                    <a:pt x="1167" y="1231"/>
                  </a:lnTo>
                  <a:lnTo>
                    <a:pt x="1137" y="1232"/>
                  </a:lnTo>
                  <a:lnTo>
                    <a:pt x="1106" y="1233"/>
                  </a:lnTo>
                  <a:lnTo>
                    <a:pt x="1046" y="1239"/>
                  </a:lnTo>
                  <a:lnTo>
                    <a:pt x="1046" y="1239"/>
                  </a:lnTo>
                  <a:lnTo>
                    <a:pt x="1000" y="1244"/>
                  </a:lnTo>
                  <a:lnTo>
                    <a:pt x="1000" y="1244"/>
                  </a:lnTo>
                  <a:lnTo>
                    <a:pt x="997" y="1244"/>
                  </a:lnTo>
                  <a:lnTo>
                    <a:pt x="997" y="1244"/>
                  </a:lnTo>
                  <a:close/>
                  <a:moveTo>
                    <a:pt x="43" y="65"/>
                  </a:moveTo>
                  <a:lnTo>
                    <a:pt x="43" y="65"/>
                  </a:lnTo>
                  <a:lnTo>
                    <a:pt x="45" y="117"/>
                  </a:lnTo>
                  <a:lnTo>
                    <a:pt x="45" y="117"/>
                  </a:lnTo>
                  <a:lnTo>
                    <a:pt x="46" y="162"/>
                  </a:lnTo>
                  <a:lnTo>
                    <a:pt x="47" y="208"/>
                  </a:lnTo>
                  <a:lnTo>
                    <a:pt x="47" y="218"/>
                  </a:lnTo>
                  <a:lnTo>
                    <a:pt x="66" y="221"/>
                  </a:lnTo>
                  <a:lnTo>
                    <a:pt x="66" y="221"/>
                  </a:lnTo>
                  <a:lnTo>
                    <a:pt x="166" y="240"/>
                  </a:lnTo>
                  <a:lnTo>
                    <a:pt x="215" y="249"/>
                  </a:lnTo>
                  <a:lnTo>
                    <a:pt x="265" y="259"/>
                  </a:lnTo>
                  <a:lnTo>
                    <a:pt x="314" y="271"/>
                  </a:lnTo>
                  <a:lnTo>
                    <a:pt x="362" y="283"/>
                  </a:lnTo>
                  <a:lnTo>
                    <a:pt x="411" y="297"/>
                  </a:lnTo>
                  <a:lnTo>
                    <a:pt x="457" y="313"/>
                  </a:lnTo>
                  <a:lnTo>
                    <a:pt x="504" y="332"/>
                  </a:lnTo>
                  <a:lnTo>
                    <a:pt x="526" y="341"/>
                  </a:lnTo>
                  <a:lnTo>
                    <a:pt x="548" y="352"/>
                  </a:lnTo>
                  <a:lnTo>
                    <a:pt x="571" y="363"/>
                  </a:lnTo>
                  <a:lnTo>
                    <a:pt x="592" y="375"/>
                  </a:lnTo>
                  <a:lnTo>
                    <a:pt x="613" y="387"/>
                  </a:lnTo>
                  <a:lnTo>
                    <a:pt x="634" y="401"/>
                  </a:lnTo>
                  <a:lnTo>
                    <a:pt x="654" y="414"/>
                  </a:lnTo>
                  <a:lnTo>
                    <a:pt x="675" y="430"/>
                  </a:lnTo>
                  <a:lnTo>
                    <a:pt x="695" y="445"/>
                  </a:lnTo>
                  <a:lnTo>
                    <a:pt x="713" y="462"/>
                  </a:lnTo>
                  <a:lnTo>
                    <a:pt x="732" y="479"/>
                  </a:lnTo>
                  <a:lnTo>
                    <a:pt x="750" y="498"/>
                  </a:lnTo>
                  <a:lnTo>
                    <a:pt x="768" y="516"/>
                  </a:lnTo>
                  <a:lnTo>
                    <a:pt x="786" y="537"/>
                  </a:lnTo>
                  <a:lnTo>
                    <a:pt x="786" y="537"/>
                  </a:lnTo>
                  <a:lnTo>
                    <a:pt x="813" y="573"/>
                  </a:lnTo>
                  <a:lnTo>
                    <a:pt x="839" y="609"/>
                  </a:lnTo>
                  <a:lnTo>
                    <a:pt x="862" y="646"/>
                  </a:lnTo>
                  <a:lnTo>
                    <a:pt x="884" y="683"/>
                  </a:lnTo>
                  <a:lnTo>
                    <a:pt x="902" y="719"/>
                  </a:lnTo>
                  <a:lnTo>
                    <a:pt x="918" y="756"/>
                  </a:lnTo>
                  <a:lnTo>
                    <a:pt x="931" y="792"/>
                  </a:lnTo>
                  <a:lnTo>
                    <a:pt x="943" y="829"/>
                  </a:lnTo>
                  <a:lnTo>
                    <a:pt x="943" y="829"/>
                  </a:lnTo>
                  <a:lnTo>
                    <a:pt x="949" y="856"/>
                  </a:lnTo>
                  <a:lnTo>
                    <a:pt x="954" y="884"/>
                  </a:lnTo>
                  <a:lnTo>
                    <a:pt x="958" y="912"/>
                  </a:lnTo>
                  <a:lnTo>
                    <a:pt x="961" y="939"/>
                  </a:lnTo>
                  <a:lnTo>
                    <a:pt x="964" y="967"/>
                  </a:lnTo>
                  <a:lnTo>
                    <a:pt x="965" y="994"/>
                  </a:lnTo>
                  <a:lnTo>
                    <a:pt x="968" y="1048"/>
                  </a:lnTo>
                  <a:lnTo>
                    <a:pt x="968" y="1048"/>
                  </a:lnTo>
                  <a:lnTo>
                    <a:pt x="971" y="1120"/>
                  </a:lnTo>
                  <a:lnTo>
                    <a:pt x="975" y="1157"/>
                  </a:lnTo>
                  <a:lnTo>
                    <a:pt x="979" y="1193"/>
                  </a:lnTo>
                  <a:lnTo>
                    <a:pt x="981" y="1208"/>
                  </a:lnTo>
                  <a:lnTo>
                    <a:pt x="995" y="1203"/>
                  </a:lnTo>
                  <a:lnTo>
                    <a:pt x="995" y="1203"/>
                  </a:lnTo>
                  <a:lnTo>
                    <a:pt x="1002" y="1201"/>
                  </a:lnTo>
                  <a:lnTo>
                    <a:pt x="1002" y="1201"/>
                  </a:lnTo>
                  <a:lnTo>
                    <a:pt x="1048" y="1197"/>
                  </a:lnTo>
                  <a:lnTo>
                    <a:pt x="1048" y="1197"/>
                  </a:lnTo>
                  <a:lnTo>
                    <a:pt x="1104" y="1192"/>
                  </a:lnTo>
                  <a:lnTo>
                    <a:pt x="1132" y="1190"/>
                  </a:lnTo>
                  <a:lnTo>
                    <a:pt x="1159" y="1189"/>
                  </a:lnTo>
                  <a:lnTo>
                    <a:pt x="1174" y="1189"/>
                  </a:lnTo>
                  <a:lnTo>
                    <a:pt x="1172" y="1175"/>
                  </a:lnTo>
                  <a:lnTo>
                    <a:pt x="1172" y="1175"/>
                  </a:lnTo>
                  <a:lnTo>
                    <a:pt x="1162" y="1087"/>
                  </a:lnTo>
                  <a:lnTo>
                    <a:pt x="1162" y="1087"/>
                  </a:lnTo>
                  <a:lnTo>
                    <a:pt x="1151" y="994"/>
                  </a:lnTo>
                  <a:lnTo>
                    <a:pt x="1146" y="947"/>
                  </a:lnTo>
                  <a:lnTo>
                    <a:pt x="1138" y="901"/>
                  </a:lnTo>
                  <a:lnTo>
                    <a:pt x="1130" y="855"/>
                  </a:lnTo>
                  <a:lnTo>
                    <a:pt x="1118" y="810"/>
                  </a:lnTo>
                  <a:lnTo>
                    <a:pt x="1112" y="787"/>
                  </a:lnTo>
                  <a:lnTo>
                    <a:pt x="1106" y="764"/>
                  </a:lnTo>
                  <a:lnTo>
                    <a:pt x="1097" y="743"/>
                  </a:lnTo>
                  <a:lnTo>
                    <a:pt x="1089" y="721"/>
                  </a:lnTo>
                  <a:lnTo>
                    <a:pt x="1089" y="721"/>
                  </a:lnTo>
                  <a:lnTo>
                    <a:pt x="1078" y="693"/>
                  </a:lnTo>
                  <a:lnTo>
                    <a:pt x="1065" y="665"/>
                  </a:lnTo>
                  <a:lnTo>
                    <a:pt x="1052" y="638"/>
                  </a:lnTo>
                  <a:lnTo>
                    <a:pt x="1039" y="612"/>
                  </a:lnTo>
                  <a:lnTo>
                    <a:pt x="1024" y="586"/>
                  </a:lnTo>
                  <a:lnTo>
                    <a:pt x="1010" y="561"/>
                  </a:lnTo>
                  <a:lnTo>
                    <a:pt x="993" y="536"/>
                  </a:lnTo>
                  <a:lnTo>
                    <a:pt x="978" y="511"/>
                  </a:lnTo>
                  <a:lnTo>
                    <a:pt x="960" y="487"/>
                  </a:lnTo>
                  <a:lnTo>
                    <a:pt x="943" y="465"/>
                  </a:lnTo>
                  <a:lnTo>
                    <a:pt x="924" y="442"/>
                  </a:lnTo>
                  <a:lnTo>
                    <a:pt x="905" y="420"/>
                  </a:lnTo>
                  <a:lnTo>
                    <a:pt x="886" y="399"/>
                  </a:lnTo>
                  <a:lnTo>
                    <a:pt x="866" y="378"/>
                  </a:lnTo>
                  <a:lnTo>
                    <a:pt x="845" y="358"/>
                  </a:lnTo>
                  <a:lnTo>
                    <a:pt x="825" y="340"/>
                  </a:lnTo>
                  <a:lnTo>
                    <a:pt x="825" y="340"/>
                  </a:lnTo>
                  <a:lnTo>
                    <a:pt x="786" y="307"/>
                  </a:lnTo>
                  <a:lnTo>
                    <a:pt x="743" y="273"/>
                  </a:lnTo>
                  <a:lnTo>
                    <a:pt x="719" y="256"/>
                  </a:lnTo>
                  <a:lnTo>
                    <a:pt x="696" y="239"/>
                  </a:lnTo>
                  <a:lnTo>
                    <a:pt x="671" y="222"/>
                  </a:lnTo>
                  <a:lnTo>
                    <a:pt x="645" y="206"/>
                  </a:lnTo>
                  <a:lnTo>
                    <a:pt x="619" y="190"/>
                  </a:lnTo>
                  <a:lnTo>
                    <a:pt x="591" y="176"/>
                  </a:lnTo>
                  <a:lnTo>
                    <a:pt x="565" y="161"/>
                  </a:lnTo>
                  <a:lnTo>
                    <a:pt x="536" y="148"/>
                  </a:lnTo>
                  <a:lnTo>
                    <a:pt x="507" y="135"/>
                  </a:lnTo>
                  <a:lnTo>
                    <a:pt x="478" y="124"/>
                  </a:lnTo>
                  <a:lnTo>
                    <a:pt x="449" y="11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389" y="100"/>
                  </a:lnTo>
                  <a:lnTo>
                    <a:pt x="359" y="94"/>
                  </a:lnTo>
                  <a:lnTo>
                    <a:pt x="299" y="84"/>
                  </a:lnTo>
                  <a:lnTo>
                    <a:pt x="240" y="75"/>
                  </a:lnTo>
                  <a:lnTo>
                    <a:pt x="181" y="68"/>
                  </a:lnTo>
                  <a:lnTo>
                    <a:pt x="181" y="68"/>
                  </a:lnTo>
                  <a:lnTo>
                    <a:pt x="119" y="61"/>
                  </a:lnTo>
                  <a:lnTo>
                    <a:pt x="56" y="53"/>
                  </a:lnTo>
                  <a:lnTo>
                    <a:pt x="42" y="50"/>
                  </a:lnTo>
                  <a:lnTo>
                    <a:pt x="43" y="6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897004" y="2656934"/>
            <a:ext cx="589522" cy="604262"/>
            <a:chOff x="3282950" y="1154113"/>
            <a:chExt cx="698501" cy="715963"/>
          </a:xfrm>
          <a:solidFill>
            <a:srgbClr val="F45D4B"/>
          </a:solidFill>
        </p:grpSpPr>
        <p:sp>
          <p:nvSpPr>
            <p:cNvPr id="30" name="Freeform 905"/>
            <p:cNvSpPr/>
            <p:nvPr/>
          </p:nvSpPr>
          <p:spPr bwMode="auto">
            <a:xfrm>
              <a:off x="3324225" y="1268413"/>
              <a:ext cx="55563" cy="153988"/>
            </a:xfrm>
            <a:custGeom>
              <a:avLst/>
              <a:gdLst/>
              <a:ahLst/>
              <a:cxnLst>
                <a:cxn ang="0">
                  <a:pos x="96" y="3"/>
                </a:cxn>
                <a:cxn ang="0">
                  <a:pos x="96" y="3"/>
                </a:cxn>
                <a:cxn ang="0">
                  <a:pos x="86" y="18"/>
                </a:cxn>
                <a:cxn ang="0">
                  <a:pos x="77" y="35"/>
                </a:cxn>
                <a:cxn ang="0">
                  <a:pos x="70" y="51"/>
                </a:cxn>
                <a:cxn ang="0">
                  <a:pos x="63" y="69"/>
                </a:cxn>
                <a:cxn ang="0">
                  <a:pos x="50" y="104"/>
                </a:cxn>
                <a:cxn ang="0">
                  <a:pos x="39" y="138"/>
                </a:cxn>
                <a:cxn ang="0">
                  <a:pos x="39" y="138"/>
                </a:cxn>
                <a:cxn ang="0">
                  <a:pos x="27" y="174"/>
                </a:cxn>
                <a:cxn ang="0">
                  <a:pos x="15" y="210"/>
                </a:cxn>
                <a:cxn ang="0">
                  <a:pos x="10" y="229"/>
                </a:cxn>
                <a:cxn ang="0">
                  <a:pos x="5" y="247"/>
                </a:cxn>
                <a:cxn ang="0">
                  <a:pos x="2" y="266"/>
                </a:cxn>
                <a:cxn ang="0">
                  <a:pos x="0" y="285"/>
                </a:cxn>
                <a:cxn ang="0">
                  <a:pos x="0" y="285"/>
                </a:cxn>
                <a:cxn ang="0">
                  <a:pos x="1" y="287"/>
                </a:cxn>
                <a:cxn ang="0">
                  <a:pos x="2" y="288"/>
                </a:cxn>
                <a:cxn ang="0">
                  <a:pos x="3" y="289"/>
                </a:cxn>
                <a:cxn ang="0">
                  <a:pos x="5" y="290"/>
                </a:cxn>
                <a:cxn ang="0">
                  <a:pos x="6" y="289"/>
                </a:cxn>
                <a:cxn ang="0">
                  <a:pos x="8" y="288"/>
                </a:cxn>
                <a:cxn ang="0">
                  <a:pos x="9" y="287"/>
                </a:cxn>
                <a:cxn ang="0">
                  <a:pos x="10" y="285"/>
                </a:cxn>
                <a:cxn ang="0">
                  <a:pos x="10" y="285"/>
                </a:cxn>
                <a:cxn ang="0">
                  <a:pos x="11" y="266"/>
                </a:cxn>
                <a:cxn ang="0">
                  <a:pos x="15" y="247"/>
                </a:cxn>
                <a:cxn ang="0">
                  <a:pos x="19" y="230"/>
                </a:cxn>
                <a:cxn ang="0">
                  <a:pos x="25" y="211"/>
                </a:cxn>
                <a:cxn ang="0">
                  <a:pos x="36" y="176"/>
                </a:cxn>
                <a:cxn ang="0">
                  <a:pos x="48" y="141"/>
                </a:cxn>
                <a:cxn ang="0">
                  <a:pos x="48" y="141"/>
                </a:cxn>
                <a:cxn ang="0">
                  <a:pos x="60" y="107"/>
                </a:cxn>
                <a:cxn ang="0">
                  <a:pos x="71" y="72"/>
                </a:cxn>
                <a:cxn ang="0">
                  <a:pos x="78" y="55"/>
                </a:cxn>
                <a:cxn ang="0">
                  <a:pos x="86" y="39"/>
                </a:cxn>
                <a:cxn ang="0">
                  <a:pos x="94" y="22"/>
                </a:cxn>
                <a:cxn ang="0">
                  <a:pos x="104" y="8"/>
                </a:cxn>
                <a:cxn ang="0">
                  <a:pos x="104" y="8"/>
                </a:cxn>
                <a:cxn ang="0">
                  <a:pos x="105" y="6"/>
                </a:cxn>
                <a:cxn ang="0">
                  <a:pos x="104" y="4"/>
                </a:cxn>
                <a:cxn ang="0">
                  <a:pos x="104" y="3"/>
                </a:cxn>
                <a:cxn ang="0">
                  <a:pos x="102" y="2"/>
                </a:cxn>
                <a:cxn ang="0">
                  <a:pos x="99" y="0"/>
                </a:cxn>
                <a:cxn ang="0">
                  <a:pos x="97" y="2"/>
                </a:cxn>
                <a:cxn ang="0">
                  <a:pos x="96" y="3"/>
                </a:cxn>
                <a:cxn ang="0">
                  <a:pos x="96" y="3"/>
                </a:cxn>
              </a:cxnLst>
              <a:rect l="0" t="0" r="r" b="b"/>
              <a:pathLst>
                <a:path w="105" h="290">
                  <a:moveTo>
                    <a:pt x="96" y="3"/>
                  </a:moveTo>
                  <a:lnTo>
                    <a:pt x="96" y="3"/>
                  </a:lnTo>
                  <a:lnTo>
                    <a:pt x="86" y="18"/>
                  </a:lnTo>
                  <a:lnTo>
                    <a:pt x="77" y="35"/>
                  </a:lnTo>
                  <a:lnTo>
                    <a:pt x="70" y="51"/>
                  </a:lnTo>
                  <a:lnTo>
                    <a:pt x="63" y="69"/>
                  </a:lnTo>
                  <a:lnTo>
                    <a:pt x="50" y="104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27" y="174"/>
                  </a:lnTo>
                  <a:lnTo>
                    <a:pt x="15" y="210"/>
                  </a:lnTo>
                  <a:lnTo>
                    <a:pt x="10" y="229"/>
                  </a:lnTo>
                  <a:lnTo>
                    <a:pt x="5" y="247"/>
                  </a:lnTo>
                  <a:lnTo>
                    <a:pt x="2" y="266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87"/>
                  </a:lnTo>
                  <a:lnTo>
                    <a:pt x="2" y="288"/>
                  </a:lnTo>
                  <a:lnTo>
                    <a:pt x="3" y="289"/>
                  </a:lnTo>
                  <a:lnTo>
                    <a:pt x="5" y="290"/>
                  </a:lnTo>
                  <a:lnTo>
                    <a:pt x="6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10" y="285"/>
                  </a:lnTo>
                  <a:lnTo>
                    <a:pt x="10" y="285"/>
                  </a:lnTo>
                  <a:lnTo>
                    <a:pt x="11" y="266"/>
                  </a:lnTo>
                  <a:lnTo>
                    <a:pt x="15" y="247"/>
                  </a:lnTo>
                  <a:lnTo>
                    <a:pt x="19" y="230"/>
                  </a:lnTo>
                  <a:lnTo>
                    <a:pt x="25" y="211"/>
                  </a:lnTo>
                  <a:lnTo>
                    <a:pt x="36" y="176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60" y="107"/>
                  </a:lnTo>
                  <a:lnTo>
                    <a:pt x="71" y="72"/>
                  </a:lnTo>
                  <a:lnTo>
                    <a:pt x="78" y="55"/>
                  </a:lnTo>
                  <a:lnTo>
                    <a:pt x="86" y="39"/>
                  </a:lnTo>
                  <a:lnTo>
                    <a:pt x="94" y="2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5" y="6"/>
                  </a:lnTo>
                  <a:lnTo>
                    <a:pt x="104" y="4"/>
                  </a:lnTo>
                  <a:lnTo>
                    <a:pt x="104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3"/>
                  </a:lnTo>
                  <a:lnTo>
                    <a:pt x="9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1" name="Freeform 906"/>
            <p:cNvSpPr/>
            <p:nvPr/>
          </p:nvSpPr>
          <p:spPr bwMode="auto">
            <a:xfrm>
              <a:off x="3325813" y="1239838"/>
              <a:ext cx="88900" cy="280988"/>
            </a:xfrm>
            <a:custGeom>
              <a:avLst/>
              <a:gdLst/>
              <a:ahLst/>
              <a:cxnLst>
                <a:cxn ang="0">
                  <a:pos x="156" y="4"/>
                </a:cxn>
                <a:cxn ang="0">
                  <a:pos x="152" y="37"/>
                </a:cxn>
                <a:cxn ang="0">
                  <a:pos x="143" y="70"/>
                </a:cxn>
                <a:cxn ang="0">
                  <a:pos x="121" y="134"/>
                </a:cxn>
                <a:cxn ang="0">
                  <a:pos x="108" y="168"/>
                </a:cxn>
                <a:cxn ang="0">
                  <a:pos x="82" y="235"/>
                </a:cxn>
                <a:cxn ang="0">
                  <a:pos x="68" y="268"/>
                </a:cxn>
                <a:cxn ang="0">
                  <a:pos x="58" y="301"/>
                </a:cxn>
                <a:cxn ang="0">
                  <a:pos x="38" y="399"/>
                </a:cxn>
                <a:cxn ang="0">
                  <a:pos x="35" y="416"/>
                </a:cxn>
                <a:cxn ang="0">
                  <a:pos x="26" y="446"/>
                </a:cxn>
                <a:cxn ang="0">
                  <a:pos x="20" y="461"/>
                </a:cxn>
                <a:cxn ang="0">
                  <a:pos x="11" y="492"/>
                </a:cxn>
                <a:cxn ang="0">
                  <a:pos x="2" y="522"/>
                </a:cxn>
                <a:cxn ang="0">
                  <a:pos x="0" y="524"/>
                </a:cxn>
                <a:cxn ang="0">
                  <a:pos x="1" y="528"/>
                </a:cxn>
                <a:cxn ang="0">
                  <a:pos x="1" y="529"/>
                </a:cxn>
                <a:cxn ang="0">
                  <a:pos x="3" y="531"/>
                </a:cxn>
                <a:cxn ang="0">
                  <a:pos x="7" y="531"/>
                </a:cxn>
                <a:cxn ang="0">
                  <a:pos x="9" y="529"/>
                </a:cxn>
                <a:cxn ang="0">
                  <a:pos x="18" y="505"/>
                </a:cxn>
                <a:cxn ang="0">
                  <a:pos x="23" y="480"/>
                </a:cxn>
                <a:cxn ang="0">
                  <a:pos x="29" y="462"/>
                </a:cxn>
                <a:cxn ang="0">
                  <a:pos x="41" y="428"/>
                </a:cxn>
                <a:cxn ang="0">
                  <a:pos x="46" y="410"/>
                </a:cxn>
                <a:cxn ang="0">
                  <a:pos x="59" y="341"/>
                </a:cxn>
                <a:cxn ang="0">
                  <a:pos x="71" y="288"/>
                </a:cxn>
                <a:cxn ang="0">
                  <a:pos x="77" y="271"/>
                </a:cxn>
                <a:cxn ang="0">
                  <a:pos x="105" y="200"/>
                </a:cxn>
                <a:cxn ang="0">
                  <a:pos x="132" y="129"/>
                </a:cxn>
                <a:cxn ang="0">
                  <a:pos x="143" y="98"/>
                </a:cxn>
                <a:cxn ang="0">
                  <a:pos x="158" y="51"/>
                </a:cxn>
                <a:cxn ang="0">
                  <a:pos x="164" y="20"/>
                </a:cxn>
                <a:cxn ang="0">
                  <a:pos x="166" y="4"/>
                </a:cxn>
                <a:cxn ang="0">
                  <a:pos x="164" y="1"/>
                </a:cxn>
                <a:cxn ang="0">
                  <a:pos x="161" y="0"/>
                </a:cxn>
                <a:cxn ang="0">
                  <a:pos x="158" y="1"/>
                </a:cxn>
                <a:cxn ang="0">
                  <a:pos x="156" y="4"/>
                </a:cxn>
              </a:cxnLst>
              <a:rect l="0" t="0" r="r" b="b"/>
              <a:pathLst>
                <a:path w="166" h="531">
                  <a:moveTo>
                    <a:pt x="156" y="4"/>
                  </a:moveTo>
                  <a:lnTo>
                    <a:pt x="156" y="4"/>
                  </a:lnTo>
                  <a:lnTo>
                    <a:pt x="155" y="20"/>
                  </a:lnTo>
                  <a:lnTo>
                    <a:pt x="152" y="37"/>
                  </a:lnTo>
                  <a:lnTo>
                    <a:pt x="148" y="53"/>
                  </a:lnTo>
                  <a:lnTo>
                    <a:pt x="143" y="70"/>
                  </a:lnTo>
                  <a:lnTo>
                    <a:pt x="132" y="103"/>
                  </a:lnTo>
                  <a:lnTo>
                    <a:pt x="121" y="134"/>
                  </a:lnTo>
                  <a:lnTo>
                    <a:pt x="121" y="134"/>
                  </a:lnTo>
                  <a:lnTo>
                    <a:pt x="108" y="168"/>
                  </a:lnTo>
                  <a:lnTo>
                    <a:pt x="95" y="202"/>
                  </a:lnTo>
                  <a:lnTo>
                    <a:pt x="82" y="235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3" y="285"/>
                  </a:lnTo>
                  <a:lnTo>
                    <a:pt x="58" y="301"/>
                  </a:lnTo>
                  <a:lnTo>
                    <a:pt x="51" y="333"/>
                  </a:lnTo>
                  <a:lnTo>
                    <a:pt x="38" y="399"/>
                  </a:lnTo>
                  <a:lnTo>
                    <a:pt x="38" y="399"/>
                  </a:lnTo>
                  <a:lnTo>
                    <a:pt x="35" y="416"/>
                  </a:lnTo>
                  <a:lnTo>
                    <a:pt x="31" y="431"/>
                  </a:lnTo>
                  <a:lnTo>
                    <a:pt x="26" y="446"/>
                  </a:lnTo>
                  <a:lnTo>
                    <a:pt x="20" y="461"/>
                  </a:lnTo>
                  <a:lnTo>
                    <a:pt x="20" y="461"/>
                  </a:lnTo>
                  <a:lnTo>
                    <a:pt x="15" y="476"/>
                  </a:lnTo>
                  <a:lnTo>
                    <a:pt x="11" y="492"/>
                  </a:lnTo>
                  <a:lnTo>
                    <a:pt x="7" y="507"/>
                  </a:lnTo>
                  <a:lnTo>
                    <a:pt x="2" y="522"/>
                  </a:lnTo>
                  <a:lnTo>
                    <a:pt x="2" y="522"/>
                  </a:lnTo>
                  <a:lnTo>
                    <a:pt x="0" y="524"/>
                  </a:lnTo>
                  <a:lnTo>
                    <a:pt x="0" y="526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3" y="531"/>
                  </a:lnTo>
                  <a:lnTo>
                    <a:pt x="5" y="531"/>
                  </a:lnTo>
                  <a:lnTo>
                    <a:pt x="7" y="531"/>
                  </a:lnTo>
                  <a:lnTo>
                    <a:pt x="9" y="529"/>
                  </a:lnTo>
                  <a:lnTo>
                    <a:pt x="9" y="529"/>
                  </a:lnTo>
                  <a:lnTo>
                    <a:pt x="13" y="517"/>
                  </a:lnTo>
                  <a:lnTo>
                    <a:pt x="18" y="505"/>
                  </a:lnTo>
                  <a:lnTo>
                    <a:pt x="20" y="492"/>
                  </a:lnTo>
                  <a:lnTo>
                    <a:pt x="23" y="480"/>
                  </a:lnTo>
                  <a:lnTo>
                    <a:pt x="23" y="480"/>
                  </a:lnTo>
                  <a:lnTo>
                    <a:pt x="29" y="462"/>
                  </a:lnTo>
                  <a:lnTo>
                    <a:pt x="35" y="446"/>
                  </a:lnTo>
                  <a:lnTo>
                    <a:pt x="41" y="428"/>
                  </a:lnTo>
                  <a:lnTo>
                    <a:pt x="46" y="410"/>
                  </a:lnTo>
                  <a:lnTo>
                    <a:pt x="46" y="410"/>
                  </a:lnTo>
                  <a:lnTo>
                    <a:pt x="53" y="375"/>
                  </a:lnTo>
                  <a:lnTo>
                    <a:pt x="59" y="341"/>
                  </a:lnTo>
                  <a:lnTo>
                    <a:pt x="67" y="305"/>
                  </a:lnTo>
                  <a:lnTo>
                    <a:pt x="71" y="288"/>
                  </a:lnTo>
                  <a:lnTo>
                    <a:pt x="77" y="271"/>
                  </a:lnTo>
                  <a:lnTo>
                    <a:pt x="77" y="271"/>
                  </a:lnTo>
                  <a:lnTo>
                    <a:pt x="91" y="235"/>
                  </a:lnTo>
                  <a:lnTo>
                    <a:pt x="105" y="200"/>
                  </a:lnTo>
                  <a:lnTo>
                    <a:pt x="120" y="165"/>
                  </a:lnTo>
                  <a:lnTo>
                    <a:pt x="132" y="129"/>
                  </a:lnTo>
                  <a:lnTo>
                    <a:pt x="132" y="129"/>
                  </a:lnTo>
                  <a:lnTo>
                    <a:pt x="143" y="98"/>
                  </a:lnTo>
                  <a:lnTo>
                    <a:pt x="154" y="67"/>
                  </a:lnTo>
                  <a:lnTo>
                    <a:pt x="158" y="51"/>
                  </a:lnTo>
                  <a:lnTo>
                    <a:pt x="162" y="36"/>
                  </a:lnTo>
                  <a:lnTo>
                    <a:pt x="164" y="20"/>
                  </a:lnTo>
                  <a:lnTo>
                    <a:pt x="166" y="4"/>
                  </a:lnTo>
                  <a:lnTo>
                    <a:pt x="166" y="4"/>
                  </a:lnTo>
                  <a:lnTo>
                    <a:pt x="165" y="2"/>
                  </a:lnTo>
                  <a:lnTo>
                    <a:pt x="164" y="1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0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6" y="4"/>
                  </a:lnTo>
                  <a:lnTo>
                    <a:pt x="15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2" name="Freeform 907"/>
            <p:cNvSpPr/>
            <p:nvPr/>
          </p:nvSpPr>
          <p:spPr bwMode="auto">
            <a:xfrm>
              <a:off x="3338513" y="1404938"/>
              <a:ext cx="58738" cy="168275"/>
            </a:xfrm>
            <a:custGeom>
              <a:avLst/>
              <a:gdLst/>
              <a:ahLst/>
              <a:cxnLst>
                <a:cxn ang="0">
                  <a:pos x="99" y="4"/>
                </a:cxn>
                <a:cxn ang="0">
                  <a:pos x="99" y="4"/>
                </a:cxn>
                <a:cxn ang="0">
                  <a:pos x="98" y="14"/>
                </a:cxn>
                <a:cxn ang="0">
                  <a:pos x="97" y="23"/>
                </a:cxn>
                <a:cxn ang="0">
                  <a:pos x="92" y="43"/>
                </a:cxn>
                <a:cxn ang="0">
                  <a:pos x="79" y="81"/>
                </a:cxn>
                <a:cxn ang="0">
                  <a:pos x="79" y="81"/>
                </a:cxn>
                <a:cxn ang="0">
                  <a:pos x="73" y="103"/>
                </a:cxn>
                <a:cxn ang="0">
                  <a:pos x="68" y="125"/>
                </a:cxn>
                <a:cxn ang="0">
                  <a:pos x="57" y="169"/>
                </a:cxn>
                <a:cxn ang="0">
                  <a:pos x="57" y="169"/>
                </a:cxn>
                <a:cxn ang="0">
                  <a:pos x="51" y="188"/>
                </a:cxn>
                <a:cxn ang="0">
                  <a:pos x="43" y="205"/>
                </a:cxn>
                <a:cxn ang="0">
                  <a:pos x="35" y="223"/>
                </a:cxn>
                <a:cxn ang="0">
                  <a:pos x="26" y="239"/>
                </a:cxn>
                <a:cxn ang="0">
                  <a:pos x="17" y="257"/>
                </a:cxn>
                <a:cxn ang="0">
                  <a:pos x="10" y="274"/>
                </a:cxn>
                <a:cxn ang="0">
                  <a:pos x="4" y="293"/>
                </a:cxn>
                <a:cxn ang="0">
                  <a:pos x="1" y="302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0" y="314"/>
                </a:cxn>
                <a:cxn ang="0">
                  <a:pos x="1" y="316"/>
                </a:cxn>
                <a:cxn ang="0">
                  <a:pos x="2" y="317"/>
                </a:cxn>
                <a:cxn ang="0">
                  <a:pos x="4" y="317"/>
                </a:cxn>
                <a:cxn ang="0">
                  <a:pos x="7" y="316"/>
                </a:cxn>
                <a:cxn ang="0">
                  <a:pos x="9" y="314"/>
                </a:cxn>
                <a:cxn ang="0">
                  <a:pos x="9" y="313"/>
                </a:cxn>
                <a:cxn ang="0">
                  <a:pos x="9" y="313"/>
                </a:cxn>
                <a:cxn ang="0">
                  <a:pos x="11" y="302"/>
                </a:cxn>
                <a:cxn ang="0">
                  <a:pos x="13" y="292"/>
                </a:cxn>
                <a:cxn ang="0">
                  <a:pos x="19" y="273"/>
                </a:cxn>
                <a:cxn ang="0">
                  <a:pos x="28" y="255"/>
                </a:cxn>
                <a:cxn ang="0">
                  <a:pos x="36" y="237"/>
                </a:cxn>
                <a:cxn ang="0">
                  <a:pos x="45" y="220"/>
                </a:cxn>
                <a:cxn ang="0">
                  <a:pos x="54" y="201"/>
                </a:cxn>
                <a:cxn ang="0">
                  <a:pos x="62" y="182"/>
                </a:cxn>
                <a:cxn ang="0">
                  <a:pos x="68" y="164"/>
                </a:cxn>
                <a:cxn ang="0">
                  <a:pos x="68" y="164"/>
                </a:cxn>
                <a:cxn ang="0">
                  <a:pos x="79" y="119"/>
                </a:cxn>
                <a:cxn ang="0">
                  <a:pos x="91" y="76"/>
                </a:cxn>
                <a:cxn ang="0">
                  <a:pos x="91" y="76"/>
                </a:cxn>
                <a:cxn ang="0">
                  <a:pos x="102" y="40"/>
                </a:cxn>
                <a:cxn ang="0">
                  <a:pos x="106" y="22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08" y="2"/>
                </a:cxn>
                <a:cxn ang="0">
                  <a:pos x="107" y="1"/>
                </a:cxn>
                <a:cxn ang="0">
                  <a:pos x="106" y="0"/>
                </a:cxn>
                <a:cxn ang="0">
                  <a:pos x="104" y="0"/>
                </a:cxn>
                <a:cxn ang="0">
                  <a:pos x="101" y="1"/>
                </a:cxn>
                <a:cxn ang="0">
                  <a:pos x="100" y="2"/>
                </a:cxn>
                <a:cxn ang="0">
                  <a:pos x="99" y="4"/>
                </a:cxn>
                <a:cxn ang="0">
                  <a:pos x="99" y="4"/>
                </a:cxn>
              </a:cxnLst>
              <a:rect l="0" t="0" r="r" b="b"/>
              <a:pathLst>
                <a:path w="109" h="317">
                  <a:moveTo>
                    <a:pt x="99" y="4"/>
                  </a:moveTo>
                  <a:lnTo>
                    <a:pt x="99" y="4"/>
                  </a:lnTo>
                  <a:lnTo>
                    <a:pt x="98" y="14"/>
                  </a:lnTo>
                  <a:lnTo>
                    <a:pt x="97" y="23"/>
                  </a:lnTo>
                  <a:lnTo>
                    <a:pt x="92" y="43"/>
                  </a:lnTo>
                  <a:lnTo>
                    <a:pt x="79" y="81"/>
                  </a:lnTo>
                  <a:lnTo>
                    <a:pt x="79" y="81"/>
                  </a:lnTo>
                  <a:lnTo>
                    <a:pt x="73" y="103"/>
                  </a:lnTo>
                  <a:lnTo>
                    <a:pt x="68" y="125"/>
                  </a:lnTo>
                  <a:lnTo>
                    <a:pt x="57" y="169"/>
                  </a:lnTo>
                  <a:lnTo>
                    <a:pt x="57" y="169"/>
                  </a:lnTo>
                  <a:lnTo>
                    <a:pt x="51" y="188"/>
                  </a:lnTo>
                  <a:lnTo>
                    <a:pt x="43" y="205"/>
                  </a:lnTo>
                  <a:lnTo>
                    <a:pt x="35" y="223"/>
                  </a:lnTo>
                  <a:lnTo>
                    <a:pt x="26" y="239"/>
                  </a:lnTo>
                  <a:lnTo>
                    <a:pt x="17" y="257"/>
                  </a:lnTo>
                  <a:lnTo>
                    <a:pt x="10" y="274"/>
                  </a:lnTo>
                  <a:lnTo>
                    <a:pt x="4" y="293"/>
                  </a:lnTo>
                  <a:lnTo>
                    <a:pt x="1" y="302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314"/>
                  </a:lnTo>
                  <a:lnTo>
                    <a:pt x="1" y="316"/>
                  </a:lnTo>
                  <a:lnTo>
                    <a:pt x="2" y="317"/>
                  </a:lnTo>
                  <a:lnTo>
                    <a:pt x="4" y="317"/>
                  </a:lnTo>
                  <a:lnTo>
                    <a:pt x="7" y="316"/>
                  </a:lnTo>
                  <a:lnTo>
                    <a:pt x="9" y="314"/>
                  </a:lnTo>
                  <a:lnTo>
                    <a:pt x="9" y="313"/>
                  </a:lnTo>
                  <a:lnTo>
                    <a:pt x="9" y="313"/>
                  </a:lnTo>
                  <a:lnTo>
                    <a:pt x="11" y="302"/>
                  </a:lnTo>
                  <a:lnTo>
                    <a:pt x="13" y="292"/>
                  </a:lnTo>
                  <a:lnTo>
                    <a:pt x="19" y="273"/>
                  </a:lnTo>
                  <a:lnTo>
                    <a:pt x="28" y="255"/>
                  </a:lnTo>
                  <a:lnTo>
                    <a:pt x="36" y="237"/>
                  </a:lnTo>
                  <a:lnTo>
                    <a:pt x="45" y="220"/>
                  </a:lnTo>
                  <a:lnTo>
                    <a:pt x="54" y="201"/>
                  </a:lnTo>
                  <a:lnTo>
                    <a:pt x="62" y="182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79" y="119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102" y="40"/>
                  </a:lnTo>
                  <a:lnTo>
                    <a:pt x="106" y="2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8" y="2"/>
                  </a:lnTo>
                  <a:lnTo>
                    <a:pt x="107" y="1"/>
                  </a:lnTo>
                  <a:lnTo>
                    <a:pt x="106" y="0"/>
                  </a:lnTo>
                  <a:lnTo>
                    <a:pt x="104" y="0"/>
                  </a:lnTo>
                  <a:lnTo>
                    <a:pt x="101" y="1"/>
                  </a:lnTo>
                  <a:lnTo>
                    <a:pt x="100" y="2"/>
                  </a:lnTo>
                  <a:lnTo>
                    <a:pt x="99" y="4"/>
                  </a:lnTo>
                  <a:lnTo>
                    <a:pt x="9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3" name="Freeform 908"/>
            <p:cNvSpPr/>
            <p:nvPr/>
          </p:nvSpPr>
          <p:spPr bwMode="auto">
            <a:xfrm>
              <a:off x="3365500" y="1427163"/>
              <a:ext cx="58738" cy="169863"/>
            </a:xfrm>
            <a:custGeom>
              <a:avLst/>
              <a:gdLst/>
              <a:ahLst/>
              <a:cxnLst>
                <a:cxn ang="0">
                  <a:pos x="102" y="1"/>
                </a:cxn>
                <a:cxn ang="0">
                  <a:pos x="102" y="1"/>
                </a:cxn>
                <a:cxn ang="0">
                  <a:pos x="97" y="7"/>
                </a:cxn>
                <a:cxn ang="0">
                  <a:pos x="93" y="13"/>
                </a:cxn>
                <a:cxn ang="0">
                  <a:pos x="87" y="26"/>
                </a:cxn>
                <a:cxn ang="0">
                  <a:pos x="82" y="39"/>
                </a:cxn>
                <a:cxn ang="0">
                  <a:pos x="79" y="54"/>
                </a:cxn>
                <a:cxn ang="0">
                  <a:pos x="79" y="54"/>
                </a:cxn>
                <a:cxn ang="0">
                  <a:pos x="72" y="77"/>
                </a:cxn>
                <a:cxn ang="0">
                  <a:pos x="65" y="101"/>
                </a:cxn>
                <a:cxn ang="0">
                  <a:pos x="51" y="148"/>
                </a:cxn>
                <a:cxn ang="0">
                  <a:pos x="51" y="148"/>
                </a:cxn>
                <a:cxn ang="0">
                  <a:pos x="44" y="168"/>
                </a:cxn>
                <a:cxn ang="0">
                  <a:pos x="37" y="190"/>
                </a:cxn>
                <a:cxn ang="0">
                  <a:pos x="20" y="231"/>
                </a:cxn>
                <a:cxn ang="0">
                  <a:pos x="13" y="252"/>
                </a:cxn>
                <a:cxn ang="0">
                  <a:pos x="7" y="274"/>
                </a:cxn>
                <a:cxn ang="0">
                  <a:pos x="2" y="295"/>
                </a:cxn>
                <a:cxn ang="0">
                  <a:pos x="1" y="307"/>
                </a:cxn>
                <a:cxn ang="0">
                  <a:pos x="0" y="317"/>
                </a:cxn>
                <a:cxn ang="0">
                  <a:pos x="0" y="317"/>
                </a:cxn>
                <a:cxn ang="0">
                  <a:pos x="1" y="319"/>
                </a:cxn>
                <a:cxn ang="0">
                  <a:pos x="2" y="321"/>
                </a:cxn>
                <a:cxn ang="0">
                  <a:pos x="3" y="322"/>
                </a:cxn>
                <a:cxn ang="0">
                  <a:pos x="6" y="322"/>
                </a:cxn>
                <a:cxn ang="0">
                  <a:pos x="8" y="322"/>
                </a:cxn>
                <a:cxn ang="0">
                  <a:pos x="9" y="321"/>
                </a:cxn>
                <a:cxn ang="0">
                  <a:pos x="10" y="319"/>
                </a:cxn>
                <a:cxn ang="0">
                  <a:pos x="11" y="317"/>
                </a:cxn>
                <a:cxn ang="0">
                  <a:pos x="11" y="317"/>
                </a:cxn>
                <a:cxn ang="0">
                  <a:pos x="11" y="307"/>
                </a:cxn>
                <a:cxn ang="0">
                  <a:pos x="12" y="296"/>
                </a:cxn>
                <a:cxn ang="0">
                  <a:pos x="16" y="276"/>
                </a:cxn>
                <a:cxn ang="0">
                  <a:pos x="22" y="256"/>
                </a:cxn>
                <a:cxn ang="0">
                  <a:pos x="29" y="237"/>
                </a:cxn>
                <a:cxn ang="0">
                  <a:pos x="44" y="198"/>
                </a:cxn>
                <a:cxn ang="0">
                  <a:pos x="51" y="179"/>
                </a:cxn>
                <a:cxn ang="0">
                  <a:pos x="57" y="159"/>
                </a:cxn>
                <a:cxn ang="0">
                  <a:pos x="57" y="159"/>
                </a:cxn>
                <a:cxn ang="0">
                  <a:pos x="70" y="120"/>
                </a:cxn>
                <a:cxn ang="0">
                  <a:pos x="81" y="81"/>
                </a:cxn>
                <a:cxn ang="0">
                  <a:pos x="81" y="81"/>
                </a:cxn>
                <a:cxn ang="0">
                  <a:pos x="86" y="62"/>
                </a:cxn>
                <a:cxn ang="0">
                  <a:pos x="91" y="42"/>
                </a:cxn>
                <a:cxn ang="0">
                  <a:pos x="94" y="33"/>
                </a:cxn>
                <a:cxn ang="0">
                  <a:pos x="97" y="25"/>
                </a:cxn>
                <a:cxn ang="0">
                  <a:pos x="103" y="16"/>
                </a:cxn>
                <a:cxn ang="0">
                  <a:pos x="109" y="8"/>
                </a:cxn>
                <a:cxn ang="0">
                  <a:pos x="109" y="8"/>
                </a:cxn>
                <a:cxn ang="0">
                  <a:pos x="110" y="6"/>
                </a:cxn>
                <a:cxn ang="0">
                  <a:pos x="110" y="4"/>
                </a:cxn>
                <a:cxn ang="0">
                  <a:pos x="109" y="3"/>
                </a:cxn>
                <a:cxn ang="0">
                  <a:pos x="108" y="1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4" y="0"/>
                </a:cxn>
                <a:cxn ang="0">
                  <a:pos x="102" y="1"/>
                </a:cxn>
                <a:cxn ang="0">
                  <a:pos x="102" y="1"/>
                </a:cxn>
              </a:cxnLst>
              <a:rect l="0" t="0" r="r" b="b"/>
              <a:pathLst>
                <a:path w="110" h="322">
                  <a:moveTo>
                    <a:pt x="102" y="1"/>
                  </a:moveTo>
                  <a:lnTo>
                    <a:pt x="102" y="1"/>
                  </a:lnTo>
                  <a:lnTo>
                    <a:pt x="97" y="7"/>
                  </a:lnTo>
                  <a:lnTo>
                    <a:pt x="93" y="13"/>
                  </a:lnTo>
                  <a:lnTo>
                    <a:pt x="87" y="26"/>
                  </a:lnTo>
                  <a:lnTo>
                    <a:pt x="82" y="39"/>
                  </a:lnTo>
                  <a:lnTo>
                    <a:pt x="79" y="54"/>
                  </a:lnTo>
                  <a:lnTo>
                    <a:pt x="79" y="54"/>
                  </a:lnTo>
                  <a:lnTo>
                    <a:pt x="72" y="77"/>
                  </a:lnTo>
                  <a:lnTo>
                    <a:pt x="65" y="101"/>
                  </a:lnTo>
                  <a:lnTo>
                    <a:pt x="51" y="148"/>
                  </a:lnTo>
                  <a:lnTo>
                    <a:pt x="51" y="148"/>
                  </a:lnTo>
                  <a:lnTo>
                    <a:pt x="44" y="168"/>
                  </a:lnTo>
                  <a:lnTo>
                    <a:pt x="37" y="190"/>
                  </a:lnTo>
                  <a:lnTo>
                    <a:pt x="20" y="231"/>
                  </a:lnTo>
                  <a:lnTo>
                    <a:pt x="13" y="252"/>
                  </a:lnTo>
                  <a:lnTo>
                    <a:pt x="7" y="274"/>
                  </a:lnTo>
                  <a:lnTo>
                    <a:pt x="2" y="295"/>
                  </a:lnTo>
                  <a:lnTo>
                    <a:pt x="1" y="307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1" y="319"/>
                  </a:lnTo>
                  <a:lnTo>
                    <a:pt x="2" y="321"/>
                  </a:lnTo>
                  <a:lnTo>
                    <a:pt x="3" y="322"/>
                  </a:lnTo>
                  <a:lnTo>
                    <a:pt x="6" y="322"/>
                  </a:lnTo>
                  <a:lnTo>
                    <a:pt x="8" y="322"/>
                  </a:lnTo>
                  <a:lnTo>
                    <a:pt x="9" y="321"/>
                  </a:lnTo>
                  <a:lnTo>
                    <a:pt x="10" y="319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1" y="307"/>
                  </a:lnTo>
                  <a:lnTo>
                    <a:pt x="12" y="296"/>
                  </a:lnTo>
                  <a:lnTo>
                    <a:pt x="16" y="276"/>
                  </a:lnTo>
                  <a:lnTo>
                    <a:pt x="22" y="256"/>
                  </a:lnTo>
                  <a:lnTo>
                    <a:pt x="29" y="237"/>
                  </a:lnTo>
                  <a:lnTo>
                    <a:pt x="44" y="198"/>
                  </a:lnTo>
                  <a:lnTo>
                    <a:pt x="51" y="179"/>
                  </a:lnTo>
                  <a:lnTo>
                    <a:pt x="57" y="159"/>
                  </a:lnTo>
                  <a:lnTo>
                    <a:pt x="57" y="159"/>
                  </a:lnTo>
                  <a:lnTo>
                    <a:pt x="70" y="120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86" y="62"/>
                  </a:lnTo>
                  <a:lnTo>
                    <a:pt x="91" y="42"/>
                  </a:lnTo>
                  <a:lnTo>
                    <a:pt x="94" y="33"/>
                  </a:lnTo>
                  <a:lnTo>
                    <a:pt x="97" y="25"/>
                  </a:lnTo>
                  <a:lnTo>
                    <a:pt x="103" y="16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6"/>
                  </a:lnTo>
                  <a:lnTo>
                    <a:pt x="110" y="4"/>
                  </a:lnTo>
                  <a:lnTo>
                    <a:pt x="109" y="3"/>
                  </a:lnTo>
                  <a:lnTo>
                    <a:pt x="108" y="1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4" y="0"/>
                  </a:lnTo>
                  <a:lnTo>
                    <a:pt x="102" y="1"/>
                  </a:lnTo>
                  <a:lnTo>
                    <a:pt x="10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4" name="Freeform 909"/>
            <p:cNvSpPr/>
            <p:nvPr/>
          </p:nvSpPr>
          <p:spPr bwMode="auto">
            <a:xfrm>
              <a:off x="3403600" y="1430338"/>
              <a:ext cx="41275" cy="182563"/>
            </a:xfrm>
            <a:custGeom>
              <a:avLst/>
              <a:gdLst/>
              <a:ahLst/>
              <a:cxnLst>
                <a:cxn ang="0">
                  <a:pos x="67" y="4"/>
                </a:cxn>
                <a:cxn ang="0">
                  <a:pos x="62" y="52"/>
                </a:cxn>
                <a:cxn ang="0">
                  <a:pos x="53" y="99"/>
                </a:cxn>
                <a:cxn ang="0">
                  <a:pos x="39" y="171"/>
                </a:cxn>
                <a:cxn ang="0">
                  <a:pos x="35" y="193"/>
                </a:cxn>
                <a:cxn ang="0">
                  <a:pos x="30" y="215"/>
                </a:cxn>
                <a:cxn ang="0">
                  <a:pos x="15" y="255"/>
                </a:cxn>
                <a:cxn ang="0">
                  <a:pos x="10" y="277"/>
                </a:cxn>
                <a:cxn ang="0">
                  <a:pos x="7" y="294"/>
                </a:cxn>
                <a:cxn ang="0">
                  <a:pos x="5" y="310"/>
                </a:cxn>
                <a:cxn ang="0">
                  <a:pos x="5" y="325"/>
                </a:cxn>
                <a:cxn ang="0">
                  <a:pos x="4" y="335"/>
                </a:cxn>
                <a:cxn ang="0">
                  <a:pos x="3" y="337"/>
                </a:cxn>
                <a:cxn ang="0">
                  <a:pos x="0" y="340"/>
                </a:cxn>
                <a:cxn ang="0">
                  <a:pos x="1" y="343"/>
                </a:cxn>
                <a:cxn ang="0">
                  <a:pos x="4" y="345"/>
                </a:cxn>
                <a:cxn ang="0">
                  <a:pos x="7" y="345"/>
                </a:cxn>
                <a:cxn ang="0">
                  <a:pos x="10" y="342"/>
                </a:cxn>
                <a:cxn ang="0">
                  <a:pos x="13" y="334"/>
                </a:cxn>
                <a:cxn ang="0">
                  <a:pos x="14" y="318"/>
                </a:cxn>
                <a:cxn ang="0">
                  <a:pos x="14" y="310"/>
                </a:cxn>
                <a:cxn ang="0">
                  <a:pos x="17" y="285"/>
                </a:cxn>
                <a:cxn ang="0">
                  <a:pos x="23" y="260"/>
                </a:cxn>
                <a:cxn ang="0">
                  <a:pos x="40" y="213"/>
                </a:cxn>
                <a:cxn ang="0">
                  <a:pos x="44" y="201"/>
                </a:cxn>
                <a:cxn ang="0">
                  <a:pos x="47" y="176"/>
                </a:cxn>
                <a:cxn ang="0">
                  <a:pos x="49" y="163"/>
                </a:cxn>
                <a:cxn ang="0">
                  <a:pos x="63" y="107"/>
                </a:cxn>
                <a:cxn ang="0">
                  <a:pos x="65" y="93"/>
                </a:cxn>
                <a:cxn ang="0">
                  <a:pos x="70" y="52"/>
                </a:cxn>
                <a:cxn ang="0">
                  <a:pos x="73" y="28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3" y="0"/>
                </a:cxn>
                <a:cxn ang="0">
                  <a:pos x="70" y="0"/>
                </a:cxn>
                <a:cxn ang="0">
                  <a:pos x="67" y="2"/>
                </a:cxn>
                <a:cxn ang="0">
                  <a:pos x="67" y="4"/>
                </a:cxn>
              </a:cxnLst>
              <a:rect l="0" t="0" r="r" b="b"/>
              <a:pathLst>
                <a:path w="76" h="346">
                  <a:moveTo>
                    <a:pt x="67" y="4"/>
                  </a:moveTo>
                  <a:lnTo>
                    <a:pt x="67" y="4"/>
                  </a:lnTo>
                  <a:lnTo>
                    <a:pt x="65" y="28"/>
                  </a:lnTo>
                  <a:lnTo>
                    <a:pt x="62" y="52"/>
                  </a:lnTo>
                  <a:lnTo>
                    <a:pt x="58" y="76"/>
                  </a:lnTo>
                  <a:lnTo>
                    <a:pt x="53" y="99"/>
                  </a:lnTo>
                  <a:lnTo>
                    <a:pt x="43" y="147"/>
                  </a:lnTo>
                  <a:lnTo>
                    <a:pt x="39" y="171"/>
                  </a:lnTo>
                  <a:lnTo>
                    <a:pt x="35" y="193"/>
                  </a:lnTo>
                  <a:lnTo>
                    <a:pt x="35" y="193"/>
                  </a:lnTo>
                  <a:lnTo>
                    <a:pt x="33" y="205"/>
                  </a:lnTo>
                  <a:lnTo>
                    <a:pt x="30" y="215"/>
                  </a:lnTo>
                  <a:lnTo>
                    <a:pt x="22" y="236"/>
                  </a:lnTo>
                  <a:lnTo>
                    <a:pt x="15" y="255"/>
                  </a:lnTo>
                  <a:lnTo>
                    <a:pt x="12" y="267"/>
                  </a:lnTo>
                  <a:lnTo>
                    <a:pt x="10" y="277"/>
                  </a:lnTo>
                  <a:lnTo>
                    <a:pt x="10" y="277"/>
                  </a:lnTo>
                  <a:lnTo>
                    <a:pt x="7" y="294"/>
                  </a:lnTo>
                  <a:lnTo>
                    <a:pt x="6" y="302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" y="325"/>
                  </a:lnTo>
                  <a:lnTo>
                    <a:pt x="5" y="333"/>
                  </a:lnTo>
                  <a:lnTo>
                    <a:pt x="4" y="335"/>
                  </a:lnTo>
                  <a:lnTo>
                    <a:pt x="3" y="337"/>
                  </a:lnTo>
                  <a:lnTo>
                    <a:pt x="3" y="337"/>
                  </a:lnTo>
                  <a:lnTo>
                    <a:pt x="1" y="338"/>
                  </a:lnTo>
                  <a:lnTo>
                    <a:pt x="0" y="340"/>
                  </a:lnTo>
                  <a:lnTo>
                    <a:pt x="1" y="342"/>
                  </a:lnTo>
                  <a:lnTo>
                    <a:pt x="1" y="343"/>
                  </a:lnTo>
                  <a:lnTo>
                    <a:pt x="2" y="345"/>
                  </a:lnTo>
                  <a:lnTo>
                    <a:pt x="4" y="345"/>
                  </a:lnTo>
                  <a:lnTo>
                    <a:pt x="5" y="346"/>
                  </a:lnTo>
                  <a:lnTo>
                    <a:pt x="7" y="345"/>
                  </a:lnTo>
                  <a:lnTo>
                    <a:pt x="7" y="345"/>
                  </a:lnTo>
                  <a:lnTo>
                    <a:pt x="10" y="342"/>
                  </a:lnTo>
                  <a:lnTo>
                    <a:pt x="12" y="339"/>
                  </a:lnTo>
                  <a:lnTo>
                    <a:pt x="13" y="334"/>
                  </a:lnTo>
                  <a:lnTo>
                    <a:pt x="14" y="329"/>
                  </a:lnTo>
                  <a:lnTo>
                    <a:pt x="14" y="318"/>
                  </a:lnTo>
                  <a:lnTo>
                    <a:pt x="14" y="310"/>
                  </a:lnTo>
                  <a:lnTo>
                    <a:pt x="14" y="310"/>
                  </a:lnTo>
                  <a:lnTo>
                    <a:pt x="15" y="298"/>
                  </a:lnTo>
                  <a:lnTo>
                    <a:pt x="17" y="285"/>
                  </a:lnTo>
                  <a:lnTo>
                    <a:pt x="19" y="273"/>
                  </a:lnTo>
                  <a:lnTo>
                    <a:pt x="23" y="260"/>
                  </a:lnTo>
                  <a:lnTo>
                    <a:pt x="32" y="236"/>
                  </a:lnTo>
                  <a:lnTo>
                    <a:pt x="40" y="213"/>
                  </a:lnTo>
                  <a:lnTo>
                    <a:pt x="40" y="213"/>
                  </a:lnTo>
                  <a:lnTo>
                    <a:pt x="44" y="201"/>
                  </a:lnTo>
                  <a:lnTo>
                    <a:pt x="46" y="188"/>
                  </a:lnTo>
                  <a:lnTo>
                    <a:pt x="47" y="176"/>
                  </a:lnTo>
                  <a:lnTo>
                    <a:pt x="49" y="163"/>
                  </a:lnTo>
                  <a:lnTo>
                    <a:pt x="49" y="163"/>
                  </a:lnTo>
                  <a:lnTo>
                    <a:pt x="56" y="135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5" y="93"/>
                  </a:lnTo>
                  <a:lnTo>
                    <a:pt x="66" y="7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3" y="28"/>
                  </a:lnTo>
                  <a:lnTo>
                    <a:pt x="75" y="17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8" y="1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5" name="Freeform 910"/>
            <p:cNvSpPr/>
            <p:nvPr/>
          </p:nvSpPr>
          <p:spPr bwMode="auto">
            <a:xfrm>
              <a:off x="3436938" y="1397000"/>
              <a:ext cx="47625" cy="252413"/>
            </a:xfrm>
            <a:custGeom>
              <a:avLst/>
              <a:gdLst/>
              <a:ahLst/>
              <a:cxnLst>
                <a:cxn ang="0">
                  <a:pos x="80" y="4"/>
                </a:cxn>
                <a:cxn ang="0">
                  <a:pos x="80" y="4"/>
                </a:cxn>
                <a:cxn ang="0">
                  <a:pos x="78" y="20"/>
                </a:cxn>
                <a:cxn ang="0">
                  <a:pos x="76" y="34"/>
                </a:cxn>
                <a:cxn ang="0">
                  <a:pos x="69" y="63"/>
                </a:cxn>
                <a:cxn ang="0">
                  <a:pos x="54" y="121"/>
                </a:cxn>
                <a:cxn ang="0">
                  <a:pos x="54" y="121"/>
                </a:cxn>
                <a:cxn ang="0">
                  <a:pos x="40" y="180"/>
                </a:cxn>
                <a:cxn ang="0">
                  <a:pos x="26" y="238"/>
                </a:cxn>
                <a:cxn ang="0">
                  <a:pos x="26" y="238"/>
                </a:cxn>
                <a:cxn ang="0">
                  <a:pos x="23" y="253"/>
                </a:cxn>
                <a:cxn ang="0">
                  <a:pos x="21" y="269"/>
                </a:cxn>
                <a:cxn ang="0">
                  <a:pos x="19" y="301"/>
                </a:cxn>
                <a:cxn ang="0">
                  <a:pos x="16" y="332"/>
                </a:cxn>
                <a:cxn ang="0">
                  <a:pos x="15" y="347"/>
                </a:cxn>
                <a:cxn ang="0">
                  <a:pos x="12" y="363"/>
                </a:cxn>
                <a:cxn ang="0">
                  <a:pos x="12" y="363"/>
                </a:cxn>
                <a:cxn ang="0">
                  <a:pos x="8" y="391"/>
                </a:cxn>
                <a:cxn ang="0">
                  <a:pos x="4" y="419"/>
                </a:cxn>
                <a:cxn ang="0">
                  <a:pos x="2" y="446"/>
                </a:cxn>
                <a:cxn ang="0">
                  <a:pos x="0" y="474"/>
                </a:cxn>
                <a:cxn ang="0">
                  <a:pos x="0" y="474"/>
                </a:cxn>
                <a:cxn ang="0">
                  <a:pos x="0" y="476"/>
                </a:cxn>
                <a:cxn ang="0">
                  <a:pos x="1" y="477"/>
                </a:cxn>
                <a:cxn ang="0">
                  <a:pos x="3" y="478"/>
                </a:cxn>
                <a:cxn ang="0">
                  <a:pos x="4" y="478"/>
                </a:cxn>
                <a:cxn ang="0">
                  <a:pos x="6" y="478"/>
                </a:cxn>
                <a:cxn ang="0">
                  <a:pos x="8" y="477"/>
                </a:cxn>
                <a:cxn ang="0">
                  <a:pos x="9" y="476"/>
                </a:cxn>
                <a:cxn ang="0">
                  <a:pos x="9" y="474"/>
                </a:cxn>
                <a:cxn ang="0">
                  <a:pos x="9" y="474"/>
                </a:cxn>
                <a:cxn ang="0">
                  <a:pos x="11" y="444"/>
                </a:cxn>
                <a:cxn ang="0">
                  <a:pos x="14" y="415"/>
                </a:cxn>
                <a:cxn ang="0">
                  <a:pos x="18" y="385"/>
                </a:cxn>
                <a:cxn ang="0">
                  <a:pos x="23" y="357"/>
                </a:cxn>
                <a:cxn ang="0">
                  <a:pos x="23" y="357"/>
                </a:cxn>
                <a:cxn ang="0">
                  <a:pos x="25" y="341"/>
                </a:cxn>
                <a:cxn ang="0">
                  <a:pos x="28" y="326"/>
                </a:cxn>
                <a:cxn ang="0">
                  <a:pos x="30" y="295"/>
                </a:cxn>
                <a:cxn ang="0">
                  <a:pos x="33" y="263"/>
                </a:cxn>
                <a:cxn ang="0">
                  <a:pos x="35" y="247"/>
                </a:cxn>
                <a:cxn ang="0">
                  <a:pos x="38" y="232"/>
                </a:cxn>
                <a:cxn ang="0">
                  <a:pos x="38" y="232"/>
                </a:cxn>
                <a:cxn ang="0">
                  <a:pos x="51" y="174"/>
                </a:cxn>
                <a:cxn ang="0">
                  <a:pos x="66" y="116"/>
                </a:cxn>
                <a:cxn ang="0">
                  <a:pos x="66" y="116"/>
                </a:cxn>
                <a:cxn ang="0">
                  <a:pos x="79" y="61"/>
                </a:cxn>
                <a:cxn ang="0">
                  <a:pos x="85" y="32"/>
                </a:cxn>
                <a:cxn ang="0">
                  <a:pos x="90" y="4"/>
                </a:cxn>
                <a:cxn ang="0">
                  <a:pos x="90" y="4"/>
                </a:cxn>
                <a:cxn ang="0">
                  <a:pos x="90" y="3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  <a:cxn ang="0">
                  <a:pos x="80" y="4"/>
                </a:cxn>
                <a:cxn ang="0">
                  <a:pos x="80" y="4"/>
                </a:cxn>
              </a:cxnLst>
              <a:rect l="0" t="0" r="r" b="b"/>
              <a:pathLst>
                <a:path w="90" h="478">
                  <a:moveTo>
                    <a:pt x="80" y="4"/>
                  </a:moveTo>
                  <a:lnTo>
                    <a:pt x="80" y="4"/>
                  </a:lnTo>
                  <a:lnTo>
                    <a:pt x="78" y="20"/>
                  </a:lnTo>
                  <a:lnTo>
                    <a:pt x="76" y="34"/>
                  </a:lnTo>
                  <a:lnTo>
                    <a:pt x="69" y="63"/>
                  </a:lnTo>
                  <a:lnTo>
                    <a:pt x="54" y="121"/>
                  </a:lnTo>
                  <a:lnTo>
                    <a:pt x="54" y="121"/>
                  </a:lnTo>
                  <a:lnTo>
                    <a:pt x="40" y="180"/>
                  </a:lnTo>
                  <a:lnTo>
                    <a:pt x="26" y="238"/>
                  </a:lnTo>
                  <a:lnTo>
                    <a:pt x="26" y="238"/>
                  </a:lnTo>
                  <a:lnTo>
                    <a:pt x="23" y="253"/>
                  </a:lnTo>
                  <a:lnTo>
                    <a:pt x="21" y="269"/>
                  </a:lnTo>
                  <a:lnTo>
                    <a:pt x="19" y="301"/>
                  </a:lnTo>
                  <a:lnTo>
                    <a:pt x="16" y="332"/>
                  </a:lnTo>
                  <a:lnTo>
                    <a:pt x="15" y="347"/>
                  </a:lnTo>
                  <a:lnTo>
                    <a:pt x="12" y="363"/>
                  </a:lnTo>
                  <a:lnTo>
                    <a:pt x="12" y="363"/>
                  </a:lnTo>
                  <a:lnTo>
                    <a:pt x="8" y="391"/>
                  </a:lnTo>
                  <a:lnTo>
                    <a:pt x="4" y="419"/>
                  </a:lnTo>
                  <a:lnTo>
                    <a:pt x="2" y="446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0" y="476"/>
                  </a:lnTo>
                  <a:lnTo>
                    <a:pt x="1" y="477"/>
                  </a:lnTo>
                  <a:lnTo>
                    <a:pt x="3" y="478"/>
                  </a:lnTo>
                  <a:lnTo>
                    <a:pt x="4" y="478"/>
                  </a:lnTo>
                  <a:lnTo>
                    <a:pt x="6" y="478"/>
                  </a:lnTo>
                  <a:lnTo>
                    <a:pt x="8" y="477"/>
                  </a:lnTo>
                  <a:lnTo>
                    <a:pt x="9" y="476"/>
                  </a:lnTo>
                  <a:lnTo>
                    <a:pt x="9" y="474"/>
                  </a:lnTo>
                  <a:lnTo>
                    <a:pt x="9" y="474"/>
                  </a:lnTo>
                  <a:lnTo>
                    <a:pt x="11" y="444"/>
                  </a:lnTo>
                  <a:lnTo>
                    <a:pt x="14" y="415"/>
                  </a:lnTo>
                  <a:lnTo>
                    <a:pt x="18" y="385"/>
                  </a:lnTo>
                  <a:lnTo>
                    <a:pt x="23" y="357"/>
                  </a:lnTo>
                  <a:lnTo>
                    <a:pt x="23" y="357"/>
                  </a:lnTo>
                  <a:lnTo>
                    <a:pt x="25" y="341"/>
                  </a:lnTo>
                  <a:lnTo>
                    <a:pt x="28" y="326"/>
                  </a:lnTo>
                  <a:lnTo>
                    <a:pt x="30" y="295"/>
                  </a:lnTo>
                  <a:lnTo>
                    <a:pt x="33" y="263"/>
                  </a:lnTo>
                  <a:lnTo>
                    <a:pt x="35" y="247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51" y="174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9" y="61"/>
                  </a:lnTo>
                  <a:lnTo>
                    <a:pt x="85" y="3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0" y="4"/>
                  </a:lnTo>
                  <a:lnTo>
                    <a:pt x="8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6" name="Freeform 911"/>
            <p:cNvSpPr/>
            <p:nvPr/>
          </p:nvSpPr>
          <p:spPr bwMode="auto">
            <a:xfrm>
              <a:off x="3457575" y="1241425"/>
              <a:ext cx="104775" cy="455613"/>
            </a:xfrm>
            <a:custGeom>
              <a:avLst/>
              <a:gdLst/>
              <a:ahLst/>
              <a:cxnLst>
                <a:cxn ang="0">
                  <a:pos x="189" y="5"/>
                </a:cxn>
                <a:cxn ang="0">
                  <a:pos x="187" y="12"/>
                </a:cxn>
                <a:cxn ang="0">
                  <a:pos x="185" y="19"/>
                </a:cxn>
                <a:cxn ang="0">
                  <a:pos x="183" y="34"/>
                </a:cxn>
                <a:cxn ang="0">
                  <a:pos x="181" y="47"/>
                </a:cxn>
                <a:cxn ang="0">
                  <a:pos x="173" y="98"/>
                </a:cxn>
                <a:cxn ang="0">
                  <a:pos x="167" y="127"/>
                </a:cxn>
                <a:cxn ang="0">
                  <a:pos x="152" y="182"/>
                </a:cxn>
                <a:cxn ang="0">
                  <a:pos x="142" y="208"/>
                </a:cxn>
                <a:cxn ang="0">
                  <a:pos x="108" y="307"/>
                </a:cxn>
                <a:cxn ang="0">
                  <a:pos x="101" y="334"/>
                </a:cxn>
                <a:cxn ang="0">
                  <a:pos x="88" y="420"/>
                </a:cxn>
                <a:cxn ang="0">
                  <a:pos x="82" y="448"/>
                </a:cxn>
                <a:cxn ang="0">
                  <a:pos x="66" y="533"/>
                </a:cxn>
                <a:cxn ang="0">
                  <a:pos x="41" y="644"/>
                </a:cxn>
                <a:cxn ang="0">
                  <a:pos x="30" y="698"/>
                </a:cxn>
                <a:cxn ang="0">
                  <a:pos x="7" y="804"/>
                </a:cxn>
                <a:cxn ang="0">
                  <a:pos x="0" y="858"/>
                </a:cxn>
                <a:cxn ang="0">
                  <a:pos x="0" y="860"/>
                </a:cxn>
                <a:cxn ang="0">
                  <a:pos x="2" y="862"/>
                </a:cxn>
                <a:cxn ang="0">
                  <a:pos x="7" y="861"/>
                </a:cxn>
                <a:cxn ang="0">
                  <a:pos x="9" y="858"/>
                </a:cxn>
                <a:cxn ang="0">
                  <a:pos x="12" y="830"/>
                </a:cxn>
                <a:cxn ang="0">
                  <a:pos x="29" y="748"/>
                </a:cxn>
                <a:cxn ang="0">
                  <a:pos x="53" y="638"/>
                </a:cxn>
                <a:cxn ang="0">
                  <a:pos x="64" y="580"/>
                </a:cxn>
                <a:cxn ang="0">
                  <a:pos x="89" y="464"/>
                </a:cxn>
                <a:cxn ang="0">
                  <a:pos x="99" y="405"/>
                </a:cxn>
                <a:cxn ang="0">
                  <a:pos x="103" y="379"/>
                </a:cxn>
                <a:cxn ang="0">
                  <a:pos x="113" y="326"/>
                </a:cxn>
                <a:cxn ang="0">
                  <a:pos x="121" y="301"/>
                </a:cxn>
                <a:cxn ang="0">
                  <a:pos x="158" y="195"/>
                </a:cxn>
                <a:cxn ang="0">
                  <a:pos x="174" y="140"/>
                </a:cxn>
                <a:cxn ang="0">
                  <a:pos x="186" y="83"/>
                </a:cxn>
                <a:cxn ang="0">
                  <a:pos x="189" y="60"/>
                </a:cxn>
                <a:cxn ang="0">
                  <a:pos x="192" y="36"/>
                </a:cxn>
                <a:cxn ang="0">
                  <a:pos x="196" y="20"/>
                </a:cxn>
                <a:cxn ang="0">
                  <a:pos x="198" y="5"/>
                </a:cxn>
                <a:cxn ang="0">
                  <a:pos x="198" y="3"/>
                </a:cxn>
                <a:cxn ang="0">
                  <a:pos x="196" y="1"/>
                </a:cxn>
                <a:cxn ang="0">
                  <a:pos x="192" y="1"/>
                </a:cxn>
                <a:cxn ang="0">
                  <a:pos x="190" y="3"/>
                </a:cxn>
                <a:cxn ang="0">
                  <a:pos x="189" y="5"/>
                </a:cxn>
              </a:cxnLst>
              <a:rect l="0" t="0" r="r" b="b"/>
              <a:pathLst>
                <a:path w="198" h="862">
                  <a:moveTo>
                    <a:pt x="189" y="5"/>
                  </a:moveTo>
                  <a:lnTo>
                    <a:pt x="189" y="5"/>
                  </a:lnTo>
                  <a:lnTo>
                    <a:pt x="189" y="9"/>
                  </a:lnTo>
                  <a:lnTo>
                    <a:pt x="187" y="12"/>
                  </a:lnTo>
                  <a:lnTo>
                    <a:pt x="186" y="15"/>
                  </a:lnTo>
                  <a:lnTo>
                    <a:pt x="185" y="19"/>
                  </a:lnTo>
                  <a:lnTo>
                    <a:pt x="185" y="19"/>
                  </a:lnTo>
                  <a:lnTo>
                    <a:pt x="183" y="34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8" y="73"/>
                  </a:lnTo>
                  <a:lnTo>
                    <a:pt x="173" y="98"/>
                  </a:lnTo>
                  <a:lnTo>
                    <a:pt x="173" y="98"/>
                  </a:lnTo>
                  <a:lnTo>
                    <a:pt x="167" y="127"/>
                  </a:lnTo>
                  <a:lnTo>
                    <a:pt x="160" y="154"/>
                  </a:lnTo>
                  <a:lnTo>
                    <a:pt x="152" y="182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08" y="307"/>
                  </a:lnTo>
                  <a:lnTo>
                    <a:pt x="108" y="307"/>
                  </a:lnTo>
                  <a:lnTo>
                    <a:pt x="104" y="321"/>
                  </a:lnTo>
                  <a:lnTo>
                    <a:pt x="101" y="334"/>
                  </a:lnTo>
                  <a:lnTo>
                    <a:pt x="96" y="363"/>
                  </a:lnTo>
                  <a:lnTo>
                    <a:pt x="88" y="420"/>
                  </a:lnTo>
                  <a:lnTo>
                    <a:pt x="88" y="420"/>
                  </a:lnTo>
                  <a:lnTo>
                    <a:pt x="82" y="448"/>
                  </a:lnTo>
                  <a:lnTo>
                    <a:pt x="77" y="476"/>
                  </a:lnTo>
                  <a:lnTo>
                    <a:pt x="66" y="533"/>
                  </a:lnTo>
                  <a:lnTo>
                    <a:pt x="54" y="589"/>
                  </a:lnTo>
                  <a:lnTo>
                    <a:pt x="41" y="644"/>
                  </a:lnTo>
                  <a:lnTo>
                    <a:pt x="41" y="644"/>
                  </a:lnTo>
                  <a:lnTo>
                    <a:pt x="30" y="698"/>
                  </a:lnTo>
                  <a:lnTo>
                    <a:pt x="18" y="751"/>
                  </a:lnTo>
                  <a:lnTo>
                    <a:pt x="7" y="804"/>
                  </a:lnTo>
                  <a:lnTo>
                    <a:pt x="3" y="831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860"/>
                  </a:lnTo>
                  <a:lnTo>
                    <a:pt x="1" y="861"/>
                  </a:lnTo>
                  <a:lnTo>
                    <a:pt x="2" y="862"/>
                  </a:lnTo>
                  <a:lnTo>
                    <a:pt x="4" y="862"/>
                  </a:lnTo>
                  <a:lnTo>
                    <a:pt x="7" y="861"/>
                  </a:lnTo>
                  <a:lnTo>
                    <a:pt x="8" y="860"/>
                  </a:lnTo>
                  <a:lnTo>
                    <a:pt x="9" y="858"/>
                  </a:lnTo>
                  <a:lnTo>
                    <a:pt x="9" y="858"/>
                  </a:lnTo>
                  <a:lnTo>
                    <a:pt x="12" y="830"/>
                  </a:lnTo>
                  <a:lnTo>
                    <a:pt x="17" y="803"/>
                  </a:lnTo>
                  <a:lnTo>
                    <a:pt x="29" y="748"/>
                  </a:lnTo>
                  <a:lnTo>
                    <a:pt x="40" y="693"/>
                  </a:lnTo>
                  <a:lnTo>
                    <a:pt x="53" y="638"/>
                  </a:lnTo>
                  <a:lnTo>
                    <a:pt x="53" y="638"/>
                  </a:lnTo>
                  <a:lnTo>
                    <a:pt x="64" y="580"/>
                  </a:lnTo>
                  <a:lnTo>
                    <a:pt x="77" y="522"/>
                  </a:lnTo>
                  <a:lnTo>
                    <a:pt x="89" y="464"/>
                  </a:lnTo>
                  <a:lnTo>
                    <a:pt x="95" y="435"/>
                  </a:lnTo>
                  <a:lnTo>
                    <a:pt x="99" y="405"/>
                  </a:lnTo>
                  <a:lnTo>
                    <a:pt x="99" y="405"/>
                  </a:lnTo>
                  <a:lnTo>
                    <a:pt x="103" y="379"/>
                  </a:lnTo>
                  <a:lnTo>
                    <a:pt x="107" y="353"/>
                  </a:lnTo>
                  <a:lnTo>
                    <a:pt x="113" y="326"/>
                  </a:lnTo>
                  <a:lnTo>
                    <a:pt x="121" y="301"/>
                  </a:lnTo>
                  <a:lnTo>
                    <a:pt x="121" y="301"/>
                  </a:lnTo>
                  <a:lnTo>
                    <a:pt x="158" y="195"/>
                  </a:lnTo>
                  <a:lnTo>
                    <a:pt x="158" y="195"/>
                  </a:lnTo>
                  <a:lnTo>
                    <a:pt x="166" y="167"/>
                  </a:lnTo>
                  <a:lnTo>
                    <a:pt x="174" y="140"/>
                  </a:lnTo>
                  <a:lnTo>
                    <a:pt x="181" y="112"/>
                  </a:lnTo>
                  <a:lnTo>
                    <a:pt x="186" y="83"/>
                  </a:lnTo>
                  <a:lnTo>
                    <a:pt x="186" y="83"/>
                  </a:lnTo>
                  <a:lnTo>
                    <a:pt x="189" y="60"/>
                  </a:lnTo>
                  <a:lnTo>
                    <a:pt x="190" y="47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6" y="20"/>
                  </a:lnTo>
                  <a:lnTo>
                    <a:pt x="198" y="12"/>
                  </a:lnTo>
                  <a:lnTo>
                    <a:pt x="198" y="5"/>
                  </a:lnTo>
                  <a:lnTo>
                    <a:pt x="198" y="5"/>
                  </a:lnTo>
                  <a:lnTo>
                    <a:pt x="198" y="3"/>
                  </a:lnTo>
                  <a:lnTo>
                    <a:pt x="197" y="2"/>
                  </a:lnTo>
                  <a:lnTo>
                    <a:pt x="196" y="1"/>
                  </a:lnTo>
                  <a:lnTo>
                    <a:pt x="194" y="0"/>
                  </a:lnTo>
                  <a:lnTo>
                    <a:pt x="192" y="1"/>
                  </a:lnTo>
                  <a:lnTo>
                    <a:pt x="191" y="2"/>
                  </a:lnTo>
                  <a:lnTo>
                    <a:pt x="190" y="3"/>
                  </a:lnTo>
                  <a:lnTo>
                    <a:pt x="189" y="5"/>
                  </a:lnTo>
                  <a:lnTo>
                    <a:pt x="18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7" name="Freeform 912"/>
            <p:cNvSpPr/>
            <p:nvPr/>
          </p:nvSpPr>
          <p:spPr bwMode="auto">
            <a:xfrm>
              <a:off x="3494088" y="1250950"/>
              <a:ext cx="98425" cy="452438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4" y="29"/>
                </a:cxn>
                <a:cxn ang="0">
                  <a:pos x="159" y="100"/>
                </a:cxn>
                <a:cxn ang="0">
                  <a:pos x="150" y="153"/>
                </a:cxn>
                <a:cxn ang="0">
                  <a:pos x="141" y="207"/>
                </a:cxn>
                <a:cxn ang="0">
                  <a:pos x="121" y="315"/>
                </a:cxn>
                <a:cxn ang="0">
                  <a:pos x="104" y="426"/>
                </a:cxn>
                <a:cxn ang="0">
                  <a:pos x="99" y="449"/>
                </a:cxn>
                <a:cxn ang="0">
                  <a:pos x="93" y="472"/>
                </a:cxn>
                <a:cxn ang="0">
                  <a:pos x="91" y="488"/>
                </a:cxn>
                <a:cxn ang="0">
                  <a:pos x="81" y="531"/>
                </a:cxn>
                <a:cxn ang="0">
                  <a:pos x="51" y="644"/>
                </a:cxn>
                <a:cxn ang="0">
                  <a:pos x="44" y="672"/>
                </a:cxn>
                <a:cxn ang="0">
                  <a:pos x="19" y="753"/>
                </a:cxn>
                <a:cxn ang="0">
                  <a:pos x="13" y="780"/>
                </a:cxn>
                <a:cxn ang="0">
                  <a:pos x="7" y="806"/>
                </a:cxn>
                <a:cxn ang="0">
                  <a:pos x="0" y="838"/>
                </a:cxn>
                <a:cxn ang="0">
                  <a:pos x="0" y="848"/>
                </a:cxn>
                <a:cxn ang="0">
                  <a:pos x="1" y="853"/>
                </a:cxn>
                <a:cxn ang="0">
                  <a:pos x="4" y="854"/>
                </a:cxn>
                <a:cxn ang="0">
                  <a:pos x="7" y="853"/>
                </a:cxn>
                <a:cxn ang="0">
                  <a:pos x="9" y="848"/>
                </a:cxn>
                <a:cxn ang="0">
                  <a:pos x="10" y="837"/>
                </a:cxn>
                <a:cxn ang="0">
                  <a:pos x="18" y="800"/>
                </a:cxn>
                <a:cxn ang="0">
                  <a:pos x="23" y="774"/>
                </a:cxn>
                <a:cxn ang="0">
                  <a:pos x="30" y="747"/>
                </a:cxn>
                <a:cxn ang="0">
                  <a:pos x="63" y="638"/>
                </a:cxn>
                <a:cxn ang="0">
                  <a:pos x="92" y="525"/>
                </a:cxn>
                <a:cxn ang="0">
                  <a:pos x="98" y="500"/>
                </a:cxn>
                <a:cxn ang="0">
                  <a:pos x="102" y="476"/>
                </a:cxn>
                <a:cxn ang="0">
                  <a:pos x="109" y="447"/>
                </a:cxn>
                <a:cxn ang="0">
                  <a:pos x="115" y="419"/>
                </a:cxn>
                <a:cxn ang="0">
                  <a:pos x="131" y="309"/>
                </a:cxn>
                <a:cxn ang="0">
                  <a:pos x="151" y="201"/>
                </a:cxn>
                <a:cxn ang="0">
                  <a:pos x="160" y="147"/>
                </a:cxn>
                <a:cxn ang="0">
                  <a:pos x="170" y="93"/>
                </a:cxn>
                <a:cxn ang="0">
                  <a:pos x="183" y="27"/>
                </a:cxn>
                <a:cxn ang="0">
                  <a:pos x="185" y="5"/>
                </a:cxn>
                <a:cxn ang="0">
                  <a:pos x="184" y="3"/>
                </a:cxn>
                <a:cxn ang="0">
                  <a:pos x="182" y="0"/>
                </a:cxn>
                <a:cxn ang="0">
                  <a:pos x="178" y="0"/>
                </a:cxn>
                <a:cxn ang="0">
                  <a:pos x="176" y="3"/>
                </a:cxn>
                <a:cxn ang="0">
                  <a:pos x="175" y="5"/>
                </a:cxn>
              </a:cxnLst>
              <a:rect l="0" t="0" r="r" b="b"/>
              <a:pathLst>
                <a:path w="185" h="854">
                  <a:moveTo>
                    <a:pt x="175" y="5"/>
                  </a:moveTo>
                  <a:lnTo>
                    <a:pt x="175" y="5"/>
                  </a:lnTo>
                  <a:lnTo>
                    <a:pt x="175" y="17"/>
                  </a:lnTo>
                  <a:lnTo>
                    <a:pt x="174" y="29"/>
                  </a:lnTo>
                  <a:lnTo>
                    <a:pt x="170" y="52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50" y="153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30" y="261"/>
                  </a:lnTo>
                  <a:lnTo>
                    <a:pt x="121" y="315"/>
                  </a:lnTo>
                  <a:lnTo>
                    <a:pt x="104" y="426"/>
                  </a:lnTo>
                  <a:lnTo>
                    <a:pt x="104" y="426"/>
                  </a:lnTo>
                  <a:lnTo>
                    <a:pt x="101" y="437"/>
                  </a:lnTo>
                  <a:lnTo>
                    <a:pt x="99" y="449"/>
                  </a:lnTo>
                  <a:lnTo>
                    <a:pt x="96" y="461"/>
                  </a:lnTo>
                  <a:lnTo>
                    <a:pt x="93" y="472"/>
                  </a:lnTo>
                  <a:lnTo>
                    <a:pt x="93" y="472"/>
                  </a:lnTo>
                  <a:lnTo>
                    <a:pt x="91" y="488"/>
                  </a:lnTo>
                  <a:lnTo>
                    <a:pt x="88" y="502"/>
                  </a:lnTo>
                  <a:lnTo>
                    <a:pt x="81" y="531"/>
                  </a:lnTo>
                  <a:lnTo>
                    <a:pt x="81" y="531"/>
                  </a:lnTo>
                  <a:lnTo>
                    <a:pt x="51" y="644"/>
                  </a:lnTo>
                  <a:lnTo>
                    <a:pt x="51" y="644"/>
                  </a:lnTo>
                  <a:lnTo>
                    <a:pt x="44" y="672"/>
                  </a:lnTo>
                  <a:lnTo>
                    <a:pt x="35" y="699"/>
                  </a:lnTo>
                  <a:lnTo>
                    <a:pt x="19" y="753"/>
                  </a:lnTo>
                  <a:lnTo>
                    <a:pt x="19" y="753"/>
                  </a:lnTo>
                  <a:lnTo>
                    <a:pt x="13" y="780"/>
                  </a:lnTo>
                  <a:lnTo>
                    <a:pt x="7" y="806"/>
                  </a:lnTo>
                  <a:lnTo>
                    <a:pt x="7" y="806"/>
                  </a:lnTo>
                  <a:lnTo>
                    <a:pt x="2" y="828"/>
                  </a:lnTo>
                  <a:lnTo>
                    <a:pt x="0" y="838"/>
                  </a:lnTo>
                  <a:lnTo>
                    <a:pt x="0" y="848"/>
                  </a:lnTo>
                  <a:lnTo>
                    <a:pt x="0" y="848"/>
                  </a:lnTo>
                  <a:lnTo>
                    <a:pt x="0" y="851"/>
                  </a:lnTo>
                  <a:lnTo>
                    <a:pt x="1" y="853"/>
                  </a:lnTo>
                  <a:lnTo>
                    <a:pt x="2" y="853"/>
                  </a:lnTo>
                  <a:lnTo>
                    <a:pt x="4" y="854"/>
                  </a:lnTo>
                  <a:lnTo>
                    <a:pt x="6" y="853"/>
                  </a:lnTo>
                  <a:lnTo>
                    <a:pt x="7" y="853"/>
                  </a:lnTo>
                  <a:lnTo>
                    <a:pt x="8" y="851"/>
                  </a:lnTo>
                  <a:lnTo>
                    <a:pt x="9" y="848"/>
                  </a:lnTo>
                  <a:lnTo>
                    <a:pt x="9" y="848"/>
                  </a:lnTo>
                  <a:lnTo>
                    <a:pt x="10" y="837"/>
                  </a:lnTo>
                  <a:lnTo>
                    <a:pt x="13" y="825"/>
                  </a:lnTo>
                  <a:lnTo>
                    <a:pt x="18" y="800"/>
                  </a:lnTo>
                  <a:lnTo>
                    <a:pt x="18" y="800"/>
                  </a:lnTo>
                  <a:lnTo>
                    <a:pt x="23" y="774"/>
                  </a:lnTo>
                  <a:lnTo>
                    <a:pt x="30" y="747"/>
                  </a:lnTo>
                  <a:lnTo>
                    <a:pt x="30" y="747"/>
                  </a:lnTo>
                  <a:lnTo>
                    <a:pt x="47" y="693"/>
                  </a:lnTo>
                  <a:lnTo>
                    <a:pt x="63" y="638"/>
                  </a:lnTo>
                  <a:lnTo>
                    <a:pt x="63" y="638"/>
                  </a:lnTo>
                  <a:lnTo>
                    <a:pt x="92" y="525"/>
                  </a:lnTo>
                  <a:lnTo>
                    <a:pt x="92" y="525"/>
                  </a:lnTo>
                  <a:lnTo>
                    <a:pt x="98" y="500"/>
                  </a:lnTo>
                  <a:lnTo>
                    <a:pt x="102" y="476"/>
                  </a:lnTo>
                  <a:lnTo>
                    <a:pt x="102" y="476"/>
                  </a:lnTo>
                  <a:lnTo>
                    <a:pt x="105" y="461"/>
                  </a:lnTo>
                  <a:lnTo>
                    <a:pt x="109" y="447"/>
                  </a:lnTo>
                  <a:lnTo>
                    <a:pt x="112" y="433"/>
                  </a:lnTo>
                  <a:lnTo>
                    <a:pt x="115" y="419"/>
                  </a:lnTo>
                  <a:lnTo>
                    <a:pt x="115" y="419"/>
                  </a:lnTo>
                  <a:lnTo>
                    <a:pt x="131" y="309"/>
                  </a:lnTo>
                  <a:lnTo>
                    <a:pt x="141" y="255"/>
                  </a:lnTo>
                  <a:lnTo>
                    <a:pt x="151" y="201"/>
                  </a:lnTo>
                  <a:lnTo>
                    <a:pt x="151" y="201"/>
                  </a:lnTo>
                  <a:lnTo>
                    <a:pt x="160" y="147"/>
                  </a:lnTo>
                  <a:lnTo>
                    <a:pt x="170" y="93"/>
                  </a:lnTo>
                  <a:lnTo>
                    <a:pt x="170" y="93"/>
                  </a:lnTo>
                  <a:lnTo>
                    <a:pt x="180" y="50"/>
                  </a:lnTo>
                  <a:lnTo>
                    <a:pt x="183" y="27"/>
                  </a:lnTo>
                  <a:lnTo>
                    <a:pt x="184" y="16"/>
                  </a:lnTo>
                  <a:lnTo>
                    <a:pt x="185" y="5"/>
                  </a:lnTo>
                  <a:lnTo>
                    <a:pt x="185" y="5"/>
                  </a:lnTo>
                  <a:lnTo>
                    <a:pt x="184" y="3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8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8" name="Freeform 913"/>
            <p:cNvSpPr/>
            <p:nvPr/>
          </p:nvSpPr>
          <p:spPr bwMode="auto">
            <a:xfrm>
              <a:off x="3532188" y="1266825"/>
              <a:ext cx="103188" cy="504825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1" y="67"/>
                </a:cxn>
                <a:cxn ang="0">
                  <a:pos x="169" y="127"/>
                </a:cxn>
                <a:cxn ang="0">
                  <a:pos x="153" y="187"/>
                </a:cxn>
                <a:cxn ang="0">
                  <a:pos x="136" y="246"/>
                </a:cxn>
                <a:cxn ang="0">
                  <a:pos x="129" y="273"/>
                </a:cxn>
                <a:cxn ang="0">
                  <a:pos x="124" y="327"/>
                </a:cxn>
                <a:cxn ang="0">
                  <a:pos x="123" y="355"/>
                </a:cxn>
                <a:cxn ang="0">
                  <a:pos x="118" y="418"/>
                </a:cxn>
                <a:cxn ang="0">
                  <a:pos x="108" y="481"/>
                </a:cxn>
                <a:cxn ang="0">
                  <a:pos x="101" y="511"/>
                </a:cxn>
                <a:cxn ang="0">
                  <a:pos x="74" y="596"/>
                </a:cxn>
                <a:cxn ang="0">
                  <a:pos x="65" y="627"/>
                </a:cxn>
                <a:cxn ang="0">
                  <a:pos x="53" y="691"/>
                </a:cxn>
                <a:cxn ang="0">
                  <a:pos x="47" y="723"/>
                </a:cxn>
                <a:cxn ang="0">
                  <a:pos x="23" y="846"/>
                </a:cxn>
                <a:cxn ang="0">
                  <a:pos x="20" y="863"/>
                </a:cxn>
                <a:cxn ang="0">
                  <a:pos x="14" y="897"/>
                </a:cxn>
                <a:cxn ang="0">
                  <a:pos x="9" y="913"/>
                </a:cxn>
                <a:cxn ang="0">
                  <a:pos x="6" y="922"/>
                </a:cxn>
                <a:cxn ang="0">
                  <a:pos x="1" y="939"/>
                </a:cxn>
                <a:cxn ang="0">
                  <a:pos x="0" y="949"/>
                </a:cxn>
                <a:cxn ang="0">
                  <a:pos x="2" y="952"/>
                </a:cxn>
                <a:cxn ang="0">
                  <a:pos x="6" y="954"/>
                </a:cxn>
                <a:cxn ang="0">
                  <a:pos x="9" y="952"/>
                </a:cxn>
                <a:cxn ang="0">
                  <a:pos x="11" y="949"/>
                </a:cxn>
                <a:cxn ang="0">
                  <a:pos x="12" y="937"/>
                </a:cxn>
                <a:cxn ang="0">
                  <a:pos x="18" y="914"/>
                </a:cxn>
                <a:cxn ang="0">
                  <a:pos x="21" y="903"/>
                </a:cxn>
                <a:cxn ang="0">
                  <a:pos x="33" y="840"/>
                </a:cxn>
                <a:cxn ang="0">
                  <a:pos x="47" y="774"/>
                </a:cxn>
                <a:cxn ang="0">
                  <a:pos x="59" y="709"/>
                </a:cxn>
                <a:cxn ang="0">
                  <a:pos x="71" y="650"/>
                </a:cxn>
                <a:cxn ang="0">
                  <a:pos x="85" y="591"/>
                </a:cxn>
                <a:cxn ang="0">
                  <a:pos x="94" y="563"/>
                </a:cxn>
                <a:cxn ang="0">
                  <a:pos x="105" y="534"/>
                </a:cxn>
                <a:cxn ang="0">
                  <a:pos x="114" y="500"/>
                </a:cxn>
                <a:cxn ang="0">
                  <a:pos x="120" y="465"/>
                </a:cxn>
                <a:cxn ang="0">
                  <a:pos x="128" y="407"/>
                </a:cxn>
                <a:cxn ang="0">
                  <a:pos x="135" y="320"/>
                </a:cxn>
                <a:cxn ang="0">
                  <a:pos x="143" y="262"/>
                </a:cxn>
                <a:cxn ang="0">
                  <a:pos x="150" y="233"/>
                </a:cxn>
                <a:cxn ang="0">
                  <a:pos x="167" y="177"/>
                </a:cxn>
                <a:cxn ang="0">
                  <a:pos x="181" y="120"/>
                </a:cxn>
                <a:cxn ang="0">
                  <a:pos x="191" y="63"/>
                </a:cxn>
                <a:cxn ang="0">
                  <a:pos x="196" y="5"/>
                </a:cxn>
                <a:cxn ang="0">
                  <a:pos x="195" y="3"/>
                </a:cxn>
                <a:cxn ang="0">
                  <a:pos x="192" y="1"/>
                </a:cxn>
                <a:cxn ang="0">
                  <a:pos x="188" y="1"/>
                </a:cxn>
                <a:cxn ang="0">
                  <a:pos x="186" y="3"/>
                </a:cxn>
                <a:cxn ang="0">
                  <a:pos x="185" y="5"/>
                </a:cxn>
              </a:cxnLst>
              <a:rect l="0" t="0" r="r" b="b"/>
              <a:pathLst>
                <a:path w="196" h="954">
                  <a:moveTo>
                    <a:pt x="185" y="5"/>
                  </a:moveTo>
                  <a:lnTo>
                    <a:pt x="185" y="5"/>
                  </a:lnTo>
                  <a:lnTo>
                    <a:pt x="184" y="36"/>
                  </a:lnTo>
                  <a:lnTo>
                    <a:pt x="181" y="67"/>
                  </a:lnTo>
                  <a:lnTo>
                    <a:pt x="176" y="97"/>
                  </a:lnTo>
                  <a:lnTo>
                    <a:pt x="169" y="127"/>
                  </a:lnTo>
                  <a:lnTo>
                    <a:pt x="162" y="157"/>
                  </a:lnTo>
                  <a:lnTo>
                    <a:pt x="153" y="187"/>
                  </a:lnTo>
                  <a:lnTo>
                    <a:pt x="136" y="246"/>
                  </a:lnTo>
                  <a:lnTo>
                    <a:pt x="136" y="246"/>
                  </a:lnTo>
                  <a:lnTo>
                    <a:pt x="133" y="261"/>
                  </a:lnTo>
                  <a:lnTo>
                    <a:pt x="129" y="273"/>
                  </a:lnTo>
                  <a:lnTo>
                    <a:pt x="126" y="300"/>
                  </a:lnTo>
                  <a:lnTo>
                    <a:pt x="124" y="327"/>
                  </a:lnTo>
                  <a:lnTo>
                    <a:pt x="123" y="355"/>
                  </a:lnTo>
                  <a:lnTo>
                    <a:pt x="123" y="355"/>
                  </a:lnTo>
                  <a:lnTo>
                    <a:pt x="121" y="386"/>
                  </a:lnTo>
                  <a:lnTo>
                    <a:pt x="118" y="418"/>
                  </a:lnTo>
                  <a:lnTo>
                    <a:pt x="113" y="449"/>
                  </a:lnTo>
                  <a:lnTo>
                    <a:pt x="108" y="481"/>
                  </a:lnTo>
                  <a:lnTo>
                    <a:pt x="108" y="481"/>
                  </a:lnTo>
                  <a:lnTo>
                    <a:pt x="101" y="511"/>
                  </a:lnTo>
                  <a:lnTo>
                    <a:pt x="92" y="538"/>
                  </a:lnTo>
                  <a:lnTo>
                    <a:pt x="74" y="596"/>
                  </a:lnTo>
                  <a:lnTo>
                    <a:pt x="74" y="596"/>
                  </a:lnTo>
                  <a:lnTo>
                    <a:pt x="65" y="627"/>
                  </a:lnTo>
                  <a:lnTo>
                    <a:pt x="58" y="659"/>
                  </a:lnTo>
                  <a:lnTo>
                    <a:pt x="53" y="691"/>
                  </a:lnTo>
                  <a:lnTo>
                    <a:pt x="47" y="723"/>
                  </a:lnTo>
                  <a:lnTo>
                    <a:pt x="47" y="723"/>
                  </a:lnTo>
                  <a:lnTo>
                    <a:pt x="34" y="784"/>
                  </a:lnTo>
                  <a:lnTo>
                    <a:pt x="23" y="846"/>
                  </a:lnTo>
                  <a:lnTo>
                    <a:pt x="23" y="846"/>
                  </a:lnTo>
                  <a:lnTo>
                    <a:pt x="20" y="863"/>
                  </a:lnTo>
                  <a:lnTo>
                    <a:pt x="18" y="880"/>
                  </a:lnTo>
                  <a:lnTo>
                    <a:pt x="14" y="897"/>
                  </a:lnTo>
                  <a:lnTo>
                    <a:pt x="12" y="905"/>
                  </a:lnTo>
                  <a:lnTo>
                    <a:pt x="9" y="913"/>
                  </a:lnTo>
                  <a:lnTo>
                    <a:pt x="9" y="913"/>
                  </a:lnTo>
                  <a:lnTo>
                    <a:pt x="6" y="922"/>
                  </a:lnTo>
                  <a:lnTo>
                    <a:pt x="3" y="931"/>
                  </a:lnTo>
                  <a:lnTo>
                    <a:pt x="1" y="939"/>
                  </a:lnTo>
                  <a:lnTo>
                    <a:pt x="0" y="949"/>
                  </a:lnTo>
                  <a:lnTo>
                    <a:pt x="0" y="949"/>
                  </a:lnTo>
                  <a:lnTo>
                    <a:pt x="1" y="951"/>
                  </a:lnTo>
                  <a:lnTo>
                    <a:pt x="2" y="952"/>
                  </a:lnTo>
                  <a:lnTo>
                    <a:pt x="3" y="953"/>
                  </a:lnTo>
                  <a:lnTo>
                    <a:pt x="6" y="954"/>
                  </a:lnTo>
                  <a:lnTo>
                    <a:pt x="7" y="953"/>
                  </a:lnTo>
                  <a:lnTo>
                    <a:pt x="9" y="952"/>
                  </a:lnTo>
                  <a:lnTo>
                    <a:pt x="10" y="951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12" y="937"/>
                  </a:lnTo>
                  <a:lnTo>
                    <a:pt x="15" y="926"/>
                  </a:lnTo>
                  <a:lnTo>
                    <a:pt x="18" y="914"/>
                  </a:lnTo>
                  <a:lnTo>
                    <a:pt x="21" y="903"/>
                  </a:lnTo>
                  <a:lnTo>
                    <a:pt x="21" y="903"/>
                  </a:lnTo>
                  <a:lnTo>
                    <a:pt x="27" y="871"/>
                  </a:lnTo>
                  <a:lnTo>
                    <a:pt x="33" y="840"/>
                  </a:lnTo>
                  <a:lnTo>
                    <a:pt x="33" y="840"/>
                  </a:lnTo>
                  <a:lnTo>
                    <a:pt x="47" y="774"/>
                  </a:lnTo>
                  <a:lnTo>
                    <a:pt x="53" y="741"/>
                  </a:lnTo>
                  <a:lnTo>
                    <a:pt x="59" y="709"/>
                  </a:lnTo>
                  <a:lnTo>
                    <a:pt x="59" y="709"/>
                  </a:lnTo>
                  <a:lnTo>
                    <a:pt x="71" y="650"/>
                  </a:lnTo>
                  <a:lnTo>
                    <a:pt x="77" y="620"/>
                  </a:lnTo>
                  <a:lnTo>
                    <a:pt x="85" y="591"/>
                  </a:lnTo>
                  <a:lnTo>
                    <a:pt x="85" y="591"/>
                  </a:lnTo>
                  <a:lnTo>
                    <a:pt x="94" y="563"/>
                  </a:lnTo>
                  <a:lnTo>
                    <a:pt x="105" y="534"/>
                  </a:lnTo>
                  <a:lnTo>
                    <a:pt x="105" y="534"/>
                  </a:lnTo>
                  <a:lnTo>
                    <a:pt x="110" y="518"/>
                  </a:lnTo>
                  <a:lnTo>
                    <a:pt x="114" y="500"/>
                  </a:lnTo>
                  <a:lnTo>
                    <a:pt x="120" y="465"/>
                  </a:lnTo>
                  <a:lnTo>
                    <a:pt x="120" y="465"/>
                  </a:lnTo>
                  <a:lnTo>
                    <a:pt x="125" y="436"/>
                  </a:lnTo>
                  <a:lnTo>
                    <a:pt x="128" y="407"/>
                  </a:lnTo>
                  <a:lnTo>
                    <a:pt x="133" y="348"/>
                  </a:lnTo>
                  <a:lnTo>
                    <a:pt x="135" y="320"/>
                  </a:lnTo>
                  <a:lnTo>
                    <a:pt x="138" y="291"/>
                  </a:lnTo>
                  <a:lnTo>
                    <a:pt x="143" y="262"/>
                  </a:lnTo>
                  <a:lnTo>
                    <a:pt x="146" y="247"/>
                  </a:lnTo>
                  <a:lnTo>
                    <a:pt x="150" y="233"/>
                  </a:lnTo>
                  <a:lnTo>
                    <a:pt x="150" y="233"/>
                  </a:lnTo>
                  <a:lnTo>
                    <a:pt x="167" y="177"/>
                  </a:lnTo>
                  <a:lnTo>
                    <a:pt x="174" y="149"/>
                  </a:lnTo>
                  <a:lnTo>
                    <a:pt x="181" y="120"/>
                  </a:lnTo>
                  <a:lnTo>
                    <a:pt x="186" y="92"/>
                  </a:lnTo>
                  <a:lnTo>
                    <a:pt x="191" y="63"/>
                  </a:lnTo>
                  <a:lnTo>
                    <a:pt x="195" y="34"/>
                  </a:lnTo>
                  <a:lnTo>
                    <a:pt x="196" y="5"/>
                  </a:lnTo>
                  <a:lnTo>
                    <a:pt x="196" y="5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92" y="1"/>
                  </a:lnTo>
                  <a:lnTo>
                    <a:pt x="190" y="0"/>
                  </a:lnTo>
                  <a:lnTo>
                    <a:pt x="188" y="1"/>
                  </a:lnTo>
                  <a:lnTo>
                    <a:pt x="187" y="1"/>
                  </a:lnTo>
                  <a:lnTo>
                    <a:pt x="186" y="3"/>
                  </a:lnTo>
                  <a:lnTo>
                    <a:pt x="185" y="5"/>
                  </a:lnTo>
                  <a:lnTo>
                    <a:pt x="18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39" name="Freeform 914"/>
            <p:cNvSpPr/>
            <p:nvPr/>
          </p:nvSpPr>
          <p:spPr bwMode="auto">
            <a:xfrm>
              <a:off x="3570288" y="1301750"/>
              <a:ext cx="96838" cy="488950"/>
            </a:xfrm>
            <a:custGeom>
              <a:avLst/>
              <a:gdLst/>
              <a:ahLst/>
              <a:cxnLst>
                <a:cxn ang="0">
                  <a:pos x="175" y="5"/>
                </a:cxn>
                <a:cxn ang="0">
                  <a:pos x="172" y="13"/>
                </a:cxn>
                <a:cxn ang="0">
                  <a:pos x="163" y="30"/>
                </a:cxn>
                <a:cxn ang="0">
                  <a:pos x="161" y="39"/>
                </a:cxn>
                <a:cxn ang="0">
                  <a:pos x="161" y="62"/>
                </a:cxn>
                <a:cxn ang="0">
                  <a:pos x="159" y="87"/>
                </a:cxn>
                <a:cxn ang="0">
                  <a:pos x="149" y="148"/>
                </a:cxn>
                <a:cxn ang="0">
                  <a:pos x="146" y="164"/>
                </a:cxn>
                <a:cxn ang="0">
                  <a:pos x="138" y="193"/>
                </a:cxn>
                <a:cxn ang="0">
                  <a:pos x="135" y="207"/>
                </a:cxn>
                <a:cxn ang="0">
                  <a:pos x="128" y="268"/>
                </a:cxn>
                <a:cxn ang="0">
                  <a:pos x="117" y="361"/>
                </a:cxn>
                <a:cxn ang="0">
                  <a:pos x="106" y="422"/>
                </a:cxn>
                <a:cxn ang="0">
                  <a:pos x="99" y="452"/>
                </a:cxn>
                <a:cxn ang="0">
                  <a:pos x="72" y="538"/>
                </a:cxn>
                <a:cxn ang="0">
                  <a:pos x="64" y="568"/>
                </a:cxn>
                <a:cxn ang="0">
                  <a:pos x="50" y="630"/>
                </a:cxn>
                <a:cxn ang="0">
                  <a:pos x="38" y="691"/>
                </a:cxn>
                <a:cxn ang="0">
                  <a:pos x="15" y="809"/>
                </a:cxn>
                <a:cxn ang="0">
                  <a:pos x="6" y="865"/>
                </a:cxn>
                <a:cxn ang="0">
                  <a:pos x="1" y="906"/>
                </a:cxn>
                <a:cxn ang="0">
                  <a:pos x="0" y="921"/>
                </a:cxn>
                <a:cxn ang="0">
                  <a:pos x="2" y="924"/>
                </a:cxn>
                <a:cxn ang="0">
                  <a:pos x="5" y="925"/>
                </a:cxn>
                <a:cxn ang="0">
                  <a:pos x="8" y="924"/>
                </a:cxn>
                <a:cxn ang="0">
                  <a:pos x="9" y="921"/>
                </a:cxn>
                <a:cxn ang="0">
                  <a:pos x="10" y="906"/>
                </a:cxn>
                <a:cxn ang="0">
                  <a:pos x="13" y="875"/>
                </a:cxn>
                <a:cxn ang="0">
                  <a:pos x="16" y="862"/>
                </a:cxn>
                <a:cxn ang="0">
                  <a:pos x="25" y="803"/>
                </a:cxn>
                <a:cxn ang="0">
                  <a:pos x="31" y="774"/>
                </a:cxn>
                <a:cxn ang="0">
                  <a:pos x="48" y="685"/>
                </a:cxn>
                <a:cxn ang="0">
                  <a:pos x="62" y="623"/>
                </a:cxn>
                <a:cxn ang="0">
                  <a:pos x="75" y="560"/>
                </a:cxn>
                <a:cxn ang="0">
                  <a:pos x="83" y="531"/>
                </a:cxn>
                <a:cxn ang="0">
                  <a:pos x="110" y="446"/>
                </a:cxn>
                <a:cxn ang="0">
                  <a:pos x="117" y="417"/>
                </a:cxn>
                <a:cxn ang="0">
                  <a:pos x="129" y="355"/>
                </a:cxn>
                <a:cxn ang="0">
                  <a:pos x="138" y="262"/>
                </a:cxn>
                <a:cxn ang="0">
                  <a:pos x="145" y="201"/>
                </a:cxn>
                <a:cxn ang="0">
                  <a:pos x="148" y="186"/>
                </a:cxn>
                <a:cxn ang="0">
                  <a:pos x="157" y="157"/>
                </a:cxn>
                <a:cxn ang="0">
                  <a:pos x="161" y="143"/>
                </a:cxn>
                <a:cxn ang="0">
                  <a:pos x="167" y="94"/>
                </a:cxn>
                <a:cxn ang="0">
                  <a:pos x="169" y="70"/>
                </a:cxn>
                <a:cxn ang="0">
                  <a:pos x="171" y="45"/>
                </a:cxn>
                <a:cxn ang="0">
                  <a:pos x="172" y="36"/>
                </a:cxn>
                <a:cxn ang="0">
                  <a:pos x="181" y="17"/>
                </a:cxn>
                <a:cxn ang="0">
                  <a:pos x="185" y="7"/>
                </a:cxn>
                <a:cxn ang="0">
                  <a:pos x="185" y="5"/>
                </a:cxn>
                <a:cxn ang="0">
                  <a:pos x="180" y="1"/>
                </a:cxn>
                <a:cxn ang="0">
                  <a:pos x="177" y="1"/>
                </a:cxn>
                <a:cxn ang="0">
                  <a:pos x="175" y="5"/>
                </a:cxn>
              </a:cxnLst>
              <a:rect l="0" t="0" r="r" b="b"/>
              <a:pathLst>
                <a:path w="185" h="925">
                  <a:moveTo>
                    <a:pt x="175" y="5"/>
                  </a:moveTo>
                  <a:lnTo>
                    <a:pt x="175" y="5"/>
                  </a:lnTo>
                  <a:lnTo>
                    <a:pt x="174" y="9"/>
                  </a:lnTo>
                  <a:lnTo>
                    <a:pt x="172" y="13"/>
                  </a:lnTo>
                  <a:lnTo>
                    <a:pt x="168" y="22"/>
                  </a:lnTo>
                  <a:lnTo>
                    <a:pt x="163" y="30"/>
                  </a:lnTo>
                  <a:lnTo>
                    <a:pt x="162" y="35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1" y="62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55" y="118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6" y="164"/>
                  </a:lnTo>
                  <a:lnTo>
                    <a:pt x="142" y="178"/>
                  </a:lnTo>
                  <a:lnTo>
                    <a:pt x="138" y="193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31" y="238"/>
                  </a:lnTo>
                  <a:lnTo>
                    <a:pt x="128" y="268"/>
                  </a:lnTo>
                  <a:lnTo>
                    <a:pt x="122" y="330"/>
                  </a:lnTo>
                  <a:lnTo>
                    <a:pt x="117" y="361"/>
                  </a:lnTo>
                  <a:lnTo>
                    <a:pt x="112" y="392"/>
                  </a:lnTo>
                  <a:lnTo>
                    <a:pt x="106" y="422"/>
                  </a:lnTo>
                  <a:lnTo>
                    <a:pt x="99" y="452"/>
                  </a:lnTo>
                  <a:lnTo>
                    <a:pt x="99" y="452"/>
                  </a:lnTo>
                  <a:lnTo>
                    <a:pt x="80" y="510"/>
                  </a:lnTo>
                  <a:lnTo>
                    <a:pt x="72" y="53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56" y="599"/>
                  </a:lnTo>
                  <a:lnTo>
                    <a:pt x="50" y="630"/>
                  </a:lnTo>
                  <a:lnTo>
                    <a:pt x="38" y="691"/>
                  </a:lnTo>
                  <a:lnTo>
                    <a:pt x="38" y="691"/>
                  </a:lnTo>
                  <a:lnTo>
                    <a:pt x="25" y="750"/>
                  </a:lnTo>
                  <a:lnTo>
                    <a:pt x="15" y="809"/>
                  </a:lnTo>
                  <a:lnTo>
                    <a:pt x="15" y="809"/>
                  </a:lnTo>
                  <a:lnTo>
                    <a:pt x="6" y="865"/>
                  </a:lnTo>
                  <a:lnTo>
                    <a:pt x="2" y="893"/>
                  </a:lnTo>
                  <a:lnTo>
                    <a:pt x="1" y="906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1" y="923"/>
                  </a:lnTo>
                  <a:lnTo>
                    <a:pt x="2" y="924"/>
                  </a:lnTo>
                  <a:lnTo>
                    <a:pt x="3" y="925"/>
                  </a:lnTo>
                  <a:lnTo>
                    <a:pt x="5" y="925"/>
                  </a:lnTo>
                  <a:lnTo>
                    <a:pt x="7" y="925"/>
                  </a:lnTo>
                  <a:lnTo>
                    <a:pt x="8" y="924"/>
                  </a:lnTo>
                  <a:lnTo>
                    <a:pt x="9" y="923"/>
                  </a:lnTo>
                  <a:lnTo>
                    <a:pt x="9" y="921"/>
                  </a:lnTo>
                  <a:lnTo>
                    <a:pt x="9" y="921"/>
                  </a:lnTo>
                  <a:lnTo>
                    <a:pt x="10" y="906"/>
                  </a:lnTo>
                  <a:lnTo>
                    <a:pt x="11" y="891"/>
                  </a:lnTo>
                  <a:lnTo>
                    <a:pt x="13" y="875"/>
                  </a:lnTo>
                  <a:lnTo>
                    <a:pt x="16" y="862"/>
                  </a:lnTo>
                  <a:lnTo>
                    <a:pt x="16" y="862"/>
                  </a:lnTo>
                  <a:lnTo>
                    <a:pt x="21" y="833"/>
                  </a:lnTo>
                  <a:lnTo>
                    <a:pt x="25" y="803"/>
                  </a:lnTo>
                  <a:lnTo>
                    <a:pt x="25" y="803"/>
                  </a:lnTo>
                  <a:lnTo>
                    <a:pt x="31" y="774"/>
                  </a:lnTo>
                  <a:lnTo>
                    <a:pt x="37" y="744"/>
                  </a:lnTo>
                  <a:lnTo>
                    <a:pt x="48" y="685"/>
                  </a:lnTo>
                  <a:lnTo>
                    <a:pt x="48" y="685"/>
                  </a:lnTo>
                  <a:lnTo>
                    <a:pt x="62" y="623"/>
                  </a:lnTo>
                  <a:lnTo>
                    <a:pt x="68" y="592"/>
                  </a:lnTo>
                  <a:lnTo>
                    <a:pt x="75" y="560"/>
                  </a:lnTo>
                  <a:lnTo>
                    <a:pt x="75" y="560"/>
                  </a:lnTo>
                  <a:lnTo>
                    <a:pt x="83" y="531"/>
                  </a:lnTo>
                  <a:lnTo>
                    <a:pt x="93" y="503"/>
                  </a:lnTo>
                  <a:lnTo>
                    <a:pt x="110" y="446"/>
                  </a:lnTo>
                  <a:lnTo>
                    <a:pt x="110" y="446"/>
                  </a:lnTo>
                  <a:lnTo>
                    <a:pt x="117" y="417"/>
                  </a:lnTo>
                  <a:lnTo>
                    <a:pt x="124" y="386"/>
                  </a:lnTo>
                  <a:lnTo>
                    <a:pt x="129" y="355"/>
                  </a:lnTo>
                  <a:lnTo>
                    <a:pt x="132" y="324"/>
                  </a:lnTo>
                  <a:lnTo>
                    <a:pt x="138" y="262"/>
                  </a:lnTo>
                  <a:lnTo>
                    <a:pt x="141" y="231"/>
                  </a:lnTo>
                  <a:lnTo>
                    <a:pt x="145" y="201"/>
                  </a:lnTo>
                  <a:lnTo>
                    <a:pt x="145" y="201"/>
                  </a:lnTo>
                  <a:lnTo>
                    <a:pt x="148" y="186"/>
                  </a:lnTo>
                  <a:lnTo>
                    <a:pt x="153" y="172"/>
                  </a:lnTo>
                  <a:lnTo>
                    <a:pt x="157" y="157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4" y="119"/>
                  </a:lnTo>
                  <a:lnTo>
                    <a:pt x="167" y="94"/>
                  </a:lnTo>
                  <a:lnTo>
                    <a:pt x="167" y="94"/>
                  </a:lnTo>
                  <a:lnTo>
                    <a:pt x="169" y="70"/>
                  </a:lnTo>
                  <a:lnTo>
                    <a:pt x="171" y="45"/>
                  </a:lnTo>
                  <a:lnTo>
                    <a:pt x="171" y="45"/>
                  </a:lnTo>
                  <a:lnTo>
                    <a:pt x="171" y="40"/>
                  </a:lnTo>
                  <a:lnTo>
                    <a:pt x="172" y="36"/>
                  </a:lnTo>
                  <a:lnTo>
                    <a:pt x="177" y="26"/>
                  </a:lnTo>
                  <a:lnTo>
                    <a:pt x="181" y="17"/>
                  </a:lnTo>
                  <a:lnTo>
                    <a:pt x="183" y="12"/>
                  </a:lnTo>
                  <a:lnTo>
                    <a:pt x="185" y="7"/>
                  </a:lnTo>
                  <a:lnTo>
                    <a:pt x="185" y="7"/>
                  </a:lnTo>
                  <a:lnTo>
                    <a:pt x="185" y="5"/>
                  </a:lnTo>
                  <a:lnTo>
                    <a:pt x="183" y="4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1"/>
                  </a:lnTo>
                  <a:lnTo>
                    <a:pt x="176" y="3"/>
                  </a:lnTo>
                  <a:lnTo>
                    <a:pt x="175" y="5"/>
                  </a:lnTo>
                  <a:lnTo>
                    <a:pt x="17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0" name="Freeform 915"/>
            <p:cNvSpPr/>
            <p:nvPr/>
          </p:nvSpPr>
          <p:spPr bwMode="auto">
            <a:xfrm>
              <a:off x="3605213" y="1336675"/>
              <a:ext cx="98425" cy="500063"/>
            </a:xfrm>
            <a:custGeom>
              <a:avLst/>
              <a:gdLst/>
              <a:ahLst/>
              <a:cxnLst>
                <a:cxn ang="0">
                  <a:pos x="174" y="4"/>
                </a:cxn>
                <a:cxn ang="0">
                  <a:pos x="173" y="62"/>
                </a:cxn>
                <a:cxn ang="0">
                  <a:pos x="167" y="119"/>
                </a:cxn>
                <a:cxn ang="0">
                  <a:pos x="157" y="179"/>
                </a:cxn>
                <a:cxn ang="0">
                  <a:pos x="147" y="239"/>
                </a:cxn>
                <a:cxn ang="0">
                  <a:pos x="136" y="302"/>
                </a:cxn>
                <a:cxn ang="0">
                  <a:pos x="126" y="365"/>
                </a:cxn>
                <a:cxn ang="0">
                  <a:pos x="118" y="428"/>
                </a:cxn>
                <a:cxn ang="0">
                  <a:pos x="107" y="490"/>
                </a:cxn>
                <a:cxn ang="0">
                  <a:pos x="101" y="519"/>
                </a:cxn>
                <a:cxn ang="0">
                  <a:pos x="78" y="605"/>
                </a:cxn>
                <a:cxn ang="0">
                  <a:pos x="47" y="719"/>
                </a:cxn>
                <a:cxn ang="0">
                  <a:pos x="41" y="747"/>
                </a:cxn>
                <a:cxn ang="0">
                  <a:pos x="32" y="806"/>
                </a:cxn>
                <a:cxn ang="0">
                  <a:pos x="27" y="835"/>
                </a:cxn>
                <a:cxn ang="0">
                  <a:pos x="20" y="859"/>
                </a:cxn>
                <a:cxn ang="0">
                  <a:pos x="5" y="907"/>
                </a:cxn>
                <a:cxn ang="0">
                  <a:pos x="0" y="931"/>
                </a:cxn>
                <a:cxn ang="0">
                  <a:pos x="0" y="933"/>
                </a:cxn>
                <a:cxn ang="0">
                  <a:pos x="0" y="939"/>
                </a:cxn>
                <a:cxn ang="0">
                  <a:pos x="1" y="942"/>
                </a:cxn>
                <a:cxn ang="0">
                  <a:pos x="4" y="943"/>
                </a:cxn>
                <a:cxn ang="0">
                  <a:pos x="7" y="942"/>
                </a:cxn>
                <a:cxn ang="0">
                  <a:pos x="9" y="939"/>
                </a:cxn>
                <a:cxn ang="0">
                  <a:pos x="10" y="924"/>
                </a:cxn>
                <a:cxn ang="0">
                  <a:pos x="16" y="897"/>
                </a:cxn>
                <a:cxn ang="0">
                  <a:pos x="30" y="857"/>
                </a:cxn>
                <a:cxn ang="0">
                  <a:pos x="37" y="829"/>
                </a:cxn>
                <a:cxn ang="0">
                  <a:pos x="42" y="800"/>
                </a:cxn>
                <a:cxn ang="0">
                  <a:pos x="52" y="741"/>
                </a:cxn>
                <a:cxn ang="0">
                  <a:pos x="58" y="712"/>
                </a:cxn>
                <a:cxn ang="0">
                  <a:pos x="90" y="595"/>
                </a:cxn>
                <a:cxn ang="0">
                  <a:pos x="113" y="506"/>
                </a:cxn>
                <a:cxn ang="0">
                  <a:pos x="120" y="476"/>
                </a:cxn>
                <a:cxn ang="0">
                  <a:pos x="129" y="417"/>
                </a:cxn>
                <a:cxn ang="0">
                  <a:pos x="136" y="359"/>
                </a:cxn>
                <a:cxn ang="0">
                  <a:pos x="146" y="296"/>
                </a:cxn>
                <a:cxn ang="0">
                  <a:pos x="158" y="233"/>
                </a:cxn>
                <a:cxn ang="0">
                  <a:pos x="168" y="173"/>
                </a:cxn>
                <a:cxn ang="0">
                  <a:pos x="178" y="113"/>
                </a:cxn>
                <a:cxn ang="0">
                  <a:pos x="184" y="58"/>
                </a:cxn>
                <a:cxn ang="0">
                  <a:pos x="185" y="4"/>
                </a:cxn>
                <a:cxn ang="0">
                  <a:pos x="184" y="2"/>
                </a:cxn>
                <a:cxn ang="0">
                  <a:pos x="182" y="0"/>
                </a:cxn>
                <a:cxn ang="0">
                  <a:pos x="177" y="0"/>
                </a:cxn>
                <a:cxn ang="0">
                  <a:pos x="175" y="2"/>
                </a:cxn>
                <a:cxn ang="0">
                  <a:pos x="174" y="4"/>
                </a:cxn>
              </a:cxnLst>
              <a:rect l="0" t="0" r="r" b="b"/>
              <a:pathLst>
                <a:path w="185" h="943">
                  <a:moveTo>
                    <a:pt x="174" y="4"/>
                  </a:moveTo>
                  <a:lnTo>
                    <a:pt x="174" y="4"/>
                  </a:lnTo>
                  <a:lnTo>
                    <a:pt x="174" y="33"/>
                  </a:lnTo>
                  <a:lnTo>
                    <a:pt x="173" y="62"/>
                  </a:lnTo>
                  <a:lnTo>
                    <a:pt x="171" y="90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57" y="179"/>
                  </a:lnTo>
                  <a:lnTo>
                    <a:pt x="147" y="239"/>
                  </a:lnTo>
                  <a:lnTo>
                    <a:pt x="147" y="239"/>
                  </a:lnTo>
                  <a:lnTo>
                    <a:pt x="142" y="271"/>
                  </a:lnTo>
                  <a:lnTo>
                    <a:pt x="136" y="302"/>
                  </a:lnTo>
                  <a:lnTo>
                    <a:pt x="131" y="334"/>
                  </a:lnTo>
                  <a:lnTo>
                    <a:pt x="126" y="365"/>
                  </a:lnTo>
                  <a:lnTo>
                    <a:pt x="126" y="365"/>
                  </a:lnTo>
                  <a:lnTo>
                    <a:pt x="118" y="428"/>
                  </a:lnTo>
                  <a:lnTo>
                    <a:pt x="112" y="459"/>
                  </a:lnTo>
                  <a:lnTo>
                    <a:pt x="107" y="490"/>
                  </a:lnTo>
                  <a:lnTo>
                    <a:pt x="107" y="490"/>
                  </a:lnTo>
                  <a:lnTo>
                    <a:pt x="101" y="519"/>
                  </a:lnTo>
                  <a:lnTo>
                    <a:pt x="94" y="547"/>
                  </a:lnTo>
                  <a:lnTo>
                    <a:pt x="78" y="605"/>
                  </a:lnTo>
                  <a:lnTo>
                    <a:pt x="62" y="662"/>
                  </a:lnTo>
                  <a:lnTo>
                    <a:pt x="47" y="719"/>
                  </a:lnTo>
                  <a:lnTo>
                    <a:pt x="47" y="719"/>
                  </a:lnTo>
                  <a:lnTo>
                    <a:pt x="41" y="747"/>
                  </a:lnTo>
                  <a:lnTo>
                    <a:pt x="36" y="776"/>
                  </a:lnTo>
                  <a:lnTo>
                    <a:pt x="32" y="806"/>
                  </a:lnTo>
                  <a:lnTo>
                    <a:pt x="27" y="835"/>
                  </a:lnTo>
                  <a:lnTo>
                    <a:pt x="27" y="835"/>
                  </a:lnTo>
                  <a:lnTo>
                    <a:pt x="24" y="848"/>
                  </a:lnTo>
                  <a:lnTo>
                    <a:pt x="20" y="859"/>
                  </a:lnTo>
                  <a:lnTo>
                    <a:pt x="12" y="883"/>
                  </a:lnTo>
                  <a:lnTo>
                    <a:pt x="5" y="907"/>
                  </a:lnTo>
                  <a:lnTo>
                    <a:pt x="2" y="919"/>
                  </a:lnTo>
                  <a:lnTo>
                    <a:pt x="0" y="931"/>
                  </a:lnTo>
                  <a:lnTo>
                    <a:pt x="0" y="931"/>
                  </a:lnTo>
                  <a:lnTo>
                    <a:pt x="0" y="933"/>
                  </a:lnTo>
                  <a:lnTo>
                    <a:pt x="0" y="939"/>
                  </a:lnTo>
                  <a:lnTo>
                    <a:pt x="0" y="939"/>
                  </a:lnTo>
                  <a:lnTo>
                    <a:pt x="0" y="940"/>
                  </a:lnTo>
                  <a:lnTo>
                    <a:pt x="1" y="942"/>
                  </a:lnTo>
                  <a:lnTo>
                    <a:pt x="2" y="943"/>
                  </a:lnTo>
                  <a:lnTo>
                    <a:pt x="4" y="943"/>
                  </a:lnTo>
                  <a:lnTo>
                    <a:pt x="6" y="943"/>
                  </a:lnTo>
                  <a:lnTo>
                    <a:pt x="7" y="942"/>
                  </a:lnTo>
                  <a:lnTo>
                    <a:pt x="8" y="940"/>
                  </a:lnTo>
                  <a:lnTo>
                    <a:pt x="9" y="939"/>
                  </a:lnTo>
                  <a:lnTo>
                    <a:pt x="9" y="939"/>
                  </a:lnTo>
                  <a:lnTo>
                    <a:pt x="10" y="924"/>
                  </a:lnTo>
                  <a:lnTo>
                    <a:pt x="13" y="911"/>
                  </a:lnTo>
                  <a:lnTo>
                    <a:pt x="16" y="897"/>
                  </a:lnTo>
                  <a:lnTo>
                    <a:pt x="21" y="884"/>
                  </a:lnTo>
                  <a:lnTo>
                    <a:pt x="30" y="857"/>
                  </a:lnTo>
                  <a:lnTo>
                    <a:pt x="34" y="843"/>
                  </a:lnTo>
                  <a:lnTo>
                    <a:pt x="37" y="829"/>
                  </a:lnTo>
                  <a:lnTo>
                    <a:pt x="37" y="829"/>
                  </a:lnTo>
                  <a:lnTo>
                    <a:pt x="42" y="800"/>
                  </a:lnTo>
                  <a:lnTo>
                    <a:pt x="47" y="771"/>
                  </a:lnTo>
                  <a:lnTo>
                    <a:pt x="52" y="741"/>
                  </a:lnTo>
                  <a:lnTo>
                    <a:pt x="58" y="712"/>
                  </a:lnTo>
                  <a:lnTo>
                    <a:pt x="58" y="712"/>
                  </a:lnTo>
                  <a:lnTo>
                    <a:pt x="73" y="653"/>
                  </a:lnTo>
                  <a:lnTo>
                    <a:pt x="90" y="595"/>
                  </a:lnTo>
                  <a:lnTo>
                    <a:pt x="106" y="535"/>
                  </a:lnTo>
                  <a:lnTo>
                    <a:pt x="113" y="506"/>
                  </a:lnTo>
                  <a:lnTo>
                    <a:pt x="120" y="476"/>
                  </a:lnTo>
                  <a:lnTo>
                    <a:pt x="120" y="476"/>
                  </a:lnTo>
                  <a:lnTo>
                    <a:pt x="125" y="447"/>
                  </a:lnTo>
                  <a:lnTo>
                    <a:pt x="129" y="417"/>
                  </a:lnTo>
                  <a:lnTo>
                    <a:pt x="136" y="359"/>
                  </a:lnTo>
                  <a:lnTo>
                    <a:pt x="136" y="359"/>
                  </a:lnTo>
                  <a:lnTo>
                    <a:pt x="141" y="327"/>
                  </a:lnTo>
                  <a:lnTo>
                    <a:pt x="146" y="296"/>
                  </a:lnTo>
                  <a:lnTo>
                    <a:pt x="153" y="264"/>
                  </a:lnTo>
                  <a:lnTo>
                    <a:pt x="158" y="233"/>
                  </a:lnTo>
                  <a:lnTo>
                    <a:pt x="158" y="233"/>
                  </a:lnTo>
                  <a:lnTo>
                    <a:pt x="168" y="17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82" y="86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85" y="4"/>
                  </a:lnTo>
                  <a:lnTo>
                    <a:pt x="185" y="4"/>
                  </a:lnTo>
                  <a:lnTo>
                    <a:pt x="184" y="2"/>
                  </a:lnTo>
                  <a:lnTo>
                    <a:pt x="183" y="1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7" y="0"/>
                  </a:lnTo>
                  <a:lnTo>
                    <a:pt x="176" y="1"/>
                  </a:lnTo>
                  <a:lnTo>
                    <a:pt x="175" y="2"/>
                  </a:lnTo>
                  <a:lnTo>
                    <a:pt x="174" y="4"/>
                  </a:lnTo>
                  <a:lnTo>
                    <a:pt x="17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1" name="Freeform 916"/>
            <p:cNvSpPr/>
            <p:nvPr/>
          </p:nvSpPr>
          <p:spPr bwMode="auto">
            <a:xfrm>
              <a:off x="3649663" y="1366838"/>
              <a:ext cx="90488" cy="492125"/>
            </a:xfrm>
            <a:custGeom>
              <a:avLst/>
              <a:gdLst/>
              <a:ahLst/>
              <a:cxnLst>
                <a:cxn ang="0">
                  <a:pos x="162" y="5"/>
                </a:cxn>
                <a:cxn ang="0">
                  <a:pos x="161" y="67"/>
                </a:cxn>
                <a:cxn ang="0">
                  <a:pos x="155" y="128"/>
                </a:cxn>
                <a:cxn ang="0">
                  <a:pos x="151" y="156"/>
                </a:cxn>
                <a:cxn ang="0">
                  <a:pos x="141" y="214"/>
                </a:cxn>
                <a:cxn ang="0">
                  <a:pos x="137" y="243"/>
                </a:cxn>
                <a:cxn ang="0">
                  <a:pos x="123" y="335"/>
                </a:cxn>
                <a:cxn ang="0">
                  <a:pos x="111" y="397"/>
                </a:cxn>
                <a:cxn ang="0">
                  <a:pos x="97" y="457"/>
                </a:cxn>
                <a:cxn ang="0">
                  <a:pos x="87" y="487"/>
                </a:cxn>
                <a:cxn ang="0">
                  <a:pos x="69" y="543"/>
                </a:cxn>
                <a:cxn ang="0">
                  <a:pos x="51" y="599"/>
                </a:cxn>
                <a:cxn ang="0">
                  <a:pos x="48" y="614"/>
                </a:cxn>
                <a:cxn ang="0">
                  <a:pos x="44" y="658"/>
                </a:cxn>
                <a:cxn ang="0">
                  <a:pos x="40" y="702"/>
                </a:cxn>
                <a:cxn ang="0">
                  <a:pos x="38" y="717"/>
                </a:cxn>
                <a:cxn ang="0">
                  <a:pos x="23" y="796"/>
                </a:cxn>
                <a:cxn ang="0">
                  <a:pos x="17" y="822"/>
                </a:cxn>
                <a:cxn ang="0">
                  <a:pos x="12" y="846"/>
                </a:cxn>
                <a:cxn ang="0">
                  <a:pos x="6" y="898"/>
                </a:cxn>
                <a:cxn ang="0">
                  <a:pos x="0" y="924"/>
                </a:cxn>
                <a:cxn ang="0">
                  <a:pos x="0" y="926"/>
                </a:cxn>
                <a:cxn ang="0">
                  <a:pos x="3" y="928"/>
                </a:cxn>
                <a:cxn ang="0">
                  <a:pos x="6" y="929"/>
                </a:cxn>
                <a:cxn ang="0">
                  <a:pos x="9" y="928"/>
                </a:cxn>
                <a:cxn ang="0">
                  <a:pos x="10" y="926"/>
                </a:cxn>
                <a:cxn ang="0">
                  <a:pos x="14" y="902"/>
                </a:cxn>
                <a:cxn ang="0">
                  <a:pos x="20" y="855"/>
                </a:cxn>
                <a:cxn ang="0">
                  <a:pos x="25" y="831"/>
                </a:cxn>
                <a:cxn ang="0">
                  <a:pos x="30" y="805"/>
                </a:cxn>
                <a:cxn ang="0">
                  <a:pos x="45" y="727"/>
                </a:cxn>
                <a:cxn ang="0">
                  <a:pos x="49" y="698"/>
                </a:cxn>
                <a:cxn ang="0">
                  <a:pos x="54" y="640"/>
                </a:cxn>
                <a:cxn ang="0">
                  <a:pos x="58" y="610"/>
                </a:cxn>
                <a:cxn ang="0">
                  <a:pos x="66" y="580"/>
                </a:cxn>
                <a:cxn ang="0">
                  <a:pos x="86" y="519"/>
                </a:cxn>
                <a:cxn ang="0">
                  <a:pos x="97" y="490"/>
                </a:cxn>
                <a:cxn ang="0">
                  <a:pos x="113" y="431"/>
                </a:cxn>
                <a:cxn ang="0">
                  <a:pos x="126" y="372"/>
                </a:cxn>
                <a:cxn ang="0">
                  <a:pos x="137" y="312"/>
                </a:cxn>
                <a:cxn ang="0">
                  <a:pos x="145" y="252"/>
                </a:cxn>
                <a:cxn ang="0">
                  <a:pos x="155" y="186"/>
                </a:cxn>
                <a:cxn ang="0">
                  <a:pos x="166" y="121"/>
                </a:cxn>
                <a:cxn ang="0">
                  <a:pos x="169" y="92"/>
                </a:cxn>
                <a:cxn ang="0">
                  <a:pos x="171" y="34"/>
                </a:cxn>
                <a:cxn ang="0">
                  <a:pos x="171" y="5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4" y="1"/>
                </a:cxn>
                <a:cxn ang="0">
                  <a:pos x="162" y="5"/>
                </a:cxn>
              </a:cxnLst>
              <a:rect l="0" t="0" r="r" b="b"/>
              <a:pathLst>
                <a:path w="171" h="929">
                  <a:moveTo>
                    <a:pt x="162" y="5"/>
                  </a:moveTo>
                  <a:lnTo>
                    <a:pt x="162" y="5"/>
                  </a:lnTo>
                  <a:lnTo>
                    <a:pt x="162" y="36"/>
                  </a:lnTo>
                  <a:lnTo>
                    <a:pt x="161" y="67"/>
                  </a:lnTo>
                  <a:lnTo>
                    <a:pt x="160" y="97"/>
                  </a:lnTo>
                  <a:lnTo>
                    <a:pt x="155" y="128"/>
                  </a:lnTo>
                  <a:lnTo>
                    <a:pt x="155" y="128"/>
                  </a:lnTo>
                  <a:lnTo>
                    <a:pt x="151" y="156"/>
                  </a:lnTo>
                  <a:lnTo>
                    <a:pt x="146" y="185"/>
                  </a:lnTo>
                  <a:lnTo>
                    <a:pt x="141" y="214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29" y="305"/>
                  </a:lnTo>
                  <a:lnTo>
                    <a:pt x="123" y="335"/>
                  </a:lnTo>
                  <a:lnTo>
                    <a:pt x="117" y="366"/>
                  </a:lnTo>
                  <a:lnTo>
                    <a:pt x="111" y="397"/>
                  </a:lnTo>
                  <a:lnTo>
                    <a:pt x="104" y="427"/>
                  </a:lnTo>
                  <a:lnTo>
                    <a:pt x="97" y="457"/>
                  </a:lnTo>
                  <a:lnTo>
                    <a:pt x="87" y="487"/>
                  </a:lnTo>
                  <a:lnTo>
                    <a:pt x="87" y="487"/>
                  </a:lnTo>
                  <a:lnTo>
                    <a:pt x="78" y="515"/>
                  </a:lnTo>
                  <a:lnTo>
                    <a:pt x="69" y="543"/>
                  </a:lnTo>
                  <a:lnTo>
                    <a:pt x="59" y="572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48" y="614"/>
                  </a:lnTo>
                  <a:lnTo>
                    <a:pt x="46" y="628"/>
                  </a:lnTo>
                  <a:lnTo>
                    <a:pt x="44" y="658"/>
                  </a:lnTo>
                  <a:lnTo>
                    <a:pt x="42" y="687"/>
                  </a:lnTo>
                  <a:lnTo>
                    <a:pt x="40" y="702"/>
                  </a:lnTo>
                  <a:lnTo>
                    <a:pt x="38" y="717"/>
                  </a:lnTo>
                  <a:lnTo>
                    <a:pt x="38" y="717"/>
                  </a:lnTo>
                  <a:lnTo>
                    <a:pt x="28" y="769"/>
                  </a:lnTo>
                  <a:lnTo>
                    <a:pt x="23" y="796"/>
                  </a:lnTo>
                  <a:lnTo>
                    <a:pt x="17" y="822"/>
                  </a:lnTo>
                  <a:lnTo>
                    <a:pt x="17" y="822"/>
                  </a:lnTo>
                  <a:lnTo>
                    <a:pt x="15" y="834"/>
                  </a:lnTo>
                  <a:lnTo>
                    <a:pt x="12" y="846"/>
                  </a:lnTo>
                  <a:lnTo>
                    <a:pt x="9" y="872"/>
                  </a:lnTo>
                  <a:lnTo>
                    <a:pt x="6" y="898"/>
                  </a:lnTo>
                  <a:lnTo>
                    <a:pt x="4" y="910"/>
                  </a:lnTo>
                  <a:lnTo>
                    <a:pt x="0" y="924"/>
                  </a:lnTo>
                  <a:lnTo>
                    <a:pt x="0" y="924"/>
                  </a:lnTo>
                  <a:lnTo>
                    <a:pt x="0" y="926"/>
                  </a:lnTo>
                  <a:lnTo>
                    <a:pt x="2" y="927"/>
                  </a:lnTo>
                  <a:lnTo>
                    <a:pt x="3" y="928"/>
                  </a:lnTo>
                  <a:lnTo>
                    <a:pt x="5" y="929"/>
                  </a:lnTo>
                  <a:lnTo>
                    <a:pt x="6" y="929"/>
                  </a:lnTo>
                  <a:lnTo>
                    <a:pt x="8" y="929"/>
                  </a:lnTo>
                  <a:lnTo>
                    <a:pt x="9" y="928"/>
                  </a:lnTo>
                  <a:lnTo>
                    <a:pt x="10" y="926"/>
                  </a:lnTo>
                  <a:lnTo>
                    <a:pt x="10" y="926"/>
                  </a:lnTo>
                  <a:lnTo>
                    <a:pt x="13" y="915"/>
                  </a:lnTo>
                  <a:lnTo>
                    <a:pt x="14" y="902"/>
                  </a:lnTo>
                  <a:lnTo>
                    <a:pt x="17" y="878"/>
                  </a:lnTo>
                  <a:lnTo>
                    <a:pt x="20" y="855"/>
                  </a:lnTo>
                  <a:lnTo>
                    <a:pt x="22" y="842"/>
                  </a:lnTo>
                  <a:lnTo>
                    <a:pt x="25" y="831"/>
                  </a:lnTo>
                  <a:lnTo>
                    <a:pt x="25" y="831"/>
                  </a:lnTo>
                  <a:lnTo>
                    <a:pt x="30" y="805"/>
                  </a:lnTo>
                  <a:lnTo>
                    <a:pt x="36" y="778"/>
                  </a:lnTo>
                  <a:lnTo>
                    <a:pt x="45" y="727"/>
                  </a:lnTo>
                  <a:lnTo>
                    <a:pt x="45" y="727"/>
                  </a:lnTo>
                  <a:lnTo>
                    <a:pt x="49" y="698"/>
                  </a:lnTo>
                  <a:lnTo>
                    <a:pt x="52" y="669"/>
                  </a:lnTo>
                  <a:lnTo>
                    <a:pt x="54" y="640"/>
                  </a:lnTo>
                  <a:lnTo>
                    <a:pt x="58" y="610"/>
                  </a:lnTo>
                  <a:lnTo>
                    <a:pt x="58" y="610"/>
                  </a:lnTo>
                  <a:lnTo>
                    <a:pt x="61" y="595"/>
                  </a:lnTo>
                  <a:lnTo>
                    <a:pt x="66" y="580"/>
                  </a:lnTo>
                  <a:lnTo>
                    <a:pt x="76" y="550"/>
                  </a:lnTo>
                  <a:lnTo>
                    <a:pt x="86" y="519"/>
                  </a:lnTo>
                  <a:lnTo>
                    <a:pt x="97" y="490"/>
                  </a:lnTo>
                  <a:lnTo>
                    <a:pt x="97" y="490"/>
                  </a:lnTo>
                  <a:lnTo>
                    <a:pt x="106" y="461"/>
                  </a:lnTo>
                  <a:lnTo>
                    <a:pt x="113" y="431"/>
                  </a:lnTo>
                  <a:lnTo>
                    <a:pt x="120" y="402"/>
                  </a:lnTo>
                  <a:lnTo>
                    <a:pt x="126" y="372"/>
                  </a:lnTo>
                  <a:lnTo>
                    <a:pt x="132" y="342"/>
                  </a:lnTo>
                  <a:lnTo>
                    <a:pt x="137" y="312"/>
                  </a:lnTo>
                  <a:lnTo>
                    <a:pt x="145" y="252"/>
                  </a:lnTo>
                  <a:lnTo>
                    <a:pt x="145" y="252"/>
                  </a:lnTo>
                  <a:lnTo>
                    <a:pt x="149" y="219"/>
                  </a:lnTo>
                  <a:lnTo>
                    <a:pt x="155" y="186"/>
                  </a:lnTo>
                  <a:lnTo>
                    <a:pt x="161" y="154"/>
                  </a:lnTo>
                  <a:lnTo>
                    <a:pt x="166" y="121"/>
                  </a:lnTo>
                  <a:lnTo>
                    <a:pt x="166" y="121"/>
                  </a:lnTo>
                  <a:lnTo>
                    <a:pt x="169" y="92"/>
                  </a:lnTo>
                  <a:lnTo>
                    <a:pt x="171" y="63"/>
                  </a:lnTo>
                  <a:lnTo>
                    <a:pt x="171" y="34"/>
                  </a:lnTo>
                  <a:lnTo>
                    <a:pt x="171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5" y="0"/>
                  </a:lnTo>
                  <a:lnTo>
                    <a:pt x="164" y="1"/>
                  </a:lnTo>
                  <a:lnTo>
                    <a:pt x="163" y="2"/>
                  </a:lnTo>
                  <a:lnTo>
                    <a:pt x="162" y="5"/>
                  </a:lnTo>
                  <a:lnTo>
                    <a:pt x="1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2" name="Freeform 917"/>
            <p:cNvSpPr/>
            <p:nvPr/>
          </p:nvSpPr>
          <p:spPr bwMode="auto">
            <a:xfrm>
              <a:off x="3692525" y="1401763"/>
              <a:ext cx="90488" cy="436563"/>
            </a:xfrm>
            <a:custGeom>
              <a:avLst/>
              <a:gdLst/>
              <a:ahLst/>
              <a:cxnLst>
                <a:cxn ang="0">
                  <a:pos x="161" y="5"/>
                </a:cxn>
                <a:cxn ang="0">
                  <a:pos x="157" y="61"/>
                </a:cxn>
                <a:cxn ang="0">
                  <a:pos x="148" y="118"/>
                </a:cxn>
                <a:cxn ang="0">
                  <a:pos x="143" y="143"/>
                </a:cxn>
                <a:cxn ang="0">
                  <a:pos x="130" y="192"/>
                </a:cxn>
                <a:cxn ang="0">
                  <a:pos x="126" y="216"/>
                </a:cxn>
                <a:cxn ang="0">
                  <a:pos x="124" y="236"/>
                </a:cxn>
                <a:cxn ang="0">
                  <a:pos x="124" y="257"/>
                </a:cxn>
                <a:cxn ang="0">
                  <a:pos x="120" y="285"/>
                </a:cxn>
                <a:cxn ang="0">
                  <a:pos x="115" y="314"/>
                </a:cxn>
                <a:cxn ang="0">
                  <a:pos x="97" y="395"/>
                </a:cxn>
                <a:cxn ang="0">
                  <a:pos x="93" y="422"/>
                </a:cxn>
                <a:cxn ang="0">
                  <a:pos x="88" y="472"/>
                </a:cxn>
                <a:cxn ang="0">
                  <a:pos x="82" y="520"/>
                </a:cxn>
                <a:cxn ang="0">
                  <a:pos x="74" y="547"/>
                </a:cxn>
                <a:cxn ang="0">
                  <a:pos x="56" y="599"/>
                </a:cxn>
                <a:cxn ang="0">
                  <a:pos x="47" y="624"/>
                </a:cxn>
                <a:cxn ang="0">
                  <a:pos x="24" y="696"/>
                </a:cxn>
                <a:cxn ang="0">
                  <a:pos x="10" y="745"/>
                </a:cxn>
                <a:cxn ang="0">
                  <a:pos x="2" y="795"/>
                </a:cxn>
                <a:cxn ang="0">
                  <a:pos x="0" y="820"/>
                </a:cxn>
                <a:cxn ang="0">
                  <a:pos x="2" y="823"/>
                </a:cxn>
                <a:cxn ang="0">
                  <a:pos x="5" y="825"/>
                </a:cxn>
                <a:cxn ang="0">
                  <a:pos x="8" y="823"/>
                </a:cxn>
                <a:cxn ang="0">
                  <a:pos x="9" y="820"/>
                </a:cxn>
                <a:cxn ang="0">
                  <a:pos x="11" y="794"/>
                </a:cxn>
                <a:cxn ang="0">
                  <a:pos x="21" y="743"/>
                </a:cxn>
                <a:cxn ang="0">
                  <a:pos x="34" y="693"/>
                </a:cxn>
                <a:cxn ang="0">
                  <a:pos x="58" y="618"/>
                </a:cxn>
                <a:cxn ang="0">
                  <a:pos x="66" y="594"/>
                </a:cxn>
                <a:cxn ang="0">
                  <a:pos x="84" y="547"/>
                </a:cxn>
                <a:cxn ang="0">
                  <a:pos x="90" y="522"/>
                </a:cxn>
                <a:cxn ang="0">
                  <a:pos x="95" y="496"/>
                </a:cxn>
                <a:cxn ang="0">
                  <a:pos x="100" y="443"/>
                </a:cxn>
                <a:cxn ang="0">
                  <a:pos x="103" y="416"/>
                </a:cxn>
                <a:cxn ang="0">
                  <a:pos x="113" y="366"/>
                </a:cxn>
                <a:cxn ang="0">
                  <a:pos x="123" y="316"/>
                </a:cxn>
                <a:cxn ang="0">
                  <a:pos x="133" y="266"/>
                </a:cxn>
                <a:cxn ang="0">
                  <a:pos x="134" y="253"/>
                </a:cxn>
                <a:cxn ang="0">
                  <a:pos x="134" y="226"/>
                </a:cxn>
                <a:cxn ang="0">
                  <a:pos x="136" y="212"/>
                </a:cxn>
                <a:cxn ang="0">
                  <a:pos x="147" y="162"/>
                </a:cxn>
                <a:cxn ang="0">
                  <a:pos x="159" y="112"/>
                </a:cxn>
                <a:cxn ang="0">
                  <a:pos x="163" y="85"/>
                </a:cxn>
                <a:cxn ang="0">
                  <a:pos x="169" y="32"/>
                </a:cxn>
                <a:cxn ang="0">
                  <a:pos x="170" y="5"/>
                </a:cxn>
                <a:cxn ang="0">
                  <a:pos x="169" y="1"/>
                </a:cxn>
                <a:cxn ang="0">
                  <a:pos x="166" y="0"/>
                </a:cxn>
                <a:cxn ang="0">
                  <a:pos x="163" y="1"/>
                </a:cxn>
                <a:cxn ang="0">
                  <a:pos x="161" y="5"/>
                </a:cxn>
              </a:cxnLst>
              <a:rect l="0" t="0" r="r" b="b"/>
              <a:pathLst>
                <a:path w="170" h="825">
                  <a:moveTo>
                    <a:pt x="161" y="5"/>
                  </a:moveTo>
                  <a:lnTo>
                    <a:pt x="161" y="5"/>
                  </a:lnTo>
                  <a:lnTo>
                    <a:pt x="160" y="34"/>
                  </a:lnTo>
                  <a:lnTo>
                    <a:pt x="157" y="61"/>
                  </a:lnTo>
                  <a:lnTo>
                    <a:pt x="153" y="90"/>
                  </a:lnTo>
                  <a:lnTo>
                    <a:pt x="148" y="118"/>
                  </a:lnTo>
                  <a:lnTo>
                    <a:pt x="148" y="118"/>
                  </a:lnTo>
                  <a:lnTo>
                    <a:pt x="143" y="143"/>
                  </a:lnTo>
                  <a:lnTo>
                    <a:pt x="136" y="168"/>
                  </a:lnTo>
                  <a:lnTo>
                    <a:pt x="130" y="192"/>
                  </a:lnTo>
                  <a:lnTo>
                    <a:pt x="126" y="216"/>
                  </a:lnTo>
                  <a:lnTo>
                    <a:pt x="126" y="216"/>
                  </a:lnTo>
                  <a:lnTo>
                    <a:pt x="124" y="227"/>
                  </a:lnTo>
                  <a:lnTo>
                    <a:pt x="124" y="236"/>
                  </a:lnTo>
                  <a:lnTo>
                    <a:pt x="124" y="257"/>
                  </a:lnTo>
                  <a:lnTo>
                    <a:pt x="124" y="257"/>
                  </a:lnTo>
                  <a:lnTo>
                    <a:pt x="123" y="271"/>
                  </a:lnTo>
                  <a:lnTo>
                    <a:pt x="120" y="285"/>
                  </a:lnTo>
                  <a:lnTo>
                    <a:pt x="115" y="314"/>
                  </a:lnTo>
                  <a:lnTo>
                    <a:pt x="115" y="314"/>
                  </a:lnTo>
                  <a:lnTo>
                    <a:pt x="102" y="367"/>
                  </a:lnTo>
                  <a:lnTo>
                    <a:pt x="97" y="395"/>
                  </a:lnTo>
                  <a:lnTo>
                    <a:pt x="93" y="422"/>
                  </a:lnTo>
                  <a:lnTo>
                    <a:pt x="93" y="422"/>
                  </a:lnTo>
                  <a:lnTo>
                    <a:pt x="91" y="447"/>
                  </a:lnTo>
                  <a:lnTo>
                    <a:pt x="88" y="472"/>
                  </a:lnTo>
                  <a:lnTo>
                    <a:pt x="86" y="495"/>
                  </a:lnTo>
                  <a:lnTo>
                    <a:pt x="82" y="520"/>
                  </a:lnTo>
                  <a:lnTo>
                    <a:pt x="82" y="520"/>
                  </a:lnTo>
                  <a:lnTo>
                    <a:pt x="74" y="547"/>
                  </a:lnTo>
                  <a:lnTo>
                    <a:pt x="65" y="573"/>
                  </a:lnTo>
                  <a:lnTo>
                    <a:pt x="56" y="599"/>
                  </a:lnTo>
                  <a:lnTo>
                    <a:pt x="47" y="624"/>
                  </a:lnTo>
                  <a:lnTo>
                    <a:pt x="47" y="624"/>
                  </a:lnTo>
                  <a:lnTo>
                    <a:pt x="31" y="672"/>
                  </a:lnTo>
                  <a:lnTo>
                    <a:pt x="24" y="696"/>
                  </a:lnTo>
                  <a:lnTo>
                    <a:pt x="17" y="720"/>
                  </a:lnTo>
                  <a:lnTo>
                    <a:pt x="10" y="745"/>
                  </a:lnTo>
                  <a:lnTo>
                    <a:pt x="5" y="770"/>
                  </a:lnTo>
                  <a:lnTo>
                    <a:pt x="2" y="795"/>
                  </a:lnTo>
                  <a:lnTo>
                    <a:pt x="0" y="820"/>
                  </a:lnTo>
                  <a:lnTo>
                    <a:pt x="0" y="820"/>
                  </a:lnTo>
                  <a:lnTo>
                    <a:pt x="1" y="822"/>
                  </a:lnTo>
                  <a:lnTo>
                    <a:pt x="2" y="823"/>
                  </a:lnTo>
                  <a:lnTo>
                    <a:pt x="3" y="824"/>
                  </a:lnTo>
                  <a:lnTo>
                    <a:pt x="5" y="825"/>
                  </a:lnTo>
                  <a:lnTo>
                    <a:pt x="6" y="824"/>
                  </a:lnTo>
                  <a:lnTo>
                    <a:pt x="8" y="823"/>
                  </a:lnTo>
                  <a:lnTo>
                    <a:pt x="9" y="822"/>
                  </a:lnTo>
                  <a:lnTo>
                    <a:pt x="9" y="820"/>
                  </a:lnTo>
                  <a:lnTo>
                    <a:pt x="9" y="820"/>
                  </a:lnTo>
                  <a:lnTo>
                    <a:pt x="11" y="794"/>
                  </a:lnTo>
                  <a:lnTo>
                    <a:pt x="15" y="769"/>
                  </a:lnTo>
                  <a:lnTo>
                    <a:pt x="21" y="743"/>
                  </a:lnTo>
                  <a:lnTo>
                    <a:pt x="27" y="717"/>
                  </a:lnTo>
                  <a:lnTo>
                    <a:pt x="34" y="693"/>
                  </a:lnTo>
                  <a:lnTo>
                    <a:pt x="42" y="668"/>
                  </a:lnTo>
                  <a:lnTo>
                    <a:pt x="58" y="618"/>
                  </a:lnTo>
                  <a:lnTo>
                    <a:pt x="58" y="618"/>
                  </a:lnTo>
                  <a:lnTo>
                    <a:pt x="66" y="594"/>
                  </a:lnTo>
                  <a:lnTo>
                    <a:pt x="75" y="571"/>
                  </a:lnTo>
                  <a:lnTo>
                    <a:pt x="84" y="547"/>
                  </a:lnTo>
                  <a:lnTo>
                    <a:pt x="90" y="522"/>
                  </a:lnTo>
                  <a:lnTo>
                    <a:pt x="90" y="522"/>
                  </a:lnTo>
                  <a:lnTo>
                    <a:pt x="93" y="510"/>
                  </a:lnTo>
                  <a:lnTo>
                    <a:pt x="95" y="496"/>
                  </a:lnTo>
                  <a:lnTo>
                    <a:pt x="98" y="469"/>
                  </a:lnTo>
                  <a:lnTo>
                    <a:pt x="100" y="443"/>
                  </a:lnTo>
                  <a:lnTo>
                    <a:pt x="103" y="416"/>
                  </a:lnTo>
                  <a:lnTo>
                    <a:pt x="103" y="416"/>
                  </a:lnTo>
                  <a:lnTo>
                    <a:pt x="107" y="391"/>
                  </a:lnTo>
                  <a:lnTo>
                    <a:pt x="113" y="366"/>
                  </a:lnTo>
                  <a:lnTo>
                    <a:pt x="123" y="316"/>
                  </a:lnTo>
                  <a:lnTo>
                    <a:pt x="123" y="316"/>
                  </a:lnTo>
                  <a:lnTo>
                    <a:pt x="128" y="291"/>
                  </a:lnTo>
                  <a:lnTo>
                    <a:pt x="133" y="266"/>
                  </a:lnTo>
                  <a:lnTo>
                    <a:pt x="133" y="266"/>
                  </a:lnTo>
                  <a:lnTo>
                    <a:pt x="134" y="253"/>
                  </a:lnTo>
                  <a:lnTo>
                    <a:pt x="134" y="239"/>
                  </a:lnTo>
                  <a:lnTo>
                    <a:pt x="134" y="226"/>
                  </a:lnTo>
                  <a:lnTo>
                    <a:pt x="136" y="212"/>
                  </a:lnTo>
                  <a:lnTo>
                    <a:pt x="136" y="212"/>
                  </a:lnTo>
                  <a:lnTo>
                    <a:pt x="141" y="186"/>
                  </a:lnTo>
                  <a:lnTo>
                    <a:pt x="147" y="162"/>
                  </a:lnTo>
                  <a:lnTo>
                    <a:pt x="153" y="137"/>
                  </a:lnTo>
                  <a:lnTo>
                    <a:pt x="159" y="112"/>
                  </a:lnTo>
                  <a:lnTo>
                    <a:pt x="159" y="112"/>
                  </a:lnTo>
                  <a:lnTo>
                    <a:pt x="163" y="85"/>
                  </a:lnTo>
                  <a:lnTo>
                    <a:pt x="167" y="58"/>
                  </a:lnTo>
                  <a:lnTo>
                    <a:pt x="169" y="32"/>
                  </a:lnTo>
                  <a:lnTo>
                    <a:pt x="170" y="5"/>
                  </a:lnTo>
                  <a:lnTo>
                    <a:pt x="170" y="5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61" y="5"/>
                  </a:lnTo>
                  <a:lnTo>
                    <a:pt x="16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3" name="Freeform 918"/>
            <p:cNvSpPr/>
            <p:nvPr/>
          </p:nvSpPr>
          <p:spPr bwMode="auto">
            <a:xfrm>
              <a:off x="3751263" y="1443038"/>
              <a:ext cx="66675" cy="360363"/>
            </a:xfrm>
            <a:custGeom>
              <a:avLst/>
              <a:gdLst/>
              <a:ahLst/>
              <a:cxnLst>
                <a:cxn ang="0">
                  <a:pos x="117" y="4"/>
                </a:cxn>
                <a:cxn ang="0">
                  <a:pos x="116" y="50"/>
                </a:cxn>
                <a:cxn ang="0">
                  <a:pos x="108" y="139"/>
                </a:cxn>
                <a:cxn ang="0">
                  <a:pos x="94" y="228"/>
                </a:cxn>
                <a:cxn ang="0">
                  <a:pos x="68" y="361"/>
                </a:cxn>
                <a:cxn ang="0">
                  <a:pos x="63" y="383"/>
                </a:cxn>
                <a:cxn ang="0">
                  <a:pos x="57" y="404"/>
                </a:cxn>
                <a:cxn ang="0">
                  <a:pos x="48" y="432"/>
                </a:cxn>
                <a:cxn ang="0">
                  <a:pos x="47" y="440"/>
                </a:cxn>
                <a:cxn ang="0">
                  <a:pos x="44" y="482"/>
                </a:cxn>
                <a:cxn ang="0">
                  <a:pos x="38" y="523"/>
                </a:cxn>
                <a:cxn ang="0">
                  <a:pos x="32" y="542"/>
                </a:cxn>
                <a:cxn ang="0">
                  <a:pos x="10" y="598"/>
                </a:cxn>
                <a:cxn ang="0">
                  <a:pos x="7" y="608"/>
                </a:cxn>
                <a:cxn ang="0">
                  <a:pos x="2" y="637"/>
                </a:cxn>
                <a:cxn ang="0">
                  <a:pos x="0" y="678"/>
                </a:cxn>
                <a:cxn ang="0">
                  <a:pos x="0" y="680"/>
                </a:cxn>
                <a:cxn ang="0">
                  <a:pos x="3" y="682"/>
                </a:cxn>
                <a:cxn ang="0">
                  <a:pos x="6" y="682"/>
                </a:cxn>
                <a:cxn ang="0">
                  <a:pos x="9" y="680"/>
                </a:cxn>
                <a:cxn ang="0">
                  <a:pos x="9" y="678"/>
                </a:cxn>
                <a:cxn ang="0">
                  <a:pos x="12" y="635"/>
                </a:cxn>
                <a:cxn ang="0">
                  <a:pos x="22" y="594"/>
                </a:cxn>
                <a:cxn ang="0">
                  <a:pos x="36" y="556"/>
                </a:cxn>
                <a:cxn ang="0">
                  <a:pos x="48" y="517"/>
                </a:cxn>
                <a:cxn ang="0">
                  <a:pos x="51" y="501"/>
                </a:cxn>
                <a:cxn ang="0">
                  <a:pos x="56" y="448"/>
                </a:cxn>
                <a:cxn ang="0">
                  <a:pos x="57" y="436"/>
                </a:cxn>
                <a:cxn ang="0">
                  <a:pos x="67" y="398"/>
                </a:cxn>
                <a:cxn ang="0">
                  <a:pos x="77" y="359"/>
                </a:cxn>
                <a:cxn ang="0">
                  <a:pos x="80" y="347"/>
                </a:cxn>
                <a:cxn ang="0">
                  <a:pos x="96" y="262"/>
                </a:cxn>
                <a:cxn ang="0">
                  <a:pos x="112" y="178"/>
                </a:cxn>
                <a:cxn ang="0">
                  <a:pos x="119" y="134"/>
                </a:cxn>
                <a:cxn ang="0">
                  <a:pos x="127" y="48"/>
                </a:cxn>
                <a:cxn ang="0">
                  <a:pos x="128" y="4"/>
                </a:cxn>
                <a:cxn ang="0">
                  <a:pos x="126" y="1"/>
                </a:cxn>
                <a:cxn ang="0">
                  <a:pos x="122" y="0"/>
                </a:cxn>
                <a:cxn ang="0">
                  <a:pos x="119" y="1"/>
                </a:cxn>
                <a:cxn ang="0">
                  <a:pos x="117" y="4"/>
                </a:cxn>
              </a:cxnLst>
              <a:rect l="0" t="0" r="r" b="b"/>
              <a:pathLst>
                <a:path w="128" h="682">
                  <a:moveTo>
                    <a:pt x="117" y="4"/>
                  </a:moveTo>
                  <a:lnTo>
                    <a:pt x="117" y="4"/>
                  </a:lnTo>
                  <a:lnTo>
                    <a:pt x="117" y="27"/>
                  </a:lnTo>
                  <a:lnTo>
                    <a:pt x="116" y="50"/>
                  </a:lnTo>
                  <a:lnTo>
                    <a:pt x="113" y="95"/>
                  </a:lnTo>
                  <a:lnTo>
                    <a:pt x="108" y="139"/>
                  </a:lnTo>
                  <a:lnTo>
                    <a:pt x="101" y="184"/>
                  </a:lnTo>
                  <a:lnTo>
                    <a:pt x="94" y="228"/>
                  </a:lnTo>
                  <a:lnTo>
                    <a:pt x="84" y="273"/>
                  </a:lnTo>
                  <a:lnTo>
                    <a:pt x="68" y="361"/>
                  </a:lnTo>
                  <a:lnTo>
                    <a:pt x="68" y="361"/>
                  </a:lnTo>
                  <a:lnTo>
                    <a:pt x="63" y="383"/>
                  </a:lnTo>
                  <a:lnTo>
                    <a:pt x="57" y="404"/>
                  </a:lnTo>
                  <a:lnTo>
                    <a:pt x="57" y="404"/>
                  </a:lnTo>
                  <a:lnTo>
                    <a:pt x="51" y="422"/>
                  </a:lnTo>
                  <a:lnTo>
                    <a:pt x="48" y="432"/>
                  </a:lnTo>
                  <a:lnTo>
                    <a:pt x="47" y="440"/>
                  </a:lnTo>
                  <a:lnTo>
                    <a:pt x="47" y="440"/>
                  </a:lnTo>
                  <a:lnTo>
                    <a:pt x="46" y="461"/>
                  </a:lnTo>
                  <a:lnTo>
                    <a:pt x="44" y="482"/>
                  </a:lnTo>
                  <a:lnTo>
                    <a:pt x="41" y="503"/>
                  </a:lnTo>
                  <a:lnTo>
                    <a:pt x="38" y="523"/>
                  </a:lnTo>
                  <a:lnTo>
                    <a:pt x="38" y="523"/>
                  </a:lnTo>
                  <a:lnTo>
                    <a:pt x="32" y="542"/>
                  </a:lnTo>
                  <a:lnTo>
                    <a:pt x="24" y="561"/>
                  </a:lnTo>
                  <a:lnTo>
                    <a:pt x="10" y="598"/>
                  </a:lnTo>
                  <a:lnTo>
                    <a:pt x="10" y="598"/>
                  </a:lnTo>
                  <a:lnTo>
                    <a:pt x="7" y="608"/>
                  </a:lnTo>
                  <a:lnTo>
                    <a:pt x="5" y="618"/>
                  </a:lnTo>
                  <a:lnTo>
                    <a:pt x="2" y="637"/>
                  </a:lnTo>
                  <a:lnTo>
                    <a:pt x="0" y="657"/>
                  </a:lnTo>
                  <a:lnTo>
                    <a:pt x="0" y="678"/>
                  </a:lnTo>
                  <a:lnTo>
                    <a:pt x="0" y="678"/>
                  </a:lnTo>
                  <a:lnTo>
                    <a:pt x="0" y="680"/>
                  </a:lnTo>
                  <a:lnTo>
                    <a:pt x="1" y="681"/>
                  </a:lnTo>
                  <a:lnTo>
                    <a:pt x="3" y="682"/>
                  </a:lnTo>
                  <a:lnTo>
                    <a:pt x="4" y="682"/>
                  </a:lnTo>
                  <a:lnTo>
                    <a:pt x="6" y="682"/>
                  </a:lnTo>
                  <a:lnTo>
                    <a:pt x="7" y="681"/>
                  </a:lnTo>
                  <a:lnTo>
                    <a:pt x="9" y="680"/>
                  </a:lnTo>
                  <a:lnTo>
                    <a:pt x="9" y="678"/>
                  </a:lnTo>
                  <a:lnTo>
                    <a:pt x="9" y="678"/>
                  </a:lnTo>
                  <a:lnTo>
                    <a:pt x="10" y="656"/>
                  </a:lnTo>
                  <a:lnTo>
                    <a:pt x="12" y="635"/>
                  </a:lnTo>
                  <a:lnTo>
                    <a:pt x="16" y="615"/>
                  </a:lnTo>
                  <a:lnTo>
                    <a:pt x="22" y="594"/>
                  </a:lnTo>
                  <a:lnTo>
                    <a:pt x="22" y="594"/>
                  </a:lnTo>
                  <a:lnTo>
                    <a:pt x="36" y="556"/>
                  </a:lnTo>
                  <a:lnTo>
                    <a:pt x="43" y="537"/>
                  </a:lnTo>
                  <a:lnTo>
                    <a:pt x="48" y="517"/>
                  </a:lnTo>
                  <a:lnTo>
                    <a:pt x="48" y="517"/>
                  </a:lnTo>
                  <a:lnTo>
                    <a:pt x="51" y="501"/>
                  </a:lnTo>
                  <a:lnTo>
                    <a:pt x="53" y="483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57" y="436"/>
                  </a:lnTo>
                  <a:lnTo>
                    <a:pt x="60" y="422"/>
                  </a:lnTo>
                  <a:lnTo>
                    <a:pt x="67" y="398"/>
                  </a:lnTo>
                  <a:lnTo>
                    <a:pt x="74" y="372"/>
                  </a:lnTo>
                  <a:lnTo>
                    <a:pt x="77" y="359"/>
                  </a:lnTo>
                  <a:lnTo>
                    <a:pt x="80" y="347"/>
                  </a:lnTo>
                  <a:lnTo>
                    <a:pt x="80" y="347"/>
                  </a:lnTo>
                  <a:lnTo>
                    <a:pt x="87" y="305"/>
                  </a:lnTo>
                  <a:lnTo>
                    <a:pt x="96" y="262"/>
                  </a:lnTo>
                  <a:lnTo>
                    <a:pt x="104" y="220"/>
                  </a:lnTo>
                  <a:lnTo>
                    <a:pt x="112" y="178"/>
                  </a:lnTo>
                  <a:lnTo>
                    <a:pt x="112" y="178"/>
                  </a:lnTo>
                  <a:lnTo>
                    <a:pt x="119" y="134"/>
                  </a:lnTo>
                  <a:lnTo>
                    <a:pt x="123" y="92"/>
                  </a:lnTo>
                  <a:lnTo>
                    <a:pt x="127" y="48"/>
                  </a:lnTo>
                  <a:lnTo>
                    <a:pt x="128" y="4"/>
                  </a:lnTo>
                  <a:lnTo>
                    <a:pt x="128" y="4"/>
                  </a:lnTo>
                  <a:lnTo>
                    <a:pt x="127" y="2"/>
                  </a:lnTo>
                  <a:lnTo>
                    <a:pt x="126" y="1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0" y="0"/>
                  </a:lnTo>
                  <a:lnTo>
                    <a:pt x="119" y="1"/>
                  </a:lnTo>
                  <a:lnTo>
                    <a:pt x="118" y="2"/>
                  </a:lnTo>
                  <a:lnTo>
                    <a:pt x="117" y="4"/>
                  </a:lnTo>
                  <a:lnTo>
                    <a:pt x="11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4" name="Freeform 919"/>
            <p:cNvSpPr/>
            <p:nvPr/>
          </p:nvSpPr>
          <p:spPr bwMode="auto">
            <a:xfrm>
              <a:off x="3797300" y="1477963"/>
              <a:ext cx="60325" cy="268288"/>
            </a:xfrm>
            <a:custGeom>
              <a:avLst/>
              <a:gdLst/>
              <a:ahLst/>
              <a:cxnLst>
                <a:cxn ang="0">
                  <a:pos x="114" y="4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6" y="1"/>
                </a:cxn>
                <a:cxn ang="0">
                  <a:pos x="105" y="4"/>
                </a:cxn>
                <a:cxn ang="0">
                  <a:pos x="104" y="38"/>
                </a:cxn>
                <a:cxn ang="0">
                  <a:pos x="94" y="104"/>
                </a:cxn>
                <a:cxn ang="0">
                  <a:pos x="81" y="170"/>
                </a:cxn>
                <a:cxn ang="0">
                  <a:pos x="58" y="268"/>
                </a:cxn>
                <a:cxn ang="0">
                  <a:pos x="47" y="324"/>
                </a:cxn>
                <a:cxn ang="0">
                  <a:pos x="37" y="366"/>
                </a:cxn>
                <a:cxn ang="0">
                  <a:pos x="31" y="379"/>
                </a:cxn>
                <a:cxn ang="0">
                  <a:pos x="28" y="393"/>
                </a:cxn>
                <a:cxn ang="0">
                  <a:pos x="25" y="419"/>
                </a:cxn>
                <a:cxn ang="0">
                  <a:pos x="22" y="433"/>
                </a:cxn>
                <a:cxn ang="0">
                  <a:pos x="8" y="483"/>
                </a:cxn>
                <a:cxn ang="0">
                  <a:pos x="1" y="500"/>
                </a:cxn>
                <a:cxn ang="0">
                  <a:pos x="0" y="504"/>
                </a:cxn>
                <a:cxn ang="0">
                  <a:pos x="5" y="507"/>
                </a:cxn>
                <a:cxn ang="0">
                  <a:pos x="8" y="506"/>
                </a:cxn>
                <a:cxn ang="0">
                  <a:pos x="10" y="505"/>
                </a:cxn>
                <a:cxn ang="0">
                  <a:pos x="25" y="465"/>
                </a:cxn>
                <a:cxn ang="0">
                  <a:pos x="32" y="437"/>
                </a:cxn>
                <a:cxn ang="0">
                  <a:pos x="38" y="409"/>
                </a:cxn>
                <a:cxn ang="0">
                  <a:pos x="39" y="396"/>
                </a:cxn>
                <a:cxn ang="0">
                  <a:pos x="41" y="380"/>
                </a:cxn>
                <a:cxn ang="0">
                  <a:pos x="55" y="335"/>
                </a:cxn>
                <a:cxn ang="0">
                  <a:pos x="59" y="319"/>
                </a:cxn>
                <a:cxn ang="0">
                  <a:pos x="64" y="286"/>
                </a:cxn>
                <a:cxn ang="0">
                  <a:pos x="68" y="271"/>
                </a:cxn>
                <a:cxn ang="0">
                  <a:pos x="96" y="142"/>
                </a:cxn>
                <a:cxn ang="0">
                  <a:pos x="109" y="76"/>
                </a:cxn>
                <a:cxn ang="0">
                  <a:pos x="114" y="10"/>
                </a:cxn>
                <a:cxn ang="0">
                  <a:pos x="114" y="9"/>
                </a:cxn>
              </a:cxnLst>
              <a:rect l="0" t="0" r="r" b="b"/>
              <a:pathLst>
                <a:path w="114" h="507">
                  <a:moveTo>
                    <a:pt x="114" y="4"/>
                  </a:moveTo>
                  <a:lnTo>
                    <a:pt x="114" y="4"/>
                  </a:lnTo>
                  <a:lnTo>
                    <a:pt x="114" y="2"/>
                  </a:lnTo>
                  <a:lnTo>
                    <a:pt x="113" y="1"/>
                  </a:lnTo>
                  <a:lnTo>
                    <a:pt x="111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6" y="1"/>
                  </a:lnTo>
                  <a:lnTo>
                    <a:pt x="105" y="2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4" y="38"/>
                  </a:lnTo>
                  <a:lnTo>
                    <a:pt x="100" y="71"/>
                  </a:lnTo>
                  <a:lnTo>
                    <a:pt x="94" y="104"/>
                  </a:lnTo>
                  <a:lnTo>
                    <a:pt x="88" y="137"/>
                  </a:lnTo>
                  <a:lnTo>
                    <a:pt x="81" y="170"/>
                  </a:lnTo>
                  <a:lnTo>
                    <a:pt x="74" y="203"/>
                  </a:lnTo>
                  <a:lnTo>
                    <a:pt x="58" y="268"/>
                  </a:lnTo>
                  <a:lnTo>
                    <a:pt x="58" y="268"/>
                  </a:lnTo>
                  <a:lnTo>
                    <a:pt x="47" y="324"/>
                  </a:lnTo>
                  <a:lnTo>
                    <a:pt x="40" y="352"/>
                  </a:lnTo>
                  <a:lnTo>
                    <a:pt x="37" y="366"/>
                  </a:lnTo>
                  <a:lnTo>
                    <a:pt x="31" y="379"/>
                  </a:lnTo>
                  <a:lnTo>
                    <a:pt x="31" y="379"/>
                  </a:lnTo>
                  <a:lnTo>
                    <a:pt x="29" y="385"/>
                  </a:lnTo>
                  <a:lnTo>
                    <a:pt x="28" y="393"/>
                  </a:lnTo>
                  <a:lnTo>
                    <a:pt x="26" y="406"/>
                  </a:lnTo>
                  <a:lnTo>
                    <a:pt x="25" y="419"/>
                  </a:lnTo>
                  <a:lnTo>
                    <a:pt x="22" y="433"/>
                  </a:lnTo>
                  <a:lnTo>
                    <a:pt x="22" y="433"/>
                  </a:lnTo>
                  <a:lnTo>
                    <a:pt x="13" y="467"/>
                  </a:lnTo>
                  <a:lnTo>
                    <a:pt x="8" y="483"/>
                  </a:lnTo>
                  <a:lnTo>
                    <a:pt x="1" y="500"/>
                  </a:lnTo>
                  <a:lnTo>
                    <a:pt x="1" y="500"/>
                  </a:lnTo>
                  <a:lnTo>
                    <a:pt x="0" y="502"/>
                  </a:lnTo>
                  <a:lnTo>
                    <a:pt x="0" y="504"/>
                  </a:lnTo>
                  <a:lnTo>
                    <a:pt x="3" y="506"/>
                  </a:lnTo>
                  <a:lnTo>
                    <a:pt x="5" y="507"/>
                  </a:lnTo>
                  <a:lnTo>
                    <a:pt x="7" y="507"/>
                  </a:lnTo>
                  <a:lnTo>
                    <a:pt x="8" y="506"/>
                  </a:lnTo>
                  <a:lnTo>
                    <a:pt x="10" y="505"/>
                  </a:lnTo>
                  <a:lnTo>
                    <a:pt x="10" y="505"/>
                  </a:lnTo>
                  <a:lnTo>
                    <a:pt x="20" y="479"/>
                  </a:lnTo>
                  <a:lnTo>
                    <a:pt x="25" y="465"/>
                  </a:lnTo>
                  <a:lnTo>
                    <a:pt x="29" y="451"/>
                  </a:lnTo>
                  <a:lnTo>
                    <a:pt x="32" y="437"/>
                  </a:lnTo>
                  <a:lnTo>
                    <a:pt x="36" y="424"/>
                  </a:lnTo>
                  <a:lnTo>
                    <a:pt x="38" y="409"/>
                  </a:lnTo>
                  <a:lnTo>
                    <a:pt x="39" y="396"/>
                  </a:lnTo>
                  <a:lnTo>
                    <a:pt x="39" y="396"/>
                  </a:lnTo>
                  <a:lnTo>
                    <a:pt x="40" y="387"/>
                  </a:lnTo>
                  <a:lnTo>
                    <a:pt x="41" y="380"/>
                  </a:lnTo>
                  <a:lnTo>
                    <a:pt x="45" y="365"/>
                  </a:lnTo>
                  <a:lnTo>
                    <a:pt x="55" y="335"/>
                  </a:lnTo>
                  <a:lnTo>
                    <a:pt x="55" y="335"/>
                  </a:lnTo>
                  <a:lnTo>
                    <a:pt x="59" y="319"/>
                  </a:lnTo>
                  <a:lnTo>
                    <a:pt x="62" y="303"/>
                  </a:lnTo>
                  <a:lnTo>
                    <a:pt x="64" y="286"/>
                  </a:lnTo>
                  <a:lnTo>
                    <a:pt x="68" y="271"/>
                  </a:lnTo>
                  <a:lnTo>
                    <a:pt x="68" y="271"/>
                  </a:lnTo>
                  <a:lnTo>
                    <a:pt x="82" y="206"/>
                  </a:lnTo>
                  <a:lnTo>
                    <a:pt x="96" y="142"/>
                  </a:lnTo>
                  <a:lnTo>
                    <a:pt x="103" y="109"/>
                  </a:lnTo>
                  <a:lnTo>
                    <a:pt x="109" y="76"/>
                  </a:lnTo>
                  <a:lnTo>
                    <a:pt x="112" y="43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9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5" name="Freeform 920"/>
            <p:cNvSpPr/>
            <p:nvPr/>
          </p:nvSpPr>
          <p:spPr bwMode="auto">
            <a:xfrm>
              <a:off x="3857625" y="1504950"/>
              <a:ext cx="33338" cy="190500"/>
            </a:xfrm>
            <a:custGeom>
              <a:avLst/>
              <a:gdLst/>
              <a:ahLst/>
              <a:cxnLst>
                <a:cxn ang="0">
                  <a:pos x="54" y="2"/>
                </a:cxn>
                <a:cxn ang="0">
                  <a:pos x="48" y="11"/>
                </a:cxn>
                <a:cxn ang="0">
                  <a:pos x="45" y="24"/>
                </a:cxn>
                <a:cxn ang="0">
                  <a:pos x="46" y="44"/>
                </a:cxn>
                <a:cxn ang="0">
                  <a:pos x="46" y="50"/>
                </a:cxn>
                <a:cxn ang="0">
                  <a:pos x="42" y="74"/>
                </a:cxn>
                <a:cxn ang="0">
                  <a:pos x="31" y="123"/>
                </a:cxn>
                <a:cxn ang="0">
                  <a:pos x="29" y="147"/>
                </a:cxn>
                <a:cxn ang="0">
                  <a:pos x="28" y="162"/>
                </a:cxn>
                <a:cxn ang="0">
                  <a:pos x="24" y="206"/>
                </a:cxn>
                <a:cxn ang="0">
                  <a:pos x="13" y="265"/>
                </a:cxn>
                <a:cxn ang="0">
                  <a:pos x="11" y="275"/>
                </a:cxn>
                <a:cxn ang="0">
                  <a:pos x="9" y="306"/>
                </a:cxn>
                <a:cxn ang="0">
                  <a:pos x="8" y="319"/>
                </a:cxn>
                <a:cxn ang="0">
                  <a:pos x="0" y="354"/>
                </a:cxn>
                <a:cxn ang="0">
                  <a:pos x="0" y="356"/>
                </a:cxn>
                <a:cxn ang="0">
                  <a:pos x="4" y="360"/>
                </a:cxn>
                <a:cxn ang="0">
                  <a:pos x="7" y="360"/>
                </a:cxn>
                <a:cxn ang="0">
                  <a:pos x="9" y="357"/>
                </a:cxn>
                <a:cxn ang="0">
                  <a:pos x="16" y="325"/>
                </a:cxn>
                <a:cxn ang="0">
                  <a:pos x="19" y="292"/>
                </a:cxn>
                <a:cxn ang="0">
                  <a:pos x="20" y="280"/>
                </a:cxn>
                <a:cxn ang="0">
                  <a:pos x="27" y="240"/>
                </a:cxn>
                <a:cxn ang="0">
                  <a:pos x="35" y="201"/>
                </a:cxn>
                <a:cxn ang="0">
                  <a:pos x="37" y="188"/>
                </a:cxn>
                <a:cxn ang="0">
                  <a:pos x="38" y="161"/>
                </a:cxn>
                <a:cxn ang="0">
                  <a:pos x="40" y="133"/>
                </a:cxn>
                <a:cxn ang="0">
                  <a:pos x="44" y="109"/>
                </a:cxn>
                <a:cxn ang="0">
                  <a:pos x="50" y="85"/>
                </a:cxn>
                <a:cxn ang="0">
                  <a:pos x="57" y="53"/>
                </a:cxn>
                <a:cxn ang="0">
                  <a:pos x="57" y="43"/>
                </a:cxn>
                <a:cxn ang="0">
                  <a:pos x="56" y="24"/>
                </a:cxn>
                <a:cxn ang="0">
                  <a:pos x="56" y="15"/>
                </a:cxn>
                <a:cxn ang="0">
                  <a:pos x="60" y="8"/>
                </a:cxn>
                <a:cxn ang="0">
                  <a:pos x="62" y="7"/>
                </a:cxn>
                <a:cxn ang="0">
                  <a:pos x="62" y="3"/>
                </a:cxn>
                <a:cxn ang="0">
                  <a:pos x="58" y="0"/>
                </a:cxn>
                <a:cxn ang="0">
                  <a:pos x="54" y="2"/>
                </a:cxn>
              </a:cxnLst>
              <a:rect l="0" t="0" r="r" b="b"/>
              <a:pathLst>
                <a:path w="62" h="360">
                  <a:moveTo>
                    <a:pt x="54" y="2"/>
                  </a:moveTo>
                  <a:lnTo>
                    <a:pt x="54" y="2"/>
                  </a:lnTo>
                  <a:lnTo>
                    <a:pt x="50" y="6"/>
                  </a:lnTo>
                  <a:lnTo>
                    <a:pt x="48" y="11"/>
                  </a:lnTo>
                  <a:lnTo>
                    <a:pt x="46" y="17"/>
                  </a:lnTo>
                  <a:lnTo>
                    <a:pt x="45" y="24"/>
                  </a:lnTo>
                  <a:lnTo>
                    <a:pt x="46" y="38"/>
                  </a:lnTo>
                  <a:lnTo>
                    <a:pt x="46" y="44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4" y="62"/>
                  </a:lnTo>
                  <a:lnTo>
                    <a:pt x="42" y="74"/>
                  </a:lnTo>
                  <a:lnTo>
                    <a:pt x="36" y="99"/>
                  </a:lnTo>
                  <a:lnTo>
                    <a:pt x="31" y="123"/>
                  </a:lnTo>
                  <a:lnTo>
                    <a:pt x="29" y="135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28" y="162"/>
                  </a:lnTo>
                  <a:lnTo>
                    <a:pt x="27" y="177"/>
                  </a:lnTo>
                  <a:lnTo>
                    <a:pt x="24" y="206"/>
                  </a:lnTo>
                  <a:lnTo>
                    <a:pt x="19" y="236"/>
                  </a:lnTo>
                  <a:lnTo>
                    <a:pt x="13" y="265"/>
                  </a:lnTo>
                  <a:lnTo>
                    <a:pt x="13" y="265"/>
                  </a:lnTo>
                  <a:lnTo>
                    <a:pt x="11" y="275"/>
                  </a:lnTo>
                  <a:lnTo>
                    <a:pt x="10" y="28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8" y="319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1" y="358"/>
                  </a:lnTo>
                  <a:lnTo>
                    <a:pt x="4" y="360"/>
                  </a:lnTo>
                  <a:lnTo>
                    <a:pt x="6" y="360"/>
                  </a:lnTo>
                  <a:lnTo>
                    <a:pt x="7" y="360"/>
                  </a:lnTo>
                  <a:lnTo>
                    <a:pt x="8" y="359"/>
                  </a:lnTo>
                  <a:lnTo>
                    <a:pt x="9" y="357"/>
                  </a:lnTo>
                  <a:lnTo>
                    <a:pt x="9" y="357"/>
                  </a:lnTo>
                  <a:lnTo>
                    <a:pt x="16" y="325"/>
                  </a:lnTo>
                  <a:lnTo>
                    <a:pt x="18" y="309"/>
                  </a:lnTo>
                  <a:lnTo>
                    <a:pt x="19" y="292"/>
                  </a:lnTo>
                  <a:lnTo>
                    <a:pt x="19" y="292"/>
                  </a:lnTo>
                  <a:lnTo>
                    <a:pt x="20" y="280"/>
                  </a:lnTo>
                  <a:lnTo>
                    <a:pt x="22" y="266"/>
                  </a:lnTo>
                  <a:lnTo>
                    <a:pt x="27" y="240"/>
                  </a:lnTo>
                  <a:lnTo>
                    <a:pt x="33" y="215"/>
                  </a:lnTo>
                  <a:lnTo>
                    <a:pt x="35" y="201"/>
                  </a:lnTo>
                  <a:lnTo>
                    <a:pt x="37" y="188"/>
                  </a:lnTo>
                  <a:lnTo>
                    <a:pt x="37" y="188"/>
                  </a:lnTo>
                  <a:lnTo>
                    <a:pt x="38" y="174"/>
                  </a:lnTo>
                  <a:lnTo>
                    <a:pt x="38" y="161"/>
                  </a:lnTo>
                  <a:lnTo>
                    <a:pt x="39" y="146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4" y="109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5" y="65"/>
                  </a:lnTo>
                  <a:lnTo>
                    <a:pt x="57" y="53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6" y="34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5"/>
                  </a:lnTo>
                  <a:lnTo>
                    <a:pt x="58" y="11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6" name="Freeform 921"/>
            <p:cNvSpPr/>
            <p:nvPr/>
          </p:nvSpPr>
          <p:spPr bwMode="auto">
            <a:xfrm>
              <a:off x="3883025" y="1544638"/>
              <a:ext cx="22225" cy="1301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3" y="4"/>
                </a:cxn>
                <a:cxn ang="0">
                  <a:pos x="33" y="37"/>
                </a:cxn>
                <a:cxn ang="0">
                  <a:pos x="29" y="69"/>
                </a:cxn>
                <a:cxn ang="0">
                  <a:pos x="25" y="101"/>
                </a:cxn>
                <a:cxn ang="0">
                  <a:pos x="23" y="117"/>
                </a:cxn>
                <a:cxn ang="0">
                  <a:pos x="19" y="133"/>
                </a:cxn>
                <a:cxn ang="0">
                  <a:pos x="19" y="133"/>
                </a:cxn>
                <a:cxn ang="0">
                  <a:pos x="13" y="156"/>
                </a:cxn>
                <a:cxn ang="0">
                  <a:pos x="11" y="167"/>
                </a:cxn>
                <a:cxn ang="0">
                  <a:pos x="10" y="179"/>
                </a:cxn>
                <a:cxn ang="0">
                  <a:pos x="10" y="179"/>
                </a:cxn>
                <a:cxn ang="0">
                  <a:pos x="8" y="194"/>
                </a:cxn>
                <a:cxn ang="0">
                  <a:pos x="5" y="210"/>
                </a:cxn>
                <a:cxn ang="0">
                  <a:pos x="2" y="225"/>
                </a:cxn>
                <a:cxn ang="0">
                  <a:pos x="0" y="242"/>
                </a:cxn>
                <a:cxn ang="0">
                  <a:pos x="0" y="242"/>
                </a:cxn>
                <a:cxn ang="0">
                  <a:pos x="0" y="244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4" y="246"/>
                </a:cxn>
                <a:cxn ang="0">
                  <a:pos x="6" y="246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11" y="227"/>
                </a:cxn>
                <a:cxn ang="0">
                  <a:pos x="14" y="214"/>
                </a:cxn>
                <a:cxn ang="0">
                  <a:pos x="17" y="199"/>
                </a:cxn>
                <a:cxn ang="0">
                  <a:pos x="18" y="193"/>
                </a:cxn>
                <a:cxn ang="0">
                  <a:pos x="18" y="186"/>
                </a:cxn>
                <a:cxn ang="0">
                  <a:pos x="18" y="186"/>
                </a:cxn>
                <a:cxn ang="0">
                  <a:pos x="19" y="177"/>
                </a:cxn>
                <a:cxn ang="0">
                  <a:pos x="20" y="169"/>
                </a:cxn>
                <a:cxn ang="0">
                  <a:pos x="24" y="152"/>
                </a:cxn>
                <a:cxn ang="0">
                  <a:pos x="28" y="135"/>
                </a:cxn>
                <a:cxn ang="0">
                  <a:pos x="32" y="119"/>
                </a:cxn>
                <a:cxn ang="0">
                  <a:pos x="32" y="119"/>
                </a:cxn>
                <a:cxn ang="0">
                  <a:pos x="37" y="90"/>
                </a:cxn>
                <a:cxn ang="0">
                  <a:pos x="40" y="62"/>
                </a:cxn>
                <a:cxn ang="0">
                  <a:pos x="42" y="33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2" h="246">
                  <a:moveTo>
                    <a:pt x="33" y="4"/>
                  </a:moveTo>
                  <a:lnTo>
                    <a:pt x="33" y="4"/>
                  </a:lnTo>
                  <a:lnTo>
                    <a:pt x="33" y="37"/>
                  </a:lnTo>
                  <a:lnTo>
                    <a:pt x="29" y="69"/>
                  </a:lnTo>
                  <a:lnTo>
                    <a:pt x="25" y="101"/>
                  </a:lnTo>
                  <a:lnTo>
                    <a:pt x="23" y="11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13" y="156"/>
                  </a:lnTo>
                  <a:lnTo>
                    <a:pt x="11" y="167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8" y="194"/>
                  </a:lnTo>
                  <a:lnTo>
                    <a:pt x="5" y="210"/>
                  </a:lnTo>
                  <a:lnTo>
                    <a:pt x="2" y="225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4" y="246"/>
                  </a:lnTo>
                  <a:lnTo>
                    <a:pt x="6" y="246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11" y="227"/>
                  </a:lnTo>
                  <a:lnTo>
                    <a:pt x="14" y="214"/>
                  </a:lnTo>
                  <a:lnTo>
                    <a:pt x="17" y="199"/>
                  </a:lnTo>
                  <a:lnTo>
                    <a:pt x="18" y="193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9" y="177"/>
                  </a:lnTo>
                  <a:lnTo>
                    <a:pt x="20" y="169"/>
                  </a:lnTo>
                  <a:lnTo>
                    <a:pt x="24" y="152"/>
                  </a:lnTo>
                  <a:lnTo>
                    <a:pt x="28" y="135"/>
                  </a:lnTo>
                  <a:lnTo>
                    <a:pt x="32" y="119"/>
                  </a:lnTo>
                  <a:lnTo>
                    <a:pt x="32" y="119"/>
                  </a:lnTo>
                  <a:lnTo>
                    <a:pt x="37" y="90"/>
                  </a:lnTo>
                  <a:lnTo>
                    <a:pt x="40" y="62"/>
                  </a:lnTo>
                  <a:lnTo>
                    <a:pt x="42" y="3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7" name="Freeform 922"/>
            <p:cNvSpPr/>
            <p:nvPr/>
          </p:nvSpPr>
          <p:spPr bwMode="auto">
            <a:xfrm>
              <a:off x="3454400" y="1239838"/>
              <a:ext cx="25400" cy="65088"/>
            </a:xfrm>
            <a:custGeom>
              <a:avLst/>
              <a:gdLst/>
              <a:ahLst/>
              <a:cxnLst>
                <a:cxn ang="0">
                  <a:pos x="38" y="4"/>
                </a:cxn>
                <a:cxn ang="0">
                  <a:pos x="38" y="4"/>
                </a:cxn>
                <a:cxn ang="0">
                  <a:pos x="37" y="12"/>
                </a:cxn>
                <a:cxn ang="0">
                  <a:pos x="36" y="19"/>
                </a:cxn>
                <a:cxn ang="0">
                  <a:pos x="31" y="34"/>
                </a:cxn>
                <a:cxn ang="0">
                  <a:pos x="26" y="47"/>
                </a:cxn>
                <a:cxn ang="0">
                  <a:pos x="18" y="62"/>
                </a:cxn>
                <a:cxn ang="0">
                  <a:pos x="12" y="75"/>
                </a:cxn>
                <a:cxn ang="0">
                  <a:pos x="6" y="89"/>
                </a:cxn>
                <a:cxn ang="0">
                  <a:pos x="2" y="103"/>
                </a:cxn>
                <a:cxn ang="0">
                  <a:pos x="1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20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0"/>
                </a:cxn>
                <a:cxn ang="0">
                  <a:pos x="9" y="117"/>
                </a:cxn>
                <a:cxn ang="0">
                  <a:pos x="9" y="117"/>
                </a:cxn>
                <a:cxn ang="0">
                  <a:pos x="10" y="109"/>
                </a:cxn>
                <a:cxn ang="0">
                  <a:pos x="12" y="101"/>
                </a:cxn>
                <a:cxn ang="0">
                  <a:pos x="15" y="94"/>
                </a:cxn>
                <a:cxn ang="0">
                  <a:pos x="19" y="86"/>
                </a:cxn>
                <a:cxn ang="0">
                  <a:pos x="27" y="73"/>
                </a:cxn>
                <a:cxn ang="0">
                  <a:pos x="30" y="65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2" y="32"/>
                </a:cxn>
                <a:cxn ang="0">
                  <a:pos x="45" y="18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4"/>
                </a:cxn>
                <a:cxn ang="0">
                  <a:pos x="38" y="4"/>
                </a:cxn>
              </a:cxnLst>
              <a:rect l="0" t="0" r="r" b="b"/>
              <a:pathLst>
                <a:path w="47" h="123">
                  <a:moveTo>
                    <a:pt x="38" y="4"/>
                  </a:moveTo>
                  <a:lnTo>
                    <a:pt x="38" y="4"/>
                  </a:lnTo>
                  <a:lnTo>
                    <a:pt x="37" y="12"/>
                  </a:lnTo>
                  <a:lnTo>
                    <a:pt x="36" y="19"/>
                  </a:lnTo>
                  <a:lnTo>
                    <a:pt x="31" y="34"/>
                  </a:lnTo>
                  <a:lnTo>
                    <a:pt x="26" y="47"/>
                  </a:lnTo>
                  <a:lnTo>
                    <a:pt x="18" y="62"/>
                  </a:lnTo>
                  <a:lnTo>
                    <a:pt x="12" y="75"/>
                  </a:lnTo>
                  <a:lnTo>
                    <a:pt x="6" y="89"/>
                  </a:lnTo>
                  <a:lnTo>
                    <a:pt x="2" y="103"/>
                  </a:lnTo>
                  <a:lnTo>
                    <a:pt x="1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0"/>
                  </a:lnTo>
                  <a:lnTo>
                    <a:pt x="9" y="117"/>
                  </a:lnTo>
                  <a:lnTo>
                    <a:pt x="9" y="117"/>
                  </a:lnTo>
                  <a:lnTo>
                    <a:pt x="10" y="109"/>
                  </a:lnTo>
                  <a:lnTo>
                    <a:pt x="12" y="101"/>
                  </a:lnTo>
                  <a:lnTo>
                    <a:pt x="15" y="94"/>
                  </a:lnTo>
                  <a:lnTo>
                    <a:pt x="19" y="86"/>
                  </a:lnTo>
                  <a:lnTo>
                    <a:pt x="27" y="73"/>
                  </a:lnTo>
                  <a:lnTo>
                    <a:pt x="30" y="65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2" y="32"/>
                  </a:lnTo>
                  <a:lnTo>
                    <a:pt x="45" y="18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3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8" name="Freeform 923"/>
            <p:cNvSpPr/>
            <p:nvPr/>
          </p:nvSpPr>
          <p:spPr bwMode="auto">
            <a:xfrm>
              <a:off x="3471863" y="1241425"/>
              <a:ext cx="26988" cy="77788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5"/>
                </a:cxn>
                <a:cxn ang="0">
                  <a:pos x="42" y="13"/>
                </a:cxn>
                <a:cxn ang="0">
                  <a:pos x="40" y="23"/>
                </a:cxn>
                <a:cxn ang="0">
                  <a:pos x="35" y="40"/>
                </a:cxn>
                <a:cxn ang="0">
                  <a:pos x="29" y="57"/>
                </a:cxn>
                <a:cxn ang="0">
                  <a:pos x="21" y="73"/>
                </a:cxn>
                <a:cxn ang="0">
                  <a:pos x="14" y="91"/>
                </a:cxn>
                <a:cxn ang="0">
                  <a:pos x="7" y="107"/>
                </a:cxn>
                <a:cxn ang="0">
                  <a:pos x="3" y="125"/>
                </a:cxn>
                <a:cxn ang="0">
                  <a:pos x="1" y="133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1" y="144"/>
                </a:cxn>
                <a:cxn ang="0">
                  <a:pos x="1" y="145"/>
                </a:cxn>
                <a:cxn ang="0">
                  <a:pos x="3" y="146"/>
                </a:cxn>
                <a:cxn ang="0">
                  <a:pos x="5" y="146"/>
                </a:cxn>
                <a:cxn ang="0">
                  <a:pos x="6" y="146"/>
                </a:cxn>
                <a:cxn ang="0">
                  <a:pos x="8" y="145"/>
                </a:cxn>
                <a:cxn ang="0">
                  <a:pos x="9" y="144"/>
                </a:cxn>
                <a:cxn ang="0">
                  <a:pos x="9" y="142"/>
                </a:cxn>
                <a:cxn ang="0">
                  <a:pos x="9" y="142"/>
                </a:cxn>
                <a:cxn ang="0">
                  <a:pos x="10" y="133"/>
                </a:cxn>
                <a:cxn ang="0">
                  <a:pos x="12" y="125"/>
                </a:cxn>
                <a:cxn ang="0">
                  <a:pos x="17" y="107"/>
                </a:cxn>
                <a:cxn ang="0">
                  <a:pos x="24" y="91"/>
                </a:cxn>
                <a:cxn ang="0">
                  <a:pos x="31" y="73"/>
                </a:cxn>
                <a:cxn ang="0">
                  <a:pos x="38" y="57"/>
                </a:cxn>
                <a:cxn ang="0">
                  <a:pos x="44" y="40"/>
                </a:cxn>
                <a:cxn ang="0">
                  <a:pos x="49" y="23"/>
                </a:cxn>
                <a:cxn ang="0">
                  <a:pos x="51" y="13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1" y="3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2"/>
                </a:cxn>
                <a:cxn ang="0">
                  <a:pos x="43" y="3"/>
                </a:cxn>
                <a:cxn ang="0">
                  <a:pos x="43" y="5"/>
                </a:cxn>
                <a:cxn ang="0">
                  <a:pos x="43" y="5"/>
                </a:cxn>
              </a:cxnLst>
              <a:rect l="0" t="0" r="r" b="b"/>
              <a:pathLst>
                <a:path w="52" h="146">
                  <a:moveTo>
                    <a:pt x="43" y="5"/>
                  </a:moveTo>
                  <a:lnTo>
                    <a:pt x="43" y="5"/>
                  </a:lnTo>
                  <a:lnTo>
                    <a:pt x="42" y="13"/>
                  </a:lnTo>
                  <a:lnTo>
                    <a:pt x="40" y="23"/>
                  </a:lnTo>
                  <a:lnTo>
                    <a:pt x="35" y="40"/>
                  </a:lnTo>
                  <a:lnTo>
                    <a:pt x="29" y="57"/>
                  </a:lnTo>
                  <a:lnTo>
                    <a:pt x="21" y="73"/>
                  </a:lnTo>
                  <a:lnTo>
                    <a:pt x="14" y="91"/>
                  </a:lnTo>
                  <a:lnTo>
                    <a:pt x="7" y="107"/>
                  </a:lnTo>
                  <a:lnTo>
                    <a:pt x="3" y="125"/>
                  </a:lnTo>
                  <a:lnTo>
                    <a:pt x="1" y="133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3" y="146"/>
                  </a:lnTo>
                  <a:lnTo>
                    <a:pt x="5" y="146"/>
                  </a:lnTo>
                  <a:lnTo>
                    <a:pt x="6" y="146"/>
                  </a:lnTo>
                  <a:lnTo>
                    <a:pt x="8" y="145"/>
                  </a:lnTo>
                  <a:lnTo>
                    <a:pt x="9" y="144"/>
                  </a:lnTo>
                  <a:lnTo>
                    <a:pt x="9" y="142"/>
                  </a:lnTo>
                  <a:lnTo>
                    <a:pt x="9" y="142"/>
                  </a:lnTo>
                  <a:lnTo>
                    <a:pt x="10" y="133"/>
                  </a:lnTo>
                  <a:lnTo>
                    <a:pt x="12" y="125"/>
                  </a:lnTo>
                  <a:lnTo>
                    <a:pt x="17" y="107"/>
                  </a:lnTo>
                  <a:lnTo>
                    <a:pt x="24" y="91"/>
                  </a:lnTo>
                  <a:lnTo>
                    <a:pt x="31" y="73"/>
                  </a:lnTo>
                  <a:lnTo>
                    <a:pt x="38" y="57"/>
                  </a:lnTo>
                  <a:lnTo>
                    <a:pt x="44" y="40"/>
                  </a:lnTo>
                  <a:lnTo>
                    <a:pt x="49" y="23"/>
                  </a:lnTo>
                  <a:lnTo>
                    <a:pt x="51" y="13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3" y="3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9" name="Freeform 924"/>
            <p:cNvSpPr/>
            <p:nvPr/>
          </p:nvSpPr>
          <p:spPr bwMode="auto">
            <a:xfrm>
              <a:off x="3497263" y="1241425"/>
              <a:ext cx="34925" cy="100013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54" y="12"/>
                </a:cxn>
                <a:cxn ang="0">
                  <a:pos x="50" y="20"/>
                </a:cxn>
                <a:cxn ang="0">
                  <a:pos x="47" y="31"/>
                </a:cxn>
                <a:cxn ang="0">
                  <a:pos x="45" y="42"/>
                </a:cxn>
                <a:cxn ang="0">
                  <a:pos x="30" y="86"/>
                </a:cxn>
                <a:cxn ang="0">
                  <a:pos x="24" y="99"/>
                </a:cxn>
                <a:cxn ang="0">
                  <a:pos x="12" y="128"/>
                </a:cxn>
                <a:cxn ang="0">
                  <a:pos x="9" y="138"/>
                </a:cxn>
                <a:cxn ang="0">
                  <a:pos x="7" y="149"/>
                </a:cxn>
                <a:cxn ang="0">
                  <a:pos x="6" y="167"/>
                </a:cxn>
                <a:cxn ang="0">
                  <a:pos x="4" y="179"/>
                </a:cxn>
                <a:cxn ang="0">
                  <a:pos x="1" y="182"/>
                </a:cxn>
                <a:cxn ang="0">
                  <a:pos x="0" y="185"/>
                </a:cxn>
                <a:cxn ang="0">
                  <a:pos x="1" y="188"/>
                </a:cxn>
                <a:cxn ang="0">
                  <a:pos x="6" y="189"/>
                </a:cxn>
                <a:cxn ang="0">
                  <a:pos x="9" y="189"/>
                </a:cxn>
                <a:cxn ang="0">
                  <a:pos x="15" y="179"/>
                </a:cxn>
                <a:cxn ang="0">
                  <a:pos x="16" y="167"/>
                </a:cxn>
                <a:cxn ang="0">
                  <a:pos x="15" y="159"/>
                </a:cxn>
                <a:cxn ang="0">
                  <a:pos x="17" y="142"/>
                </a:cxn>
                <a:cxn ang="0">
                  <a:pos x="25" y="119"/>
                </a:cxn>
                <a:cxn ang="0">
                  <a:pos x="32" y="103"/>
                </a:cxn>
                <a:cxn ang="0">
                  <a:pos x="42" y="80"/>
                </a:cxn>
                <a:cxn ang="0">
                  <a:pos x="49" y="58"/>
                </a:cxn>
                <a:cxn ang="0">
                  <a:pos x="57" y="30"/>
                </a:cxn>
                <a:cxn ang="0">
                  <a:pos x="59" y="24"/>
                </a:cxn>
                <a:cxn ang="0">
                  <a:pos x="64" y="12"/>
                </a:cxn>
                <a:cxn ang="0">
                  <a:pos x="66" y="6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8" y="2"/>
                </a:cxn>
                <a:cxn ang="0">
                  <a:pos x="57" y="4"/>
                </a:cxn>
              </a:cxnLst>
              <a:rect l="0" t="0" r="r" b="b"/>
              <a:pathLst>
                <a:path w="66" h="190">
                  <a:moveTo>
                    <a:pt x="57" y="4"/>
                  </a:moveTo>
                  <a:lnTo>
                    <a:pt x="57" y="4"/>
                  </a:lnTo>
                  <a:lnTo>
                    <a:pt x="56" y="8"/>
                  </a:lnTo>
                  <a:lnTo>
                    <a:pt x="54" y="12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8" y="26"/>
                  </a:lnTo>
                  <a:lnTo>
                    <a:pt x="47" y="3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35" y="71"/>
                  </a:lnTo>
                  <a:lnTo>
                    <a:pt x="30" y="86"/>
                  </a:lnTo>
                  <a:lnTo>
                    <a:pt x="24" y="99"/>
                  </a:lnTo>
                  <a:lnTo>
                    <a:pt x="24" y="99"/>
                  </a:lnTo>
                  <a:lnTo>
                    <a:pt x="15" y="118"/>
                  </a:lnTo>
                  <a:lnTo>
                    <a:pt x="1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7" y="142"/>
                  </a:lnTo>
                  <a:lnTo>
                    <a:pt x="7" y="149"/>
                  </a:lnTo>
                  <a:lnTo>
                    <a:pt x="6" y="161"/>
                  </a:lnTo>
                  <a:lnTo>
                    <a:pt x="6" y="167"/>
                  </a:lnTo>
                  <a:lnTo>
                    <a:pt x="5" y="173"/>
                  </a:lnTo>
                  <a:lnTo>
                    <a:pt x="4" y="179"/>
                  </a:lnTo>
                  <a:lnTo>
                    <a:pt x="1" y="182"/>
                  </a:lnTo>
                  <a:lnTo>
                    <a:pt x="1" y="182"/>
                  </a:lnTo>
                  <a:lnTo>
                    <a:pt x="0" y="184"/>
                  </a:lnTo>
                  <a:lnTo>
                    <a:pt x="0" y="185"/>
                  </a:lnTo>
                  <a:lnTo>
                    <a:pt x="0" y="187"/>
                  </a:lnTo>
                  <a:lnTo>
                    <a:pt x="1" y="188"/>
                  </a:lnTo>
                  <a:lnTo>
                    <a:pt x="4" y="190"/>
                  </a:lnTo>
                  <a:lnTo>
                    <a:pt x="6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3" y="184"/>
                  </a:lnTo>
                  <a:lnTo>
                    <a:pt x="15" y="179"/>
                  </a:lnTo>
                  <a:lnTo>
                    <a:pt x="16" y="173"/>
                  </a:lnTo>
                  <a:lnTo>
                    <a:pt x="16" y="167"/>
                  </a:lnTo>
                  <a:lnTo>
                    <a:pt x="16" y="167"/>
                  </a:lnTo>
                  <a:lnTo>
                    <a:pt x="15" y="159"/>
                  </a:lnTo>
                  <a:lnTo>
                    <a:pt x="16" y="151"/>
                  </a:lnTo>
                  <a:lnTo>
                    <a:pt x="17" y="142"/>
                  </a:lnTo>
                  <a:lnTo>
                    <a:pt x="19" y="134"/>
                  </a:lnTo>
                  <a:lnTo>
                    <a:pt x="25" y="119"/>
                  </a:lnTo>
                  <a:lnTo>
                    <a:pt x="32" y="103"/>
                  </a:lnTo>
                  <a:lnTo>
                    <a:pt x="32" y="103"/>
                  </a:lnTo>
                  <a:lnTo>
                    <a:pt x="37" y="92"/>
                  </a:lnTo>
                  <a:lnTo>
                    <a:pt x="42" y="80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44"/>
                  </a:lnTo>
                  <a:lnTo>
                    <a:pt x="57" y="30"/>
                  </a:lnTo>
                  <a:lnTo>
                    <a:pt x="57" y="30"/>
                  </a:lnTo>
                  <a:lnTo>
                    <a:pt x="59" y="24"/>
                  </a:lnTo>
                  <a:lnTo>
                    <a:pt x="62" y="18"/>
                  </a:lnTo>
                  <a:lnTo>
                    <a:pt x="64" y="1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8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0" name="Freeform 925"/>
            <p:cNvSpPr>
              <a:spLocks noEditPoints="1"/>
            </p:cNvSpPr>
            <p:nvPr/>
          </p:nvSpPr>
          <p:spPr bwMode="auto">
            <a:xfrm>
              <a:off x="3362325" y="1298575"/>
              <a:ext cx="142875" cy="146050"/>
            </a:xfrm>
            <a:custGeom>
              <a:avLst/>
              <a:gdLst/>
              <a:ahLst/>
              <a:cxnLst>
                <a:cxn ang="0">
                  <a:pos x="131" y="277"/>
                </a:cxn>
                <a:cxn ang="0">
                  <a:pos x="96" y="271"/>
                </a:cxn>
                <a:cxn ang="0">
                  <a:pos x="62" y="257"/>
                </a:cxn>
                <a:cxn ang="0">
                  <a:pos x="34" y="236"/>
                </a:cxn>
                <a:cxn ang="0">
                  <a:pos x="13" y="206"/>
                </a:cxn>
                <a:cxn ang="0">
                  <a:pos x="1" y="168"/>
                </a:cxn>
                <a:cxn ang="0">
                  <a:pos x="0" y="139"/>
                </a:cxn>
                <a:cxn ang="0">
                  <a:pos x="8" y="98"/>
                </a:cxn>
                <a:cxn ang="0">
                  <a:pos x="27" y="61"/>
                </a:cxn>
                <a:cxn ang="0">
                  <a:pos x="55" y="31"/>
                </a:cxn>
                <a:cxn ang="0">
                  <a:pos x="91" y="10"/>
                </a:cxn>
                <a:cxn ang="0">
                  <a:pos x="118" y="0"/>
                </a:cxn>
                <a:cxn ang="0">
                  <a:pos x="128" y="1"/>
                </a:cxn>
                <a:cxn ang="0">
                  <a:pos x="138" y="9"/>
                </a:cxn>
                <a:cxn ang="0">
                  <a:pos x="146" y="14"/>
                </a:cxn>
                <a:cxn ang="0">
                  <a:pos x="183" y="24"/>
                </a:cxn>
                <a:cxn ang="0">
                  <a:pos x="214" y="41"/>
                </a:cxn>
                <a:cxn ang="0">
                  <a:pos x="239" y="63"/>
                </a:cxn>
                <a:cxn ang="0">
                  <a:pos x="257" y="90"/>
                </a:cxn>
                <a:cxn ang="0">
                  <a:pos x="268" y="122"/>
                </a:cxn>
                <a:cxn ang="0">
                  <a:pos x="271" y="145"/>
                </a:cxn>
                <a:cxn ang="0">
                  <a:pos x="268" y="179"/>
                </a:cxn>
                <a:cxn ang="0">
                  <a:pos x="255" y="212"/>
                </a:cxn>
                <a:cxn ang="0">
                  <a:pos x="236" y="241"/>
                </a:cxn>
                <a:cxn ang="0">
                  <a:pos x="209" y="263"/>
                </a:cxn>
                <a:cxn ang="0">
                  <a:pos x="174" y="275"/>
                </a:cxn>
                <a:cxn ang="0">
                  <a:pos x="144" y="277"/>
                </a:cxn>
                <a:cxn ang="0">
                  <a:pos x="101" y="48"/>
                </a:cxn>
                <a:cxn ang="0">
                  <a:pos x="62" y="79"/>
                </a:cxn>
                <a:cxn ang="0">
                  <a:pos x="48" y="100"/>
                </a:cxn>
                <a:cxn ang="0">
                  <a:pos x="38" y="126"/>
                </a:cxn>
                <a:cxn ang="0">
                  <a:pos x="37" y="153"/>
                </a:cxn>
                <a:cxn ang="0">
                  <a:pos x="41" y="172"/>
                </a:cxn>
                <a:cxn ang="0">
                  <a:pos x="52" y="194"/>
                </a:cxn>
                <a:cxn ang="0">
                  <a:pos x="67" y="214"/>
                </a:cxn>
                <a:cxn ang="0">
                  <a:pos x="88" y="229"/>
                </a:cxn>
                <a:cxn ang="0">
                  <a:pos x="112" y="238"/>
                </a:cxn>
                <a:cxn ang="0">
                  <a:pos x="139" y="241"/>
                </a:cxn>
                <a:cxn ang="0">
                  <a:pos x="155" y="240"/>
                </a:cxn>
                <a:cxn ang="0">
                  <a:pos x="171" y="236"/>
                </a:cxn>
                <a:cxn ang="0">
                  <a:pos x="194" y="224"/>
                </a:cxn>
                <a:cxn ang="0">
                  <a:pos x="213" y="208"/>
                </a:cxn>
                <a:cxn ang="0">
                  <a:pos x="225" y="187"/>
                </a:cxn>
                <a:cxn ang="0">
                  <a:pos x="233" y="163"/>
                </a:cxn>
                <a:cxn ang="0">
                  <a:pos x="233" y="139"/>
                </a:cxn>
                <a:cxn ang="0">
                  <a:pos x="228" y="121"/>
                </a:cxn>
                <a:cxn ang="0">
                  <a:pos x="216" y="97"/>
                </a:cxn>
                <a:cxn ang="0">
                  <a:pos x="199" y="78"/>
                </a:cxn>
                <a:cxn ang="0">
                  <a:pos x="177" y="63"/>
                </a:cxn>
                <a:cxn ang="0">
                  <a:pos x="150" y="53"/>
                </a:cxn>
                <a:cxn ang="0">
                  <a:pos x="119" y="49"/>
                </a:cxn>
                <a:cxn ang="0">
                  <a:pos x="112" y="47"/>
                </a:cxn>
              </a:cxnLst>
              <a:rect l="0" t="0" r="r" b="b"/>
              <a:pathLst>
                <a:path w="271" h="277">
                  <a:moveTo>
                    <a:pt x="144" y="277"/>
                  </a:moveTo>
                  <a:lnTo>
                    <a:pt x="144" y="277"/>
                  </a:lnTo>
                  <a:lnTo>
                    <a:pt x="131" y="277"/>
                  </a:lnTo>
                  <a:lnTo>
                    <a:pt x="120" y="276"/>
                  </a:lnTo>
                  <a:lnTo>
                    <a:pt x="108" y="274"/>
                  </a:lnTo>
                  <a:lnTo>
                    <a:pt x="96" y="271"/>
                  </a:lnTo>
                  <a:lnTo>
                    <a:pt x="85" y="267"/>
                  </a:lnTo>
                  <a:lnTo>
                    <a:pt x="73" y="263"/>
                  </a:lnTo>
                  <a:lnTo>
                    <a:pt x="62" y="257"/>
                  </a:lnTo>
                  <a:lnTo>
                    <a:pt x="53" y="251"/>
                  </a:lnTo>
                  <a:lnTo>
                    <a:pt x="42" y="244"/>
                  </a:lnTo>
                  <a:lnTo>
                    <a:pt x="34" y="236"/>
                  </a:lnTo>
                  <a:lnTo>
                    <a:pt x="26" y="226"/>
                  </a:lnTo>
                  <a:lnTo>
                    <a:pt x="19" y="217"/>
                  </a:lnTo>
                  <a:lnTo>
                    <a:pt x="13" y="206"/>
                  </a:lnTo>
                  <a:lnTo>
                    <a:pt x="7" y="194"/>
                  </a:lnTo>
                  <a:lnTo>
                    <a:pt x="3" y="181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0" y="153"/>
                  </a:lnTo>
                  <a:lnTo>
                    <a:pt x="0" y="139"/>
                  </a:lnTo>
                  <a:lnTo>
                    <a:pt x="1" y="125"/>
                  </a:lnTo>
                  <a:lnTo>
                    <a:pt x="4" y="112"/>
                  </a:lnTo>
                  <a:lnTo>
                    <a:pt x="8" y="98"/>
                  </a:lnTo>
                  <a:lnTo>
                    <a:pt x="14" y="86"/>
                  </a:lnTo>
                  <a:lnTo>
                    <a:pt x="20" y="74"/>
                  </a:lnTo>
                  <a:lnTo>
                    <a:pt x="27" y="61"/>
                  </a:lnTo>
                  <a:lnTo>
                    <a:pt x="35" y="51"/>
                  </a:lnTo>
                  <a:lnTo>
                    <a:pt x="45" y="41"/>
                  </a:lnTo>
                  <a:lnTo>
                    <a:pt x="55" y="31"/>
                  </a:lnTo>
                  <a:lnTo>
                    <a:pt x="66" y="23"/>
                  </a:lnTo>
                  <a:lnTo>
                    <a:pt x="78" y="16"/>
                  </a:lnTo>
                  <a:lnTo>
                    <a:pt x="91" y="10"/>
                  </a:lnTo>
                  <a:lnTo>
                    <a:pt x="103" y="4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2" y="2"/>
                  </a:lnTo>
                  <a:lnTo>
                    <a:pt x="135" y="5"/>
                  </a:lnTo>
                  <a:lnTo>
                    <a:pt x="138" y="9"/>
                  </a:lnTo>
                  <a:lnTo>
                    <a:pt x="141" y="13"/>
                  </a:lnTo>
                  <a:lnTo>
                    <a:pt x="146" y="14"/>
                  </a:lnTo>
                  <a:lnTo>
                    <a:pt x="146" y="14"/>
                  </a:lnTo>
                  <a:lnTo>
                    <a:pt x="158" y="17"/>
                  </a:lnTo>
                  <a:lnTo>
                    <a:pt x="171" y="20"/>
                  </a:lnTo>
                  <a:lnTo>
                    <a:pt x="183" y="24"/>
                  </a:lnTo>
                  <a:lnTo>
                    <a:pt x="193" y="29"/>
                  </a:lnTo>
                  <a:lnTo>
                    <a:pt x="204" y="34"/>
                  </a:lnTo>
                  <a:lnTo>
                    <a:pt x="214" y="41"/>
                  </a:lnTo>
                  <a:lnTo>
                    <a:pt x="223" y="48"/>
                  </a:lnTo>
                  <a:lnTo>
                    <a:pt x="232" y="55"/>
                  </a:lnTo>
                  <a:lnTo>
                    <a:pt x="239" y="63"/>
                  </a:lnTo>
                  <a:lnTo>
                    <a:pt x="246" y="72"/>
                  </a:lnTo>
                  <a:lnTo>
                    <a:pt x="252" y="81"/>
                  </a:lnTo>
                  <a:lnTo>
                    <a:pt x="257" y="90"/>
                  </a:lnTo>
                  <a:lnTo>
                    <a:pt x="261" y="100"/>
                  </a:lnTo>
                  <a:lnTo>
                    <a:pt x="266" y="111"/>
                  </a:lnTo>
                  <a:lnTo>
                    <a:pt x="268" y="122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1" y="145"/>
                  </a:lnTo>
                  <a:lnTo>
                    <a:pt x="271" y="156"/>
                  </a:lnTo>
                  <a:lnTo>
                    <a:pt x="270" y="168"/>
                  </a:lnTo>
                  <a:lnTo>
                    <a:pt x="268" y="179"/>
                  </a:lnTo>
                  <a:lnTo>
                    <a:pt x="265" y="190"/>
                  </a:lnTo>
                  <a:lnTo>
                    <a:pt x="260" y="202"/>
                  </a:lnTo>
                  <a:lnTo>
                    <a:pt x="255" y="212"/>
                  </a:lnTo>
                  <a:lnTo>
                    <a:pt x="250" y="222"/>
                  </a:lnTo>
                  <a:lnTo>
                    <a:pt x="243" y="232"/>
                  </a:lnTo>
                  <a:lnTo>
                    <a:pt x="236" y="241"/>
                  </a:lnTo>
                  <a:lnTo>
                    <a:pt x="227" y="249"/>
                  </a:lnTo>
                  <a:lnTo>
                    <a:pt x="218" y="256"/>
                  </a:lnTo>
                  <a:lnTo>
                    <a:pt x="209" y="263"/>
                  </a:lnTo>
                  <a:lnTo>
                    <a:pt x="197" y="268"/>
                  </a:lnTo>
                  <a:lnTo>
                    <a:pt x="186" y="272"/>
                  </a:lnTo>
                  <a:lnTo>
                    <a:pt x="174" y="275"/>
                  </a:lnTo>
                  <a:lnTo>
                    <a:pt x="174" y="275"/>
                  </a:lnTo>
                  <a:lnTo>
                    <a:pt x="159" y="277"/>
                  </a:lnTo>
                  <a:lnTo>
                    <a:pt x="144" y="277"/>
                  </a:lnTo>
                  <a:lnTo>
                    <a:pt x="144" y="277"/>
                  </a:lnTo>
                  <a:close/>
                  <a:moveTo>
                    <a:pt x="101" y="48"/>
                  </a:moveTo>
                  <a:lnTo>
                    <a:pt x="101" y="48"/>
                  </a:lnTo>
                  <a:lnTo>
                    <a:pt x="87" y="56"/>
                  </a:lnTo>
                  <a:lnTo>
                    <a:pt x="73" y="66"/>
                  </a:lnTo>
                  <a:lnTo>
                    <a:pt x="62" y="79"/>
                  </a:lnTo>
                  <a:lnTo>
                    <a:pt x="57" y="86"/>
                  </a:lnTo>
                  <a:lnTo>
                    <a:pt x="52" y="93"/>
                  </a:lnTo>
                  <a:lnTo>
                    <a:pt x="48" y="100"/>
                  </a:lnTo>
                  <a:lnTo>
                    <a:pt x="44" y="109"/>
                  </a:lnTo>
                  <a:lnTo>
                    <a:pt x="40" y="117"/>
                  </a:lnTo>
                  <a:lnTo>
                    <a:pt x="38" y="126"/>
                  </a:lnTo>
                  <a:lnTo>
                    <a:pt x="37" y="135"/>
                  </a:lnTo>
                  <a:lnTo>
                    <a:pt x="36" y="144"/>
                  </a:lnTo>
                  <a:lnTo>
                    <a:pt x="37" y="153"/>
                  </a:lnTo>
                  <a:lnTo>
                    <a:pt x="38" y="163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4" y="180"/>
                  </a:lnTo>
                  <a:lnTo>
                    <a:pt x="48" y="187"/>
                  </a:lnTo>
                  <a:lnTo>
                    <a:pt x="52" y="194"/>
                  </a:lnTo>
                  <a:lnTo>
                    <a:pt x="56" y="202"/>
                  </a:lnTo>
                  <a:lnTo>
                    <a:pt x="62" y="208"/>
                  </a:lnTo>
                  <a:lnTo>
                    <a:pt x="67" y="214"/>
                  </a:lnTo>
                  <a:lnTo>
                    <a:pt x="73" y="219"/>
                  </a:lnTo>
                  <a:lnTo>
                    <a:pt x="81" y="224"/>
                  </a:lnTo>
                  <a:lnTo>
                    <a:pt x="88" y="229"/>
                  </a:lnTo>
                  <a:lnTo>
                    <a:pt x="95" y="232"/>
                  </a:lnTo>
                  <a:lnTo>
                    <a:pt x="103" y="235"/>
                  </a:lnTo>
                  <a:lnTo>
                    <a:pt x="112" y="238"/>
                  </a:lnTo>
                  <a:lnTo>
                    <a:pt x="121" y="239"/>
                  </a:lnTo>
                  <a:lnTo>
                    <a:pt x="129" y="241"/>
                  </a:lnTo>
                  <a:lnTo>
                    <a:pt x="139" y="241"/>
                  </a:lnTo>
                  <a:lnTo>
                    <a:pt x="139" y="241"/>
                  </a:lnTo>
                  <a:lnTo>
                    <a:pt x="147" y="241"/>
                  </a:lnTo>
                  <a:lnTo>
                    <a:pt x="155" y="240"/>
                  </a:lnTo>
                  <a:lnTo>
                    <a:pt x="163" y="238"/>
                  </a:lnTo>
                  <a:lnTo>
                    <a:pt x="171" y="236"/>
                  </a:lnTo>
                  <a:lnTo>
                    <a:pt x="171" y="236"/>
                  </a:lnTo>
                  <a:lnTo>
                    <a:pt x="179" y="233"/>
                  </a:lnTo>
                  <a:lnTo>
                    <a:pt x="187" y="229"/>
                  </a:lnTo>
                  <a:lnTo>
                    <a:pt x="194" y="224"/>
                  </a:lnTo>
                  <a:lnTo>
                    <a:pt x="201" y="219"/>
                  </a:lnTo>
                  <a:lnTo>
                    <a:pt x="207" y="214"/>
                  </a:lnTo>
                  <a:lnTo>
                    <a:pt x="213" y="208"/>
                  </a:lnTo>
                  <a:lnTo>
                    <a:pt x="217" y="202"/>
                  </a:lnTo>
                  <a:lnTo>
                    <a:pt x="222" y="194"/>
                  </a:lnTo>
                  <a:lnTo>
                    <a:pt x="225" y="187"/>
                  </a:lnTo>
                  <a:lnTo>
                    <a:pt x="228" y="180"/>
                  </a:lnTo>
                  <a:lnTo>
                    <a:pt x="230" y="172"/>
                  </a:lnTo>
                  <a:lnTo>
                    <a:pt x="233" y="163"/>
                  </a:lnTo>
                  <a:lnTo>
                    <a:pt x="234" y="155"/>
                  </a:lnTo>
                  <a:lnTo>
                    <a:pt x="234" y="147"/>
                  </a:lnTo>
                  <a:lnTo>
                    <a:pt x="233" y="139"/>
                  </a:lnTo>
                  <a:lnTo>
                    <a:pt x="230" y="130"/>
                  </a:lnTo>
                  <a:lnTo>
                    <a:pt x="230" y="130"/>
                  </a:lnTo>
                  <a:lnTo>
                    <a:pt x="228" y="121"/>
                  </a:lnTo>
                  <a:lnTo>
                    <a:pt x="225" y="113"/>
                  </a:lnTo>
                  <a:lnTo>
                    <a:pt x="221" y="105"/>
                  </a:lnTo>
                  <a:lnTo>
                    <a:pt x="216" y="97"/>
                  </a:lnTo>
                  <a:lnTo>
                    <a:pt x="212" y="90"/>
                  </a:lnTo>
                  <a:lnTo>
                    <a:pt x="206" y="84"/>
                  </a:lnTo>
                  <a:lnTo>
                    <a:pt x="199" y="78"/>
                  </a:lnTo>
                  <a:lnTo>
                    <a:pt x="192" y="73"/>
                  </a:lnTo>
                  <a:lnTo>
                    <a:pt x="185" y="67"/>
                  </a:lnTo>
                  <a:lnTo>
                    <a:pt x="177" y="63"/>
                  </a:lnTo>
                  <a:lnTo>
                    <a:pt x="168" y="59"/>
                  </a:lnTo>
                  <a:lnTo>
                    <a:pt x="160" y="56"/>
                  </a:lnTo>
                  <a:lnTo>
                    <a:pt x="150" y="53"/>
                  </a:lnTo>
                  <a:lnTo>
                    <a:pt x="141" y="51"/>
                  </a:lnTo>
                  <a:lnTo>
                    <a:pt x="129" y="50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15" y="49"/>
                  </a:lnTo>
                  <a:lnTo>
                    <a:pt x="112" y="47"/>
                  </a:lnTo>
                  <a:lnTo>
                    <a:pt x="107" y="45"/>
                  </a:lnTo>
                  <a:lnTo>
                    <a:pt x="101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1" name="Freeform 926"/>
            <p:cNvSpPr>
              <a:spLocks noEditPoints="1"/>
            </p:cNvSpPr>
            <p:nvPr/>
          </p:nvSpPr>
          <p:spPr bwMode="auto">
            <a:xfrm>
              <a:off x="3282950" y="1227138"/>
              <a:ext cx="644525" cy="642938"/>
            </a:xfrm>
            <a:custGeom>
              <a:avLst/>
              <a:gdLst/>
              <a:ahLst/>
              <a:cxnLst>
                <a:cxn ang="0">
                  <a:pos x="653" y="1206"/>
                </a:cxn>
                <a:cxn ang="0">
                  <a:pos x="563" y="1160"/>
                </a:cxn>
                <a:cxn ang="0">
                  <a:pos x="550" y="1153"/>
                </a:cxn>
                <a:cxn ang="0">
                  <a:pos x="236" y="832"/>
                </a:cxn>
                <a:cxn ang="0">
                  <a:pos x="143" y="731"/>
                </a:cxn>
                <a:cxn ang="0">
                  <a:pos x="77" y="679"/>
                </a:cxn>
                <a:cxn ang="0">
                  <a:pos x="72" y="657"/>
                </a:cxn>
                <a:cxn ang="0">
                  <a:pos x="40" y="570"/>
                </a:cxn>
                <a:cxn ang="0">
                  <a:pos x="11" y="425"/>
                </a:cxn>
                <a:cxn ang="0">
                  <a:pos x="1" y="212"/>
                </a:cxn>
                <a:cxn ang="0">
                  <a:pos x="10" y="196"/>
                </a:cxn>
                <a:cxn ang="0">
                  <a:pos x="19" y="182"/>
                </a:cxn>
                <a:cxn ang="0">
                  <a:pos x="110" y="81"/>
                </a:cxn>
                <a:cxn ang="0">
                  <a:pos x="210" y="10"/>
                </a:cxn>
                <a:cxn ang="0">
                  <a:pos x="228" y="8"/>
                </a:cxn>
                <a:cxn ang="0">
                  <a:pos x="242" y="2"/>
                </a:cxn>
                <a:cxn ang="0">
                  <a:pos x="419" y="2"/>
                </a:cxn>
                <a:cxn ang="0">
                  <a:pos x="599" y="26"/>
                </a:cxn>
                <a:cxn ang="0">
                  <a:pos x="638" y="36"/>
                </a:cxn>
                <a:cxn ang="0">
                  <a:pos x="656" y="46"/>
                </a:cxn>
                <a:cxn ang="0">
                  <a:pos x="887" y="256"/>
                </a:cxn>
                <a:cxn ang="0">
                  <a:pos x="1107" y="475"/>
                </a:cxn>
                <a:cxn ang="0">
                  <a:pos x="1167" y="525"/>
                </a:cxn>
                <a:cxn ang="0">
                  <a:pos x="1185" y="553"/>
                </a:cxn>
                <a:cxn ang="0">
                  <a:pos x="1215" y="644"/>
                </a:cxn>
                <a:cxn ang="0">
                  <a:pos x="1218" y="725"/>
                </a:cxn>
                <a:cxn ang="0">
                  <a:pos x="1194" y="798"/>
                </a:cxn>
                <a:cxn ang="0">
                  <a:pos x="1193" y="817"/>
                </a:cxn>
                <a:cxn ang="0">
                  <a:pos x="1109" y="909"/>
                </a:cxn>
                <a:cxn ang="0">
                  <a:pos x="862" y="1146"/>
                </a:cxn>
                <a:cxn ang="0">
                  <a:pos x="853" y="1157"/>
                </a:cxn>
                <a:cxn ang="0">
                  <a:pos x="761" y="1206"/>
                </a:cxn>
                <a:cxn ang="0">
                  <a:pos x="231" y="43"/>
                </a:cxn>
                <a:cxn ang="0">
                  <a:pos x="137" y="108"/>
                </a:cxn>
                <a:cxn ang="0">
                  <a:pos x="54" y="198"/>
                </a:cxn>
                <a:cxn ang="0">
                  <a:pos x="40" y="216"/>
                </a:cxn>
                <a:cxn ang="0">
                  <a:pos x="45" y="400"/>
                </a:cxn>
                <a:cxn ang="0">
                  <a:pos x="68" y="529"/>
                </a:cxn>
                <a:cxn ang="0">
                  <a:pos x="105" y="637"/>
                </a:cxn>
                <a:cxn ang="0">
                  <a:pos x="112" y="658"/>
                </a:cxn>
                <a:cxn ang="0">
                  <a:pos x="181" y="718"/>
                </a:cxn>
                <a:cxn ang="0">
                  <a:pos x="294" y="841"/>
                </a:cxn>
                <a:cxn ang="0">
                  <a:pos x="585" y="1129"/>
                </a:cxn>
                <a:cxn ang="0">
                  <a:pos x="633" y="1159"/>
                </a:cxn>
                <a:cxn ang="0">
                  <a:pos x="706" y="1177"/>
                </a:cxn>
                <a:cxn ang="0">
                  <a:pos x="765" y="1165"/>
                </a:cxn>
                <a:cxn ang="0">
                  <a:pos x="823" y="1131"/>
                </a:cxn>
                <a:cxn ang="0">
                  <a:pos x="865" y="1090"/>
                </a:cxn>
                <a:cxn ang="0">
                  <a:pos x="1140" y="817"/>
                </a:cxn>
                <a:cxn ang="0">
                  <a:pos x="1147" y="803"/>
                </a:cxn>
                <a:cxn ang="0">
                  <a:pos x="1177" y="736"/>
                </a:cxn>
                <a:cxn ang="0">
                  <a:pos x="1179" y="657"/>
                </a:cxn>
                <a:cxn ang="0">
                  <a:pos x="1148" y="564"/>
                </a:cxn>
                <a:cxn ang="0">
                  <a:pos x="1140" y="556"/>
                </a:cxn>
                <a:cxn ang="0">
                  <a:pos x="894" y="335"/>
                </a:cxn>
                <a:cxn ang="0">
                  <a:pos x="627" y="72"/>
                </a:cxn>
                <a:cxn ang="0">
                  <a:pos x="558" y="57"/>
                </a:cxn>
                <a:cxn ang="0">
                  <a:pos x="377" y="39"/>
                </a:cxn>
                <a:cxn ang="0">
                  <a:pos x="236" y="40"/>
                </a:cxn>
              </a:cxnLst>
              <a:rect l="0" t="0" r="r" b="b"/>
              <a:pathLst>
                <a:path w="1220" h="1215">
                  <a:moveTo>
                    <a:pt x="706" y="1215"/>
                  </a:moveTo>
                  <a:lnTo>
                    <a:pt x="706" y="1215"/>
                  </a:lnTo>
                  <a:lnTo>
                    <a:pt x="688" y="1214"/>
                  </a:lnTo>
                  <a:lnTo>
                    <a:pt x="671" y="1211"/>
                  </a:lnTo>
                  <a:lnTo>
                    <a:pt x="653" y="1206"/>
                  </a:lnTo>
                  <a:lnTo>
                    <a:pt x="636" y="1200"/>
                  </a:lnTo>
                  <a:lnTo>
                    <a:pt x="617" y="1193"/>
                  </a:lnTo>
                  <a:lnTo>
                    <a:pt x="599" y="1184"/>
                  </a:lnTo>
                  <a:lnTo>
                    <a:pt x="581" y="1172"/>
                  </a:lnTo>
                  <a:lnTo>
                    <a:pt x="563" y="1160"/>
                  </a:lnTo>
                  <a:lnTo>
                    <a:pt x="561" y="1158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54" y="1156"/>
                  </a:lnTo>
                  <a:lnTo>
                    <a:pt x="550" y="1153"/>
                  </a:lnTo>
                  <a:lnTo>
                    <a:pt x="307" y="910"/>
                  </a:lnTo>
                  <a:lnTo>
                    <a:pt x="307" y="910"/>
                  </a:lnTo>
                  <a:lnTo>
                    <a:pt x="290" y="891"/>
                  </a:lnTo>
                  <a:lnTo>
                    <a:pt x="271" y="872"/>
                  </a:lnTo>
                  <a:lnTo>
                    <a:pt x="236" y="832"/>
                  </a:lnTo>
                  <a:lnTo>
                    <a:pt x="236" y="832"/>
                  </a:lnTo>
                  <a:lnTo>
                    <a:pt x="200" y="790"/>
                  </a:lnTo>
                  <a:lnTo>
                    <a:pt x="181" y="771"/>
                  </a:lnTo>
                  <a:lnTo>
                    <a:pt x="163" y="751"/>
                  </a:lnTo>
                  <a:lnTo>
                    <a:pt x="143" y="731"/>
                  </a:lnTo>
                  <a:lnTo>
                    <a:pt x="123" y="714"/>
                  </a:lnTo>
                  <a:lnTo>
                    <a:pt x="102" y="697"/>
                  </a:lnTo>
                  <a:lnTo>
                    <a:pt x="80" y="682"/>
                  </a:lnTo>
                  <a:lnTo>
                    <a:pt x="80" y="682"/>
                  </a:lnTo>
                  <a:lnTo>
                    <a:pt x="77" y="679"/>
                  </a:lnTo>
                  <a:lnTo>
                    <a:pt x="74" y="677"/>
                  </a:lnTo>
                  <a:lnTo>
                    <a:pt x="72" y="670"/>
                  </a:lnTo>
                  <a:lnTo>
                    <a:pt x="71" y="665"/>
                  </a:lnTo>
                  <a:lnTo>
                    <a:pt x="71" y="661"/>
                  </a:lnTo>
                  <a:lnTo>
                    <a:pt x="72" y="657"/>
                  </a:lnTo>
                  <a:lnTo>
                    <a:pt x="71" y="654"/>
                  </a:lnTo>
                  <a:lnTo>
                    <a:pt x="71" y="654"/>
                  </a:lnTo>
                  <a:lnTo>
                    <a:pt x="59" y="626"/>
                  </a:lnTo>
                  <a:lnTo>
                    <a:pt x="49" y="598"/>
                  </a:lnTo>
                  <a:lnTo>
                    <a:pt x="40" y="570"/>
                  </a:lnTo>
                  <a:lnTo>
                    <a:pt x="32" y="541"/>
                  </a:lnTo>
                  <a:lnTo>
                    <a:pt x="25" y="512"/>
                  </a:lnTo>
                  <a:lnTo>
                    <a:pt x="19" y="483"/>
                  </a:lnTo>
                  <a:lnTo>
                    <a:pt x="15" y="453"/>
                  </a:lnTo>
                  <a:lnTo>
                    <a:pt x="11" y="425"/>
                  </a:lnTo>
                  <a:lnTo>
                    <a:pt x="7" y="396"/>
                  </a:lnTo>
                  <a:lnTo>
                    <a:pt x="4" y="368"/>
                  </a:lnTo>
                  <a:lnTo>
                    <a:pt x="1" y="312"/>
                  </a:lnTo>
                  <a:lnTo>
                    <a:pt x="0" y="259"/>
                  </a:lnTo>
                  <a:lnTo>
                    <a:pt x="1" y="212"/>
                  </a:lnTo>
                  <a:lnTo>
                    <a:pt x="1" y="212"/>
                  </a:lnTo>
                  <a:lnTo>
                    <a:pt x="1" y="207"/>
                  </a:lnTo>
                  <a:lnTo>
                    <a:pt x="3" y="202"/>
                  </a:lnTo>
                  <a:lnTo>
                    <a:pt x="6" y="198"/>
                  </a:lnTo>
                  <a:lnTo>
                    <a:pt x="10" y="196"/>
                  </a:lnTo>
                  <a:lnTo>
                    <a:pt x="14" y="193"/>
                  </a:lnTo>
                  <a:lnTo>
                    <a:pt x="16" y="188"/>
                  </a:lnTo>
                  <a:lnTo>
                    <a:pt x="16" y="188"/>
                  </a:lnTo>
                  <a:lnTo>
                    <a:pt x="17" y="185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41" y="154"/>
                  </a:lnTo>
                  <a:lnTo>
                    <a:pt x="63" y="127"/>
                  </a:lnTo>
                  <a:lnTo>
                    <a:pt x="86" y="103"/>
                  </a:lnTo>
                  <a:lnTo>
                    <a:pt x="110" y="81"/>
                  </a:lnTo>
                  <a:lnTo>
                    <a:pt x="135" y="60"/>
                  </a:lnTo>
                  <a:lnTo>
                    <a:pt x="159" y="41"/>
                  </a:lnTo>
                  <a:lnTo>
                    <a:pt x="185" y="25"/>
                  </a:lnTo>
                  <a:lnTo>
                    <a:pt x="210" y="10"/>
                  </a:lnTo>
                  <a:lnTo>
                    <a:pt x="210" y="10"/>
                  </a:lnTo>
                  <a:lnTo>
                    <a:pt x="215" y="8"/>
                  </a:lnTo>
                  <a:lnTo>
                    <a:pt x="219" y="7"/>
                  </a:lnTo>
                  <a:lnTo>
                    <a:pt x="219" y="7"/>
                  </a:lnTo>
                  <a:lnTo>
                    <a:pt x="222" y="8"/>
                  </a:lnTo>
                  <a:lnTo>
                    <a:pt x="228" y="8"/>
                  </a:lnTo>
                  <a:lnTo>
                    <a:pt x="232" y="5"/>
                  </a:lnTo>
                  <a:lnTo>
                    <a:pt x="232" y="5"/>
                  </a:lnTo>
                  <a:lnTo>
                    <a:pt x="236" y="3"/>
                  </a:lnTo>
                  <a:lnTo>
                    <a:pt x="242" y="2"/>
                  </a:lnTo>
                  <a:lnTo>
                    <a:pt x="242" y="2"/>
                  </a:lnTo>
                  <a:lnTo>
                    <a:pt x="291" y="0"/>
                  </a:lnTo>
                  <a:lnTo>
                    <a:pt x="335" y="0"/>
                  </a:lnTo>
                  <a:lnTo>
                    <a:pt x="335" y="0"/>
                  </a:lnTo>
                  <a:lnTo>
                    <a:pt x="377" y="0"/>
                  </a:lnTo>
                  <a:lnTo>
                    <a:pt x="419" y="2"/>
                  </a:lnTo>
                  <a:lnTo>
                    <a:pt x="458" y="5"/>
                  </a:lnTo>
                  <a:lnTo>
                    <a:pt x="495" y="8"/>
                  </a:lnTo>
                  <a:lnTo>
                    <a:pt x="531" y="13"/>
                  </a:lnTo>
                  <a:lnTo>
                    <a:pt x="566" y="20"/>
                  </a:lnTo>
                  <a:lnTo>
                    <a:pt x="599" y="26"/>
                  </a:lnTo>
                  <a:lnTo>
                    <a:pt x="631" y="34"/>
                  </a:lnTo>
                  <a:lnTo>
                    <a:pt x="631" y="34"/>
                  </a:lnTo>
                  <a:lnTo>
                    <a:pt x="634" y="35"/>
                  </a:lnTo>
                  <a:lnTo>
                    <a:pt x="636" y="36"/>
                  </a:lnTo>
                  <a:lnTo>
                    <a:pt x="638" y="36"/>
                  </a:lnTo>
                  <a:lnTo>
                    <a:pt x="638" y="36"/>
                  </a:lnTo>
                  <a:lnTo>
                    <a:pt x="642" y="36"/>
                  </a:lnTo>
                  <a:lnTo>
                    <a:pt x="646" y="38"/>
                  </a:lnTo>
                  <a:lnTo>
                    <a:pt x="656" y="46"/>
                  </a:lnTo>
                  <a:lnTo>
                    <a:pt x="656" y="46"/>
                  </a:lnTo>
                  <a:lnTo>
                    <a:pt x="697" y="80"/>
                  </a:lnTo>
                  <a:lnTo>
                    <a:pt x="736" y="114"/>
                  </a:lnTo>
                  <a:lnTo>
                    <a:pt x="775" y="149"/>
                  </a:lnTo>
                  <a:lnTo>
                    <a:pt x="812" y="184"/>
                  </a:lnTo>
                  <a:lnTo>
                    <a:pt x="887" y="256"/>
                  </a:lnTo>
                  <a:lnTo>
                    <a:pt x="958" y="328"/>
                  </a:lnTo>
                  <a:lnTo>
                    <a:pt x="958" y="328"/>
                  </a:lnTo>
                  <a:lnTo>
                    <a:pt x="1008" y="379"/>
                  </a:lnTo>
                  <a:lnTo>
                    <a:pt x="1057" y="428"/>
                  </a:lnTo>
                  <a:lnTo>
                    <a:pt x="1107" y="475"/>
                  </a:lnTo>
                  <a:lnTo>
                    <a:pt x="1156" y="521"/>
                  </a:lnTo>
                  <a:lnTo>
                    <a:pt x="1159" y="524"/>
                  </a:lnTo>
                  <a:lnTo>
                    <a:pt x="1163" y="524"/>
                  </a:lnTo>
                  <a:lnTo>
                    <a:pt x="1163" y="524"/>
                  </a:lnTo>
                  <a:lnTo>
                    <a:pt x="1167" y="525"/>
                  </a:lnTo>
                  <a:lnTo>
                    <a:pt x="1171" y="527"/>
                  </a:lnTo>
                  <a:lnTo>
                    <a:pt x="1173" y="529"/>
                  </a:lnTo>
                  <a:lnTo>
                    <a:pt x="1175" y="533"/>
                  </a:lnTo>
                  <a:lnTo>
                    <a:pt x="1175" y="533"/>
                  </a:lnTo>
                  <a:lnTo>
                    <a:pt x="1185" y="553"/>
                  </a:lnTo>
                  <a:lnTo>
                    <a:pt x="1193" y="571"/>
                  </a:lnTo>
                  <a:lnTo>
                    <a:pt x="1201" y="590"/>
                  </a:lnTo>
                  <a:lnTo>
                    <a:pt x="1207" y="607"/>
                  </a:lnTo>
                  <a:lnTo>
                    <a:pt x="1211" y="626"/>
                  </a:lnTo>
                  <a:lnTo>
                    <a:pt x="1215" y="644"/>
                  </a:lnTo>
                  <a:lnTo>
                    <a:pt x="1218" y="660"/>
                  </a:lnTo>
                  <a:lnTo>
                    <a:pt x="1220" y="677"/>
                  </a:lnTo>
                  <a:lnTo>
                    <a:pt x="1220" y="693"/>
                  </a:lnTo>
                  <a:lnTo>
                    <a:pt x="1220" y="710"/>
                  </a:lnTo>
                  <a:lnTo>
                    <a:pt x="1218" y="725"/>
                  </a:lnTo>
                  <a:lnTo>
                    <a:pt x="1216" y="741"/>
                  </a:lnTo>
                  <a:lnTo>
                    <a:pt x="1212" y="755"/>
                  </a:lnTo>
                  <a:lnTo>
                    <a:pt x="1208" y="771"/>
                  </a:lnTo>
                  <a:lnTo>
                    <a:pt x="1202" y="785"/>
                  </a:lnTo>
                  <a:lnTo>
                    <a:pt x="1194" y="798"/>
                  </a:lnTo>
                  <a:lnTo>
                    <a:pt x="1192" y="804"/>
                  </a:lnTo>
                  <a:lnTo>
                    <a:pt x="1193" y="809"/>
                  </a:lnTo>
                  <a:lnTo>
                    <a:pt x="1193" y="809"/>
                  </a:lnTo>
                  <a:lnTo>
                    <a:pt x="1194" y="813"/>
                  </a:lnTo>
                  <a:lnTo>
                    <a:pt x="1193" y="817"/>
                  </a:lnTo>
                  <a:lnTo>
                    <a:pt x="1191" y="821"/>
                  </a:lnTo>
                  <a:lnTo>
                    <a:pt x="1188" y="826"/>
                  </a:lnTo>
                  <a:lnTo>
                    <a:pt x="1188" y="826"/>
                  </a:lnTo>
                  <a:lnTo>
                    <a:pt x="1147" y="869"/>
                  </a:lnTo>
                  <a:lnTo>
                    <a:pt x="1109" y="909"/>
                  </a:lnTo>
                  <a:lnTo>
                    <a:pt x="1070" y="948"/>
                  </a:lnTo>
                  <a:lnTo>
                    <a:pt x="1031" y="985"/>
                  </a:lnTo>
                  <a:lnTo>
                    <a:pt x="952" y="1062"/>
                  </a:lnTo>
                  <a:lnTo>
                    <a:pt x="862" y="1146"/>
                  </a:lnTo>
                  <a:lnTo>
                    <a:pt x="862" y="1146"/>
                  </a:lnTo>
                  <a:lnTo>
                    <a:pt x="858" y="1151"/>
                  </a:lnTo>
                  <a:lnTo>
                    <a:pt x="857" y="1152"/>
                  </a:lnTo>
                  <a:lnTo>
                    <a:pt x="857" y="1152"/>
                  </a:lnTo>
                  <a:lnTo>
                    <a:pt x="853" y="1157"/>
                  </a:lnTo>
                  <a:lnTo>
                    <a:pt x="853" y="1157"/>
                  </a:lnTo>
                  <a:lnTo>
                    <a:pt x="834" y="1170"/>
                  </a:lnTo>
                  <a:lnTo>
                    <a:pt x="815" y="1182"/>
                  </a:lnTo>
                  <a:lnTo>
                    <a:pt x="798" y="1192"/>
                  </a:lnTo>
                  <a:lnTo>
                    <a:pt x="779" y="1200"/>
                  </a:lnTo>
                  <a:lnTo>
                    <a:pt x="761" y="1206"/>
                  </a:lnTo>
                  <a:lnTo>
                    <a:pt x="743" y="1211"/>
                  </a:lnTo>
                  <a:lnTo>
                    <a:pt x="724" y="1214"/>
                  </a:lnTo>
                  <a:lnTo>
                    <a:pt x="706" y="1215"/>
                  </a:lnTo>
                  <a:lnTo>
                    <a:pt x="706" y="1215"/>
                  </a:lnTo>
                  <a:close/>
                  <a:moveTo>
                    <a:pt x="231" y="43"/>
                  </a:moveTo>
                  <a:lnTo>
                    <a:pt x="231" y="43"/>
                  </a:lnTo>
                  <a:lnTo>
                    <a:pt x="206" y="57"/>
                  </a:lnTo>
                  <a:lnTo>
                    <a:pt x="182" y="72"/>
                  </a:lnTo>
                  <a:lnTo>
                    <a:pt x="159" y="90"/>
                  </a:lnTo>
                  <a:lnTo>
                    <a:pt x="137" y="108"/>
                  </a:lnTo>
                  <a:lnTo>
                    <a:pt x="114" y="129"/>
                  </a:lnTo>
                  <a:lnTo>
                    <a:pt x="93" y="151"/>
                  </a:lnTo>
                  <a:lnTo>
                    <a:pt x="73" y="175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202"/>
                  </a:lnTo>
                  <a:lnTo>
                    <a:pt x="46" y="205"/>
                  </a:lnTo>
                  <a:lnTo>
                    <a:pt x="40" y="208"/>
                  </a:lnTo>
                  <a:lnTo>
                    <a:pt x="40" y="216"/>
                  </a:lnTo>
                  <a:lnTo>
                    <a:pt x="40" y="216"/>
                  </a:lnTo>
                  <a:lnTo>
                    <a:pt x="39" y="280"/>
                  </a:lnTo>
                  <a:lnTo>
                    <a:pt x="40" y="311"/>
                  </a:lnTo>
                  <a:lnTo>
                    <a:pt x="41" y="342"/>
                  </a:lnTo>
                  <a:lnTo>
                    <a:pt x="43" y="371"/>
                  </a:lnTo>
                  <a:lnTo>
                    <a:pt x="45" y="400"/>
                  </a:lnTo>
                  <a:lnTo>
                    <a:pt x="49" y="427"/>
                  </a:lnTo>
                  <a:lnTo>
                    <a:pt x="52" y="453"/>
                  </a:lnTo>
                  <a:lnTo>
                    <a:pt x="56" y="479"/>
                  </a:lnTo>
                  <a:lnTo>
                    <a:pt x="61" y="504"/>
                  </a:lnTo>
                  <a:lnTo>
                    <a:pt x="68" y="529"/>
                  </a:lnTo>
                  <a:lnTo>
                    <a:pt x="74" y="552"/>
                  </a:lnTo>
                  <a:lnTo>
                    <a:pt x="80" y="574"/>
                  </a:lnTo>
                  <a:lnTo>
                    <a:pt x="88" y="596"/>
                  </a:lnTo>
                  <a:lnTo>
                    <a:pt x="96" y="618"/>
                  </a:lnTo>
                  <a:lnTo>
                    <a:pt x="105" y="637"/>
                  </a:lnTo>
                  <a:lnTo>
                    <a:pt x="105" y="637"/>
                  </a:lnTo>
                  <a:lnTo>
                    <a:pt x="107" y="642"/>
                  </a:lnTo>
                  <a:lnTo>
                    <a:pt x="107" y="648"/>
                  </a:lnTo>
                  <a:lnTo>
                    <a:pt x="107" y="654"/>
                  </a:lnTo>
                  <a:lnTo>
                    <a:pt x="112" y="658"/>
                  </a:lnTo>
                  <a:lnTo>
                    <a:pt x="112" y="658"/>
                  </a:lnTo>
                  <a:lnTo>
                    <a:pt x="131" y="671"/>
                  </a:lnTo>
                  <a:lnTo>
                    <a:pt x="148" y="686"/>
                  </a:lnTo>
                  <a:lnTo>
                    <a:pt x="165" y="701"/>
                  </a:lnTo>
                  <a:lnTo>
                    <a:pt x="181" y="718"/>
                  </a:lnTo>
                  <a:lnTo>
                    <a:pt x="213" y="751"/>
                  </a:lnTo>
                  <a:lnTo>
                    <a:pt x="243" y="785"/>
                  </a:lnTo>
                  <a:lnTo>
                    <a:pt x="243" y="785"/>
                  </a:lnTo>
                  <a:lnTo>
                    <a:pt x="276" y="822"/>
                  </a:lnTo>
                  <a:lnTo>
                    <a:pt x="294" y="841"/>
                  </a:lnTo>
                  <a:lnTo>
                    <a:pt x="311" y="859"/>
                  </a:lnTo>
                  <a:lnTo>
                    <a:pt x="579" y="1127"/>
                  </a:lnTo>
                  <a:lnTo>
                    <a:pt x="582" y="1128"/>
                  </a:lnTo>
                  <a:lnTo>
                    <a:pt x="582" y="1128"/>
                  </a:lnTo>
                  <a:lnTo>
                    <a:pt x="585" y="1129"/>
                  </a:lnTo>
                  <a:lnTo>
                    <a:pt x="588" y="1131"/>
                  </a:lnTo>
                  <a:lnTo>
                    <a:pt x="588" y="1131"/>
                  </a:lnTo>
                  <a:lnTo>
                    <a:pt x="604" y="1142"/>
                  </a:lnTo>
                  <a:lnTo>
                    <a:pt x="618" y="1152"/>
                  </a:lnTo>
                  <a:lnTo>
                    <a:pt x="633" y="1159"/>
                  </a:lnTo>
                  <a:lnTo>
                    <a:pt x="647" y="1165"/>
                  </a:lnTo>
                  <a:lnTo>
                    <a:pt x="662" y="1170"/>
                  </a:lnTo>
                  <a:lnTo>
                    <a:pt x="677" y="1174"/>
                  </a:lnTo>
                  <a:lnTo>
                    <a:pt x="691" y="1177"/>
                  </a:lnTo>
                  <a:lnTo>
                    <a:pt x="706" y="1177"/>
                  </a:lnTo>
                  <a:lnTo>
                    <a:pt x="706" y="1177"/>
                  </a:lnTo>
                  <a:lnTo>
                    <a:pt x="720" y="1177"/>
                  </a:lnTo>
                  <a:lnTo>
                    <a:pt x="735" y="1174"/>
                  </a:lnTo>
                  <a:lnTo>
                    <a:pt x="750" y="1170"/>
                  </a:lnTo>
                  <a:lnTo>
                    <a:pt x="765" y="1165"/>
                  </a:lnTo>
                  <a:lnTo>
                    <a:pt x="779" y="1159"/>
                  </a:lnTo>
                  <a:lnTo>
                    <a:pt x="794" y="1152"/>
                  </a:lnTo>
                  <a:lnTo>
                    <a:pt x="808" y="1142"/>
                  </a:lnTo>
                  <a:lnTo>
                    <a:pt x="823" y="1131"/>
                  </a:lnTo>
                  <a:lnTo>
                    <a:pt x="823" y="1131"/>
                  </a:lnTo>
                  <a:lnTo>
                    <a:pt x="824" y="1130"/>
                  </a:lnTo>
                  <a:lnTo>
                    <a:pt x="825" y="1130"/>
                  </a:lnTo>
                  <a:lnTo>
                    <a:pt x="826" y="1129"/>
                  </a:lnTo>
                  <a:lnTo>
                    <a:pt x="865" y="1090"/>
                  </a:lnTo>
                  <a:lnTo>
                    <a:pt x="865" y="1090"/>
                  </a:lnTo>
                  <a:lnTo>
                    <a:pt x="934" y="1017"/>
                  </a:lnTo>
                  <a:lnTo>
                    <a:pt x="1002" y="949"/>
                  </a:lnTo>
                  <a:lnTo>
                    <a:pt x="1069" y="883"/>
                  </a:lnTo>
                  <a:lnTo>
                    <a:pt x="1105" y="850"/>
                  </a:lnTo>
                  <a:lnTo>
                    <a:pt x="1140" y="817"/>
                  </a:lnTo>
                  <a:lnTo>
                    <a:pt x="1143" y="815"/>
                  </a:lnTo>
                  <a:lnTo>
                    <a:pt x="1144" y="811"/>
                  </a:lnTo>
                  <a:lnTo>
                    <a:pt x="1144" y="811"/>
                  </a:lnTo>
                  <a:lnTo>
                    <a:pt x="1145" y="807"/>
                  </a:lnTo>
                  <a:lnTo>
                    <a:pt x="1147" y="803"/>
                  </a:lnTo>
                  <a:lnTo>
                    <a:pt x="1147" y="803"/>
                  </a:lnTo>
                  <a:lnTo>
                    <a:pt x="1157" y="786"/>
                  </a:lnTo>
                  <a:lnTo>
                    <a:pt x="1165" y="770"/>
                  </a:lnTo>
                  <a:lnTo>
                    <a:pt x="1173" y="753"/>
                  </a:lnTo>
                  <a:lnTo>
                    <a:pt x="1177" y="736"/>
                  </a:lnTo>
                  <a:lnTo>
                    <a:pt x="1180" y="720"/>
                  </a:lnTo>
                  <a:lnTo>
                    <a:pt x="1182" y="703"/>
                  </a:lnTo>
                  <a:lnTo>
                    <a:pt x="1182" y="688"/>
                  </a:lnTo>
                  <a:lnTo>
                    <a:pt x="1181" y="672"/>
                  </a:lnTo>
                  <a:lnTo>
                    <a:pt x="1179" y="657"/>
                  </a:lnTo>
                  <a:lnTo>
                    <a:pt x="1176" y="642"/>
                  </a:lnTo>
                  <a:lnTo>
                    <a:pt x="1173" y="628"/>
                  </a:lnTo>
                  <a:lnTo>
                    <a:pt x="1169" y="614"/>
                  </a:lnTo>
                  <a:lnTo>
                    <a:pt x="1158" y="588"/>
                  </a:lnTo>
                  <a:lnTo>
                    <a:pt x="1148" y="564"/>
                  </a:lnTo>
                  <a:lnTo>
                    <a:pt x="1146" y="560"/>
                  </a:lnTo>
                  <a:lnTo>
                    <a:pt x="1143" y="558"/>
                  </a:lnTo>
                  <a:lnTo>
                    <a:pt x="1143" y="558"/>
                  </a:lnTo>
                  <a:lnTo>
                    <a:pt x="1140" y="556"/>
                  </a:lnTo>
                  <a:lnTo>
                    <a:pt x="1140" y="556"/>
                  </a:lnTo>
                  <a:lnTo>
                    <a:pt x="1089" y="514"/>
                  </a:lnTo>
                  <a:lnTo>
                    <a:pt x="1039" y="471"/>
                  </a:lnTo>
                  <a:lnTo>
                    <a:pt x="991" y="427"/>
                  </a:lnTo>
                  <a:lnTo>
                    <a:pt x="942" y="381"/>
                  </a:lnTo>
                  <a:lnTo>
                    <a:pt x="894" y="335"/>
                  </a:lnTo>
                  <a:lnTo>
                    <a:pt x="846" y="289"/>
                  </a:lnTo>
                  <a:lnTo>
                    <a:pt x="752" y="196"/>
                  </a:lnTo>
                  <a:lnTo>
                    <a:pt x="752" y="196"/>
                  </a:lnTo>
                  <a:lnTo>
                    <a:pt x="629" y="75"/>
                  </a:lnTo>
                  <a:lnTo>
                    <a:pt x="627" y="72"/>
                  </a:lnTo>
                  <a:lnTo>
                    <a:pt x="623" y="72"/>
                  </a:lnTo>
                  <a:lnTo>
                    <a:pt x="622" y="71"/>
                  </a:lnTo>
                  <a:lnTo>
                    <a:pt x="622" y="71"/>
                  </a:lnTo>
                  <a:lnTo>
                    <a:pt x="590" y="64"/>
                  </a:lnTo>
                  <a:lnTo>
                    <a:pt x="558" y="57"/>
                  </a:lnTo>
                  <a:lnTo>
                    <a:pt x="525" y="52"/>
                  </a:lnTo>
                  <a:lnTo>
                    <a:pt x="491" y="46"/>
                  </a:lnTo>
                  <a:lnTo>
                    <a:pt x="455" y="43"/>
                  </a:lnTo>
                  <a:lnTo>
                    <a:pt x="417" y="40"/>
                  </a:lnTo>
                  <a:lnTo>
                    <a:pt x="377" y="39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291" y="39"/>
                  </a:lnTo>
                  <a:lnTo>
                    <a:pt x="241" y="40"/>
                  </a:lnTo>
                  <a:lnTo>
                    <a:pt x="236" y="40"/>
                  </a:lnTo>
                  <a:lnTo>
                    <a:pt x="232" y="42"/>
                  </a:lnTo>
                  <a:lnTo>
                    <a:pt x="232" y="42"/>
                  </a:lnTo>
                  <a:lnTo>
                    <a:pt x="231" y="43"/>
                  </a:lnTo>
                  <a:lnTo>
                    <a:pt x="231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52" name="Freeform 927"/>
            <p:cNvSpPr>
              <a:spLocks noEditPoints="1"/>
            </p:cNvSpPr>
            <p:nvPr/>
          </p:nvSpPr>
          <p:spPr bwMode="auto">
            <a:xfrm>
              <a:off x="3424238" y="1154113"/>
              <a:ext cx="557213" cy="225425"/>
            </a:xfrm>
            <a:custGeom>
              <a:avLst/>
              <a:gdLst/>
              <a:ahLst/>
              <a:cxnLst>
                <a:cxn ang="0">
                  <a:pos x="77" y="421"/>
                </a:cxn>
                <a:cxn ang="0">
                  <a:pos x="65" y="420"/>
                </a:cxn>
                <a:cxn ang="0">
                  <a:pos x="28" y="385"/>
                </a:cxn>
                <a:cxn ang="0">
                  <a:pos x="2" y="324"/>
                </a:cxn>
                <a:cxn ang="0">
                  <a:pos x="1" y="253"/>
                </a:cxn>
                <a:cxn ang="0">
                  <a:pos x="3" y="188"/>
                </a:cxn>
                <a:cxn ang="0">
                  <a:pos x="40" y="100"/>
                </a:cxn>
                <a:cxn ang="0">
                  <a:pos x="87" y="65"/>
                </a:cxn>
                <a:cxn ang="0">
                  <a:pos x="160" y="37"/>
                </a:cxn>
                <a:cxn ang="0">
                  <a:pos x="250" y="24"/>
                </a:cxn>
                <a:cxn ang="0">
                  <a:pos x="311" y="37"/>
                </a:cxn>
                <a:cxn ang="0">
                  <a:pos x="412" y="72"/>
                </a:cxn>
                <a:cxn ang="0">
                  <a:pos x="529" y="127"/>
                </a:cxn>
                <a:cxn ang="0">
                  <a:pos x="587" y="70"/>
                </a:cxn>
                <a:cxn ang="0">
                  <a:pos x="661" y="29"/>
                </a:cxn>
                <a:cxn ang="0">
                  <a:pos x="790" y="1"/>
                </a:cxn>
                <a:cxn ang="0">
                  <a:pos x="894" y="10"/>
                </a:cxn>
                <a:cxn ang="0">
                  <a:pos x="971" y="35"/>
                </a:cxn>
                <a:cxn ang="0">
                  <a:pos x="1030" y="87"/>
                </a:cxn>
                <a:cxn ang="0">
                  <a:pos x="1052" y="163"/>
                </a:cxn>
                <a:cxn ang="0">
                  <a:pos x="1025" y="252"/>
                </a:cxn>
                <a:cxn ang="0">
                  <a:pos x="951" y="306"/>
                </a:cxn>
                <a:cxn ang="0">
                  <a:pos x="871" y="326"/>
                </a:cxn>
                <a:cxn ang="0">
                  <a:pos x="769" y="315"/>
                </a:cxn>
                <a:cxn ang="0">
                  <a:pos x="623" y="246"/>
                </a:cxn>
                <a:cxn ang="0">
                  <a:pos x="524" y="190"/>
                </a:cxn>
                <a:cxn ang="0">
                  <a:pos x="479" y="259"/>
                </a:cxn>
                <a:cxn ang="0">
                  <a:pos x="458" y="261"/>
                </a:cxn>
                <a:cxn ang="0">
                  <a:pos x="451" y="244"/>
                </a:cxn>
                <a:cxn ang="0">
                  <a:pos x="504" y="162"/>
                </a:cxn>
                <a:cxn ang="0">
                  <a:pos x="394" y="95"/>
                </a:cxn>
                <a:cxn ang="0">
                  <a:pos x="310" y="68"/>
                </a:cxn>
                <a:cxn ang="0">
                  <a:pos x="213" y="57"/>
                </a:cxn>
                <a:cxn ang="0">
                  <a:pos x="142" y="76"/>
                </a:cxn>
                <a:cxn ang="0">
                  <a:pos x="89" y="99"/>
                </a:cxn>
                <a:cxn ang="0">
                  <a:pos x="47" y="159"/>
                </a:cxn>
                <a:cxn ang="0">
                  <a:pos x="30" y="231"/>
                </a:cxn>
                <a:cxn ang="0">
                  <a:pos x="41" y="335"/>
                </a:cxn>
                <a:cxn ang="0">
                  <a:pos x="65" y="372"/>
                </a:cxn>
                <a:cxn ang="0">
                  <a:pos x="101" y="397"/>
                </a:cxn>
                <a:cxn ang="0">
                  <a:pos x="117" y="394"/>
                </a:cxn>
                <a:cxn ang="0">
                  <a:pos x="127" y="410"/>
                </a:cxn>
                <a:cxn ang="0">
                  <a:pos x="112" y="425"/>
                </a:cxn>
                <a:cxn ang="0">
                  <a:pos x="819" y="29"/>
                </a:cxn>
                <a:cxn ang="0">
                  <a:pos x="736" y="41"/>
                </a:cxn>
                <a:cxn ang="0">
                  <a:pos x="628" y="80"/>
                </a:cxn>
                <a:cxn ang="0">
                  <a:pos x="550" y="152"/>
                </a:cxn>
                <a:cxn ang="0">
                  <a:pos x="632" y="213"/>
                </a:cxn>
                <a:cxn ang="0">
                  <a:pos x="723" y="264"/>
                </a:cxn>
                <a:cxn ang="0">
                  <a:pos x="808" y="289"/>
                </a:cxn>
                <a:cxn ang="0">
                  <a:pos x="922" y="285"/>
                </a:cxn>
                <a:cxn ang="0">
                  <a:pos x="994" y="243"/>
                </a:cxn>
                <a:cxn ang="0">
                  <a:pos x="1021" y="169"/>
                </a:cxn>
                <a:cxn ang="0">
                  <a:pos x="1014" y="119"/>
                </a:cxn>
                <a:cxn ang="0">
                  <a:pos x="991" y="91"/>
                </a:cxn>
                <a:cxn ang="0">
                  <a:pos x="938" y="55"/>
                </a:cxn>
                <a:cxn ang="0">
                  <a:pos x="849" y="32"/>
                </a:cxn>
              </a:cxnLst>
              <a:rect l="0" t="0" r="r" b="b"/>
              <a:pathLst>
                <a:path w="1052" h="426">
                  <a:moveTo>
                    <a:pt x="96" y="426"/>
                  </a:moveTo>
                  <a:lnTo>
                    <a:pt x="96" y="426"/>
                  </a:lnTo>
                  <a:lnTo>
                    <a:pt x="90" y="425"/>
                  </a:lnTo>
                  <a:lnTo>
                    <a:pt x="85" y="425"/>
                  </a:lnTo>
                  <a:lnTo>
                    <a:pt x="80" y="423"/>
                  </a:lnTo>
                  <a:lnTo>
                    <a:pt x="77" y="421"/>
                  </a:lnTo>
                  <a:lnTo>
                    <a:pt x="74" y="418"/>
                  </a:lnTo>
                  <a:lnTo>
                    <a:pt x="68" y="423"/>
                  </a:lnTo>
                  <a:lnTo>
                    <a:pt x="68" y="421"/>
                  </a:lnTo>
                  <a:lnTo>
                    <a:pt x="68" y="421"/>
                  </a:lnTo>
                  <a:lnTo>
                    <a:pt x="65" y="420"/>
                  </a:lnTo>
                  <a:lnTo>
                    <a:pt x="65" y="420"/>
                  </a:lnTo>
                  <a:lnTo>
                    <a:pt x="59" y="417"/>
                  </a:lnTo>
                  <a:lnTo>
                    <a:pt x="53" y="413"/>
                  </a:lnTo>
                  <a:lnTo>
                    <a:pt x="53" y="413"/>
                  </a:lnTo>
                  <a:lnTo>
                    <a:pt x="44" y="405"/>
                  </a:lnTo>
                  <a:lnTo>
                    <a:pt x="36" y="396"/>
                  </a:lnTo>
                  <a:lnTo>
                    <a:pt x="28" y="385"/>
                  </a:lnTo>
                  <a:lnTo>
                    <a:pt x="21" y="373"/>
                  </a:lnTo>
                  <a:lnTo>
                    <a:pt x="14" y="361"/>
                  </a:lnTo>
                  <a:lnTo>
                    <a:pt x="9" y="349"/>
                  </a:lnTo>
                  <a:lnTo>
                    <a:pt x="5" y="336"/>
                  </a:lnTo>
                  <a:lnTo>
                    <a:pt x="2" y="324"/>
                  </a:lnTo>
                  <a:lnTo>
                    <a:pt x="2" y="324"/>
                  </a:lnTo>
                  <a:lnTo>
                    <a:pt x="0" y="313"/>
                  </a:lnTo>
                  <a:lnTo>
                    <a:pt x="0" y="300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0" y="210"/>
                  </a:lnTo>
                  <a:lnTo>
                    <a:pt x="1" y="198"/>
                  </a:lnTo>
                  <a:lnTo>
                    <a:pt x="3" y="188"/>
                  </a:lnTo>
                  <a:lnTo>
                    <a:pt x="3" y="188"/>
                  </a:lnTo>
                  <a:lnTo>
                    <a:pt x="8" y="166"/>
                  </a:lnTo>
                  <a:lnTo>
                    <a:pt x="13" y="153"/>
                  </a:lnTo>
                  <a:lnTo>
                    <a:pt x="18" y="139"/>
                  </a:lnTo>
                  <a:lnTo>
                    <a:pt x="25" y="126"/>
                  </a:lnTo>
                  <a:lnTo>
                    <a:pt x="32" y="112"/>
                  </a:lnTo>
                  <a:lnTo>
                    <a:pt x="40" y="100"/>
                  </a:lnTo>
                  <a:lnTo>
                    <a:pt x="44" y="95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62" y="80"/>
                  </a:lnTo>
                  <a:lnTo>
                    <a:pt x="73" y="72"/>
                  </a:lnTo>
                  <a:lnTo>
                    <a:pt x="87" y="65"/>
                  </a:lnTo>
                  <a:lnTo>
                    <a:pt x="100" y="58"/>
                  </a:lnTo>
                  <a:lnTo>
                    <a:pt x="114" y="53"/>
                  </a:lnTo>
                  <a:lnTo>
                    <a:pt x="127" y="47"/>
                  </a:lnTo>
                  <a:lnTo>
                    <a:pt x="156" y="38"/>
                  </a:lnTo>
                  <a:lnTo>
                    <a:pt x="160" y="37"/>
                  </a:lnTo>
                  <a:lnTo>
                    <a:pt x="160" y="37"/>
                  </a:lnTo>
                  <a:lnTo>
                    <a:pt x="180" y="31"/>
                  </a:lnTo>
                  <a:lnTo>
                    <a:pt x="198" y="27"/>
                  </a:lnTo>
                  <a:lnTo>
                    <a:pt x="21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50" y="24"/>
                  </a:lnTo>
                  <a:lnTo>
                    <a:pt x="262" y="25"/>
                  </a:lnTo>
                  <a:lnTo>
                    <a:pt x="275" y="27"/>
                  </a:lnTo>
                  <a:lnTo>
                    <a:pt x="287" y="31"/>
                  </a:lnTo>
                  <a:lnTo>
                    <a:pt x="287" y="31"/>
                  </a:lnTo>
                  <a:lnTo>
                    <a:pt x="309" y="36"/>
                  </a:lnTo>
                  <a:lnTo>
                    <a:pt x="311" y="37"/>
                  </a:lnTo>
                  <a:lnTo>
                    <a:pt x="311" y="37"/>
                  </a:lnTo>
                  <a:lnTo>
                    <a:pt x="338" y="44"/>
                  </a:lnTo>
                  <a:lnTo>
                    <a:pt x="362" y="51"/>
                  </a:lnTo>
                  <a:lnTo>
                    <a:pt x="387" y="60"/>
                  </a:lnTo>
                  <a:lnTo>
                    <a:pt x="400" y="66"/>
                  </a:lnTo>
                  <a:lnTo>
                    <a:pt x="412" y="72"/>
                  </a:lnTo>
                  <a:lnTo>
                    <a:pt x="412" y="72"/>
                  </a:lnTo>
                  <a:lnTo>
                    <a:pt x="438" y="85"/>
                  </a:lnTo>
                  <a:lnTo>
                    <a:pt x="464" y="100"/>
                  </a:lnTo>
                  <a:lnTo>
                    <a:pt x="513" y="130"/>
                  </a:lnTo>
                  <a:lnTo>
                    <a:pt x="523" y="136"/>
                  </a:lnTo>
                  <a:lnTo>
                    <a:pt x="529" y="127"/>
                  </a:lnTo>
                  <a:lnTo>
                    <a:pt x="529" y="127"/>
                  </a:lnTo>
                  <a:lnTo>
                    <a:pt x="540" y="113"/>
                  </a:lnTo>
                  <a:lnTo>
                    <a:pt x="551" y="101"/>
                  </a:lnTo>
                  <a:lnTo>
                    <a:pt x="563" y="89"/>
                  </a:lnTo>
                  <a:lnTo>
                    <a:pt x="574" y="79"/>
                  </a:lnTo>
                  <a:lnTo>
                    <a:pt x="587" y="70"/>
                  </a:lnTo>
                  <a:lnTo>
                    <a:pt x="599" y="60"/>
                  </a:lnTo>
                  <a:lnTo>
                    <a:pt x="611" y="52"/>
                  </a:lnTo>
                  <a:lnTo>
                    <a:pt x="625" y="45"/>
                  </a:lnTo>
                  <a:lnTo>
                    <a:pt x="625" y="45"/>
                  </a:lnTo>
                  <a:lnTo>
                    <a:pt x="642" y="37"/>
                  </a:lnTo>
                  <a:lnTo>
                    <a:pt x="661" y="29"/>
                  </a:lnTo>
                  <a:lnTo>
                    <a:pt x="680" y="23"/>
                  </a:lnTo>
                  <a:lnTo>
                    <a:pt x="698" y="18"/>
                  </a:lnTo>
                  <a:lnTo>
                    <a:pt x="734" y="10"/>
                  </a:lnTo>
                  <a:lnTo>
                    <a:pt x="767" y="4"/>
                  </a:lnTo>
                  <a:lnTo>
                    <a:pt x="767" y="4"/>
                  </a:lnTo>
                  <a:lnTo>
                    <a:pt x="790" y="1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6" y="0"/>
                  </a:lnTo>
                  <a:lnTo>
                    <a:pt x="841" y="1"/>
                  </a:lnTo>
                  <a:lnTo>
                    <a:pt x="868" y="5"/>
                  </a:lnTo>
                  <a:lnTo>
                    <a:pt x="894" y="10"/>
                  </a:lnTo>
                  <a:lnTo>
                    <a:pt x="922" y="16"/>
                  </a:lnTo>
                  <a:lnTo>
                    <a:pt x="922" y="16"/>
                  </a:lnTo>
                  <a:lnTo>
                    <a:pt x="935" y="19"/>
                  </a:lnTo>
                  <a:lnTo>
                    <a:pt x="947" y="23"/>
                  </a:lnTo>
                  <a:lnTo>
                    <a:pt x="959" y="28"/>
                  </a:lnTo>
                  <a:lnTo>
                    <a:pt x="971" y="35"/>
                  </a:lnTo>
                  <a:lnTo>
                    <a:pt x="982" y="42"/>
                  </a:lnTo>
                  <a:lnTo>
                    <a:pt x="994" y="49"/>
                  </a:lnTo>
                  <a:lnTo>
                    <a:pt x="1004" y="57"/>
                  </a:lnTo>
                  <a:lnTo>
                    <a:pt x="1013" y="67"/>
                  </a:lnTo>
                  <a:lnTo>
                    <a:pt x="1022" y="77"/>
                  </a:lnTo>
                  <a:lnTo>
                    <a:pt x="1030" y="87"/>
                  </a:lnTo>
                  <a:lnTo>
                    <a:pt x="1037" y="99"/>
                  </a:lnTo>
                  <a:lnTo>
                    <a:pt x="1043" y="110"/>
                  </a:lnTo>
                  <a:lnTo>
                    <a:pt x="1047" y="122"/>
                  </a:lnTo>
                  <a:lnTo>
                    <a:pt x="1050" y="135"/>
                  </a:lnTo>
                  <a:lnTo>
                    <a:pt x="1052" y="148"/>
                  </a:lnTo>
                  <a:lnTo>
                    <a:pt x="1052" y="163"/>
                  </a:lnTo>
                  <a:lnTo>
                    <a:pt x="1052" y="163"/>
                  </a:lnTo>
                  <a:lnTo>
                    <a:pt x="1050" y="183"/>
                  </a:lnTo>
                  <a:lnTo>
                    <a:pt x="1047" y="203"/>
                  </a:lnTo>
                  <a:lnTo>
                    <a:pt x="1041" y="221"/>
                  </a:lnTo>
                  <a:lnTo>
                    <a:pt x="1034" y="237"/>
                  </a:lnTo>
                  <a:lnTo>
                    <a:pt x="1025" y="252"/>
                  </a:lnTo>
                  <a:lnTo>
                    <a:pt x="1014" y="264"/>
                  </a:lnTo>
                  <a:lnTo>
                    <a:pt x="1003" y="275"/>
                  </a:lnTo>
                  <a:lnTo>
                    <a:pt x="991" y="285"/>
                  </a:lnTo>
                  <a:lnTo>
                    <a:pt x="978" y="293"/>
                  </a:lnTo>
                  <a:lnTo>
                    <a:pt x="965" y="300"/>
                  </a:lnTo>
                  <a:lnTo>
                    <a:pt x="951" y="306"/>
                  </a:lnTo>
                  <a:lnTo>
                    <a:pt x="938" y="311"/>
                  </a:lnTo>
                  <a:lnTo>
                    <a:pt x="924" y="316"/>
                  </a:lnTo>
                  <a:lnTo>
                    <a:pt x="912" y="320"/>
                  </a:lnTo>
                  <a:lnTo>
                    <a:pt x="887" y="324"/>
                  </a:lnTo>
                  <a:lnTo>
                    <a:pt x="887" y="324"/>
                  </a:lnTo>
                  <a:lnTo>
                    <a:pt x="871" y="326"/>
                  </a:lnTo>
                  <a:lnTo>
                    <a:pt x="854" y="327"/>
                  </a:lnTo>
                  <a:lnTo>
                    <a:pt x="854" y="327"/>
                  </a:lnTo>
                  <a:lnTo>
                    <a:pt x="841" y="326"/>
                  </a:lnTo>
                  <a:lnTo>
                    <a:pt x="827" y="325"/>
                  </a:lnTo>
                  <a:lnTo>
                    <a:pt x="799" y="321"/>
                  </a:lnTo>
                  <a:lnTo>
                    <a:pt x="769" y="315"/>
                  </a:lnTo>
                  <a:lnTo>
                    <a:pt x="740" y="305"/>
                  </a:lnTo>
                  <a:lnTo>
                    <a:pt x="711" y="294"/>
                  </a:lnTo>
                  <a:lnTo>
                    <a:pt x="681" y="281"/>
                  </a:lnTo>
                  <a:lnTo>
                    <a:pt x="652" y="265"/>
                  </a:lnTo>
                  <a:lnTo>
                    <a:pt x="623" y="246"/>
                  </a:lnTo>
                  <a:lnTo>
                    <a:pt x="623" y="246"/>
                  </a:lnTo>
                  <a:lnTo>
                    <a:pt x="597" y="229"/>
                  </a:lnTo>
                  <a:lnTo>
                    <a:pt x="571" y="209"/>
                  </a:lnTo>
                  <a:lnTo>
                    <a:pt x="571" y="209"/>
                  </a:lnTo>
                  <a:lnTo>
                    <a:pt x="541" y="187"/>
                  </a:lnTo>
                  <a:lnTo>
                    <a:pt x="531" y="179"/>
                  </a:lnTo>
                  <a:lnTo>
                    <a:pt x="524" y="190"/>
                  </a:lnTo>
                  <a:lnTo>
                    <a:pt x="524" y="190"/>
                  </a:lnTo>
                  <a:lnTo>
                    <a:pt x="500" y="227"/>
                  </a:lnTo>
                  <a:lnTo>
                    <a:pt x="500" y="227"/>
                  </a:lnTo>
                  <a:lnTo>
                    <a:pt x="482" y="256"/>
                  </a:lnTo>
                  <a:lnTo>
                    <a:pt x="482" y="256"/>
                  </a:lnTo>
                  <a:lnTo>
                    <a:pt x="479" y="259"/>
                  </a:lnTo>
                  <a:lnTo>
                    <a:pt x="476" y="262"/>
                  </a:lnTo>
                  <a:lnTo>
                    <a:pt x="473" y="263"/>
                  </a:lnTo>
                  <a:lnTo>
                    <a:pt x="469" y="263"/>
                  </a:lnTo>
                  <a:lnTo>
                    <a:pt x="469" y="263"/>
                  </a:lnTo>
                  <a:lnTo>
                    <a:pt x="464" y="263"/>
                  </a:lnTo>
                  <a:lnTo>
                    <a:pt x="458" y="261"/>
                  </a:lnTo>
                  <a:lnTo>
                    <a:pt x="455" y="258"/>
                  </a:lnTo>
                  <a:lnTo>
                    <a:pt x="452" y="254"/>
                  </a:lnTo>
                  <a:lnTo>
                    <a:pt x="452" y="254"/>
                  </a:lnTo>
                  <a:lnTo>
                    <a:pt x="451" y="251"/>
                  </a:lnTo>
                  <a:lnTo>
                    <a:pt x="450" y="247"/>
                  </a:lnTo>
                  <a:lnTo>
                    <a:pt x="451" y="244"/>
                  </a:lnTo>
                  <a:lnTo>
                    <a:pt x="453" y="240"/>
                  </a:lnTo>
                  <a:lnTo>
                    <a:pt x="453" y="240"/>
                  </a:lnTo>
                  <a:lnTo>
                    <a:pt x="474" y="208"/>
                  </a:lnTo>
                  <a:lnTo>
                    <a:pt x="474" y="208"/>
                  </a:lnTo>
                  <a:lnTo>
                    <a:pt x="498" y="172"/>
                  </a:lnTo>
                  <a:lnTo>
                    <a:pt x="504" y="162"/>
                  </a:lnTo>
                  <a:lnTo>
                    <a:pt x="477" y="144"/>
                  </a:lnTo>
                  <a:lnTo>
                    <a:pt x="477" y="144"/>
                  </a:lnTo>
                  <a:lnTo>
                    <a:pt x="445" y="123"/>
                  </a:lnTo>
                  <a:lnTo>
                    <a:pt x="429" y="113"/>
                  </a:lnTo>
                  <a:lnTo>
                    <a:pt x="412" y="104"/>
                  </a:lnTo>
                  <a:lnTo>
                    <a:pt x="394" y="95"/>
                  </a:lnTo>
                  <a:lnTo>
                    <a:pt x="377" y="86"/>
                  </a:lnTo>
                  <a:lnTo>
                    <a:pt x="359" y="80"/>
                  </a:lnTo>
                  <a:lnTo>
                    <a:pt x="343" y="75"/>
                  </a:lnTo>
                  <a:lnTo>
                    <a:pt x="335" y="74"/>
                  </a:lnTo>
                  <a:lnTo>
                    <a:pt x="335" y="74"/>
                  </a:lnTo>
                  <a:lnTo>
                    <a:pt x="310" y="68"/>
                  </a:lnTo>
                  <a:lnTo>
                    <a:pt x="284" y="63"/>
                  </a:lnTo>
                  <a:lnTo>
                    <a:pt x="256" y="58"/>
                  </a:lnTo>
                  <a:lnTo>
                    <a:pt x="243" y="57"/>
                  </a:lnTo>
                  <a:lnTo>
                    <a:pt x="229" y="57"/>
                  </a:lnTo>
                  <a:lnTo>
                    <a:pt x="229" y="57"/>
                  </a:lnTo>
                  <a:lnTo>
                    <a:pt x="213" y="57"/>
                  </a:lnTo>
                  <a:lnTo>
                    <a:pt x="196" y="59"/>
                  </a:lnTo>
                  <a:lnTo>
                    <a:pt x="182" y="64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56" y="72"/>
                  </a:lnTo>
                  <a:lnTo>
                    <a:pt x="142" y="76"/>
                  </a:lnTo>
                  <a:lnTo>
                    <a:pt x="142" y="76"/>
                  </a:lnTo>
                  <a:lnTo>
                    <a:pt x="128" y="81"/>
                  </a:lnTo>
                  <a:lnTo>
                    <a:pt x="115" y="86"/>
                  </a:lnTo>
                  <a:lnTo>
                    <a:pt x="101" y="91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1" y="106"/>
                  </a:lnTo>
                  <a:lnTo>
                    <a:pt x="74" y="112"/>
                  </a:lnTo>
                  <a:lnTo>
                    <a:pt x="68" y="119"/>
                  </a:lnTo>
                  <a:lnTo>
                    <a:pt x="63" y="127"/>
                  </a:lnTo>
                  <a:lnTo>
                    <a:pt x="55" y="143"/>
                  </a:lnTo>
                  <a:lnTo>
                    <a:pt x="47" y="159"/>
                  </a:lnTo>
                  <a:lnTo>
                    <a:pt x="44" y="166"/>
                  </a:lnTo>
                  <a:lnTo>
                    <a:pt x="44" y="166"/>
                  </a:lnTo>
                  <a:lnTo>
                    <a:pt x="40" y="175"/>
                  </a:lnTo>
                  <a:lnTo>
                    <a:pt x="37" y="184"/>
                  </a:lnTo>
                  <a:lnTo>
                    <a:pt x="33" y="207"/>
                  </a:lnTo>
                  <a:lnTo>
                    <a:pt x="30" y="231"/>
                  </a:lnTo>
                  <a:lnTo>
                    <a:pt x="29" y="256"/>
                  </a:lnTo>
                  <a:lnTo>
                    <a:pt x="30" y="281"/>
                  </a:lnTo>
                  <a:lnTo>
                    <a:pt x="33" y="304"/>
                  </a:lnTo>
                  <a:lnTo>
                    <a:pt x="35" y="316"/>
                  </a:lnTo>
                  <a:lnTo>
                    <a:pt x="38" y="326"/>
                  </a:lnTo>
                  <a:lnTo>
                    <a:pt x="41" y="335"/>
                  </a:lnTo>
                  <a:lnTo>
                    <a:pt x="45" y="344"/>
                  </a:lnTo>
                  <a:lnTo>
                    <a:pt x="45" y="344"/>
                  </a:lnTo>
                  <a:lnTo>
                    <a:pt x="49" y="353"/>
                  </a:lnTo>
                  <a:lnTo>
                    <a:pt x="55" y="360"/>
                  </a:lnTo>
                  <a:lnTo>
                    <a:pt x="60" y="366"/>
                  </a:lnTo>
                  <a:lnTo>
                    <a:pt x="65" y="372"/>
                  </a:lnTo>
                  <a:lnTo>
                    <a:pt x="71" y="378"/>
                  </a:lnTo>
                  <a:lnTo>
                    <a:pt x="77" y="382"/>
                  </a:lnTo>
                  <a:lnTo>
                    <a:pt x="92" y="391"/>
                  </a:lnTo>
                  <a:lnTo>
                    <a:pt x="92" y="391"/>
                  </a:lnTo>
                  <a:lnTo>
                    <a:pt x="97" y="394"/>
                  </a:lnTo>
                  <a:lnTo>
                    <a:pt x="101" y="397"/>
                  </a:lnTo>
                  <a:lnTo>
                    <a:pt x="108" y="390"/>
                  </a:lnTo>
                  <a:lnTo>
                    <a:pt x="109" y="393"/>
                  </a:lnTo>
                  <a:lnTo>
                    <a:pt x="109" y="393"/>
                  </a:lnTo>
                  <a:lnTo>
                    <a:pt x="112" y="393"/>
                  </a:lnTo>
                  <a:lnTo>
                    <a:pt x="112" y="393"/>
                  </a:lnTo>
                  <a:lnTo>
                    <a:pt x="117" y="394"/>
                  </a:lnTo>
                  <a:lnTo>
                    <a:pt x="121" y="395"/>
                  </a:lnTo>
                  <a:lnTo>
                    <a:pt x="123" y="397"/>
                  </a:lnTo>
                  <a:lnTo>
                    <a:pt x="125" y="400"/>
                  </a:lnTo>
                  <a:lnTo>
                    <a:pt x="127" y="405"/>
                  </a:lnTo>
                  <a:lnTo>
                    <a:pt x="127" y="410"/>
                  </a:lnTo>
                  <a:lnTo>
                    <a:pt x="127" y="410"/>
                  </a:lnTo>
                  <a:lnTo>
                    <a:pt x="127" y="413"/>
                  </a:lnTo>
                  <a:lnTo>
                    <a:pt x="125" y="419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17" y="425"/>
                  </a:lnTo>
                  <a:lnTo>
                    <a:pt x="112" y="425"/>
                  </a:lnTo>
                  <a:lnTo>
                    <a:pt x="112" y="425"/>
                  </a:lnTo>
                  <a:lnTo>
                    <a:pt x="103" y="426"/>
                  </a:lnTo>
                  <a:lnTo>
                    <a:pt x="103" y="426"/>
                  </a:lnTo>
                  <a:lnTo>
                    <a:pt x="96" y="426"/>
                  </a:lnTo>
                  <a:lnTo>
                    <a:pt x="96" y="426"/>
                  </a:lnTo>
                  <a:close/>
                  <a:moveTo>
                    <a:pt x="819" y="29"/>
                  </a:moveTo>
                  <a:lnTo>
                    <a:pt x="819" y="29"/>
                  </a:lnTo>
                  <a:lnTo>
                    <a:pt x="805" y="31"/>
                  </a:lnTo>
                  <a:lnTo>
                    <a:pt x="788" y="32"/>
                  </a:lnTo>
                  <a:lnTo>
                    <a:pt x="771" y="34"/>
                  </a:lnTo>
                  <a:lnTo>
                    <a:pt x="754" y="37"/>
                  </a:lnTo>
                  <a:lnTo>
                    <a:pt x="736" y="41"/>
                  </a:lnTo>
                  <a:lnTo>
                    <a:pt x="717" y="46"/>
                  </a:lnTo>
                  <a:lnTo>
                    <a:pt x="675" y="58"/>
                  </a:lnTo>
                  <a:lnTo>
                    <a:pt x="675" y="58"/>
                  </a:lnTo>
                  <a:lnTo>
                    <a:pt x="659" y="65"/>
                  </a:lnTo>
                  <a:lnTo>
                    <a:pt x="643" y="72"/>
                  </a:lnTo>
                  <a:lnTo>
                    <a:pt x="628" y="80"/>
                  </a:lnTo>
                  <a:lnTo>
                    <a:pt x="613" y="90"/>
                  </a:lnTo>
                  <a:lnTo>
                    <a:pt x="599" y="101"/>
                  </a:lnTo>
                  <a:lnTo>
                    <a:pt x="586" y="113"/>
                  </a:lnTo>
                  <a:lnTo>
                    <a:pt x="572" y="127"/>
                  </a:lnTo>
                  <a:lnTo>
                    <a:pt x="559" y="142"/>
                  </a:lnTo>
                  <a:lnTo>
                    <a:pt x="550" y="152"/>
                  </a:lnTo>
                  <a:lnTo>
                    <a:pt x="562" y="160"/>
                  </a:lnTo>
                  <a:lnTo>
                    <a:pt x="562" y="160"/>
                  </a:lnTo>
                  <a:lnTo>
                    <a:pt x="582" y="174"/>
                  </a:lnTo>
                  <a:lnTo>
                    <a:pt x="602" y="190"/>
                  </a:lnTo>
                  <a:lnTo>
                    <a:pt x="602" y="190"/>
                  </a:lnTo>
                  <a:lnTo>
                    <a:pt x="632" y="213"/>
                  </a:lnTo>
                  <a:lnTo>
                    <a:pt x="648" y="224"/>
                  </a:lnTo>
                  <a:lnTo>
                    <a:pt x="664" y="234"/>
                  </a:lnTo>
                  <a:lnTo>
                    <a:pt x="664" y="234"/>
                  </a:lnTo>
                  <a:lnTo>
                    <a:pt x="688" y="246"/>
                  </a:lnTo>
                  <a:lnTo>
                    <a:pt x="704" y="255"/>
                  </a:lnTo>
                  <a:lnTo>
                    <a:pt x="723" y="264"/>
                  </a:lnTo>
                  <a:lnTo>
                    <a:pt x="744" y="272"/>
                  </a:lnTo>
                  <a:lnTo>
                    <a:pt x="765" y="279"/>
                  </a:lnTo>
                  <a:lnTo>
                    <a:pt x="787" y="286"/>
                  </a:lnTo>
                  <a:lnTo>
                    <a:pt x="797" y="288"/>
                  </a:lnTo>
                  <a:lnTo>
                    <a:pt x="808" y="289"/>
                  </a:lnTo>
                  <a:lnTo>
                    <a:pt x="808" y="289"/>
                  </a:lnTo>
                  <a:lnTo>
                    <a:pt x="834" y="291"/>
                  </a:lnTo>
                  <a:lnTo>
                    <a:pt x="859" y="292"/>
                  </a:lnTo>
                  <a:lnTo>
                    <a:pt x="859" y="292"/>
                  </a:lnTo>
                  <a:lnTo>
                    <a:pt x="882" y="291"/>
                  </a:lnTo>
                  <a:lnTo>
                    <a:pt x="903" y="289"/>
                  </a:lnTo>
                  <a:lnTo>
                    <a:pt x="922" y="285"/>
                  </a:lnTo>
                  <a:lnTo>
                    <a:pt x="940" y="279"/>
                  </a:lnTo>
                  <a:lnTo>
                    <a:pt x="955" y="273"/>
                  </a:lnTo>
                  <a:lnTo>
                    <a:pt x="970" y="265"/>
                  </a:lnTo>
                  <a:lnTo>
                    <a:pt x="983" y="255"/>
                  </a:lnTo>
                  <a:lnTo>
                    <a:pt x="994" y="243"/>
                  </a:lnTo>
                  <a:lnTo>
                    <a:pt x="994" y="243"/>
                  </a:lnTo>
                  <a:lnTo>
                    <a:pt x="1001" y="233"/>
                  </a:lnTo>
                  <a:lnTo>
                    <a:pt x="1007" y="222"/>
                  </a:lnTo>
                  <a:lnTo>
                    <a:pt x="1012" y="209"/>
                  </a:lnTo>
                  <a:lnTo>
                    <a:pt x="1016" y="197"/>
                  </a:lnTo>
                  <a:lnTo>
                    <a:pt x="1019" y="182"/>
                  </a:lnTo>
                  <a:lnTo>
                    <a:pt x="1021" y="169"/>
                  </a:lnTo>
                  <a:lnTo>
                    <a:pt x="1021" y="156"/>
                  </a:lnTo>
                  <a:lnTo>
                    <a:pt x="1020" y="142"/>
                  </a:lnTo>
                  <a:lnTo>
                    <a:pt x="1020" y="142"/>
                  </a:lnTo>
                  <a:lnTo>
                    <a:pt x="1019" y="134"/>
                  </a:lnTo>
                  <a:lnTo>
                    <a:pt x="1016" y="127"/>
                  </a:lnTo>
                  <a:lnTo>
                    <a:pt x="1014" y="119"/>
                  </a:lnTo>
                  <a:lnTo>
                    <a:pt x="1010" y="113"/>
                  </a:lnTo>
                  <a:lnTo>
                    <a:pt x="1007" y="107"/>
                  </a:lnTo>
                  <a:lnTo>
                    <a:pt x="1002" y="101"/>
                  </a:lnTo>
                  <a:lnTo>
                    <a:pt x="997" y="96"/>
                  </a:lnTo>
                  <a:lnTo>
                    <a:pt x="991" y="91"/>
                  </a:lnTo>
                  <a:lnTo>
                    <a:pt x="991" y="91"/>
                  </a:lnTo>
                  <a:lnTo>
                    <a:pt x="973" y="79"/>
                  </a:lnTo>
                  <a:lnTo>
                    <a:pt x="973" y="79"/>
                  </a:lnTo>
                  <a:lnTo>
                    <a:pt x="956" y="67"/>
                  </a:lnTo>
                  <a:lnTo>
                    <a:pt x="947" y="60"/>
                  </a:lnTo>
                  <a:lnTo>
                    <a:pt x="938" y="55"/>
                  </a:lnTo>
                  <a:lnTo>
                    <a:pt x="938" y="55"/>
                  </a:lnTo>
                  <a:lnTo>
                    <a:pt x="926" y="50"/>
                  </a:lnTo>
                  <a:lnTo>
                    <a:pt x="914" y="46"/>
                  </a:lnTo>
                  <a:lnTo>
                    <a:pt x="889" y="39"/>
                  </a:lnTo>
                  <a:lnTo>
                    <a:pt x="865" y="35"/>
                  </a:lnTo>
                  <a:lnTo>
                    <a:pt x="849" y="32"/>
                  </a:lnTo>
                  <a:lnTo>
                    <a:pt x="849" y="32"/>
                  </a:lnTo>
                  <a:lnTo>
                    <a:pt x="834" y="31"/>
                  </a:lnTo>
                  <a:lnTo>
                    <a:pt x="819" y="29"/>
                  </a:lnTo>
                  <a:lnTo>
                    <a:pt x="819" y="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21247" y="4325538"/>
            <a:ext cx="2253318" cy="1443879"/>
            <a:chOff x="1014574" y="3989264"/>
            <a:chExt cx="2253318" cy="1443879"/>
          </a:xfrm>
        </p:grpSpPr>
        <p:sp>
          <p:nvSpPr>
            <p:cNvPr id="28" name="Text Placeholder 32"/>
            <p:cNvSpPr txBox="1"/>
            <p:nvPr/>
          </p:nvSpPr>
          <p:spPr>
            <a:xfrm>
              <a:off x="1014574" y="4450929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9" name="文本框 36"/>
            <p:cNvSpPr txBox="1"/>
            <p:nvPr/>
          </p:nvSpPr>
          <p:spPr>
            <a:xfrm>
              <a:off x="1121086" y="398926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59464" y="4135770"/>
            <a:ext cx="2253318" cy="1443879"/>
            <a:chOff x="1014574" y="3989264"/>
            <a:chExt cx="2253318" cy="1443879"/>
          </a:xfrm>
        </p:grpSpPr>
        <p:sp>
          <p:nvSpPr>
            <p:cNvPr id="26" name="Text Placeholder 32"/>
            <p:cNvSpPr txBox="1"/>
            <p:nvPr/>
          </p:nvSpPr>
          <p:spPr>
            <a:xfrm>
              <a:off x="1014574" y="4450929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7" name="文本框 36"/>
            <p:cNvSpPr txBox="1"/>
            <p:nvPr/>
          </p:nvSpPr>
          <p:spPr>
            <a:xfrm>
              <a:off x="1121086" y="398926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17435" y="4159142"/>
            <a:ext cx="2253318" cy="1443879"/>
            <a:chOff x="1014574" y="3989264"/>
            <a:chExt cx="2253318" cy="1443879"/>
          </a:xfrm>
        </p:grpSpPr>
        <p:sp>
          <p:nvSpPr>
            <p:cNvPr id="24" name="Text Placeholder 32"/>
            <p:cNvSpPr txBox="1"/>
            <p:nvPr/>
          </p:nvSpPr>
          <p:spPr>
            <a:xfrm>
              <a:off x="1014574" y="4450929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5" name="文本框 36"/>
            <p:cNvSpPr txBox="1"/>
            <p:nvPr/>
          </p:nvSpPr>
          <p:spPr>
            <a:xfrm>
              <a:off x="1121086" y="398926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58286" y="4648266"/>
            <a:ext cx="2253318" cy="1443879"/>
            <a:chOff x="1014574" y="3989264"/>
            <a:chExt cx="2253318" cy="1443879"/>
          </a:xfrm>
        </p:grpSpPr>
        <p:sp>
          <p:nvSpPr>
            <p:cNvPr id="22" name="Text Placeholder 32"/>
            <p:cNvSpPr txBox="1"/>
            <p:nvPr/>
          </p:nvSpPr>
          <p:spPr>
            <a:xfrm>
              <a:off x="1014574" y="4450929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23" name="文本框 36"/>
            <p:cNvSpPr txBox="1"/>
            <p:nvPr/>
          </p:nvSpPr>
          <p:spPr>
            <a:xfrm>
              <a:off x="1121086" y="398926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4"/>
          <a:stretch>
            <a:fillRect/>
          </a:stretch>
        </p:blipFill>
        <p:spPr>
          <a:xfrm>
            <a:off x="1228379" y="1114425"/>
            <a:ext cx="9735242" cy="4629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56363" r="31629"/>
          <a:stretch>
            <a:fillRect/>
          </a:stretch>
        </p:blipFill>
        <p:spPr>
          <a:xfrm>
            <a:off x="7520160" y="4181475"/>
            <a:ext cx="1581150" cy="1371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t="6061" r="76894"/>
          <a:stretch>
            <a:fillRect/>
          </a:stretch>
        </p:blipFill>
        <p:spPr>
          <a:xfrm>
            <a:off x="-19396" y="3337857"/>
            <a:ext cx="2495550" cy="35487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5" t="15152"/>
          <a:stretch>
            <a:fillRect/>
          </a:stretch>
        </p:blipFill>
        <p:spPr>
          <a:xfrm>
            <a:off x="9745465" y="3443547"/>
            <a:ext cx="2404194" cy="34430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495550" y="2667000"/>
            <a:ext cx="830590" cy="64303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90216" y="2505670"/>
            <a:ext cx="4653907" cy="1846660"/>
            <a:chOff x="3790216" y="2423933"/>
            <a:chExt cx="4653907" cy="1846660"/>
          </a:xfrm>
        </p:grpSpPr>
        <p:sp>
          <p:nvSpPr>
            <p:cNvPr id="36" name="文本框 35"/>
            <p:cNvSpPr txBox="1"/>
            <p:nvPr/>
          </p:nvSpPr>
          <p:spPr>
            <a:xfrm>
              <a:off x="3790216" y="2423933"/>
              <a:ext cx="4653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rgbClr val="75BDAF"/>
                  </a:solidFill>
                  <a:latin typeface="Eras Bold ITC" panose="020B0907030504020204" pitchFamily="34" charset="0"/>
                  <a:ea typeface="微软雅黑" panose="020B0503020204020204" pitchFamily="34" charset="-122"/>
                </a:rPr>
                <a:t>PART 03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124325" y="3624262"/>
              <a:ext cx="3943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75BDAF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单击此处输入标题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57521" y="336301"/>
            <a:ext cx="830590" cy="643037"/>
          </a:xfrm>
          <a:prstGeom prst="rect">
            <a:avLst/>
          </a:prstGeom>
        </p:spPr>
      </p:pic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1088111" y="636498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111" y="3363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2471314" y="2559045"/>
            <a:ext cx="796941" cy="1809879"/>
          </a:xfrm>
          <a:custGeom>
            <a:avLst/>
            <a:gdLst>
              <a:gd name="T0" fmla="*/ 349 w 352"/>
              <a:gd name="T1" fmla="*/ 146 h 800"/>
              <a:gd name="T2" fmla="*/ 198 w 352"/>
              <a:gd name="T3" fmla="*/ 6 h 800"/>
              <a:gd name="T4" fmla="*/ 190 w 352"/>
              <a:gd name="T5" fmla="*/ 10 h 800"/>
              <a:gd name="T6" fmla="*/ 51 w 352"/>
              <a:gd name="T7" fmla="*/ 70 h 800"/>
              <a:gd name="T8" fmla="*/ 40 w 352"/>
              <a:gd name="T9" fmla="*/ 271 h 800"/>
              <a:gd name="T10" fmla="*/ 158 w 352"/>
              <a:gd name="T11" fmla="*/ 331 h 800"/>
              <a:gd name="T12" fmla="*/ 141 w 352"/>
              <a:gd name="T13" fmla="*/ 371 h 800"/>
              <a:gd name="T14" fmla="*/ 143 w 352"/>
              <a:gd name="T15" fmla="*/ 385 h 800"/>
              <a:gd name="T16" fmla="*/ 164 w 352"/>
              <a:gd name="T17" fmla="*/ 404 h 800"/>
              <a:gd name="T18" fmla="*/ 114 w 352"/>
              <a:gd name="T19" fmla="*/ 610 h 800"/>
              <a:gd name="T20" fmla="*/ 107 w 352"/>
              <a:gd name="T21" fmla="*/ 665 h 800"/>
              <a:gd name="T22" fmla="*/ 105 w 352"/>
              <a:gd name="T23" fmla="*/ 715 h 800"/>
              <a:gd name="T24" fmla="*/ 127 w 352"/>
              <a:gd name="T25" fmla="*/ 753 h 800"/>
              <a:gd name="T26" fmla="*/ 167 w 352"/>
              <a:gd name="T27" fmla="*/ 793 h 800"/>
              <a:gd name="T28" fmla="*/ 186 w 352"/>
              <a:gd name="T29" fmla="*/ 782 h 800"/>
              <a:gd name="T30" fmla="*/ 205 w 352"/>
              <a:gd name="T31" fmla="*/ 731 h 800"/>
              <a:gd name="T32" fmla="*/ 218 w 352"/>
              <a:gd name="T33" fmla="*/ 687 h 800"/>
              <a:gd name="T34" fmla="*/ 204 w 352"/>
              <a:gd name="T35" fmla="*/ 644 h 800"/>
              <a:gd name="T36" fmla="*/ 191 w 352"/>
              <a:gd name="T37" fmla="*/ 596 h 800"/>
              <a:gd name="T38" fmla="*/ 197 w 352"/>
              <a:gd name="T39" fmla="*/ 398 h 800"/>
              <a:gd name="T40" fmla="*/ 203 w 352"/>
              <a:gd name="T41" fmla="*/ 391 h 800"/>
              <a:gd name="T42" fmla="*/ 214 w 352"/>
              <a:gd name="T43" fmla="*/ 363 h 800"/>
              <a:gd name="T44" fmla="*/ 211 w 352"/>
              <a:gd name="T45" fmla="*/ 340 h 800"/>
              <a:gd name="T46" fmla="*/ 199 w 352"/>
              <a:gd name="T47" fmla="*/ 328 h 800"/>
              <a:gd name="T48" fmla="*/ 241 w 352"/>
              <a:gd name="T49" fmla="*/ 316 h 800"/>
              <a:gd name="T50" fmla="*/ 349 w 352"/>
              <a:gd name="T51" fmla="*/ 146 h 800"/>
              <a:gd name="T52" fmla="*/ 191 w 352"/>
              <a:gd name="T53" fmla="*/ 375 h 800"/>
              <a:gd name="T54" fmla="*/ 182 w 352"/>
              <a:gd name="T55" fmla="*/ 380 h 800"/>
              <a:gd name="T56" fmla="*/ 164 w 352"/>
              <a:gd name="T57" fmla="*/ 363 h 800"/>
              <a:gd name="T58" fmla="*/ 174 w 352"/>
              <a:gd name="T59" fmla="*/ 341 h 800"/>
              <a:gd name="T60" fmla="*/ 187 w 352"/>
              <a:gd name="T61" fmla="*/ 356 h 800"/>
              <a:gd name="T62" fmla="*/ 191 w 352"/>
              <a:gd name="T63" fmla="*/ 375 h 800"/>
              <a:gd name="T64" fmla="*/ 191 w 352"/>
              <a:gd name="T65" fmla="*/ 681 h 800"/>
              <a:gd name="T66" fmla="*/ 195 w 352"/>
              <a:gd name="T67" fmla="*/ 704 h 800"/>
              <a:gd name="T68" fmla="*/ 186 w 352"/>
              <a:gd name="T69" fmla="*/ 729 h 800"/>
              <a:gd name="T70" fmla="*/ 175 w 352"/>
              <a:gd name="T71" fmla="*/ 759 h 800"/>
              <a:gd name="T72" fmla="*/ 150 w 352"/>
              <a:gd name="T73" fmla="*/ 735 h 800"/>
              <a:gd name="T74" fmla="*/ 126 w 352"/>
              <a:gd name="T75" fmla="*/ 695 h 800"/>
              <a:gd name="T76" fmla="*/ 130 w 352"/>
              <a:gd name="T77" fmla="*/ 644 h 800"/>
              <a:gd name="T78" fmla="*/ 137 w 352"/>
              <a:gd name="T79" fmla="*/ 594 h 800"/>
              <a:gd name="T80" fmla="*/ 169 w 352"/>
              <a:gd name="T81" fmla="*/ 450 h 800"/>
              <a:gd name="T82" fmla="*/ 167 w 352"/>
              <a:gd name="T83" fmla="*/ 593 h 800"/>
              <a:gd name="T84" fmla="*/ 191 w 352"/>
              <a:gd name="T85" fmla="*/ 681 h 800"/>
              <a:gd name="T86" fmla="*/ 262 w 352"/>
              <a:gd name="T87" fmla="*/ 280 h 800"/>
              <a:gd name="T88" fmla="*/ 83 w 352"/>
              <a:gd name="T89" fmla="*/ 275 h 800"/>
              <a:gd name="T90" fmla="*/ 49 w 352"/>
              <a:gd name="T91" fmla="*/ 106 h 800"/>
              <a:gd name="T92" fmla="*/ 220 w 352"/>
              <a:gd name="T93" fmla="*/ 49 h 800"/>
              <a:gd name="T94" fmla="*/ 236 w 352"/>
              <a:gd name="T95" fmla="*/ 39 h 800"/>
              <a:gd name="T96" fmla="*/ 322 w 352"/>
              <a:gd name="T97" fmla="*/ 123 h 800"/>
              <a:gd name="T98" fmla="*/ 262 w 352"/>
              <a:gd name="T99" fmla="*/ 28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2" h="800">
                <a:moveTo>
                  <a:pt x="349" y="146"/>
                </a:moveTo>
                <a:cubicBezTo>
                  <a:pt x="346" y="67"/>
                  <a:pt x="278" y="0"/>
                  <a:pt x="198" y="6"/>
                </a:cubicBezTo>
                <a:cubicBezTo>
                  <a:pt x="196" y="6"/>
                  <a:pt x="193" y="8"/>
                  <a:pt x="190" y="10"/>
                </a:cubicBezTo>
                <a:cubicBezTo>
                  <a:pt x="138" y="4"/>
                  <a:pt x="84" y="27"/>
                  <a:pt x="51" y="70"/>
                </a:cubicBezTo>
                <a:cubicBezTo>
                  <a:pt x="7" y="126"/>
                  <a:pt x="0" y="210"/>
                  <a:pt x="40" y="271"/>
                </a:cubicBezTo>
                <a:cubicBezTo>
                  <a:pt x="66" y="311"/>
                  <a:pt x="112" y="330"/>
                  <a:pt x="158" y="331"/>
                </a:cubicBezTo>
                <a:cubicBezTo>
                  <a:pt x="153" y="344"/>
                  <a:pt x="147" y="358"/>
                  <a:pt x="141" y="371"/>
                </a:cubicBezTo>
                <a:cubicBezTo>
                  <a:pt x="139" y="375"/>
                  <a:pt x="139" y="382"/>
                  <a:pt x="143" y="385"/>
                </a:cubicBezTo>
                <a:cubicBezTo>
                  <a:pt x="151" y="391"/>
                  <a:pt x="158" y="397"/>
                  <a:pt x="164" y="404"/>
                </a:cubicBezTo>
                <a:cubicBezTo>
                  <a:pt x="141" y="471"/>
                  <a:pt x="124" y="540"/>
                  <a:pt x="114" y="610"/>
                </a:cubicBezTo>
                <a:cubicBezTo>
                  <a:pt x="111" y="628"/>
                  <a:pt x="109" y="646"/>
                  <a:pt x="107" y="665"/>
                </a:cubicBezTo>
                <a:cubicBezTo>
                  <a:pt x="106" y="681"/>
                  <a:pt x="103" y="698"/>
                  <a:pt x="105" y="715"/>
                </a:cubicBezTo>
                <a:cubicBezTo>
                  <a:pt x="108" y="730"/>
                  <a:pt x="117" y="742"/>
                  <a:pt x="127" y="753"/>
                </a:cubicBezTo>
                <a:cubicBezTo>
                  <a:pt x="140" y="766"/>
                  <a:pt x="153" y="780"/>
                  <a:pt x="167" y="793"/>
                </a:cubicBezTo>
                <a:cubicBezTo>
                  <a:pt x="174" y="800"/>
                  <a:pt x="183" y="789"/>
                  <a:pt x="186" y="782"/>
                </a:cubicBezTo>
                <a:cubicBezTo>
                  <a:pt x="192" y="765"/>
                  <a:pt x="199" y="748"/>
                  <a:pt x="205" y="731"/>
                </a:cubicBezTo>
                <a:cubicBezTo>
                  <a:pt x="211" y="717"/>
                  <a:pt x="218" y="702"/>
                  <a:pt x="218" y="687"/>
                </a:cubicBezTo>
                <a:cubicBezTo>
                  <a:pt x="218" y="672"/>
                  <a:pt x="209" y="658"/>
                  <a:pt x="204" y="644"/>
                </a:cubicBezTo>
                <a:cubicBezTo>
                  <a:pt x="198" y="629"/>
                  <a:pt x="194" y="613"/>
                  <a:pt x="191" y="596"/>
                </a:cubicBezTo>
                <a:cubicBezTo>
                  <a:pt x="179" y="531"/>
                  <a:pt x="188" y="463"/>
                  <a:pt x="197" y="398"/>
                </a:cubicBezTo>
                <a:cubicBezTo>
                  <a:pt x="199" y="396"/>
                  <a:pt x="201" y="395"/>
                  <a:pt x="203" y="391"/>
                </a:cubicBezTo>
                <a:cubicBezTo>
                  <a:pt x="209" y="383"/>
                  <a:pt x="212" y="373"/>
                  <a:pt x="214" y="363"/>
                </a:cubicBezTo>
                <a:cubicBezTo>
                  <a:pt x="215" y="356"/>
                  <a:pt x="215" y="347"/>
                  <a:pt x="211" y="340"/>
                </a:cubicBezTo>
                <a:cubicBezTo>
                  <a:pt x="209" y="335"/>
                  <a:pt x="203" y="332"/>
                  <a:pt x="199" y="328"/>
                </a:cubicBezTo>
                <a:cubicBezTo>
                  <a:pt x="214" y="326"/>
                  <a:pt x="228" y="322"/>
                  <a:pt x="241" y="316"/>
                </a:cubicBezTo>
                <a:cubicBezTo>
                  <a:pt x="308" y="288"/>
                  <a:pt x="352" y="218"/>
                  <a:pt x="349" y="146"/>
                </a:cubicBezTo>
                <a:close/>
                <a:moveTo>
                  <a:pt x="191" y="375"/>
                </a:moveTo>
                <a:cubicBezTo>
                  <a:pt x="188" y="376"/>
                  <a:pt x="185" y="378"/>
                  <a:pt x="182" y="380"/>
                </a:cubicBezTo>
                <a:cubicBezTo>
                  <a:pt x="176" y="374"/>
                  <a:pt x="170" y="368"/>
                  <a:pt x="164" y="363"/>
                </a:cubicBezTo>
                <a:cubicBezTo>
                  <a:pt x="168" y="356"/>
                  <a:pt x="171" y="348"/>
                  <a:pt x="174" y="341"/>
                </a:cubicBezTo>
                <a:cubicBezTo>
                  <a:pt x="176" y="348"/>
                  <a:pt x="181" y="351"/>
                  <a:pt x="187" y="356"/>
                </a:cubicBezTo>
                <a:cubicBezTo>
                  <a:pt x="194" y="362"/>
                  <a:pt x="194" y="368"/>
                  <a:pt x="191" y="375"/>
                </a:cubicBezTo>
                <a:close/>
                <a:moveTo>
                  <a:pt x="191" y="681"/>
                </a:moveTo>
                <a:cubicBezTo>
                  <a:pt x="194" y="689"/>
                  <a:pt x="197" y="696"/>
                  <a:pt x="195" y="704"/>
                </a:cubicBezTo>
                <a:cubicBezTo>
                  <a:pt x="194" y="712"/>
                  <a:pt x="189" y="721"/>
                  <a:pt x="186" y="729"/>
                </a:cubicBezTo>
                <a:cubicBezTo>
                  <a:pt x="182" y="739"/>
                  <a:pt x="178" y="749"/>
                  <a:pt x="175" y="759"/>
                </a:cubicBezTo>
                <a:cubicBezTo>
                  <a:pt x="166" y="751"/>
                  <a:pt x="158" y="743"/>
                  <a:pt x="150" y="735"/>
                </a:cubicBezTo>
                <a:cubicBezTo>
                  <a:pt x="139" y="723"/>
                  <a:pt x="128" y="712"/>
                  <a:pt x="126" y="695"/>
                </a:cubicBezTo>
                <a:cubicBezTo>
                  <a:pt x="125" y="678"/>
                  <a:pt x="128" y="661"/>
                  <a:pt x="130" y="644"/>
                </a:cubicBezTo>
                <a:cubicBezTo>
                  <a:pt x="132" y="627"/>
                  <a:pt x="134" y="611"/>
                  <a:pt x="137" y="594"/>
                </a:cubicBezTo>
                <a:cubicBezTo>
                  <a:pt x="144" y="545"/>
                  <a:pt x="155" y="497"/>
                  <a:pt x="169" y="450"/>
                </a:cubicBezTo>
                <a:cubicBezTo>
                  <a:pt x="164" y="498"/>
                  <a:pt x="161" y="546"/>
                  <a:pt x="167" y="593"/>
                </a:cubicBezTo>
                <a:cubicBezTo>
                  <a:pt x="171" y="624"/>
                  <a:pt x="179" y="653"/>
                  <a:pt x="191" y="681"/>
                </a:cubicBezTo>
                <a:close/>
                <a:moveTo>
                  <a:pt x="262" y="280"/>
                </a:moveTo>
                <a:cubicBezTo>
                  <a:pt x="210" y="312"/>
                  <a:pt x="132" y="314"/>
                  <a:pt x="83" y="275"/>
                </a:cubicBezTo>
                <a:cubicBezTo>
                  <a:pt x="34" y="236"/>
                  <a:pt x="23" y="160"/>
                  <a:pt x="49" y="106"/>
                </a:cubicBezTo>
                <a:cubicBezTo>
                  <a:pt x="80" y="44"/>
                  <a:pt x="159" y="20"/>
                  <a:pt x="220" y="49"/>
                </a:cubicBezTo>
                <a:cubicBezTo>
                  <a:pt x="226" y="52"/>
                  <a:pt x="233" y="46"/>
                  <a:pt x="236" y="39"/>
                </a:cubicBezTo>
                <a:cubicBezTo>
                  <a:pt x="276" y="52"/>
                  <a:pt x="309" y="83"/>
                  <a:pt x="322" y="123"/>
                </a:cubicBezTo>
                <a:cubicBezTo>
                  <a:pt x="340" y="182"/>
                  <a:pt x="315" y="248"/>
                  <a:pt x="262" y="280"/>
                </a:cubicBezTo>
                <a:close/>
              </a:path>
            </a:pathLst>
          </a:custGeom>
          <a:solidFill>
            <a:srgbClr val="F45D4B"/>
          </a:solidFill>
          <a:ln w="952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046152" y="2301581"/>
            <a:ext cx="795034" cy="1212943"/>
          </a:xfrm>
          <a:custGeom>
            <a:avLst/>
            <a:gdLst>
              <a:gd name="T0" fmla="*/ 337 w 350"/>
              <a:gd name="T1" fmla="*/ 508 h 536"/>
              <a:gd name="T2" fmla="*/ 100 w 350"/>
              <a:gd name="T3" fmla="*/ 405 h 536"/>
              <a:gd name="T4" fmla="*/ 39 w 350"/>
              <a:gd name="T5" fmla="*/ 176 h 536"/>
              <a:gd name="T6" fmla="*/ 108 w 350"/>
              <a:gd name="T7" fmla="*/ 73 h 536"/>
              <a:gd name="T8" fmla="*/ 148 w 350"/>
              <a:gd name="T9" fmla="*/ 78 h 536"/>
              <a:gd name="T10" fmla="*/ 176 w 350"/>
              <a:gd name="T11" fmla="*/ 35 h 536"/>
              <a:gd name="T12" fmla="*/ 146 w 350"/>
              <a:gd name="T13" fmla="*/ 1 h 536"/>
              <a:gd name="T14" fmla="*/ 135 w 350"/>
              <a:gd name="T15" fmla="*/ 29 h 536"/>
              <a:gd name="T16" fmla="*/ 153 w 350"/>
              <a:gd name="T17" fmla="*/ 42 h 536"/>
              <a:gd name="T18" fmla="*/ 146 w 350"/>
              <a:gd name="T19" fmla="*/ 54 h 536"/>
              <a:gd name="T20" fmla="*/ 124 w 350"/>
              <a:gd name="T21" fmla="*/ 47 h 536"/>
              <a:gd name="T22" fmla="*/ 118 w 350"/>
              <a:gd name="T23" fmla="*/ 25 h 536"/>
              <a:gd name="T24" fmla="*/ 118 w 350"/>
              <a:gd name="T25" fmla="*/ 8 h 536"/>
              <a:gd name="T26" fmla="*/ 102 w 350"/>
              <a:gd name="T27" fmla="*/ 16 h 536"/>
              <a:gd name="T28" fmla="*/ 98 w 350"/>
              <a:gd name="T29" fmla="*/ 55 h 536"/>
              <a:gd name="T30" fmla="*/ 11 w 350"/>
              <a:gd name="T31" fmla="*/ 279 h 536"/>
              <a:gd name="T32" fmla="*/ 168 w 350"/>
              <a:gd name="T33" fmla="*/ 495 h 536"/>
              <a:gd name="T34" fmla="*/ 326 w 350"/>
              <a:gd name="T35" fmla="*/ 536 h 536"/>
              <a:gd name="T36" fmla="*/ 337 w 350"/>
              <a:gd name="T37" fmla="*/ 50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50" h="536">
                <a:moveTo>
                  <a:pt x="337" y="508"/>
                </a:moveTo>
                <a:cubicBezTo>
                  <a:pt x="249" y="504"/>
                  <a:pt x="160" y="472"/>
                  <a:pt x="100" y="405"/>
                </a:cubicBezTo>
                <a:cubicBezTo>
                  <a:pt x="45" y="344"/>
                  <a:pt x="15" y="258"/>
                  <a:pt x="39" y="176"/>
                </a:cubicBezTo>
                <a:cubicBezTo>
                  <a:pt x="50" y="135"/>
                  <a:pt x="74" y="99"/>
                  <a:pt x="108" y="73"/>
                </a:cubicBezTo>
                <a:cubicBezTo>
                  <a:pt x="119" y="83"/>
                  <a:pt x="135" y="84"/>
                  <a:pt x="148" y="78"/>
                </a:cubicBezTo>
                <a:cubicBezTo>
                  <a:pt x="165" y="71"/>
                  <a:pt x="177" y="53"/>
                  <a:pt x="176" y="35"/>
                </a:cubicBezTo>
                <a:cubicBezTo>
                  <a:pt x="175" y="18"/>
                  <a:pt x="163" y="3"/>
                  <a:pt x="146" y="1"/>
                </a:cubicBezTo>
                <a:cubicBezTo>
                  <a:pt x="134" y="0"/>
                  <a:pt x="122" y="28"/>
                  <a:pt x="135" y="29"/>
                </a:cubicBezTo>
                <a:cubicBezTo>
                  <a:pt x="143" y="29"/>
                  <a:pt x="150" y="34"/>
                  <a:pt x="153" y="42"/>
                </a:cubicBezTo>
                <a:cubicBezTo>
                  <a:pt x="156" y="49"/>
                  <a:pt x="153" y="52"/>
                  <a:pt x="146" y="54"/>
                </a:cubicBezTo>
                <a:cubicBezTo>
                  <a:pt x="138" y="55"/>
                  <a:pt x="129" y="53"/>
                  <a:pt x="124" y="47"/>
                </a:cubicBezTo>
                <a:cubicBezTo>
                  <a:pt x="120" y="42"/>
                  <a:pt x="115" y="32"/>
                  <a:pt x="118" y="25"/>
                </a:cubicBezTo>
                <a:cubicBezTo>
                  <a:pt x="120" y="21"/>
                  <a:pt x="124" y="11"/>
                  <a:pt x="118" y="8"/>
                </a:cubicBezTo>
                <a:cubicBezTo>
                  <a:pt x="112" y="4"/>
                  <a:pt x="105" y="12"/>
                  <a:pt x="102" y="16"/>
                </a:cubicBezTo>
                <a:cubicBezTo>
                  <a:pt x="97" y="29"/>
                  <a:pt x="94" y="43"/>
                  <a:pt x="98" y="55"/>
                </a:cubicBezTo>
                <a:cubicBezTo>
                  <a:pt x="32" y="108"/>
                  <a:pt x="0" y="196"/>
                  <a:pt x="11" y="279"/>
                </a:cubicBezTo>
                <a:cubicBezTo>
                  <a:pt x="23" y="372"/>
                  <a:pt x="86" y="452"/>
                  <a:pt x="168" y="495"/>
                </a:cubicBezTo>
                <a:cubicBezTo>
                  <a:pt x="217" y="520"/>
                  <a:pt x="272" y="533"/>
                  <a:pt x="326" y="536"/>
                </a:cubicBezTo>
                <a:cubicBezTo>
                  <a:pt x="338" y="536"/>
                  <a:pt x="350" y="509"/>
                  <a:pt x="337" y="508"/>
                </a:cubicBezTo>
                <a:close/>
              </a:path>
            </a:pathLst>
          </a:custGeom>
          <a:solidFill>
            <a:srgbClr val="F45D4B"/>
          </a:solidFill>
          <a:ln w="952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955579" y="2107052"/>
            <a:ext cx="629164" cy="1399843"/>
          </a:xfrm>
          <a:custGeom>
            <a:avLst/>
            <a:gdLst>
              <a:gd name="T0" fmla="*/ 262 w 277"/>
              <a:gd name="T1" fmla="*/ 216 h 619"/>
              <a:gd name="T2" fmla="*/ 217 w 277"/>
              <a:gd name="T3" fmla="*/ 85 h 619"/>
              <a:gd name="T4" fmla="*/ 238 w 277"/>
              <a:gd name="T5" fmla="*/ 28 h 619"/>
              <a:gd name="T6" fmla="*/ 197 w 277"/>
              <a:gd name="T7" fmla="*/ 4 h 619"/>
              <a:gd name="T8" fmla="*/ 158 w 277"/>
              <a:gd name="T9" fmla="*/ 48 h 619"/>
              <a:gd name="T10" fmla="*/ 179 w 277"/>
              <a:gd name="T11" fmla="*/ 43 h 619"/>
              <a:gd name="T12" fmla="*/ 197 w 277"/>
              <a:gd name="T13" fmla="*/ 31 h 619"/>
              <a:gd name="T14" fmla="*/ 217 w 277"/>
              <a:gd name="T15" fmla="*/ 46 h 619"/>
              <a:gd name="T16" fmla="*/ 190 w 277"/>
              <a:gd name="T17" fmla="*/ 60 h 619"/>
              <a:gd name="T18" fmla="*/ 175 w 277"/>
              <a:gd name="T19" fmla="*/ 86 h 619"/>
              <a:gd name="T20" fmla="*/ 195 w 277"/>
              <a:gd name="T21" fmla="*/ 92 h 619"/>
              <a:gd name="T22" fmla="*/ 195 w 277"/>
              <a:gd name="T23" fmla="*/ 105 h 619"/>
              <a:gd name="T24" fmla="*/ 234 w 277"/>
              <a:gd name="T25" fmla="*/ 332 h 619"/>
              <a:gd name="T26" fmla="*/ 122 w 277"/>
              <a:gd name="T27" fmla="*/ 524 h 619"/>
              <a:gd name="T28" fmla="*/ 14 w 277"/>
              <a:gd name="T29" fmla="*/ 589 h 619"/>
              <a:gd name="T30" fmla="*/ 1 w 277"/>
              <a:gd name="T31" fmla="*/ 606 h 619"/>
              <a:gd name="T32" fmla="*/ 9 w 277"/>
              <a:gd name="T33" fmla="*/ 616 h 619"/>
              <a:gd name="T34" fmla="*/ 262 w 277"/>
              <a:gd name="T35" fmla="*/ 216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7" h="619">
                <a:moveTo>
                  <a:pt x="262" y="216"/>
                </a:moveTo>
                <a:cubicBezTo>
                  <a:pt x="258" y="170"/>
                  <a:pt x="246" y="122"/>
                  <a:pt x="217" y="85"/>
                </a:cubicBezTo>
                <a:cubicBezTo>
                  <a:pt x="235" y="74"/>
                  <a:pt x="246" y="50"/>
                  <a:pt x="238" y="28"/>
                </a:cubicBezTo>
                <a:cubicBezTo>
                  <a:pt x="232" y="11"/>
                  <a:pt x="216" y="0"/>
                  <a:pt x="197" y="4"/>
                </a:cubicBezTo>
                <a:cubicBezTo>
                  <a:pt x="177" y="8"/>
                  <a:pt x="161" y="28"/>
                  <a:pt x="158" y="48"/>
                </a:cubicBezTo>
                <a:cubicBezTo>
                  <a:pt x="156" y="68"/>
                  <a:pt x="178" y="56"/>
                  <a:pt x="179" y="43"/>
                </a:cubicBezTo>
                <a:cubicBezTo>
                  <a:pt x="181" y="34"/>
                  <a:pt x="189" y="30"/>
                  <a:pt x="197" y="31"/>
                </a:cubicBezTo>
                <a:cubicBezTo>
                  <a:pt x="206" y="31"/>
                  <a:pt x="214" y="38"/>
                  <a:pt x="217" y="46"/>
                </a:cubicBezTo>
                <a:cubicBezTo>
                  <a:pt x="225" y="65"/>
                  <a:pt x="202" y="67"/>
                  <a:pt x="190" y="60"/>
                </a:cubicBezTo>
                <a:cubicBezTo>
                  <a:pt x="179" y="54"/>
                  <a:pt x="164" y="80"/>
                  <a:pt x="175" y="86"/>
                </a:cubicBezTo>
                <a:cubicBezTo>
                  <a:pt x="182" y="90"/>
                  <a:pt x="189" y="92"/>
                  <a:pt x="195" y="92"/>
                </a:cubicBezTo>
                <a:cubicBezTo>
                  <a:pt x="193" y="97"/>
                  <a:pt x="193" y="102"/>
                  <a:pt x="195" y="105"/>
                </a:cubicBezTo>
                <a:cubicBezTo>
                  <a:pt x="246" y="166"/>
                  <a:pt x="249" y="258"/>
                  <a:pt x="234" y="332"/>
                </a:cubicBezTo>
                <a:cubicBezTo>
                  <a:pt x="218" y="407"/>
                  <a:pt x="179" y="475"/>
                  <a:pt x="122" y="524"/>
                </a:cubicBezTo>
                <a:cubicBezTo>
                  <a:pt x="90" y="552"/>
                  <a:pt x="53" y="574"/>
                  <a:pt x="14" y="589"/>
                </a:cubicBezTo>
                <a:cubicBezTo>
                  <a:pt x="7" y="592"/>
                  <a:pt x="2" y="598"/>
                  <a:pt x="1" y="606"/>
                </a:cubicBezTo>
                <a:cubicBezTo>
                  <a:pt x="0" y="610"/>
                  <a:pt x="2" y="619"/>
                  <a:pt x="9" y="616"/>
                </a:cubicBezTo>
                <a:cubicBezTo>
                  <a:pt x="170" y="554"/>
                  <a:pt x="277" y="389"/>
                  <a:pt x="262" y="216"/>
                </a:cubicBezTo>
                <a:close/>
              </a:path>
            </a:pathLst>
          </a:custGeom>
          <a:solidFill>
            <a:srgbClr val="F45D4B"/>
          </a:solidFill>
          <a:ln w="952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2414117" y="4328874"/>
            <a:ext cx="812193" cy="1174800"/>
          </a:xfrm>
          <a:custGeom>
            <a:avLst/>
            <a:gdLst>
              <a:gd name="T0" fmla="*/ 336 w 358"/>
              <a:gd name="T1" fmla="*/ 434 h 520"/>
              <a:gd name="T2" fmla="*/ 239 w 358"/>
              <a:gd name="T3" fmla="*/ 463 h 520"/>
              <a:gd name="T4" fmla="*/ 242 w 358"/>
              <a:gd name="T5" fmla="*/ 440 h 520"/>
              <a:gd name="T6" fmla="*/ 244 w 358"/>
              <a:gd name="T7" fmla="*/ 405 h 520"/>
              <a:gd name="T8" fmla="*/ 249 w 358"/>
              <a:gd name="T9" fmla="*/ 339 h 520"/>
              <a:gd name="T10" fmla="*/ 255 w 358"/>
              <a:gd name="T11" fmla="*/ 206 h 520"/>
              <a:gd name="T12" fmla="*/ 251 w 358"/>
              <a:gd name="T13" fmla="*/ 88 h 520"/>
              <a:gd name="T14" fmla="*/ 202 w 358"/>
              <a:gd name="T15" fmla="*/ 11 h 520"/>
              <a:gd name="T16" fmla="*/ 167 w 358"/>
              <a:gd name="T17" fmla="*/ 42 h 520"/>
              <a:gd name="T18" fmla="*/ 142 w 358"/>
              <a:gd name="T19" fmla="*/ 87 h 520"/>
              <a:gd name="T20" fmla="*/ 112 w 358"/>
              <a:gd name="T21" fmla="*/ 199 h 520"/>
              <a:gd name="T22" fmla="*/ 105 w 358"/>
              <a:gd name="T23" fmla="*/ 445 h 520"/>
              <a:gd name="T24" fmla="*/ 54 w 358"/>
              <a:gd name="T25" fmla="*/ 432 h 520"/>
              <a:gd name="T26" fmla="*/ 4 w 358"/>
              <a:gd name="T27" fmla="*/ 474 h 520"/>
              <a:gd name="T28" fmla="*/ 55 w 358"/>
              <a:gd name="T29" fmla="*/ 514 h 520"/>
              <a:gd name="T30" fmla="*/ 129 w 358"/>
              <a:gd name="T31" fmla="*/ 481 h 520"/>
              <a:gd name="T32" fmla="*/ 128 w 358"/>
              <a:gd name="T33" fmla="*/ 459 h 520"/>
              <a:gd name="T34" fmla="*/ 133 w 358"/>
              <a:gd name="T35" fmla="*/ 201 h 520"/>
              <a:gd name="T36" fmla="*/ 165 w 358"/>
              <a:gd name="T37" fmla="*/ 79 h 520"/>
              <a:gd name="T38" fmla="*/ 178 w 358"/>
              <a:gd name="T39" fmla="*/ 58 h 520"/>
              <a:gd name="T40" fmla="*/ 199 w 358"/>
              <a:gd name="T41" fmla="*/ 38 h 520"/>
              <a:gd name="T42" fmla="*/ 227 w 358"/>
              <a:gd name="T43" fmla="*/ 90 h 520"/>
              <a:gd name="T44" fmla="*/ 233 w 358"/>
              <a:gd name="T45" fmla="*/ 218 h 520"/>
              <a:gd name="T46" fmla="*/ 226 w 358"/>
              <a:gd name="T47" fmla="*/ 359 h 520"/>
              <a:gd name="T48" fmla="*/ 221 w 358"/>
              <a:gd name="T49" fmla="*/ 430 h 520"/>
              <a:gd name="T50" fmla="*/ 219 w 358"/>
              <a:gd name="T51" fmla="*/ 465 h 520"/>
              <a:gd name="T52" fmla="*/ 220 w 358"/>
              <a:gd name="T53" fmla="*/ 493 h 520"/>
              <a:gd name="T54" fmla="*/ 261 w 358"/>
              <a:gd name="T55" fmla="*/ 516 h 520"/>
              <a:gd name="T56" fmla="*/ 319 w 358"/>
              <a:gd name="T57" fmla="*/ 514 h 520"/>
              <a:gd name="T58" fmla="*/ 354 w 358"/>
              <a:gd name="T59" fmla="*/ 474 h 520"/>
              <a:gd name="T60" fmla="*/ 336 w 358"/>
              <a:gd name="T61" fmla="*/ 434 h 520"/>
              <a:gd name="T62" fmla="*/ 26 w 358"/>
              <a:gd name="T63" fmla="*/ 470 h 520"/>
              <a:gd name="T64" fmla="*/ 62 w 358"/>
              <a:gd name="T65" fmla="*/ 460 h 520"/>
              <a:gd name="T66" fmla="*/ 99 w 358"/>
              <a:gd name="T67" fmla="*/ 478 h 520"/>
              <a:gd name="T68" fmla="*/ 74 w 358"/>
              <a:gd name="T69" fmla="*/ 486 h 520"/>
              <a:gd name="T70" fmla="*/ 26 w 358"/>
              <a:gd name="T71" fmla="*/ 470 h 520"/>
              <a:gd name="T72" fmla="*/ 291 w 358"/>
              <a:gd name="T73" fmla="*/ 491 h 520"/>
              <a:gd name="T74" fmla="*/ 249 w 358"/>
              <a:gd name="T75" fmla="*/ 481 h 520"/>
              <a:gd name="T76" fmla="*/ 288 w 358"/>
              <a:gd name="T77" fmla="*/ 461 h 520"/>
              <a:gd name="T78" fmla="*/ 334 w 358"/>
              <a:gd name="T79" fmla="*/ 472 h 520"/>
              <a:gd name="T80" fmla="*/ 291 w 358"/>
              <a:gd name="T81" fmla="*/ 491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58" h="520">
                <a:moveTo>
                  <a:pt x="336" y="434"/>
                </a:moveTo>
                <a:cubicBezTo>
                  <a:pt x="304" y="421"/>
                  <a:pt x="265" y="441"/>
                  <a:pt x="239" y="463"/>
                </a:cubicBezTo>
                <a:cubicBezTo>
                  <a:pt x="239" y="455"/>
                  <a:pt x="241" y="447"/>
                  <a:pt x="242" y="440"/>
                </a:cubicBezTo>
                <a:cubicBezTo>
                  <a:pt x="243" y="428"/>
                  <a:pt x="243" y="417"/>
                  <a:pt x="244" y="405"/>
                </a:cubicBezTo>
                <a:cubicBezTo>
                  <a:pt x="246" y="383"/>
                  <a:pt x="247" y="361"/>
                  <a:pt x="249" y="339"/>
                </a:cubicBezTo>
                <a:cubicBezTo>
                  <a:pt x="251" y="294"/>
                  <a:pt x="254" y="250"/>
                  <a:pt x="255" y="206"/>
                </a:cubicBezTo>
                <a:cubicBezTo>
                  <a:pt x="257" y="166"/>
                  <a:pt x="257" y="127"/>
                  <a:pt x="251" y="88"/>
                </a:cubicBezTo>
                <a:cubicBezTo>
                  <a:pt x="247" y="67"/>
                  <a:pt x="237" y="0"/>
                  <a:pt x="202" y="11"/>
                </a:cubicBezTo>
                <a:cubicBezTo>
                  <a:pt x="188" y="16"/>
                  <a:pt x="176" y="30"/>
                  <a:pt x="167" y="42"/>
                </a:cubicBezTo>
                <a:cubicBezTo>
                  <a:pt x="156" y="56"/>
                  <a:pt x="148" y="71"/>
                  <a:pt x="142" y="87"/>
                </a:cubicBezTo>
                <a:cubicBezTo>
                  <a:pt x="127" y="122"/>
                  <a:pt x="119" y="161"/>
                  <a:pt x="112" y="199"/>
                </a:cubicBezTo>
                <a:cubicBezTo>
                  <a:pt x="100" y="281"/>
                  <a:pt x="100" y="363"/>
                  <a:pt x="105" y="445"/>
                </a:cubicBezTo>
                <a:cubicBezTo>
                  <a:pt x="90" y="436"/>
                  <a:pt x="72" y="430"/>
                  <a:pt x="54" y="432"/>
                </a:cubicBezTo>
                <a:cubicBezTo>
                  <a:pt x="31" y="434"/>
                  <a:pt x="7" y="449"/>
                  <a:pt x="4" y="474"/>
                </a:cubicBezTo>
                <a:cubicBezTo>
                  <a:pt x="0" y="505"/>
                  <a:pt x="31" y="516"/>
                  <a:pt x="55" y="514"/>
                </a:cubicBezTo>
                <a:cubicBezTo>
                  <a:pt x="83" y="512"/>
                  <a:pt x="110" y="502"/>
                  <a:pt x="129" y="481"/>
                </a:cubicBezTo>
                <a:cubicBezTo>
                  <a:pt x="136" y="472"/>
                  <a:pt x="134" y="461"/>
                  <a:pt x="128" y="459"/>
                </a:cubicBezTo>
                <a:cubicBezTo>
                  <a:pt x="123" y="374"/>
                  <a:pt x="120" y="287"/>
                  <a:pt x="133" y="201"/>
                </a:cubicBezTo>
                <a:cubicBezTo>
                  <a:pt x="139" y="160"/>
                  <a:pt x="147" y="116"/>
                  <a:pt x="165" y="79"/>
                </a:cubicBezTo>
                <a:cubicBezTo>
                  <a:pt x="169" y="71"/>
                  <a:pt x="173" y="64"/>
                  <a:pt x="178" y="58"/>
                </a:cubicBezTo>
                <a:cubicBezTo>
                  <a:pt x="182" y="52"/>
                  <a:pt x="191" y="40"/>
                  <a:pt x="199" y="38"/>
                </a:cubicBezTo>
                <a:cubicBezTo>
                  <a:pt x="216" y="34"/>
                  <a:pt x="224" y="79"/>
                  <a:pt x="227" y="90"/>
                </a:cubicBezTo>
                <a:cubicBezTo>
                  <a:pt x="236" y="132"/>
                  <a:pt x="235" y="175"/>
                  <a:pt x="233" y="218"/>
                </a:cubicBezTo>
                <a:cubicBezTo>
                  <a:pt x="232" y="265"/>
                  <a:pt x="229" y="312"/>
                  <a:pt x="226" y="359"/>
                </a:cubicBezTo>
                <a:cubicBezTo>
                  <a:pt x="225" y="383"/>
                  <a:pt x="223" y="407"/>
                  <a:pt x="221" y="430"/>
                </a:cubicBezTo>
                <a:cubicBezTo>
                  <a:pt x="221" y="442"/>
                  <a:pt x="220" y="453"/>
                  <a:pt x="219" y="465"/>
                </a:cubicBezTo>
                <a:cubicBezTo>
                  <a:pt x="218" y="474"/>
                  <a:pt x="217" y="484"/>
                  <a:pt x="220" y="493"/>
                </a:cubicBezTo>
                <a:cubicBezTo>
                  <a:pt x="226" y="508"/>
                  <a:pt x="247" y="513"/>
                  <a:pt x="261" y="516"/>
                </a:cubicBezTo>
                <a:cubicBezTo>
                  <a:pt x="280" y="520"/>
                  <a:pt x="301" y="520"/>
                  <a:pt x="319" y="514"/>
                </a:cubicBezTo>
                <a:cubicBezTo>
                  <a:pt x="336" y="507"/>
                  <a:pt x="350" y="492"/>
                  <a:pt x="354" y="474"/>
                </a:cubicBezTo>
                <a:cubicBezTo>
                  <a:pt x="358" y="457"/>
                  <a:pt x="353" y="441"/>
                  <a:pt x="336" y="434"/>
                </a:cubicBezTo>
                <a:close/>
                <a:moveTo>
                  <a:pt x="26" y="470"/>
                </a:moveTo>
                <a:cubicBezTo>
                  <a:pt x="25" y="458"/>
                  <a:pt x="54" y="459"/>
                  <a:pt x="62" y="460"/>
                </a:cubicBezTo>
                <a:cubicBezTo>
                  <a:pt x="76" y="462"/>
                  <a:pt x="88" y="469"/>
                  <a:pt x="99" y="478"/>
                </a:cubicBezTo>
                <a:cubicBezTo>
                  <a:pt x="91" y="482"/>
                  <a:pt x="82" y="484"/>
                  <a:pt x="74" y="486"/>
                </a:cubicBezTo>
                <a:cubicBezTo>
                  <a:pt x="62" y="488"/>
                  <a:pt x="27" y="490"/>
                  <a:pt x="26" y="470"/>
                </a:cubicBezTo>
                <a:close/>
                <a:moveTo>
                  <a:pt x="291" y="491"/>
                </a:moveTo>
                <a:cubicBezTo>
                  <a:pt x="281" y="490"/>
                  <a:pt x="260" y="489"/>
                  <a:pt x="249" y="481"/>
                </a:cubicBezTo>
                <a:cubicBezTo>
                  <a:pt x="260" y="472"/>
                  <a:pt x="273" y="465"/>
                  <a:pt x="288" y="461"/>
                </a:cubicBezTo>
                <a:cubicBezTo>
                  <a:pt x="301" y="458"/>
                  <a:pt x="329" y="454"/>
                  <a:pt x="334" y="472"/>
                </a:cubicBezTo>
                <a:cubicBezTo>
                  <a:pt x="338" y="491"/>
                  <a:pt x="302" y="491"/>
                  <a:pt x="291" y="491"/>
                </a:cubicBezTo>
                <a:close/>
              </a:path>
            </a:pathLst>
          </a:custGeom>
          <a:solidFill>
            <a:srgbClr val="F45D4B"/>
          </a:solidFill>
          <a:ln w="952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2661970" y="2978616"/>
            <a:ext cx="409910" cy="207879"/>
          </a:xfrm>
          <a:custGeom>
            <a:avLst/>
            <a:gdLst>
              <a:gd name="T0" fmla="*/ 170 w 181"/>
              <a:gd name="T1" fmla="*/ 3 h 92"/>
              <a:gd name="T2" fmla="*/ 159 w 181"/>
              <a:gd name="T3" fmla="*/ 21 h 92"/>
              <a:gd name="T4" fmla="*/ 94 w 181"/>
              <a:gd name="T5" fmla="*/ 58 h 92"/>
              <a:gd name="T6" fmla="*/ 25 w 181"/>
              <a:gd name="T7" fmla="*/ 26 h 92"/>
              <a:gd name="T8" fmla="*/ 6 w 181"/>
              <a:gd name="T9" fmla="*/ 49 h 92"/>
              <a:gd name="T10" fmla="*/ 110 w 181"/>
              <a:gd name="T11" fmla="*/ 81 h 92"/>
              <a:gd name="T12" fmla="*/ 181 w 181"/>
              <a:gd name="T13" fmla="*/ 9 h 92"/>
              <a:gd name="T14" fmla="*/ 170 w 181"/>
              <a:gd name="T15" fmla="*/ 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1" h="92">
                <a:moveTo>
                  <a:pt x="170" y="3"/>
                </a:moveTo>
                <a:cubicBezTo>
                  <a:pt x="163" y="6"/>
                  <a:pt x="159" y="14"/>
                  <a:pt x="159" y="21"/>
                </a:cubicBezTo>
                <a:cubicBezTo>
                  <a:pt x="158" y="46"/>
                  <a:pt x="113" y="56"/>
                  <a:pt x="94" y="58"/>
                </a:cubicBezTo>
                <a:cubicBezTo>
                  <a:pt x="67" y="59"/>
                  <a:pt x="41" y="49"/>
                  <a:pt x="25" y="26"/>
                </a:cubicBezTo>
                <a:cubicBezTo>
                  <a:pt x="17" y="15"/>
                  <a:pt x="0" y="39"/>
                  <a:pt x="6" y="49"/>
                </a:cubicBezTo>
                <a:cubicBezTo>
                  <a:pt x="30" y="82"/>
                  <a:pt x="72" y="92"/>
                  <a:pt x="110" y="81"/>
                </a:cubicBezTo>
                <a:cubicBezTo>
                  <a:pt x="144" y="72"/>
                  <a:pt x="180" y="48"/>
                  <a:pt x="181" y="9"/>
                </a:cubicBezTo>
                <a:cubicBezTo>
                  <a:pt x="181" y="2"/>
                  <a:pt x="175" y="0"/>
                  <a:pt x="170" y="3"/>
                </a:cubicBezTo>
                <a:close/>
              </a:path>
            </a:pathLst>
          </a:custGeom>
          <a:solidFill>
            <a:srgbClr val="F45D4B"/>
          </a:solidFill>
          <a:ln w="952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4" name="Freeform 10"/>
          <p:cNvSpPr/>
          <p:nvPr/>
        </p:nvSpPr>
        <p:spPr bwMode="auto">
          <a:xfrm>
            <a:off x="2742045" y="2789809"/>
            <a:ext cx="114393" cy="177364"/>
          </a:xfrm>
          <a:custGeom>
            <a:avLst/>
            <a:gdLst>
              <a:gd name="T0" fmla="*/ 40 w 50"/>
              <a:gd name="T1" fmla="*/ 45 h 78"/>
              <a:gd name="T2" fmla="*/ 32 w 50"/>
              <a:gd name="T3" fmla="*/ 34 h 78"/>
              <a:gd name="T4" fmla="*/ 32 w 50"/>
              <a:gd name="T5" fmla="*/ 29 h 78"/>
              <a:gd name="T6" fmla="*/ 43 w 50"/>
              <a:gd name="T7" fmla="*/ 11 h 78"/>
              <a:gd name="T8" fmla="*/ 32 w 50"/>
              <a:gd name="T9" fmla="*/ 4 h 78"/>
              <a:gd name="T10" fmla="*/ 25 w 50"/>
              <a:gd name="T11" fmla="*/ 71 h 78"/>
              <a:gd name="T12" fmla="*/ 40 w 50"/>
              <a:gd name="T13" fmla="*/ 4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78">
                <a:moveTo>
                  <a:pt x="40" y="45"/>
                </a:moveTo>
                <a:cubicBezTo>
                  <a:pt x="36" y="43"/>
                  <a:pt x="33" y="39"/>
                  <a:pt x="32" y="34"/>
                </a:cubicBezTo>
                <a:cubicBezTo>
                  <a:pt x="32" y="32"/>
                  <a:pt x="32" y="29"/>
                  <a:pt x="32" y="29"/>
                </a:cubicBezTo>
                <a:cubicBezTo>
                  <a:pt x="38" y="25"/>
                  <a:pt x="43" y="18"/>
                  <a:pt x="43" y="11"/>
                </a:cubicBezTo>
                <a:cubicBezTo>
                  <a:pt x="43" y="5"/>
                  <a:pt x="37" y="0"/>
                  <a:pt x="32" y="4"/>
                </a:cubicBezTo>
                <a:cubicBezTo>
                  <a:pt x="11" y="18"/>
                  <a:pt x="0" y="55"/>
                  <a:pt x="25" y="71"/>
                </a:cubicBezTo>
                <a:cubicBezTo>
                  <a:pt x="35" y="78"/>
                  <a:pt x="50" y="52"/>
                  <a:pt x="40" y="45"/>
                </a:cubicBezTo>
                <a:close/>
              </a:path>
            </a:pathLst>
          </a:custGeom>
          <a:solidFill>
            <a:srgbClr val="F45D4B"/>
          </a:solidFill>
          <a:ln w="952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2904102" y="2787902"/>
            <a:ext cx="101047" cy="169736"/>
          </a:xfrm>
          <a:custGeom>
            <a:avLst/>
            <a:gdLst>
              <a:gd name="T0" fmla="*/ 34 w 45"/>
              <a:gd name="T1" fmla="*/ 28 h 75"/>
              <a:gd name="T2" fmla="*/ 45 w 45"/>
              <a:gd name="T3" fmla="*/ 9 h 75"/>
              <a:gd name="T4" fmla="*/ 34 w 45"/>
              <a:gd name="T5" fmla="*/ 3 h 75"/>
              <a:gd name="T6" fmla="*/ 15 w 45"/>
              <a:gd name="T7" fmla="*/ 64 h 75"/>
              <a:gd name="T8" fmla="*/ 33 w 45"/>
              <a:gd name="T9" fmla="*/ 41 h 75"/>
              <a:gd name="T10" fmla="*/ 30 w 45"/>
              <a:gd name="T11" fmla="*/ 31 h 75"/>
              <a:gd name="T12" fmla="*/ 31 w 45"/>
              <a:gd name="T13" fmla="*/ 29 h 75"/>
              <a:gd name="T14" fmla="*/ 34 w 45"/>
              <a:gd name="T15" fmla="*/ 2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" h="75">
                <a:moveTo>
                  <a:pt x="34" y="28"/>
                </a:moveTo>
                <a:cubicBezTo>
                  <a:pt x="40" y="25"/>
                  <a:pt x="45" y="16"/>
                  <a:pt x="45" y="9"/>
                </a:cubicBezTo>
                <a:cubicBezTo>
                  <a:pt x="44" y="2"/>
                  <a:pt x="39" y="0"/>
                  <a:pt x="34" y="3"/>
                </a:cubicBezTo>
                <a:cubicBezTo>
                  <a:pt x="12" y="12"/>
                  <a:pt x="0" y="45"/>
                  <a:pt x="15" y="64"/>
                </a:cubicBezTo>
                <a:cubicBezTo>
                  <a:pt x="22" y="75"/>
                  <a:pt x="40" y="51"/>
                  <a:pt x="33" y="41"/>
                </a:cubicBezTo>
                <a:cubicBezTo>
                  <a:pt x="31" y="38"/>
                  <a:pt x="30" y="35"/>
                  <a:pt x="30" y="31"/>
                </a:cubicBezTo>
                <a:cubicBezTo>
                  <a:pt x="30" y="30"/>
                  <a:pt x="30" y="30"/>
                  <a:pt x="31" y="29"/>
                </a:cubicBezTo>
                <a:cubicBezTo>
                  <a:pt x="30" y="30"/>
                  <a:pt x="34" y="28"/>
                  <a:pt x="34" y="28"/>
                </a:cubicBezTo>
                <a:close/>
              </a:path>
            </a:pathLst>
          </a:custGeom>
          <a:solidFill>
            <a:srgbClr val="F45D4B"/>
          </a:solidFill>
          <a:ln w="952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6" name="Freeform 21"/>
          <p:cNvSpPr/>
          <p:nvPr/>
        </p:nvSpPr>
        <p:spPr bwMode="auto">
          <a:xfrm>
            <a:off x="5077918" y="2802001"/>
            <a:ext cx="5067930" cy="217794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F45D4B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7" name="Freeform 21"/>
          <p:cNvSpPr/>
          <p:nvPr/>
        </p:nvSpPr>
        <p:spPr bwMode="auto">
          <a:xfrm>
            <a:off x="5077918" y="4266120"/>
            <a:ext cx="5067930" cy="205608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F45D4B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8" name="Freeform 21"/>
          <p:cNvSpPr/>
          <p:nvPr/>
        </p:nvSpPr>
        <p:spPr bwMode="auto">
          <a:xfrm>
            <a:off x="5077918" y="5760083"/>
            <a:ext cx="5067930" cy="228833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rgbClr val="F45D4B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273871" y="3618041"/>
            <a:ext cx="682221" cy="678838"/>
          </a:xfrm>
          <a:prstGeom prst="roundRect">
            <a:avLst/>
          </a:prstGeom>
          <a:noFill/>
          <a:ln w="28575">
            <a:solidFill>
              <a:srgbClr val="F45D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20" name="Group 227"/>
          <p:cNvGrpSpPr>
            <a:grpSpLocks noChangeAspect="1"/>
          </p:cNvGrpSpPr>
          <p:nvPr/>
        </p:nvGrpSpPr>
        <p:grpSpPr bwMode="auto">
          <a:xfrm>
            <a:off x="4349894" y="3698125"/>
            <a:ext cx="480841" cy="553756"/>
            <a:chOff x="1024" y="313"/>
            <a:chExt cx="780" cy="898"/>
          </a:xfrm>
          <a:solidFill>
            <a:srgbClr val="F45D4B"/>
          </a:solidFill>
        </p:grpSpPr>
        <p:sp>
          <p:nvSpPr>
            <p:cNvPr id="21" name="Freeform 228"/>
            <p:cNvSpPr>
              <a:spLocks noEditPoints="1"/>
            </p:cNvSpPr>
            <p:nvPr/>
          </p:nvSpPr>
          <p:spPr bwMode="auto">
            <a:xfrm>
              <a:off x="1024" y="715"/>
              <a:ext cx="458" cy="496"/>
            </a:xfrm>
            <a:custGeom>
              <a:avLst/>
              <a:gdLst>
                <a:gd name="T0" fmla="*/ 189 w 192"/>
                <a:gd name="T1" fmla="*/ 25 h 208"/>
                <a:gd name="T2" fmla="*/ 188 w 192"/>
                <a:gd name="T3" fmla="*/ 24 h 208"/>
                <a:gd name="T4" fmla="*/ 184 w 192"/>
                <a:gd name="T5" fmla="*/ 22 h 208"/>
                <a:gd name="T6" fmla="*/ 179 w 192"/>
                <a:gd name="T7" fmla="*/ 18 h 208"/>
                <a:gd name="T8" fmla="*/ 159 w 192"/>
                <a:gd name="T9" fmla="*/ 9 h 208"/>
                <a:gd name="T10" fmla="*/ 58 w 192"/>
                <a:gd name="T11" fmla="*/ 32 h 208"/>
                <a:gd name="T12" fmla="*/ 22 w 192"/>
                <a:gd name="T13" fmla="*/ 162 h 208"/>
                <a:gd name="T14" fmla="*/ 127 w 192"/>
                <a:gd name="T15" fmla="*/ 168 h 208"/>
                <a:gd name="T16" fmla="*/ 188 w 192"/>
                <a:gd name="T17" fmla="*/ 35 h 208"/>
                <a:gd name="T18" fmla="*/ 189 w 192"/>
                <a:gd name="T19" fmla="*/ 25 h 208"/>
                <a:gd name="T20" fmla="*/ 32 w 192"/>
                <a:gd name="T21" fmla="*/ 136 h 208"/>
                <a:gd name="T22" fmla="*/ 80 w 192"/>
                <a:gd name="T23" fmla="*/ 42 h 208"/>
                <a:gd name="T24" fmla="*/ 141 w 192"/>
                <a:gd name="T25" fmla="*/ 18 h 208"/>
                <a:gd name="T26" fmla="*/ 179 w 192"/>
                <a:gd name="T27" fmla="*/ 32 h 208"/>
                <a:gd name="T28" fmla="*/ 117 w 192"/>
                <a:gd name="T29" fmla="*/ 153 h 208"/>
                <a:gd name="T30" fmla="*/ 32 w 192"/>
                <a:gd name="T31" fmla="*/ 136 h 208"/>
                <a:gd name="T32" fmla="*/ 66 w 192"/>
                <a:gd name="T33" fmla="*/ 40 h 208"/>
                <a:gd name="T34" fmla="*/ 43 w 192"/>
                <a:gd name="T35" fmla="*/ 64 h 208"/>
                <a:gd name="T36" fmla="*/ 66 w 192"/>
                <a:gd name="T37" fmla="*/ 40 h 208"/>
                <a:gd name="T38" fmla="*/ 37 w 192"/>
                <a:gd name="T39" fmla="*/ 164 h 208"/>
                <a:gd name="T40" fmla="*/ 98 w 192"/>
                <a:gd name="T41" fmla="*/ 173 h 208"/>
                <a:gd name="T42" fmla="*/ 37 w 192"/>
                <a:gd name="T43" fmla="*/ 16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208">
                  <a:moveTo>
                    <a:pt x="189" y="25"/>
                  </a:moveTo>
                  <a:cubicBezTo>
                    <a:pt x="188" y="25"/>
                    <a:pt x="188" y="25"/>
                    <a:pt x="188" y="24"/>
                  </a:cubicBezTo>
                  <a:cubicBezTo>
                    <a:pt x="187" y="23"/>
                    <a:pt x="186" y="22"/>
                    <a:pt x="184" y="22"/>
                  </a:cubicBezTo>
                  <a:cubicBezTo>
                    <a:pt x="183" y="20"/>
                    <a:pt x="181" y="19"/>
                    <a:pt x="179" y="18"/>
                  </a:cubicBezTo>
                  <a:cubicBezTo>
                    <a:pt x="173" y="13"/>
                    <a:pt x="166" y="10"/>
                    <a:pt x="159" y="9"/>
                  </a:cubicBezTo>
                  <a:cubicBezTo>
                    <a:pt x="126" y="0"/>
                    <a:pt x="86" y="12"/>
                    <a:pt x="58" y="32"/>
                  </a:cubicBezTo>
                  <a:cubicBezTo>
                    <a:pt x="21" y="58"/>
                    <a:pt x="0" y="115"/>
                    <a:pt x="22" y="162"/>
                  </a:cubicBezTo>
                  <a:cubicBezTo>
                    <a:pt x="44" y="208"/>
                    <a:pt x="97" y="194"/>
                    <a:pt x="127" y="168"/>
                  </a:cubicBezTo>
                  <a:cubicBezTo>
                    <a:pt x="161" y="137"/>
                    <a:pt x="183" y="84"/>
                    <a:pt x="188" y="35"/>
                  </a:cubicBezTo>
                  <a:cubicBezTo>
                    <a:pt x="191" y="33"/>
                    <a:pt x="192" y="28"/>
                    <a:pt x="189" y="25"/>
                  </a:cubicBezTo>
                  <a:close/>
                  <a:moveTo>
                    <a:pt x="32" y="136"/>
                  </a:moveTo>
                  <a:cubicBezTo>
                    <a:pt x="22" y="95"/>
                    <a:pt x="53" y="62"/>
                    <a:pt x="80" y="42"/>
                  </a:cubicBezTo>
                  <a:cubicBezTo>
                    <a:pt x="98" y="30"/>
                    <a:pt x="120" y="20"/>
                    <a:pt x="141" y="18"/>
                  </a:cubicBezTo>
                  <a:cubicBezTo>
                    <a:pt x="155" y="19"/>
                    <a:pt x="168" y="23"/>
                    <a:pt x="179" y="32"/>
                  </a:cubicBezTo>
                  <a:cubicBezTo>
                    <a:pt x="173" y="78"/>
                    <a:pt x="153" y="130"/>
                    <a:pt x="117" y="153"/>
                  </a:cubicBezTo>
                  <a:cubicBezTo>
                    <a:pt x="92" y="169"/>
                    <a:pt x="42" y="177"/>
                    <a:pt x="32" y="136"/>
                  </a:cubicBezTo>
                  <a:close/>
                  <a:moveTo>
                    <a:pt x="66" y="40"/>
                  </a:moveTo>
                  <a:cubicBezTo>
                    <a:pt x="58" y="47"/>
                    <a:pt x="50" y="55"/>
                    <a:pt x="43" y="64"/>
                  </a:cubicBezTo>
                  <a:cubicBezTo>
                    <a:pt x="50" y="54"/>
                    <a:pt x="58" y="46"/>
                    <a:pt x="66" y="40"/>
                  </a:cubicBezTo>
                  <a:close/>
                  <a:moveTo>
                    <a:pt x="37" y="164"/>
                  </a:moveTo>
                  <a:cubicBezTo>
                    <a:pt x="52" y="179"/>
                    <a:pt x="77" y="179"/>
                    <a:pt x="98" y="173"/>
                  </a:cubicBezTo>
                  <a:cubicBezTo>
                    <a:pt x="77" y="183"/>
                    <a:pt x="53" y="184"/>
                    <a:pt x="37" y="1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2" name="Freeform 229"/>
            <p:cNvSpPr>
              <a:spLocks noEditPoints="1"/>
            </p:cNvSpPr>
            <p:nvPr/>
          </p:nvSpPr>
          <p:spPr bwMode="auto">
            <a:xfrm>
              <a:off x="1365" y="313"/>
              <a:ext cx="410" cy="507"/>
            </a:xfrm>
            <a:custGeom>
              <a:avLst/>
              <a:gdLst>
                <a:gd name="T0" fmla="*/ 116 w 172"/>
                <a:gd name="T1" fmla="*/ 0 h 213"/>
                <a:gd name="T2" fmla="*/ 101 w 172"/>
                <a:gd name="T3" fmla="*/ 2 h 213"/>
                <a:gd name="T4" fmla="*/ 28 w 172"/>
                <a:gd name="T5" fmla="*/ 41 h 213"/>
                <a:gd name="T6" fmla="*/ 2 w 172"/>
                <a:gd name="T7" fmla="*/ 107 h 213"/>
                <a:gd name="T8" fmla="*/ 39 w 172"/>
                <a:gd name="T9" fmla="*/ 209 h 213"/>
                <a:gd name="T10" fmla="*/ 47 w 172"/>
                <a:gd name="T11" fmla="*/ 204 h 213"/>
                <a:gd name="T12" fmla="*/ 49 w 172"/>
                <a:gd name="T13" fmla="*/ 204 h 213"/>
                <a:gd name="T14" fmla="*/ 164 w 172"/>
                <a:gd name="T15" fmla="*/ 66 h 213"/>
                <a:gd name="T16" fmla="*/ 116 w 172"/>
                <a:gd name="T17" fmla="*/ 0 h 213"/>
                <a:gd name="T18" fmla="*/ 34 w 172"/>
                <a:gd name="T19" fmla="*/ 52 h 213"/>
                <a:gd name="T20" fmla="*/ 65 w 172"/>
                <a:gd name="T21" fmla="*/ 25 h 213"/>
                <a:gd name="T22" fmla="*/ 31 w 172"/>
                <a:gd name="T23" fmla="*/ 74 h 213"/>
                <a:gd name="T24" fmla="*/ 15 w 172"/>
                <a:gd name="T25" fmla="*/ 129 h 213"/>
                <a:gd name="T26" fmla="*/ 13 w 172"/>
                <a:gd name="T27" fmla="*/ 119 h 213"/>
                <a:gd name="T28" fmla="*/ 34 w 172"/>
                <a:gd name="T29" fmla="*/ 52 h 213"/>
                <a:gd name="T30" fmla="*/ 43 w 172"/>
                <a:gd name="T31" fmla="*/ 193 h 213"/>
                <a:gd name="T32" fmla="*/ 43 w 172"/>
                <a:gd name="T33" fmla="*/ 193 h 213"/>
                <a:gd name="T34" fmla="*/ 42 w 172"/>
                <a:gd name="T35" fmla="*/ 191 h 213"/>
                <a:gd name="T36" fmla="*/ 38 w 172"/>
                <a:gd name="T37" fmla="*/ 83 h 213"/>
                <a:gd name="T38" fmla="*/ 99 w 172"/>
                <a:gd name="T39" fmla="*/ 16 h 213"/>
                <a:gd name="T40" fmla="*/ 138 w 172"/>
                <a:gd name="T41" fmla="*/ 35 h 213"/>
                <a:gd name="T42" fmla="*/ 154 w 172"/>
                <a:gd name="T43" fmla="*/ 68 h 213"/>
                <a:gd name="T44" fmla="*/ 139 w 172"/>
                <a:gd name="T45" fmla="*/ 110 h 213"/>
                <a:gd name="T46" fmla="*/ 43 w 172"/>
                <a:gd name="T47" fmla="*/ 19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213">
                  <a:moveTo>
                    <a:pt x="116" y="0"/>
                  </a:moveTo>
                  <a:cubicBezTo>
                    <a:pt x="111" y="0"/>
                    <a:pt x="106" y="1"/>
                    <a:pt x="101" y="2"/>
                  </a:cubicBezTo>
                  <a:cubicBezTo>
                    <a:pt x="74" y="1"/>
                    <a:pt x="46" y="20"/>
                    <a:pt x="28" y="41"/>
                  </a:cubicBezTo>
                  <a:cubicBezTo>
                    <a:pt x="13" y="59"/>
                    <a:pt x="3" y="82"/>
                    <a:pt x="2" y="107"/>
                  </a:cubicBezTo>
                  <a:cubicBezTo>
                    <a:pt x="0" y="143"/>
                    <a:pt x="20" y="181"/>
                    <a:pt x="39" y="209"/>
                  </a:cubicBezTo>
                  <a:cubicBezTo>
                    <a:pt x="42" y="213"/>
                    <a:pt x="48" y="209"/>
                    <a:pt x="47" y="204"/>
                  </a:cubicBezTo>
                  <a:cubicBezTo>
                    <a:pt x="48" y="204"/>
                    <a:pt x="48" y="204"/>
                    <a:pt x="49" y="204"/>
                  </a:cubicBezTo>
                  <a:cubicBezTo>
                    <a:pt x="96" y="184"/>
                    <a:pt x="172" y="126"/>
                    <a:pt x="164" y="66"/>
                  </a:cubicBezTo>
                  <a:cubicBezTo>
                    <a:pt x="166" y="33"/>
                    <a:pt x="150" y="1"/>
                    <a:pt x="116" y="0"/>
                  </a:cubicBezTo>
                  <a:close/>
                  <a:moveTo>
                    <a:pt x="34" y="52"/>
                  </a:moveTo>
                  <a:cubicBezTo>
                    <a:pt x="43" y="41"/>
                    <a:pt x="53" y="31"/>
                    <a:pt x="65" y="25"/>
                  </a:cubicBezTo>
                  <a:cubicBezTo>
                    <a:pt x="51" y="39"/>
                    <a:pt x="39" y="57"/>
                    <a:pt x="31" y="74"/>
                  </a:cubicBezTo>
                  <a:cubicBezTo>
                    <a:pt x="22" y="91"/>
                    <a:pt x="17" y="110"/>
                    <a:pt x="15" y="129"/>
                  </a:cubicBezTo>
                  <a:cubicBezTo>
                    <a:pt x="14" y="126"/>
                    <a:pt x="14" y="122"/>
                    <a:pt x="13" y="119"/>
                  </a:cubicBezTo>
                  <a:cubicBezTo>
                    <a:pt x="10" y="94"/>
                    <a:pt x="20" y="70"/>
                    <a:pt x="34" y="52"/>
                  </a:cubicBezTo>
                  <a:close/>
                  <a:moveTo>
                    <a:pt x="43" y="193"/>
                  </a:moveTo>
                  <a:cubicBezTo>
                    <a:pt x="43" y="193"/>
                    <a:pt x="43" y="193"/>
                    <a:pt x="43" y="193"/>
                  </a:cubicBezTo>
                  <a:cubicBezTo>
                    <a:pt x="43" y="193"/>
                    <a:pt x="43" y="192"/>
                    <a:pt x="42" y="191"/>
                  </a:cubicBezTo>
                  <a:cubicBezTo>
                    <a:pt x="20" y="157"/>
                    <a:pt x="21" y="120"/>
                    <a:pt x="38" y="83"/>
                  </a:cubicBezTo>
                  <a:cubicBezTo>
                    <a:pt x="50" y="54"/>
                    <a:pt x="72" y="25"/>
                    <a:pt x="99" y="16"/>
                  </a:cubicBezTo>
                  <a:cubicBezTo>
                    <a:pt x="113" y="16"/>
                    <a:pt x="127" y="22"/>
                    <a:pt x="138" y="35"/>
                  </a:cubicBezTo>
                  <a:cubicBezTo>
                    <a:pt x="147" y="46"/>
                    <a:pt x="152" y="57"/>
                    <a:pt x="154" y="68"/>
                  </a:cubicBezTo>
                  <a:cubicBezTo>
                    <a:pt x="152" y="83"/>
                    <a:pt x="145" y="98"/>
                    <a:pt x="139" y="110"/>
                  </a:cubicBezTo>
                  <a:cubicBezTo>
                    <a:pt x="116" y="152"/>
                    <a:pt x="78" y="168"/>
                    <a:pt x="43" y="19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3" name="Freeform 230"/>
            <p:cNvSpPr>
              <a:spLocks noEditPoints="1"/>
            </p:cNvSpPr>
            <p:nvPr/>
          </p:nvSpPr>
          <p:spPr bwMode="auto">
            <a:xfrm>
              <a:off x="1403" y="789"/>
              <a:ext cx="193" cy="374"/>
            </a:xfrm>
            <a:custGeom>
              <a:avLst/>
              <a:gdLst>
                <a:gd name="T0" fmla="*/ 59 w 81"/>
                <a:gd name="T1" fmla="*/ 45 h 157"/>
                <a:gd name="T2" fmla="*/ 34 w 81"/>
                <a:gd name="T3" fmla="*/ 4 h 157"/>
                <a:gd name="T4" fmla="*/ 28 w 81"/>
                <a:gd name="T5" fmla="*/ 2 h 157"/>
                <a:gd name="T6" fmla="*/ 26 w 81"/>
                <a:gd name="T7" fmla="*/ 4 h 157"/>
                <a:gd name="T8" fmla="*/ 24 w 81"/>
                <a:gd name="T9" fmla="*/ 6 h 157"/>
                <a:gd name="T10" fmla="*/ 14 w 81"/>
                <a:gd name="T11" fmla="*/ 6 h 157"/>
                <a:gd name="T12" fmla="*/ 9 w 81"/>
                <a:gd name="T13" fmla="*/ 36 h 157"/>
                <a:gd name="T14" fmla="*/ 0 w 81"/>
                <a:gd name="T15" fmla="*/ 100 h 157"/>
                <a:gd name="T16" fmla="*/ 32 w 81"/>
                <a:gd name="T17" fmla="*/ 156 h 157"/>
                <a:gd name="T18" fmla="*/ 47 w 81"/>
                <a:gd name="T19" fmla="*/ 147 h 157"/>
                <a:gd name="T20" fmla="*/ 57 w 81"/>
                <a:gd name="T21" fmla="*/ 143 h 157"/>
                <a:gd name="T22" fmla="*/ 75 w 81"/>
                <a:gd name="T23" fmla="*/ 81 h 157"/>
                <a:gd name="T24" fmla="*/ 59 w 81"/>
                <a:gd name="T25" fmla="*/ 45 h 157"/>
                <a:gd name="T26" fmla="*/ 56 w 81"/>
                <a:gd name="T27" fmla="*/ 88 h 157"/>
                <a:gd name="T28" fmla="*/ 42 w 81"/>
                <a:gd name="T29" fmla="*/ 134 h 157"/>
                <a:gd name="T30" fmla="*/ 26 w 81"/>
                <a:gd name="T31" fmla="*/ 124 h 157"/>
                <a:gd name="T32" fmla="*/ 19 w 81"/>
                <a:gd name="T33" fmla="*/ 86 h 157"/>
                <a:gd name="T34" fmla="*/ 20 w 81"/>
                <a:gd name="T35" fmla="*/ 36 h 157"/>
                <a:gd name="T36" fmla="*/ 29 w 81"/>
                <a:gd name="T37" fmla="*/ 17 h 157"/>
                <a:gd name="T38" fmla="*/ 48 w 81"/>
                <a:gd name="T39" fmla="*/ 48 h 157"/>
                <a:gd name="T40" fmla="*/ 56 w 81"/>
                <a:gd name="T41" fmla="*/ 88 h 157"/>
                <a:gd name="T42" fmla="*/ 25 w 81"/>
                <a:gd name="T43" fmla="*/ 142 h 157"/>
                <a:gd name="T44" fmla="*/ 15 w 81"/>
                <a:gd name="T45" fmla="*/ 128 h 157"/>
                <a:gd name="T46" fmla="*/ 25 w 81"/>
                <a:gd name="T47" fmla="*/ 142 h 157"/>
                <a:gd name="T48" fmla="*/ 63 w 81"/>
                <a:gd name="T49" fmla="*/ 121 h 157"/>
                <a:gd name="T50" fmla="*/ 57 w 81"/>
                <a:gd name="T51" fmla="*/ 128 h 157"/>
                <a:gd name="T52" fmla="*/ 65 w 81"/>
                <a:gd name="T53" fmla="*/ 101 h 157"/>
                <a:gd name="T54" fmla="*/ 67 w 81"/>
                <a:gd name="T55" fmla="*/ 91 h 157"/>
                <a:gd name="T56" fmla="*/ 63 w 81"/>
                <a:gd name="T57" fmla="*/ 12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57">
                  <a:moveTo>
                    <a:pt x="59" y="45"/>
                  </a:moveTo>
                  <a:cubicBezTo>
                    <a:pt x="53" y="31"/>
                    <a:pt x="44" y="18"/>
                    <a:pt x="34" y="4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7" y="3"/>
                    <a:pt x="27" y="3"/>
                    <a:pt x="26" y="4"/>
                  </a:cubicBezTo>
                  <a:cubicBezTo>
                    <a:pt x="25" y="5"/>
                    <a:pt x="25" y="5"/>
                    <a:pt x="24" y="6"/>
                  </a:cubicBezTo>
                  <a:cubicBezTo>
                    <a:pt x="23" y="1"/>
                    <a:pt x="15" y="0"/>
                    <a:pt x="14" y="6"/>
                  </a:cubicBezTo>
                  <a:cubicBezTo>
                    <a:pt x="12" y="12"/>
                    <a:pt x="10" y="23"/>
                    <a:pt x="9" y="36"/>
                  </a:cubicBezTo>
                  <a:cubicBezTo>
                    <a:pt x="3" y="57"/>
                    <a:pt x="1" y="81"/>
                    <a:pt x="0" y="100"/>
                  </a:cubicBezTo>
                  <a:cubicBezTo>
                    <a:pt x="0" y="121"/>
                    <a:pt x="8" y="157"/>
                    <a:pt x="32" y="156"/>
                  </a:cubicBezTo>
                  <a:cubicBezTo>
                    <a:pt x="38" y="156"/>
                    <a:pt x="43" y="152"/>
                    <a:pt x="47" y="147"/>
                  </a:cubicBezTo>
                  <a:cubicBezTo>
                    <a:pt x="50" y="146"/>
                    <a:pt x="53" y="145"/>
                    <a:pt x="57" y="143"/>
                  </a:cubicBezTo>
                  <a:cubicBezTo>
                    <a:pt x="79" y="132"/>
                    <a:pt x="81" y="104"/>
                    <a:pt x="75" y="81"/>
                  </a:cubicBezTo>
                  <a:cubicBezTo>
                    <a:pt x="71" y="68"/>
                    <a:pt x="66" y="57"/>
                    <a:pt x="59" y="45"/>
                  </a:cubicBezTo>
                  <a:close/>
                  <a:moveTo>
                    <a:pt x="56" y="88"/>
                  </a:moveTo>
                  <a:cubicBezTo>
                    <a:pt x="55" y="102"/>
                    <a:pt x="50" y="121"/>
                    <a:pt x="42" y="134"/>
                  </a:cubicBezTo>
                  <a:cubicBezTo>
                    <a:pt x="36" y="133"/>
                    <a:pt x="30" y="130"/>
                    <a:pt x="26" y="124"/>
                  </a:cubicBezTo>
                  <a:cubicBezTo>
                    <a:pt x="19" y="114"/>
                    <a:pt x="19" y="98"/>
                    <a:pt x="19" y="86"/>
                  </a:cubicBezTo>
                  <a:cubicBezTo>
                    <a:pt x="18" y="69"/>
                    <a:pt x="19" y="52"/>
                    <a:pt x="20" y="36"/>
                  </a:cubicBezTo>
                  <a:cubicBezTo>
                    <a:pt x="23" y="29"/>
                    <a:pt x="25" y="23"/>
                    <a:pt x="29" y="17"/>
                  </a:cubicBezTo>
                  <a:cubicBezTo>
                    <a:pt x="34" y="26"/>
                    <a:pt x="42" y="36"/>
                    <a:pt x="48" y="48"/>
                  </a:cubicBezTo>
                  <a:cubicBezTo>
                    <a:pt x="54" y="60"/>
                    <a:pt x="58" y="73"/>
                    <a:pt x="56" y="88"/>
                  </a:cubicBezTo>
                  <a:close/>
                  <a:moveTo>
                    <a:pt x="25" y="142"/>
                  </a:moveTo>
                  <a:cubicBezTo>
                    <a:pt x="21" y="139"/>
                    <a:pt x="18" y="133"/>
                    <a:pt x="15" y="128"/>
                  </a:cubicBezTo>
                  <a:cubicBezTo>
                    <a:pt x="18" y="134"/>
                    <a:pt x="21" y="139"/>
                    <a:pt x="25" y="142"/>
                  </a:cubicBezTo>
                  <a:close/>
                  <a:moveTo>
                    <a:pt x="63" y="121"/>
                  </a:moveTo>
                  <a:cubicBezTo>
                    <a:pt x="61" y="124"/>
                    <a:pt x="59" y="126"/>
                    <a:pt x="57" y="128"/>
                  </a:cubicBezTo>
                  <a:cubicBezTo>
                    <a:pt x="61" y="119"/>
                    <a:pt x="64" y="108"/>
                    <a:pt x="65" y="101"/>
                  </a:cubicBezTo>
                  <a:cubicBezTo>
                    <a:pt x="66" y="98"/>
                    <a:pt x="66" y="94"/>
                    <a:pt x="67" y="91"/>
                  </a:cubicBezTo>
                  <a:cubicBezTo>
                    <a:pt x="69" y="101"/>
                    <a:pt x="68" y="112"/>
                    <a:pt x="63" y="12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4" name="Freeform 231"/>
            <p:cNvSpPr>
              <a:spLocks noEditPoints="1"/>
            </p:cNvSpPr>
            <p:nvPr/>
          </p:nvSpPr>
          <p:spPr bwMode="auto">
            <a:xfrm>
              <a:off x="1460" y="630"/>
              <a:ext cx="344" cy="257"/>
            </a:xfrm>
            <a:custGeom>
              <a:avLst/>
              <a:gdLst>
                <a:gd name="T0" fmla="*/ 85 w 144"/>
                <a:gd name="T1" fmla="*/ 8 h 108"/>
                <a:gd name="T2" fmla="*/ 28 w 144"/>
                <a:gd name="T3" fmla="*/ 43 h 108"/>
                <a:gd name="T4" fmla="*/ 7 w 144"/>
                <a:gd name="T5" fmla="*/ 63 h 108"/>
                <a:gd name="T6" fmla="*/ 2 w 144"/>
                <a:gd name="T7" fmla="*/ 68 h 108"/>
                <a:gd name="T8" fmla="*/ 2 w 144"/>
                <a:gd name="T9" fmla="*/ 74 h 108"/>
                <a:gd name="T10" fmla="*/ 5 w 144"/>
                <a:gd name="T11" fmla="*/ 81 h 108"/>
                <a:gd name="T12" fmla="*/ 140 w 144"/>
                <a:gd name="T13" fmla="*/ 39 h 108"/>
                <a:gd name="T14" fmla="*/ 85 w 144"/>
                <a:gd name="T15" fmla="*/ 8 h 108"/>
                <a:gd name="T16" fmla="*/ 83 w 144"/>
                <a:gd name="T17" fmla="*/ 73 h 108"/>
                <a:gd name="T18" fmla="*/ 16 w 144"/>
                <a:gd name="T19" fmla="*/ 71 h 108"/>
                <a:gd name="T20" fmla="*/ 20 w 144"/>
                <a:gd name="T21" fmla="*/ 65 h 108"/>
                <a:gd name="T22" fmla="*/ 36 w 144"/>
                <a:gd name="T23" fmla="*/ 52 h 108"/>
                <a:gd name="T24" fmla="*/ 66 w 144"/>
                <a:gd name="T25" fmla="*/ 38 h 108"/>
                <a:gd name="T26" fmla="*/ 115 w 144"/>
                <a:gd name="T27" fmla="*/ 23 h 108"/>
                <a:gd name="T28" fmla="*/ 118 w 144"/>
                <a:gd name="T29" fmla="*/ 46 h 108"/>
                <a:gd name="T30" fmla="*/ 83 w 144"/>
                <a:gd name="T31" fmla="*/ 73 h 108"/>
                <a:gd name="T32" fmla="*/ 118 w 144"/>
                <a:gd name="T33" fmla="*/ 66 h 108"/>
                <a:gd name="T34" fmla="*/ 130 w 144"/>
                <a:gd name="T35" fmla="*/ 46 h 108"/>
                <a:gd name="T36" fmla="*/ 118 w 144"/>
                <a:gd name="T3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08">
                  <a:moveTo>
                    <a:pt x="85" y="8"/>
                  </a:moveTo>
                  <a:cubicBezTo>
                    <a:pt x="66" y="15"/>
                    <a:pt x="46" y="28"/>
                    <a:pt x="28" y="43"/>
                  </a:cubicBezTo>
                  <a:cubicBezTo>
                    <a:pt x="20" y="48"/>
                    <a:pt x="12" y="53"/>
                    <a:pt x="7" y="63"/>
                  </a:cubicBezTo>
                  <a:cubicBezTo>
                    <a:pt x="5" y="64"/>
                    <a:pt x="4" y="66"/>
                    <a:pt x="2" y="68"/>
                  </a:cubicBezTo>
                  <a:cubicBezTo>
                    <a:pt x="0" y="69"/>
                    <a:pt x="1" y="72"/>
                    <a:pt x="2" y="74"/>
                  </a:cubicBezTo>
                  <a:cubicBezTo>
                    <a:pt x="1" y="77"/>
                    <a:pt x="2" y="80"/>
                    <a:pt x="5" y="81"/>
                  </a:cubicBezTo>
                  <a:cubicBezTo>
                    <a:pt x="39" y="94"/>
                    <a:pt x="144" y="108"/>
                    <a:pt x="140" y="39"/>
                  </a:cubicBezTo>
                  <a:cubicBezTo>
                    <a:pt x="139" y="8"/>
                    <a:pt x="106" y="0"/>
                    <a:pt x="85" y="8"/>
                  </a:cubicBezTo>
                  <a:close/>
                  <a:moveTo>
                    <a:pt x="83" y="73"/>
                  </a:moveTo>
                  <a:cubicBezTo>
                    <a:pt x="61" y="78"/>
                    <a:pt x="37" y="77"/>
                    <a:pt x="16" y="71"/>
                  </a:cubicBezTo>
                  <a:cubicBezTo>
                    <a:pt x="17" y="69"/>
                    <a:pt x="18" y="67"/>
                    <a:pt x="20" y="65"/>
                  </a:cubicBezTo>
                  <a:cubicBezTo>
                    <a:pt x="25" y="61"/>
                    <a:pt x="31" y="56"/>
                    <a:pt x="36" y="52"/>
                  </a:cubicBezTo>
                  <a:cubicBezTo>
                    <a:pt x="47" y="46"/>
                    <a:pt x="58" y="42"/>
                    <a:pt x="66" y="38"/>
                  </a:cubicBezTo>
                  <a:cubicBezTo>
                    <a:pt x="81" y="30"/>
                    <a:pt x="99" y="21"/>
                    <a:pt x="115" y="23"/>
                  </a:cubicBezTo>
                  <a:cubicBezTo>
                    <a:pt x="125" y="24"/>
                    <a:pt x="120" y="39"/>
                    <a:pt x="118" y="46"/>
                  </a:cubicBezTo>
                  <a:cubicBezTo>
                    <a:pt x="112" y="63"/>
                    <a:pt x="97" y="69"/>
                    <a:pt x="83" y="73"/>
                  </a:cubicBezTo>
                  <a:close/>
                  <a:moveTo>
                    <a:pt x="118" y="66"/>
                  </a:moveTo>
                  <a:cubicBezTo>
                    <a:pt x="123" y="61"/>
                    <a:pt x="127" y="54"/>
                    <a:pt x="130" y="46"/>
                  </a:cubicBezTo>
                  <a:cubicBezTo>
                    <a:pt x="129" y="54"/>
                    <a:pt x="124" y="61"/>
                    <a:pt x="118" y="6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5" name="Freeform 232"/>
            <p:cNvSpPr/>
            <p:nvPr/>
          </p:nvSpPr>
          <p:spPr bwMode="auto">
            <a:xfrm>
              <a:off x="1181" y="668"/>
              <a:ext cx="272" cy="107"/>
            </a:xfrm>
            <a:custGeom>
              <a:avLst/>
              <a:gdLst>
                <a:gd name="T0" fmla="*/ 111 w 114"/>
                <a:gd name="T1" fmla="*/ 37 h 45"/>
                <a:gd name="T2" fmla="*/ 106 w 114"/>
                <a:gd name="T3" fmla="*/ 33 h 45"/>
                <a:gd name="T4" fmla="*/ 105 w 114"/>
                <a:gd name="T5" fmla="*/ 31 h 45"/>
                <a:gd name="T6" fmla="*/ 95 w 114"/>
                <a:gd name="T7" fmla="*/ 25 h 45"/>
                <a:gd name="T8" fmla="*/ 6 w 114"/>
                <a:gd name="T9" fmla="*/ 0 h 45"/>
                <a:gd name="T10" fmla="*/ 5 w 114"/>
                <a:gd name="T11" fmla="*/ 10 h 45"/>
                <a:gd name="T12" fmla="*/ 68 w 114"/>
                <a:gd name="T13" fmla="*/ 24 h 45"/>
                <a:gd name="T14" fmla="*/ 107 w 114"/>
                <a:gd name="T15" fmla="*/ 44 h 45"/>
                <a:gd name="T16" fmla="*/ 111 w 114"/>
                <a:gd name="T17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111" y="37"/>
                  </a:moveTo>
                  <a:cubicBezTo>
                    <a:pt x="110" y="36"/>
                    <a:pt x="108" y="34"/>
                    <a:pt x="106" y="33"/>
                  </a:cubicBezTo>
                  <a:cubicBezTo>
                    <a:pt x="106" y="32"/>
                    <a:pt x="106" y="32"/>
                    <a:pt x="105" y="31"/>
                  </a:cubicBezTo>
                  <a:cubicBezTo>
                    <a:pt x="102" y="29"/>
                    <a:pt x="98" y="27"/>
                    <a:pt x="95" y="25"/>
                  </a:cubicBezTo>
                  <a:cubicBezTo>
                    <a:pt x="68" y="8"/>
                    <a:pt x="34" y="1"/>
                    <a:pt x="6" y="0"/>
                  </a:cubicBezTo>
                  <a:cubicBezTo>
                    <a:pt x="0" y="0"/>
                    <a:pt x="0" y="9"/>
                    <a:pt x="5" y="10"/>
                  </a:cubicBezTo>
                  <a:cubicBezTo>
                    <a:pt x="26" y="15"/>
                    <a:pt x="47" y="18"/>
                    <a:pt x="68" y="24"/>
                  </a:cubicBezTo>
                  <a:cubicBezTo>
                    <a:pt x="81" y="30"/>
                    <a:pt x="94" y="37"/>
                    <a:pt x="107" y="44"/>
                  </a:cubicBezTo>
                  <a:cubicBezTo>
                    <a:pt x="111" y="45"/>
                    <a:pt x="114" y="40"/>
                    <a:pt x="111" y="3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6" name="Freeform 233"/>
            <p:cNvSpPr/>
            <p:nvPr/>
          </p:nvSpPr>
          <p:spPr bwMode="auto">
            <a:xfrm>
              <a:off x="1243" y="460"/>
              <a:ext cx="210" cy="329"/>
            </a:xfrm>
            <a:custGeom>
              <a:avLst/>
              <a:gdLst>
                <a:gd name="T0" fmla="*/ 84 w 88"/>
                <a:gd name="T1" fmla="*/ 127 h 138"/>
                <a:gd name="T2" fmla="*/ 47 w 88"/>
                <a:gd name="T3" fmla="*/ 80 h 138"/>
                <a:gd name="T4" fmla="*/ 9 w 88"/>
                <a:gd name="T5" fmla="*/ 5 h 138"/>
                <a:gd name="T6" fmla="*/ 1 w 88"/>
                <a:gd name="T7" fmla="*/ 9 h 138"/>
                <a:gd name="T8" fmla="*/ 79 w 88"/>
                <a:gd name="T9" fmla="*/ 134 h 138"/>
                <a:gd name="T10" fmla="*/ 84 w 88"/>
                <a:gd name="T11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8">
                  <a:moveTo>
                    <a:pt x="84" y="127"/>
                  </a:moveTo>
                  <a:cubicBezTo>
                    <a:pt x="71" y="111"/>
                    <a:pt x="58" y="96"/>
                    <a:pt x="47" y="80"/>
                  </a:cubicBezTo>
                  <a:cubicBezTo>
                    <a:pt x="32" y="56"/>
                    <a:pt x="19" y="32"/>
                    <a:pt x="9" y="5"/>
                  </a:cubicBezTo>
                  <a:cubicBezTo>
                    <a:pt x="7" y="0"/>
                    <a:pt x="0" y="2"/>
                    <a:pt x="1" y="9"/>
                  </a:cubicBezTo>
                  <a:cubicBezTo>
                    <a:pt x="14" y="57"/>
                    <a:pt x="44" y="103"/>
                    <a:pt x="79" y="134"/>
                  </a:cubicBezTo>
                  <a:cubicBezTo>
                    <a:pt x="83" y="138"/>
                    <a:pt x="88" y="131"/>
                    <a:pt x="84" y="1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7" name="Freeform 234"/>
            <p:cNvSpPr/>
            <p:nvPr/>
          </p:nvSpPr>
          <p:spPr bwMode="auto">
            <a:xfrm>
              <a:off x="1091" y="837"/>
              <a:ext cx="262" cy="281"/>
            </a:xfrm>
            <a:custGeom>
              <a:avLst/>
              <a:gdLst>
                <a:gd name="T0" fmla="*/ 98 w 110"/>
                <a:gd name="T1" fmla="*/ 47 h 118"/>
                <a:gd name="T2" fmla="*/ 88 w 110"/>
                <a:gd name="T3" fmla="*/ 62 h 118"/>
                <a:gd name="T4" fmla="*/ 94 w 110"/>
                <a:gd name="T5" fmla="*/ 46 h 118"/>
                <a:gd name="T6" fmla="*/ 86 w 110"/>
                <a:gd name="T7" fmla="*/ 40 h 118"/>
                <a:gd name="T8" fmla="*/ 68 w 110"/>
                <a:gd name="T9" fmla="*/ 76 h 118"/>
                <a:gd name="T10" fmla="*/ 80 w 110"/>
                <a:gd name="T11" fmla="*/ 35 h 118"/>
                <a:gd name="T12" fmla="*/ 71 w 110"/>
                <a:gd name="T13" fmla="*/ 30 h 118"/>
                <a:gd name="T14" fmla="*/ 47 w 110"/>
                <a:gd name="T15" fmla="*/ 80 h 118"/>
                <a:gd name="T16" fmla="*/ 61 w 110"/>
                <a:gd name="T17" fmla="*/ 27 h 118"/>
                <a:gd name="T18" fmla="*/ 52 w 110"/>
                <a:gd name="T19" fmla="*/ 22 h 118"/>
                <a:gd name="T20" fmla="*/ 27 w 110"/>
                <a:gd name="T21" fmla="*/ 79 h 118"/>
                <a:gd name="T22" fmla="*/ 47 w 110"/>
                <a:gd name="T23" fmla="*/ 8 h 118"/>
                <a:gd name="T24" fmla="*/ 38 w 110"/>
                <a:gd name="T25" fmla="*/ 5 h 118"/>
                <a:gd name="T26" fmla="*/ 14 w 110"/>
                <a:gd name="T27" fmla="*/ 66 h 118"/>
                <a:gd name="T28" fmla="*/ 31 w 110"/>
                <a:gd name="T29" fmla="*/ 9 h 118"/>
                <a:gd name="T30" fmla="*/ 25 w 110"/>
                <a:gd name="T31" fmla="*/ 6 h 118"/>
                <a:gd name="T32" fmla="*/ 1 w 110"/>
                <a:gd name="T33" fmla="*/ 91 h 118"/>
                <a:gd name="T34" fmla="*/ 9 w 110"/>
                <a:gd name="T35" fmla="*/ 95 h 118"/>
                <a:gd name="T36" fmla="*/ 16 w 110"/>
                <a:gd name="T37" fmla="*/ 84 h 118"/>
                <a:gd name="T38" fmla="*/ 13 w 110"/>
                <a:gd name="T39" fmla="*/ 108 h 118"/>
                <a:gd name="T40" fmla="*/ 22 w 110"/>
                <a:gd name="T41" fmla="*/ 112 h 118"/>
                <a:gd name="T42" fmla="*/ 35 w 110"/>
                <a:gd name="T43" fmla="*/ 87 h 118"/>
                <a:gd name="T44" fmla="*/ 33 w 110"/>
                <a:gd name="T45" fmla="*/ 106 h 118"/>
                <a:gd name="T46" fmla="*/ 43 w 110"/>
                <a:gd name="T47" fmla="*/ 110 h 118"/>
                <a:gd name="T48" fmla="*/ 56 w 110"/>
                <a:gd name="T49" fmla="*/ 86 h 118"/>
                <a:gd name="T50" fmla="*/ 55 w 110"/>
                <a:gd name="T51" fmla="*/ 99 h 118"/>
                <a:gd name="T52" fmla="*/ 65 w 110"/>
                <a:gd name="T53" fmla="*/ 102 h 118"/>
                <a:gd name="T54" fmla="*/ 74 w 110"/>
                <a:gd name="T55" fmla="*/ 87 h 118"/>
                <a:gd name="T56" fmla="*/ 83 w 110"/>
                <a:gd name="T57" fmla="*/ 89 h 118"/>
                <a:gd name="T58" fmla="*/ 93 w 110"/>
                <a:gd name="T59" fmla="*/ 75 h 118"/>
                <a:gd name="T60" fmla="*/ 101 w 110"/>
                <a:gd name="T61" fmla="*/ 80 h 118"/>
                <a:gd name="T62" fmla="*/ 106 w 110"/>
                <a:gd name="T63" fmla="*/ 75 h 118"/>
                <a:gd name="T64" fmla="*/ 104 w 110"/>
                <a:gd name="T65" fmla="*/ 65 h 118"/>
                <a:gd name="T66" fmla="*/ 107 w 110"/>
                <a:gd name="T67" fmla="*/ 53 h 118"/>
                <a:gd name="T68" fmla="*/ 98 w 110"/>
                <a:gd name="T69" fmla="*/ 4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18">
                  <a:moveTo>
                    <a:pt x="98" y="47"/>
                  </a:moveTo>
                  <a:cubicBezTo>
                    <a:pt x="95" y="52"/>
                    <a:pt x="91" y="57"/>
                    <a:pt x="88" y="62"/>
                  </a:cubicBezTo>
                  <a:cubicBezTo>
                    <a:pt x="90" y="57"/>
                    <a:pt x="92" y="51"/>
                    <a:pt x="94" y="46"/>
                  </a:cubicBezTo>
                  <a:cubicBezTo>
                    <a:pt x="97" y="40"/>
                    <a:pt x="89" y="34"/>
                    <a:pt x="86" y="40"/>
                  </a:cubicBezTo>
                  <a:cubicBezTo>
                    <a:pt x="79" y="51"/>
                    <a:pt x="74" y="64"/>
                    <a:pt x="68" y="76"/>
                  </a:cubicBezTo>
                  <a:cubicBezTo>
                    <a:pt x="70" y="62"/>
                    <a:pt x="75" y="49"/>
                    <a:pt x="80" y="35"/>
                  </a:cubicBezTo>
                  <a:cubicBezTo>
                    <a:pt x="81" y="29"/>
                    <a:pt x="74" y="24"/>
                    <a:pt x="71" y="30"/>
                  </a:cubicBezTo>
                  <a:cubicBezTo>
                    <a:pt x="62" y="46"/>
                    <a:pt x="55" y="64"/>
                    <a:pt x="47" y="80"/>
                  </a:cubicBezTo>
                  <a:cubicBezTo>
                    <a:pt x="50" y="62"/>
                    <a:pt x="56" y="45"/>
                    <a:pt x="61" y="27"/>
                  </a:cubicBezTo>
                  <a:cubicBezTo>
                    <a:pt x="63" y="20"/>
                    <a:pt x="54" y="16"/>
                    <a:pt x="52" y="22"/>
                  </a:cubicBezTo>
                  <a:cubicBezTo>
                    <a:pt x="43" y="41"/>
                    <a:pt x="36" y="61"/>
                    <a:pt x="27" y="79"/>
                  </a:cubicBezTo>
                  <a:cubicBezTo>
                    <a:pt x="33" y="55"/>
                    <a:pt x="42" y="32"/>
                    <a:pt x="47" y="8"/>
                  </a:cubicBezTo>
                  <a:cubicBezTo>
                    <a:pt x="48" y="2"/>
                    <a:pt x="40" y="0"/>
                    <a:pt x="38" y="5"/>
                  </a:cubicBezTo>
                  <a:cubicBezTo>
                    <a:pt x="30" y="25"/>
                    <a:pt x="23" y="46"/>
                    <a:pt x="14" y="66"/>
                  </a:cubicBezTo>
                  <a:cubicBezTo>
                    <a:pt x="18" y="46"/>
                    <a:pt x="24" y="27"/>
                    <a:pt x="31" y="9"/>
                  </a:cubicBezTo>
                  <a:cubicBezTo>
                    <a:pt x="33" y="4"/>
                    <a:pt x="27" y="2"/>
                    <a:pt x="25" y="6"/>
                  </a:cubicBezTo>
                  <a:cubicBezTo>
                    <a:pt x="13" y="33"/>
                    <a:pt x="4" y="61"/>
                    <a:pt x="1" y="91"/>
                  </a:cubicBezTo>
                  <a:cubicBezTo>
                    <a:pt x="0" y="97"/>
                    <a:pt x="6" y="100"/>
                    <a:pt x="9" y="95"/>
                  </a:cubicBezTo>
                  <a:cubicBezTo>
                    <a:pt x="12" y="92"/>
                    <a:pt x="14" y="88"/>
                    <a:pt x="16" y="84"/>
                  </a:cubicBezTo>
                  <a:cubicBezTo>
                    <a:pt x="15" y="92"/>
                    <a:pt x="13" y="100"/>
                    <a:pt x="13" y="108"/>
                  </a:cubicBezTo>
                  <a:cubicBezTo>
                    <a:pt x="12" y="113"/>
                    <a:pt x="19" y="118"/>
                    <a:pt x="22" y="112"/>
                  </a:cubicBezTo>
                  <a:cubicBezTo>
                    <a:pt x="27" y="104"/>
                    <a:pt x="31" y="96"/>
                    <a:pt x="35" y="87"/>
                  </a:cubicBezTo>
                  <a:cubicBezTo>
                    <a:pt x="34" y="93"/>
                    <a:pt x="33" y="100"/>
                    <a:pt x="33" y="106"/>
                  </a:cubicBezTo>
                  <a:cubicBezTo>
                    <a:pt x="33" y="112"/>
                    <a:pt x="39" y="116"/>
                    <a:pt x="43" y="110"/>
                  </a:cubicBezTo>
                  <a:cubicBezTo>
                    <a:pt x="48" y="103"/>
                    <a:pt x="52" y="94"/>
                    <a:pt x="56" y="86"/>
                  </a:cubicBezTo>
                  <a:cubicBezTo>
                    <a:pt x="56" y="90"/>
                    <a:pt x="55" y="95"/>
                    <a:pt x="55" y="99"/>
                  </a:cubicBezTo>
                  <a:cubicBezTo>
                    <a:pt x="55" y="105"/>
                    <a:pt x="62" y="106"/>
                    <a:pt x="65" y="102"/>
                  </a:cubicBezTo>
                  <a:cubicBezTo>
                    <a:pt x="68" y="97"/>
                    <a:pt x="71" y="92"/>
                    <a:pt x="74" y="87"/>
                  </a:cubicBezTo>
                  <a:cubicBezTo>
                    <a:pt x="75" y="92"/>
                    <a:pt x="81" y="92"/>
                    <a:pt x="83" y="89"/>
                  </a:cubicBezTo>
                  <a:cubicBezTo>
                    <a:pt x="87" y="85"/>
                    <a:pt x="90" y="80"/>
                    <a:pt x="93" y="75"/>
                  </a:cubicBezTo>
                  <a:cubicBezTo>
                    <a:pt x="93" y="80"/>
                    <a:pt x="98" y="83"/>
                    <a:pt x="101" y="80"/>
                  </a:cubicBezTo>
                  <a:cubicBezTo>
                    <a:pt x="103" y="78"/>
                    <a:pt x="105" y="76"/>
                    <a:pt x="106" y="75"/>
                  </a:cubicBezTo>
                  <a:cubicBezTo>
                    <a:pt x="110" y="72"/>
                    <a:pt x="108" y="66"/>
                    <a:pt x="104" y="65"/>
                  </a:cubicBezTo>
                  <a:cubicBezTo>
                    <a:pt x="104" y="61"/>
                    <a:pt x="105" y="57"/>
                    <a:pt x="107" y="53"/>
                  </a:cubicBezTo>
                  <a:cubicBezTo>
                    <a:pt x="109" y="47"/>
                    <a:pt x="102" y="42"/>
                    <a:pt x="98" y="4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8" name="Freeform 235"/>
            <p:cNvSpPr/>
            <p:nvPr/>
          </p:nvSpPr>
          <p:spPr bwMode="auto">
            <a:xfrm>
              <a:off x="1434" y="944"/>
              <a:ext cx="48" cy="155"/>
            </a:xfrm>
            <a:custGeom>
              <a:avLst/>
              <a:gdLst>
                <a:gd name="T0" fmla="*/ 12 w 20"/>
                <a:gd name="T1" fmla="*/ 3 h 65"/>
                <a:gd name="T2" fmla="*/ 4 w 20"/>
                <a:gd name="T3" fmla="*/ 58 h 65"/>
                <a:gd name="T4" fmla="*/ 12 w 20"/>
                <a:gd name="T5" fmla="*/ 60 h 65"/>
                <a:gd name="T6" fmla="*/ 20 w 20"/>
                <a:gd name="T7" fmla="*/ 35 h 65"/>
                <a:gd name="T8" fmla="*/ 15 w 20"/>
                <a:gd name="T9" fmla="*/ 34 h 65"/>
                <a:gd name="T10" fmla="*/ 11 w 20"/>
                <a:gd name="T11" fmla="*/ 40 h 65"/>
                <a:gd name="T12" fmla="*/ 17 w 20"/>
                <a:gd name="T13" fmla="*/ 5 h 65"/>
                <a:gd name="T14" fmla="*/ 12 w 20"/>
                <a:gd name="T15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65">
                  <a:moveTo>
                    <a:pt x="12" y="3"/>
                  </a:moveTo>
                  <a:cubicBezTo>
                    <a:pt x="5" y="20"/>
                    <a:pt x="0" y="38"/>
                    <a:pt x="4" y="58"/>
                  </a:cubicBezTo>
                  <a:cubicBezTo>
                    <a:pt x="5" y="62"/>
                    <a:pt x="10" y="65"/>
                    <a:pt x="12" y="60"/>
                  </a:cubicBezTo>
                  <a:cubicBezTo>
                    <a:pt x="16" y="53"/>
                    <a:pt x="20" y="44"/>
                    <a:pt x="20" y="35"/>
                  </a:cubicBezTo>
                  <a:cubicBezTo>
                    <a:pt x="19" y="32"/>
                    <a:pt x="16" y="31"/>
                    <a:pt x="15" y="34"/>
                  </a:cubicBezTo>
                  <a:cubicBezTo>
                    <a:pt x="14" y="36"/>
                    <a:pt x="12" y="38"/>
                    <a:pt x="11" y="40"/>
                  </a:cubicBezTo>
                  <a:cubicBezTo>
                    <a:pt x="11" y="28"/>
                    <a:pt x="13" y="16"/>
                    <a:pt x="17" y="5"/>
                  </a:cubicBezTo>
                  <a:cubicBezTo>
                    <a:pt x="18" y="2"/>
                    <a:pt x="14" y="0"/>
                    <a:pt x="12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9" name="Freeform 236"/>
            <p:cNvSpPr/>
            <p:nvPr/>
          </p:nvSpPr>
          <p:spPr bwMode="auto">
            <a:xfrm>
              <a:off x="1460" y="954"/>
              <a:ext cx="77" cy="202"/>
            </a:xfrm>
            <a:custGeom>
              <a:avLst/>
              <a:gdLst>
                <a:gd name="T0" fmla="*/ 26 w 32"/>
                <a:gd name="T1" fmla="*/ 12 h 85"/>
                <a:gd name="T2" fmla="*/ 16 w 32"/>
                <a:gd name="T3" fmla="*/ 39 h 85"/>
                <a:gd name="T4" fmla="*/ 14 w 32"/>
                <a:gd name="T5" fmla="*/ 45 h 85"/>
                <a:gd name="T6" fmla="*/ 10 w 32"/>
                <a:gd name="T7" fmla="*/ 56 h 85"/>
                <a:gd name="T8" fmla="*/ 16 w 32"/>
                <a:gd name="T9" fmla="*/ 3 h 85"/>
                <a:gd name="T10" fmla="*/ 14 w 32"/>
                <a:gd name="T11" fmla="*/ 1 h 85"/>
                <a:gd name="T12" fmla="*/ 2 w 32"/>
                <a:gd name="T13" fmla="*/ 80 h 85"/>
                <a:gd name="T14" fmla="*/ 10 w 32"/>
                <a:gd name="T15" fmla="*/ 81 h 85"/>
                <a:gd name="T16" fmla="*/ 15 w 32"/>
                <a:gd name="T17" fmla="*/ 67 h 85"/>
                <a:gd name="T18" fmla="*/ 18 w 32"/>
                <a:gd name="T19" fmla="*/ 76 h 85"/>
                <a:gd name="T20" fmla="*/ 24 w 32"/>
                <a:gd name="T21" fmla="*/ 75 h 85"/>
                <a:gd name="T22" fmla="*/ 24 w 32"/>
                <a:gd name="T23" fmla="*/ 46 h 85"/>
                <a:gd name="T24" fmla="*/ 31 w 32"/>
                <a:gd name="T25" fmla="*/ 15 h 85"/>
                <a:gd name="T26" fmla="*/ 26 w 32"/>
                <a:gd name="T27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85">
                  <a:moveTo>
                    <a:pt x="26" y="12"/>
                  </a:moveTo>
                  <a:cubicBezTo>
                    <a:pt x="21" y="19"/>
                    <a:pt x="18" y="29"/>
                    <a:pt x="16" y="39"/>
                  </a:cubicBezTo>
                  <a:cubicBezTo>
                    <a:pt x="15" y="41"/>
                    <a:pt x="14" y="43"/>
                    <a:pt x="14" y="45"/>
                  </a:cubicBezTo>
                  <a:cubicBezTo>
                    <a:pt x="12" y="48"/>
                    <a:pt x="11" y="52"/>
                    <a:pt x="10" y="56"/>
                  </a:cubicBezTo>
                  <a:cubicBezTo>
                    <a:pt x="10" y="38"/>
                    <a:pt x="12" y="20"/>
                    <a:pt x="16" y="3"/>
                  </a:cubicBezTo>
                  <a:cubicBezTo>
                    <a:pt x="17" y="1"/>
                    <a:pt x="15" y="0"/>
                    <a:pt x="14" y="1"/>
                  </a:cubicBezTo>
                  <a:cubicBezTo>
                    <a:pt x="1" y="24"/>
                    <a:pt x="0" y="53"/>
                    <a:pt x="2" y="80"/>
                  </a:cubicBezTo>
                  <a:cubicBezTo>
                    <a:pt x="2" y="85"/>
                    <a:pt x="9" y="85"/>
                    <a:pt x="10" y="81"/>
                  </a:cubicBezTo>
                  <a:cubicBezTo>
                    <a:pt x="12" y="76"/>
                    <a:pt x="14" y="72"/>
                    <a:pt x="15" y="67"/>
                  </a:cubicBezTo>
                  <a:cubicBezTo>
                    <a:pt x="16" y="70"/>
                    <a:pt x="17" y="73"/>
                    <a:pt x="18" y="76"/>
                  </a:cubicBezTo>
                  <a:cubicBezTo>
                    <a:pt x="20" y="78"/>
                    <a:pt x="23" y="78"/>
                    <a:pt x="24" y="75"/>
                  </a:cubicBezTo>
                  <a:cubicBezTo>
                    <a:pt x="25" y="65"/>
                    <a:pt x="24" y="56"/>
                    <a:pt x="24" y="46"/>
                  </a:cubicBezTo>
                  <a:cubicBezTo>
                    <a:pt x="25" y="36"/>
                    <a:pt x="28" y="25"/>
                    <a:pt x="31" y="15"/>
                  </a:cubicBezTo>
                  <a:cubicBezTo>
                    <a:pt x="32" y="12"/>
                    <a:pt x="27" y="8"/>
                    <a:pt x="26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30" name="Group 51"/>
          <p:cNvGrpSpPr>
            <a:grpSpLocks noChangeAspect="1"/>
          </p:cNvGrpSpPr>
          <p:nvPr/>
        </p:nvGrpSpPr>
        <p:grpSpPr bwMode="auto">
          <a:xfrm>
            <a:off x="4398232" y="2114066"/>
            <a:ext cx="432463" cy="562555"/>
            <a:chOff x="4441" y="1661"/>
            <a:chExt cx="486" cy="632"/>
          </a:xfrm>
          <a:solidFill>
            <a:srgbClr val="F45D4B"/>
          </a:solidFill>
        </p:grpSpPr>
        <p:sp>
          <p:nvSpPr>
            <p:cNvPr id="31" name="Freeform 52"/>
            <p:cNvSpPr/>
            <p:nvPr/>
          </p:nvSpPr>
          <p:spPr bwMode="auto">
            <a:xfrm>
              <a:off x="4776" y="1713"/>
              <a:ext cx="64" cy="74"/>
            </a:xfrm>
            <a:custGeom>
              <a:avLst/>
              <a:gdLst>
                <a:gd name="T0" fmla="*/ 11 w 11"/>
                <a:gd name="T1" fmla="*/ 2 h 13"/>
                <a:gd name="T2" fmla="*/ 8 w 11"/>
                <a:gd name="T3" fmla="*/ 3 h 13"/>
                <a:gd name="T4" fmla="*/ 4 w 11"/>
                <a:gd name="T5" fmla="*/ 9 h 13"/>
                <a:gd name="T6" fmla="*/ 0 w 11"/>
                <a:gd name="T7" fmla="*/ 11 h 13"/>
                <a:gd name="T8" fmla="*/ 8 w 11"/>
                <a:gd name="T9" fmla="*/ 0 h 13"/>
                <a:gd name="T10" fmla="*/ 11 w 11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cubicBezTo>
                    <a:pt x="10" y="4"/>
                    <a:pt x="9" y="3"/>
                    <a:pt x="8" y="3"/>
                  </a:cubicBezTo>
                  <a:cubicBezTo>
                    <a:pt x="7" y="5"/>
                    <a:pt x="5" y="7"/>
                    <a:pt x="4" y="9"/>
                  </a:cubicBezTo>
                  <a:cubicBezTo>
                    <a:pt x="3" y="10"/>
                    <a:pt x="2" y="13"/>
                    <a:pt x="0" y="11"/>
                  </a:cubicBezTo>
                  <a:cubicBezTo>
                    <a:pt x="2" y="7"/>
                    <a:pt x="6" y="4"/>
                    <a:pt x="8" y="0"/>
                  </a:cubicBezTo>
                  <a:cubicBezTo>
                    <a:pt x="10" y="1"/>
                    <a:pt x="10" y="1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2" name="Freeform 53"/>
            <p:cNvSpPr/>
            <p:nvPr/>
          </p:nvSpPr>
          <p:spPr bwMode="auto">
            <a:xfrm>
              <a:off x="4684" y="1661"/>
              <a:ext cx="23" cy="75"/>
            </a:xfrm>
            <a:custGeom>
              <a:avLst/>
              <a:gdLst>
                <a:gd name="T0" fmla="*/ 2 w 4"/>
                <a:gd name="T1" fmla="*/ 0 h 13"/>
                <a:gd name="T2" fmla="*/ 3 w 4"/>
                <a:gd name="T3" fmla="*/ 1 h 13"/>
                <a:gd name="T4" fmla="*/ 4 w 4"/>
                <a:gd name="T5" fmla="*/ 11 h 13"/>
                <a:gd name="T6" fmla="*/ 2 w 4"/>
                <a:gd name="T7" fmla="*/ 13 h 13"/>
                <a:gd name="T8" fmla="*/ 1 w 4"/>
                <a:gd name="T9" fmla="*/ 8 h 13"/>
                <a:gd name="T10" fmla="*/ 2 w 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3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3"/>
                    <a:pt x="3" y="8"/>
                    <a:pt x="4" y="11"/>
                  </a:cubicBezTo>
                  <a:cubicBezTo>
                    <a:pt x="3" y="12"/>
                    <a:pt x="3" y="12"/>
                    <a:pt x="2" y="13"/>
                  </a:cubicBezTo>
                  <a:cubicBezTo>
                    <a:pt x="1" y="12"/>
                    <a:pt x="1" y="9"/>
                    <a:pt x="1" y="8"/>
                  </a:cubicBezTo>
                  <a:cubicBezTo>
                    <a:pt x="1" y="5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3" name="Freeform 54"/>
            <p:cNvSpPr/>
            <p:nvPr/>
          </p:nvSpPr>
          <p:spPr bwMode="auto">
            <a:xfrm>
              <a:off x="4840" y="1816"/>
              <a:ext cx="75" cy="40"/>
            </a:xfrm>
            <a:custGeom>
              <a:avLst/>
              <a:gdLst>
                <a:gd name="T0" fmla="*/ 13 w 13"/>
                <a:gd name="T1" fmla="*/ 1 h 7"/>
                <a:gd name="T2" fmla="*/ 13 w 13"/>
                <a:gd name="T3" fmla="*/ 3 h 7"/>
                <a:gd name="T4" fmla="*/ 11 w 13"/>
                <a:gd name="T5" fmla="*/ 3 h 7"/>
                <a:gd name="T6" fmla="*/ 4 w 13"/>
                <a:gd name="T7" fmla="*/ 5 h 7"/>
                <a:gd name="T8" fmla="*/ 0 w 13"/>
                <a:gd name="T9" fmla="*/ 6 h 7"/>
                <a:gd name="T10" fmla="*/ 0 w 13"/>
                <a:gd name="T11" fmla="*/ 5 h 7"/>
                <a:gd name="T12" fmla="*/ 12 w 13"/>
                <a:gd name="T13" fmla="*/ 0 h 7"/>
                <a:gd name="T14" fmla="*/ 13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3" y="1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9" y="4"/>
                    <a:pt x="6" y="5"/>
                    <a:pt x="4" y="5"/>
                  </a:cubicBezTo>
                  <a:cubicBezTo>
                    <a:pt x="3" y="6"/>
                    <a:pt x="2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3" y="2"/>
                    <a:pt x="8" y="3"/>
                    <a:pt x="12" y="0"/>
                  </a:cubicBezTo>
                  <a:cubicBezTo>
                    <a:pt x="12" y="1"/>
                    <a:pt x="13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4" name="Freeform 55"/>
            <p:cNvSpPr/>
            <p:nvPr/>
          </p:nvSpPr>
          <p:spPr bwMode="auto">
            <a:xfrm>
              <a:off x="4533" y="1707"/>
              <a:ext cx="53" cy="63"/>
            </a:xfrm>
            <a:custGeom>
              <a:avLst/>
              <a:gdLst>
                <a:gd name="T0" fmla="*/ 2 w 9"/>
                <a:gd name="T1" fmla="*/ 4 h 11"/>
                <a:gd name="T2" fmla="*/ 2 w 9"/>
                <a:gd name="T3" fmla="*/ 0 h 11"/>
                <a:gd name="T4" fmla="*/ 9 w 9"/>
                <a:gd name="T5" fmla="*/ 9 h 11"/>
                <a:gd name="T6" fmla="*/ 8 w 9"/>
                <a:gd name="T7" fmla="*/ 11 h 11"/>
                <a:gd name="T8" fmla="*/ 3 w 9"/>
                <a:gd name="T9" fmla="*/ 5 h 11"/>
                <a:gd name="T10" fmla="*/ 2 w 9"/>
                <a:gd name="T11" fmla="*/ 6 h 11"/>
                <a:gd name="T12" fmla="*/ 1 w 9"/>
                <a:gd name="T13" fmla="*/ 4 h 11"/>
                <a:gd name="T14" fmla="*/ 2 w 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2" y="4"/>
                  </a:moveTo>
                  <a:cubicBezTo>
                    <a:pt x="1" y="3"/>
                    <a:pt x="0" y="0"/>
                    <a:pt x="2" y="0"/>
                  </a:cubicBezTo>
                  <a:cubicBezTo>
                    <a:pt x="5" y="3"/>
                    <a:pt x="7" y="6"/>
                    <a:pt x="9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5" y="10"/>
                    <a:pt x="6" y="6"/>
                    <a:pt x="3" y="5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1" y="5"/>
                    <a:pt x="3" y="4"/>
                    <a:pt x="1" y="4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5" name="Freeform 56"/>
            <p:cNvSpPr/>
            <p:nvPr/>
          </p:nvSpPr>
          <p:spPr bwMode="auto">
            <a:xfrm>
              <a:off x="4852" y="1937"/>
              <a:ext cx="75" cy="28"/>
            </a:xfrm>
            <a:custGeom>
              <a:avLst/>
              <a:gdLst>
                <a:gd name="T0" fmla="*/ 13 w 13"/>
                <a:gd name="T1" fmla="*/ 2 h 5"/>
                <a:gd name="T2" fmla="*/ 11 w 13"/>
                <a:gd name="T3" fmla="*/ 5 h 5"/>
                <a:gd name="T4" fmla="*/ 0 w 13"/>
                <a:gd name="T5" fmla="*/ 2 h 5"/>
                <a:gd name="T6" fmla="*/ 1 w 13"/>
                <a:gd name="T7" fmla="*/ 1 h 5"/>
                <a:gd name="T8" fmla="*/ 13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2"/>
                  </a:moveTo>
                  <a:cubicBezTo>
                    <a:pt x="13" y="4"/>
                    <a:pt x="12" y="4"/>
                    <a:pt x="11" y="5"/>
                  </a:cubicBezTo>
                  <a:cubicBezTo>
                    <a:pt x="9" y="1"/>
                    <a:pt x="3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5" y="0"/>
                    <a:pt x="9" y="0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6" name="Freeform 57"/>
            <p:cNvSpPr/>
            <p:nvPr/>
          </p:nvSpPr>
          <p:spPr bwMode="auto">
            <a:xfrm>
              <a:off x="4800" y="2052"/>
              <a:ext cx="52" cy="74"/>
            </a:xfrm>
            <a:custGeom>
              <a:avLst/>
              <a:gdLst>
                <a:gd name="T0" fmla="*/ 8 w 9"/>
                <a:gd name="T1" fmla="*/ 13 h 13"/>
                <a:gd name="T2" fmla="*/ 3 w 9"/>
                <a:gd name="T3" fmla="*/ 5 h 13"/>
                <a:gd name="T4" fmla="*/ 0 w 9"/>
                <a:gd name="T5" fmla="*/ 2 h 13"/>
                <a:gd name="T6" fmla="*/ 8 w 9"/>
                <a:gd name="T7" fmla="*/ 9 h 13"/>
                <a:gd name="T8" fmla="*/ 8 w 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cubicBezTo>
                    <a:pt x="5" y="11"/>
                    <a:pt x="5" y="8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5" y="0"/>
                    <a:pt x="5" y="7"/>
                    <a:pt x="8" y="9"/>
                  </a:cubicBezTo>
                  <a:cubicBezTo>
                    <a:pt x="8" y="10"/>
                    <a:pt x="9" y="12"/>
                    <a:pt x="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7" name="Freeform 58"/>
            <p:cNvSpPr/>
            <p:nvPr/>
          </p:nvSpPr>
          <p:spPr bwMode="auto">
            <a:xfrm>
              <a:off x="4447" y="1960"/>
              <a:ext cx="58" cy="34"/>
            </a:xfrm>
            <a:custGeom>
              <a:avLst/>
              <a:gdLst>
                <a:gd name="T0" fmla="*/ 10 w 10"/>
                <a:gd name="T1" fmla="*/ 1 h 6"/>
                <a:gd name="T2" fmla="*/ 8 w 10"/>
                <a:gd name="T3" fmla="*/ 3 h 6"/>
                <a:gd name="T4" fmla="*/ 0 w 10"/>
                <a:gd name="T5" fmla="*/ 6 h 6"/>
                <a:gd name="T6" fmla="*/ 8 w 10"/>
                <a:gd name="T7" fmla="*/ 0 h 6"/>
                <a:gd name="T8" fmla="*/ 10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1"/>
                  </a:moveTo>
                  <a:cubicBezTo>
                    <a:pt x="9" y="2"/>
                    <a:pt x="9" y="3"/>
                    <a:pt x="8" y="3"/>
                  </a:cubicBezTo>
                  <a:cubicBezTo>
                    <a:pt x="5" y="2"/>
                    <a:pt x="3" y="6"/>
                    <a:pt x="0" y="6"/>
                  </a:cubicBezTo>
                  <a:cubicBezTo>
                    <a:pt x="0" y="2"/>
                    <a:pt x="6" y="2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8" name="Freeform 59"/>
            <p:cNvSpPr>
              <a:spLocks noEditPoints="1"/>
            </p:cNvSpPr>
            <p:nvPr/>
          </p:nvSpPr>
          <p:spPr bwMode="auto">
            <a:xfrm>
              <a:off x="4533" y="1799"/>
              <a:ext cx="307" cy="494"/>
            </a:xfrm>
            <a:custGeom>
              <a:avLst/>
              <a:gdLst>
                <a:gd name="T0" fmla="*/ 30 w 53"/>
                <a:gd name="T1" fmla="*/ 62 h 86"/>
                <a:gd name="T2" fmla="*/ 23 w 53"/>
                <a:gd name="T3" fmla="*/ 80 h 86"/>
                <a:gd name="T4" fmla="*/ 20 w 53"/>
                <a:gd name="T5" fmla="*/ 83 h 86"/>
                <a:gd name="T6" fmla="*/ 18 w 53"/>
                <a:gd name="T7" fmla="*/ 84 h 86"/>
                <a:gd name="T8" fmla="*/ 4 w 53"/>
                <a:gd name="T9" fmla="*/ 81 h 86"/>
                <a:gd name="T10" fmla="*/ 4 w 53"/>
                <a:gd name="T11" fmla="*/ 56 h 86"/>
                <a:gd name="T12" fmla="*/ 7 w 53"/>
                <a:gd name="T13" fmla="*/ 34 h 86"/>
                <a:gd name="T14" fmla="*/ 5 w 53"/>
                <a:gd name="T15" fmla="*/ 14 h 86"/>
                <a:gd name="T16" fmla="*/ 23 w 53"/>
                <a:gd name="T17" fmla="*/ 1 h 86"/>
                <a:gd name="T18" fmla="*/ 39 w 53"/>
                <a:gd name="T19" fmla="*/ 3 h 86"/>
                <a:gd name="T20" fmla="*/ 35 w 53"/>
                <a:gd name="T21" fmla="*/ 46 h 86"/>
                <a:gd name="T22" fmla="*/ 31 w 53"/>
                <a:gd name="T23" fmla="*/ 47 h 86"/>
                <a:gd name="T24" fmla="*/ 49 w 53"/>
                <a:gd name="T25" fmla="*/ 24 h 86"/>
                <a:gd name="T26" fmla="*/ 49 w 53"/>
                <a:gd name="T27" fmla="*/ 17 h 86"/>
                <a:gd name="T28" fmla="*/ 48 w 53"/>
                <a:gd name="T29" fmla="*/ 15 h 86"/>
                <a:gd name="T30" fmla="*/ 29 w 53"/>
                <a:gd name="T31" fmla="*/ 3 h 86"/>
                <a:gd name="T32" fmla="*/ 26 w 53"/>
                <a:gd name="T33" fmla="*/ 2 h 86"/>
                <a:gd name="T34" fmla="*/ 10 w 53"/>
                <a:gd name="T35" fmla="*/ 11 h 86"/>
                <a:gd name="T36" fmla="*/ 6 w 53"/>
                <a:gd name="T37" fmla="*/ 18 h 86"/>
                <a:gd name="T38" fmla="*/ 8 w 53"/>
                <a:gd name="T39" fmla="*/ 30 h 86"/>
                <a:gd name="T40" fmla="*/ 11 w 53"/>
                <a:gd name="T41" fmla="*/ 49 h 86"/>
                <a:gd name="T42" fmla="*/ 15 w 53"/>
                <a:gd name="T43" fmla="*/ 57 h 86"/>
                <a:gd name="T44" fmla="*/ 16 w 53"/>
                <a:gd name="T45" fmla="*/ 22 h 86"/>
                <a:gd name="T46" fmla="*/ 22 w 53"/>
                <a:gd name="T47" fmla="*/ 25 h 86"/>
                <a:gd name="T48" fmla="*/ 29 w 53"/>
                <a:gd name="T49" fmla="*/ 27 h 86"/>
                <a:gd name="T50" fmla="*/ 21 w 53"/>
                <a:gd name="T51" fmla="*/ 59 h 86"/>
                <a:gd name="T52" fmla="*/ 28 w 53"/>
                <a:gd name="T53" fmla="*/ 30 h 86"/>
                <a:gd name="T54" fmla="*/ 19 w 53"/>
                <a:gd name="T55" fmla="*/ 37 h 86"/>
                <a:gd name="T56" fmla="*/ 17 w 53"/>
                <a:gd name="T57" fmla="*/ 54 h 86"/>
                <a:gd name="T58" fmla="*/ 21 w 53"/>
                <a:gd name="T59" fmla="*/ 53 h 86"/>
                <a:gd name="T60" fmla="*/ 30 w 53"/>
                <a:gd name="T61" fmla="*/ 30 h 86"/>
                <a:gd name="T62" fmla="*/ 22 w 53"/>
                <a:gd name="T63" fmla="*/ 64 h 86"/>
                <a:gd name="T64" fmla="*/ 11 w 53"/>
                <a:gd name="T65" fmla="*/ 73 h 86"/>
                <a:gd name="T66" fmla="*/ 11 w 53"/>
                <a:gd name="T67" fmla="*/ 77 h 86"/>
                <a:gd name="T68" fmla="*/ 23 w 53"/>
                <a:gd name="T69" fmla="*/ 65 h 86"/>
                <a:gd name="T70" fmla="*/ 25 w 53"/>
                <a:gd name="T71" fmla="*/ 63 h 86"/>
                <a:gd name="T72" fmla="*/ 8 w 53"/>
                <a:gd name="T73" fmla="*/ 58 h 86"/>
                <a:gd name="T74" fmla="*/ 9 w 53"/>
                <a:gd name="T75" fmla="*/ 61 h 86"/>
                <a:gd name="T76" fmla="*/ 13 w 53"/>
                <a:gd name="T77" fmla="*/ 61 h 86"/>
                <a:gd name="T78" fmla="*/ 10 w 53"/>
                <a:gd name="T79" fmla="*/ 59 h 86"/>
                <a:gd name="T80" fmla="*/ 16 w 53"/>
                <a:gd name="T81" fmla="*/ 62 h 86"/>
                <a:gd name="T82" fmla="*/ 4 w 53"/>
                <a:gd name="T83" fmla="*/ 74 h 86"/>
                <a:gd name="T84" fmla="*/ 16 w 53"/>
                <a:gd name="T85" fmla="*/ 62 h 86"/>
                <a:gd name="T86" fmla="*/ 19 w 53"/>
                <a:gd name="T87" fmla="*/ 64 h 86"/>
                <a:gd name="T88" fmla="*/ 12 w 53"/>
                <a:gd name="T89" fmla="*/ 78 h 86"/>
                <a:gd name="T90" fmla="*/ 14 w 53"/>
                <a:gd name="T91" fmla="*/ 79 h 86"/>
                <a:gd name="T92" fmla="*/ 12 w 53"/>
                <a:gd name="T93" fmla="*/ 78 h 86"/>
                <a:gd name="T94" fmla="*/ 20 w 53"/>
                <a:gd name="T95" fmla="*/ 75 h 86"/>
                <a:gd name="T96" fmla="*/ 15 w 53"/>
                <a:gd name="T97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86">
                  <a:moveTo>
                    <a:pt x="27" y="58"/>
                  </a:moveTo>
                  <a:cubicBezTo>
                    <a:pt x="28" y="60"/>
                    <a:pt x="28" y="61"/>
                    <a:pt x="30" y="62"/>
                  </a:cubicBezTo>
                  <a:cubicBezTo>
                    <a:pt x="28" y="66"/>
                    <a:pt x="27" y="70"/>
                    <a:pt x="25" y="74"/>
                  </a:cubicBezTo>
                  <a:cubicBezTo>
                    <a:pt x="24" y="76"/>
                    <a:pt x="24" y="79"/>
                    <a:pt x="23" y="80"/>
                  </a:cubicBezTo>
                  <a:cubicBezTo>
                    <a:pt x="23" y="80"/>
                    <a:pt x="22" y="81"/>
                    <a:pt x="21" y="82"/>
                  </a:cubicBezTo>
                  <a:cubicBezTo>
                    <a:pt x="21" y="82"/>
                    <a:pt x="20" y="83"/>
                    <a:pt x="20" y="83"/>
                  </a:cubicBezTo>
                  <a:cubicBezTo>
                    <a:pt x="20" y="83"/>
                    <a:pt x="19" y="83"/>
                    <a:pt x="19" y="83"/>
                  </a:cubicBezTo>
                  <a:cubicBezTo>
                    <a:pt x="18" y="83"/>
                    <a:pt x="18" y="84"/>
                    <a:pt x="18" y="84"/>
                  </a:cubicBezTo>
                  <a:cubicBezTo>
                    <a:pt x="14" y="86"/>
                    <a:pt x="11" y="84"/>
                    <a:pt x="7" y="83"/>
                  </a:cubicBezTo>
                  <a:cubicBezTo>
                    <a:pt x="6" y="83"/>
                    <a:pt x="5" y="81"/>
                    <a:pt x="4" y="81"/>
                  </a:cubicBezTo>
                  <a:cubicBezTo>
                    <a:pt x="2" y="78"/>
                    <a:pt x="1" y="75"/>
                    <a:pt x="0" y="72"/>
                  </a:cubicBezTo>
                  <a:cubicBezTo>
                    <a:pt x="1" y="66"/>
                    <a:pt x="4" y="60"/>
                    <a:pt x="4" y="56"/>
                  </a:cubicBezTo>
                  <a:cubicBezTo>
                    <a:pt x="5" y="56"/>
                    <a:pt x="6" y="55"/>
                    <a:pt x="7" y="54"/>
                  </a:cubicBezTo>
                  <a:cubicBezTo>
                    <a:pt x="8" y="46"/>
                    <a:pt x="8" y="40"/>
                    <a:pt x="7" y="34"/>
                  </a:cubicBezTo>
                  <a:cubicBezTo>
                    <a:pt x="5" y="30"/>
                    <a:pt x="4" y="28"/>
                    <a:pt x="4" y="24"/>
                  </a:cubicBezTo>
                  <a:cubicBezTo>
                    <a:pt x="3" y="20"/>
                    <a:pt x="4" y="18"/>
                    <a:pt x="5" y="14"/>
                  </a:cubicBezTo>
                  <a:cubicBezTo>
                    <a:pt x="7" y="8"/>
                    <a:pt x="12" y="6"/>
                    <a:pt x="16" y="3"/>
                  </a:cubicBezTo>
                  <a:cubicBezTo>
                    <a:pt x="18" y="3"/>
                    <a:pt x="21" y="0"/>
                    <a:pt x="23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8" y="0"/>
                    <a:pt x="35" y="0"/>
                    <a:pt x="39" y="3"/>
                  </a:cubicBezTo>
                  <a:cubicBezTo>
                    <a:pt x="46" y="8"/>
                    <a:pt x="51" y="15"/>
                    <a:pt x="51" y="23"/>
                  </a:cubicBezTo>
                  <a:cubicBezTo>
                    <a:pt x="53" y="32"/>
                    <a:pt x="43" y="44"/>
                    <a:pt x="35" y="46"/>
                  </a:cubicBezTo>
                  <a:cubicBezTo>
                    <a:pt x="32" y="50"/>
                    <a:pt x="30" y="54"/>
                    <a:pt x="27" y="58"/>
                  </a:cubicBezTo>
                  <a:close/>
                  <a:moveTo>
                    <a:pt x="31" y="47"/>
                  </a:moveTo>
                  <a:cubicBezTo>
                    <a:pt x="38" y="41"/>
                    <a:pt x="47" y="38"/>
                    <a:pt x="49" y="26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9" y="22"/>
                    <a:pt x="49" y="21"/>
                    <a:pt x="49" y="19"/>
                  </a:cubicBezTo>
                  <a:cubicBezTo>
                    <a:pt x="48" y="19"/>
                    <a:pt x="49" y="18"/>
                    <a:pt x="49" y="17"/>
                  </a:cubicBezTo>
                  <a:cubicBezTo>
                    <a:pt x="49" y="17"/>
                    <a:pt x="48" y="16"/>
                    <a:pt x="47" y="15"/>
                  </a:cubicBezTo>
                  <a:cubicBezTo>
                    <a:pt x="47" y="15"/>
                    <a:pt x="48" y="15"/>
                    <a:pt x="48" y="15"/>
                  </a:cubicBezTo>
                  <a:cubicBezTo>
                    <a:pt x="47" y="11"/>
                    <a:pt x="39" y="4"/>
                    <a:pt x="34" y="3"/>
                  </a:cubicBezTo>
                  <a:cubicBezTo>
                    <a:pt x="33" y="2"/>
                    <a:pt x="31" y="2"/>
                    <a:pt x="29" y="3"/>
                  </a:cubicBezTo>
                  <a:cubicBezTo>
                    <a:pt x="28" y="2"/>
                    <a:pt x="27" y="2"/>
                    <a:pt x="27" y="1"/>
                  </a:cubicBezTo>
                  <a:cubicBezTo>
                    <a:pt x="26" y="2"/>
                    <a:pt x="27" y="2"/>
                    <a:pt x="26" y="2"/>
                  </a:cubicBezTo>
                  <a:cubicBezTo>
                    <a:pt x="22" y="3"/>
                    <a:pt x="18" y="4"/>
                    <a:pt x="14" y="6"/>
                  </a:cubicBezTo>
                  <a:cubicBezTo>
                    <a:pt x="13" y="7"/>
                    <a:pt x="10" y="10"/>
                    <a:pt x="10" y="11"/>
                  </a:cubicBezTo>
                  <a:cubicBezTo>
                    <a:pt x="8" y="12"/>
                    <a:pt x="9" y="14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cubicBezTo>
                    <a:pt x="6" y="20"/>
                    <a:pt x="6" y="25"/>
                    <a:pt x="6" y="26"/>
                  </a:cubicBezTo>
                  <a:cubicBezTo>
                    <a:pt x="7" y="28"/>
                    <a:pt x="8" y="29"/>
                    <a:pt x="8" y="30"/>
                  </a:cubicBezTo>
                  <a:cubicBezTo>
                    <a:pt x="9" y="33"/>
                    <a:pt x="10" y="37"/>
                    <a:pt x="11" y="40"/>
                  </a:cubicBezTo>
                  <a:cubicBezTo>
                    <a:pt x="11" y="43"/>
                    <a:pt x="10" y="46"/>
                    <a:pt x="11" y="49"/>
                  </a:cubicBezTo>
                  <a:cubicBezTo>
                    <a:pt x="9" y="50"/>
                    <a:pt x="10" y="53"/>
                    <a:pt x="9" y="54"/>
                  </a:cubicBezTo>
                  <a:cubicBezTo>
                    <a:pt x="11" y="55"/>
                    <a:pt x="12" y="56"/>
                    <a:pt x="15" y="57"/>
                  </a:cubicBezTo>
                  <a:cubicBezTo>
                    <a:pt x="17" y="49"/>
                    <a:pt x="17" y="42"/>
                    <a:pt x="18" y="34"/>
                  </a:cubicBezTo>
                  <a:cubicBezTo>
                    <a:pt x="18" y="30"/>
                    <a:pt x="17" y="26"/>
                    <a:pt x="16" y="22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23" y="21"/>
                    <a:pt x="21" y="23"/>
                    <a:pt x="22" y="25"/>
                  </a:cubicBezTo>
                  <a:cubicBezTo>
                    <a:pt x="24" y="25"/>
                    <a:pt x="25" y="23"/>
                    <a:pt x="27" y="24"/>
                  </a:cubicBezTo>
                  <a:cubicBezTo>
                    <a:pt x="28" y="25"/>
                    <a:pt x="28" y="26"/>
                    <a:pt x="29" y="27"/>
                  </a:cubicBezTo>
                  <a:cubicBezTo>
                    <a:pt x="31" y="26"/>
                    <a:pt x="34" y="24"/>
                    <a:pt x="36" y="27"/>
                  </a:cubicBezTo>
                  <a:cubicBezTo>
                    <a:pt x="29" y="37"/>
                    <a:pt x="21" y="47"/>
                    <a:pt x="21" y="59"/>
                  </a:cubicBezTo>
                  <a:cubicBezTo>
                    <a:pt x="27" y="59"/>
                    <a:pt x="27" y="51"/>
                    <a:pt x="31" y="47"/>
                  </a:cubicBezTo>
                  <a:close/>
                  <a:moveTo>
                    <a:pt x="28" y="30"/>
                  </a:moveTo>
                  <a:cubicBezTo>
                    <a:pt x="26" y="26"/>
                    <a:pt x="23" y="28"/>
                    <a:pt x="21" y="28"/>
                  </a:cubicBezTo>
                  <a:cubicBezTo>
                    <a:pt x="21" y="31"/>
                    <a:pt x="20" y="34"/>
                    <a:pt x="19" y="37"/>
                  </a:cubicBezTo>
                  <a:cubicBezTo>
                    <a:pt x="19" y="38"/>
                    <a:pt x="20" y="40"/>
                    <a:pt x="19" y="42"/>
                  </a:cubicBezTo>
                  <a:cubicBezTo>
                    <a:pt x="19" y="46"/>
                    <a:pt x="18" y="50"/>
                    <a:pt x="17" y="54"/>
                  </a:cubicBezTo>
                  <a:cubicBezTo>
                    <a:pt x="17" y="56"/>
                    <a:pt x="15" y="59"/>
                    <a:pt x="18" y="59"/>
                  </a:cubicBezTo>
                  <a:cubicBezTo>
                    <a:pt x="18" y="57"/>
                    <a:pt x="19" y="55"/>
                    <a:pt x="21" y="53"/>
                  </a:cubicBezTo>
                  <a:cubicBezTo>
                    <a:pt x="21" y="52"/>
                    <a:pt x="21" y="51"/>
                    <a:pt x="21" y="51"/>
                  </a:cubicBezTo>
                  <a:cubicBezTo>
                    <a:pt x="24" y="45"/>
                    <a:pt x="26" y="36"/>
                    <a:pt x="30" y="30"/>
                  </a:cubicBezTo>
                  <a:cubicBezTo>
                    <a:pt x="29" y="29"/>
                    <a:pt x="28" y="30"/>
                    <a:pt x="28" y="30"/>
                  </a:cubicBezTo>
                  <a:close/>
                  <a:moveTo>
                    <a:pt x="22" y="64"/>
                  </a:moveTo>
                  <a:cubicBezTo>
                    <a:pt x="19" y="68"/>
                    <a:pt x="16" y="70"/>
                    <a:pt x="13" y="73"/>
                  </a:cubicBezTo>
                  <a:cubicBezTo>
                    <a:pt x="12" y="73"/>
                    <a:pt x="12" y="74"/>
                    <a:pt x="11" y="73"/>
                  </a:cubicBezTo>
                  <a:cubicBezTo>
                    <a:pt x="11" y="76"/>
                    <a:pt x="7" y="76"/>
                    <a:pt x="6" y="80"/>
                  </a:cubicBezTo>
                  <a:cubicBezTo>
                    <a:pt x="8" y="81"/>
                    <a:pt x="10" y="79"/>
                    <a:pt x="11" y="77"/>
                  </a:cubicBezTo>
                  <a:cubicBezTo>
                    <a:pt x="13" y="75"/>
                    <a:pt x="15" y="72"/>
                    <a:pt x="17" y="70"/>
                  </a:cubicBezTo>
                  <a:cubicBezTo>
                    <a:pt x="19" y="69"/>
                    <a:pt x="21" y="67"/>
                    <a:pt x="23" y="65"/>
                  </a:cubicBezTo>
                  <a:cubicBezTo>
                    <a:pt x="24" y="65"/>
                    <a:pt x="25" y="65"/>
                    <a:pt x="25" y="64"/>
                  </a:cubicBezTo>
                  <a:cubicBezTo>
                    <a:pt x="25" y="64"/>
                    <a:pt x="25" y="63"/>
                    <a:pt x="25" y="63"/>
                  </a:cubicBezTo>
                  <a:cubicBezTo>
                    <a:pt x="24" y="64"/>
                    <a:pt x="23" y="65"/>
                    <a:pt x="22" y="64"/>
                  </a:cubicBezTo>
                  <a:close/>
                  <a:moveTo>
                    <a:pt x="8" y="58"/>
                  </a:moveTo>
                  <a:cubicBezTo>
                    <a:pt x="7" y="59"/>
                    <a:pt x="8" y="59"/>
                    <a:pt x="7" y="60"/>
                  </a:cubicBezTo>
                  <a:cubicBezTo>
                    <a:pt x="8" y="61"/>
                    <a:pt x="9" y="60"/>
                    <a:pt x="9" y="61"/>
                  </a:cubicBezTo>
                  <a:cubicBezTo>
                    <a:pt x="6" y="63"/>
                    <a:pt x="4" y="65"/>
                    <a:pt x="3" y="68"/>
                  </a:cubicBezTo>
                  <a:cubicBezTo>
                    <a:pt x="7" y="67"/>
                    <a:pt x="10" y="64"/>
                    <a:pt x="13" y="61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10" y="60"/>
                    <a:pt x="10" y="59"/>
                    <a:pt x="10" y="59"/>
                  </a:cubicBezTo>
                  <a:cubicBezTo>
                    <a:pt x="9" y="58"/>
                    <a:pt x="9" y="58"/>
                    <a:pt x="8" y="58"/>
                  </a:cubicBezTo>
                  <a:close/>
                  <a:moveTo>
                    <a:pt x="16" y="62"/>
                  </a:moveTo>
                  <a:cubicBezTo>
                    <a:pt x="12" y="65"/>
                    <a:pt x="9" y="67"/>
                    <a:pt x="6" y="69"/>
                  </a:cubicBezTo>
                  <a:cubicBezTo>
                    <a:pt x="5" y="72"/>
                    <a:pt x="1" y="73"/>
                    <a:pt x="4" y="74"/>
                  </a:cubicBezTo>
                  <a:cubicBezTo>
                    <a:pt x="8" y="70"/>
                    <a:pt x="14" y="67"/>
                    <a:pt x="17" y="63"/>
                  </a:cubicBezTo>
                  <a:cubicBezTo>
                    <a:pt x="17" y="62"/>
                    <a:pt x="16" y="62"/>
                    <a:pt x="16" y="62"/>
                  </a:cubicBezTo>
                  <a:close/>
                  <a:moveTo>
                    <a:pt x="5" y="77"/>
                  </a:moveTo>
                  <a:cubicBezTo>
                    <a:pt x="10" y="74"/>
                    <a:pt x="15" y="69"/>
                    <a:pt x="19" y="64"/>
                  </a:cubicBezTo>
                  <a:cubicBezTo>
                    <a:pt x="14" y="68"/>
                    <a:pt x="9" y="72"/>
                    <a:pt x="5" y="77"/>
                  </a:cubicBezTo>
                  <a:close/>
                  <a:moveTo>
                    <a:pt x="12" y="78"/>
                  </a:moveTo>
                  <a:cubicBezTo>
                    <a:pt x="12" y="79"/>
                    <a:pt x="11" y="80"/>
                    <a:pt x="10" y="81"/>
                  </a:cubicBezTo>
                  <a:cubicBezTo>
                    <a:pt x="13" y="82"/>
                    <a:pt x="13" y="80"/>
                    <a:pt x="14" y="79"/>
                  </a:cubicBezTo>
                  <a:cubicBezTo>
                    <a:pt x="17" y="75"/>
                    <a:pt x="23" y="72"/>
                    <a:pt x="23" y="68"/>
                  </a:cubicBezTo>
                  <a:cubicBezTo>
                    <a:pt x="19" y="70"/>
                    <a:pt x="16" y="76"/>
                    <a:pt x="12" y="78"/>
                  </a:cubicBezTo>
                  <a:close/>
                  <a:moveTo>
                    <a:pt x="15" y="82"/>
                  </a:moveTo>
                  <a:cubicBezTo>
                    <a:pt x="16" y="80"/>
                    <a:pt x="21" y="78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8"/>
                    <a:pt x="14" y="79"/>
                    <a:pt x="15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39" name="Freeform 60"/>
            <p:cNvSpPr/>
            <p:nvPr/>
          </p:nvSpPr>
          <p:spPr bwMode="auto">
            <a:xfrm>
              <a:off x="4441" y="1828"/>
              <a:ext cx="69" cy="51"/>
            </a:xfrm>
            <a:custGeom>
              <a:avLst/>
              <a:gdLst>
                <a:gd name="T0" fmla="*/ 12 w 12"/>
                <a:gd name="T1" fmla="*/ 5 h 9"/>
                <a:gd name="T2" fmla="*/ 1 w 12"/>
                <a:gd name="T3" fmla="*/ 5 h 9"/>
                <a:gd name="T4" fmla="*/ 0 w 12"/>
                <a:gd name="T5" fmla="*/ 4 h 9"/>
                <a:gd name="T6" fmla="*/ 12 w 12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cubicBezTo>
                    <a:pt x="10" y="9"/>
                    <a:pt x="4" y="4"/>
                    <a:pt x="1" y="5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2" y="0"/>
                    <a:pt x="7" y="3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40" name="圆角矩形 39"/>
          <p:cNvSpPr/>
          <p:nvPr/>
        </p:nvSpPr>
        <p:spPr>
          <a:xfrm>
            <a:off x="4273871" y="2073721"/>
            <a:ext cx="682221" cy="678838"/>
          </a:xfrm>
          <a:prstGeom prst="roundRect">
            <a:avLst/>
          </a:prstGeom>
          <a:noFill/>
          <a:ln w="28575">
            <a:solidFill>
              <a:srgbClr val="F45D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41" name="Group 46"/>
          <p:cNvGrpSpPr>
            <a:grpSpLocks noChangeAspect="1"/>
          </p:cNvGrpSpPr>
          <p:nvPr/>
        </p:nvGrpSpPr>
        <p:grpSpPr bwMode="auto">
          <a:xfrm>
            <a:off x="4483426" y="5233787"/>
            <a:ext cx="262189" cy="500909"/>
            <a:chOff x="6072" y="1627"/>
            <a:chExt cx="333" cy="636"/>
          </a:xfrm>
          <a:solidFill>
            <a:srgbClr val="F45D4B"/>
          </a:solidFill>
        </p:grpSpPr>
        <p:sp>
          <p:nvSpPr>
            <p:cNvPr id="42" name="Freeform 47"/>
            <p:cNvSpPr>
              <a:spLocks noEditPoints="1"/>
            </p:cNvSpPr>
            <p:nvPr/>
          </p:nvSpPr>
          <p:spPr bwMode="auto">
            <a:xfrm>
              <a:off x="6173" y="2091"/>
              <a:ext cx="147" cy="172"/>
            </a:xfrm>
            <a:custGeom>
              <a:avLst/>
              <a:gdLst>
                <a:gd name="T0" fmla="*/ 9 w 19"/>
                <a:gd name="T1" fmla="*/ 22 h 23"/>
                <a:gd name="T2" fmla="*/ 9 w 19"/>
                <a:gd name="T3" fmla="*/ 23 h 23"/>
                <a:gd name="T4" fmla="*/ 5 w 19"/>
                <a:gd name="T5" fmla="*/ 8 h 23"/>
                <a:gd name="T6" fmla="*/ 12 w 19"/>
                <a:gd name="T7" fmla="*/ 21 h 23"/>
                <a:gd name="T8" fmla="*/ 9 w 19"/>
                <a:gd name="T9" fmla="*/ 22 h 23"/>
                <a:gd name="T10" fmla="*/ 10 w 19"/>
                <a:gd name="T11" fmla="*/ 16 h 23"/>
                <a:gd name="T12" fmla="*/ 11 w 19"/>
                <a:gd name="T13" fmla="*/ 19 h 23"/>
                <a:gd name="T14" fmla="*/ 12 w 19"/>
                <a:gd name="T15" fmla="*/ 18 h 23"/>
                <a:gd name="T16" fmla="*/ 10 w 19"/>
                <a:gd name="T17" fmla="*/ 9 h 23"/>
                <a:gd name="T18" fmla="*/ 8 w 19"/>
                <a:gd name="T19" fmla="*/ 9 h 23"/>
                <a:gd name="T20" fmla="*/ 10 w 19"/>
                <a:gd name="T21" fmla="*/ 16 h 23"/>
                <a:gd name="T22" fmla="*/ 9 w 19"/>
                <a:gd name="T23" fmla="*/ 19 h 23"/>
                <a:gd name="T24" fmla="*/ 7 w 19"/>
                <a:gd name="T25" fmla="*/ 10 h 23"/>
                <a:gd name="T26" fmla="*/ 5 w 19"/>
                <a:gd name="T27" fmla="*/ 13 h 23"/>
                <a:gd name="T28" fmla="*/ 7 w 19"/>
                <a:gd name="T29" fmla="*/ 14 h 23"/>
                <a:gd name="T30" fmla="*/ 7 w 19"/>
                <a:gd name="T31" fmla="*/ 16 h 23"/>
                <a:gd name="T32" fmla="*/ 9 w 19"/>
                <a:gd name="T33" fmla="*/ 19 h 23"/>
                <a:gd name="T34" fmla="*/ 12 w 19"/>
                <a:gd name="T35" fmla="*/ 12 h 23"/>
                <a:gd name="T36" fmla="*/ 12 w 19"/>
                <a:gd name="T37" fmla="*/ 11 h 23"/>
                <a:gd name="T38" fmla="*/ 12 w 19"/>
                <a:gd name="T39" fmla="*/ 12 h 23"/>
                <a:gd name="T40" fmla="*/ 13 w 19"/>
                <a:gd name="T41" fmla="*/ 14 h 23"/>
                <a:gd name="T42" fmla="*/ 12 w 19"/>
                <a:gd name="T43" fmla="*/ 12 h 23"/>
                <a:gd name="T44" fmla="*/ 13 w 19"/>
                <a:gd name="T45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3">
                  <a:moveTo>
                    <a:pt x="9" y="22"/>
                  </a:moveTo>
                  <a:cubicBezTo>
                    <a:pt x="8" y="22"/>
                    <a:pt x="10" y="23"/>
                    <a:pt x="9" y="23"/>
                  </a:cubicBezTo>
                  <a:cubicBezTo>
                    <a:pt x="4" y="20"/>
                    <a:pt x="0" y="14"/>
                    <a:pt x="5" y="8"/>
                  </a:cubicBezTo>
                  <a:cubicBezTo>
                    <a:pt x="13" y="0"/>
                    <a:pt x="19" y="17"/>
                    <a:pt x="12" y="21"/>
                  </a:cubicBezTo>
                  <a:cubicBezTo>
                    <a:pt x="11" y="21"/>
                    <a:pt x="10" y="21"/>
                    <a:pt x="9" y="22"/>
                  </a:cubicBezTo>
                  <a:close/>
                  <a:moveTo>
                    <a:pt x="10" y="16"/>
                  </a:moveTo>
                  <a:cubicBezTo>
                    <a:pt x="10" y="17"/>
                    <a:pt x="11" y="17"/>
                    <a:pt x="11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1" y="15"/>
                    <a:pt x="11" y="11"/>
                    <a:pt x="10" y="9"/>
                  </a:cubicBezTo>
                  <a:cubicBezTo>
                    <a:pt x="9" y="10"/>
                    <a:pt x="9" y="8"/>
                    <a:pt x="8" y="9"/>
                  </a:cubicBezTo>
                  <a:cubicBezTo>
                    <a:pt x="7" y="12"/>
                    <a:pt x="10" y="14"/>
                    <a:pt x="10" y="16"/>
                  </a:cubicBezTo>
                  <a:close/>
                  <a:moveTo>
                    <a:pt x="9" y="19"/>
                  </a:moveTo>
                  <a:cubicBezTo>
                    <a:pt x="8" y="16"/>
                    <a:pt x="7" y="13"/>
                    <a:pt x="7" y="10"/>
                  </a:cubicBezTo>
                  <a:cubicBezTo>
                    <a:pt x="5" y="10"/>
                    <a:pt x="5" y="11"/>
                    <a:pt x="5" y="13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8" y="16"/>
                    <a:pt x="8" y="19"/>
                    <a:pt x="9" y="19"/>
                  </a:cubicBezTo>
                  <a:close/>
                  <a:moveTo>
                    <a:pt x="12" y="12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3" y="14"/>
                  </a:moveTo>
                  <a:cubicBezTo>
                    <a:pt x="13" y="14"/>
                    <a:pt x="13" y="12"/>
                    <a:pt x="12" y="12"/>
                  </a:cubicBezTo>
                  <a:cubicBezTo>
                    <a:pt x="12" y="13"/>
                    <a:pt x="12" y="14"/>
                    <a:pt x="1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3" name="Freeform 48"/>
            <p:cNvSpPr>
              <a:spLocks noEditPoints="1"/>
            </p:cNvSpPr>
            <p:nvPr/>
          </p:nvSpPr>
          <p:spPr bwMode="auto">
            <a:xfrm>
              <a:off x="6072" y="1627"/>
              <a:ext cx="333" cy="464"/>
            </a:xfrm>
            <a:custGeom>
              <a:avLst/>
              <a:gdLst>
                <a:gd name="T0" fmla="*/ 29 w 43"/>
                <a:gd name="T1" fmla="*/ 50 h 62"/>
                <a:gd name="T2" fmla="*/ 20 w 43"/>
                <a:gd name="T3" fmla="*/ 62 h 62"/>
                <a:gd name="T4" fmla="*/ 14 w 43"/>
                <a:gd name="T5" fmla="*/ 48 h 62"/>
                <a:gd name="T6" fmla="*/ 15 w 43"/>
                <a:gd name="T7" fmla="*/ 41 h 62"/>
                <a:gd name="T8" fmla="*/ 28 w 43"/>
                <a:gd name="T9" fmla="*/ 31 h 62"/>
                <a:gd name="T10" fmla="*/ 29 w 43"/>
                <a:gd name="T11" fmla="*/ 29 h 62"/>
                <a:gd name="T12" fmla="*/ 20 w 43"/>
                <a:gd name="T13" fmla="*/ 22 h 62"/>
                <a:gd name="T14" fmla="*/ 18 w 43"/>
                <a:gd name="T15" fmla="*/ 29 h 62"/>
                <a:gd name="T16" fmla="*/ 1 w 43"/>
                <a:gd name="T17" fmla="*/ 31 h 62"/>
                <a:gd name="T18" fmla="*/ 0 w 43"/>
                <a:gd name="T19" fmla="*/ 22 h 62"/>
                <a:gd name="T20" fmla="*/ 17 w 43"/>
                <a:gd name="T21" fmla="*/ 3 h 62"/>
                <a:gd name="T22" fmla="*/ 43 w 43"/>
                <a:gd name="T23" fmla="*/ 20 h 62"/>
                <a:gd name="T24" fmla="*/ 31 w 43"/>
                <a:gd name="T25" fmla="*/ 45 h 62"/>
                <a:gd name="T26" fmla="*/ 25 w 43"/>
                <a:gd name="T27" fmla="*/ 5 h 62"/>
                <a:gd name="T28" fmla="*/ 32 w 43"/>
                <a:gd name="T29" fmla="*/ 25 h 62"/>
                <a:gd name="T30" fmla="*/ 34 w 43"/>
                <a:gd name="T31" fmla="*/ 26 h 62"/>
                <a:gd name="T32" fmla="*/ 36 w 43"/>
                <a:gd name="T33" fmla="*/ 37 h 62"/>
                <a:gd name="T34" fmla="*/ 29 w 43"/>
                <a:gd name="T35" fmla="*/ 5 h 62"/>
                <a:gd name="T36" fmla="*/ 25 w 43"/>
                <a:gd name="T37" fmla="*/ 5 h 62"/>
                <a:gd name="T38" fmla="*/ 25 w 43"/>
                <a:gd name="T39" fmla="*/ 17 h 62"/>
                <a:gd name="T40" fmla="*/ 24 w 43"/>
                <a:gd name="T41" fmla="*/ 8 h 62"/>
                <a:gd name="T42" fmla="*/ 23 w 43"/>
                <a:gd name="T43" fmla="*/ 5 h 62"/>
                <a:gd name="T44" fmla="*/ 18 w 43"/>
                <a:gd name="T45" fmla="*/ 5 h 62"/>
                <a:gd name="T46" fmla="*/ 21 w 43"/>
                <a:gd name="T47" fmla="*/ 18 h 62"/>
                <a:gd name="T48" fmla="*/ 18 w 43"/>
                <a:gd name="T49" fmla="*/ 5 h 62"/>
                <a:gd name="T50" fmla="*/ 39 w 43"/>
                <a:gd name="T51" fmla="*/ 30 h 62"/>
                <a:gd name="T52" fmla="*/ 39 w 43"/>
                <a:gd name="T53" fmla="*/ 25 h 62"/>
                <a:gd name="T54" fmla="*/ 36 w 43"/>
                <a:gd name="T55" fmla="*/ 12 h 62"/>
                <a:gd name="T56" fmla="*/ 35 w 43"/>
                <a:gd name="T57" fmla="*/ 9 h 62"/>
                <a:gd name="T58" fmla="*/ 36 w 43"/>
                <a:gd name="T59" fmla="*/ 21 h 62"/>
                <a:gd name="T60" fmla="*/ 14 w 43"/>
                <a:gd name="T61" fmla="*/ 8 h 62"/>
                <a:gd name="T62" fmla="*/ 20 w 43"/>
                <a:gd name="T63" fmla="*/ 20 h 62"/>
                <a:gd name="T64" fmla="*/ 12 w 43"/>
                <a:gd name="T65" fmla="*/ 8 h 62"/>
                <a:gd name="T66" fmla="*/ 11 w 43"/>
                <a:gd name="T67" fmla="*/ 8 h 62"/>
                <a:gd name="T68" fmla="*/ 12 w 43"/>
                <a:gd name="T69" fmla="*/ 16 h 62"/>
                <a:gd name="T70" fmla="*/ 13 w 43"/>
                <a:gd name="T71" fmla="*/ 12 h 62"/>
                <a:gd name="T72" fmla="*/ 7 w 43"/>
                <a:gd name="T73" fmla="*/ 12 h 62"/>
                <a:gd name="T74" fmla="*/ 15 w 43"/>
                <a:gd name="T75" fmla="*/ 29 h 62"/>
                <a:gd name="T76" fmla="*/ 14 w 43"/>
                <a:gd name="T77" fmla="*/ 26 h 62"/>
                <a:gd name="T78" fmla="*/ 7 w 43"/>
                <a:gd name="T79" fmla="*/ 12 h 62"/>
                <a:gd name="T80" fmla="*/ 6 w 43"/>
                <a:gd name="T81" fmla="*/ 17 h 62"/>
                <a:gd name="T82" fmla="*/ 9 w 43"/>
                <a:gd name="T83" fmla="*/ 28 h 62"/>
                <a:gd name="T84" fmla="*/ 10 w 43"/>
                <a:gd name="T85" fmla="*/ 35 h 62"/>
                <a:gd name="T86" fmla="*/ 6 w 43"/>
                <a:gd name="T87" fmla="*/ 14 h 62"/>
                <a:gd name="T88" fmla="*/ 40 w 43"/>
                <a:gd name="T89" fmla="*/ 21 h 62"/>
                <a:gd name="T90" fmla="*/ 39 w 43"/>
                <a:gd name="T91" fmla="*/ 15 h 62"/>
                <a:gd name="T92" fmla="*/ 7 w 43"/>
                <a:gd name="T93" fmla="*/ 34 h 62"/>
                <a:gd name="T94" fmla="*/ 7 w 43"/>
                <a:gd name="T95" fmla="*/ 34 h 62"/>
                <a:gd name="T96" fmla="*/ 31 w 43"/>
                <a:gd name="T97" fmla="*/ 39 h 62"/>
                <a:gd name="T98" fmla="*/ 33 w 43"/>
                <a:gd name="T99" fmla="*/ 30 h 62"/>
                <a:gd name="T100" fmla="*/ 30 w 43"/>
                <a:gd name="T101" fmla="*/ 32 h 62"/>
                <a:gd name="T102" fmla="*/ 32 w 43"/>
                <a:gd name="T103" fmla="*/ 42 h 62"/>
                <a:gd name="T104" fmla="*/ 30 w 43"/>
                <a:gd name="T105" fmla="*/ 43 h 62"/>
                <a:gd name="T106" fmla="*/ 27 w 43"/>
                <a:gd name="T107" fmla="*/ 47 h 62"/>
                <a:gd name="T108" fmla="*/ 25 w 43"/>
                <a:gd name="T109" fmla="*/ 37 h 62"/>
                <a:gd name="T110" fmla="*/ 24 w 43"/>
                <a:gd name="T111" fmla="*/ 51 h 62"/>
                <a:gd name="T112" fmla="*/ 22 w 43"/>
                <a:gd name="T113" fmla="*/ 40 h 62"/>
                <a:gd name="T114" fmla="*/ 18 w 43"/>
                <a:gd name="T115" fmla="*/ 46 h 62"/>
                <a:gd name="T116" fmla="*/ 19 w 43"/>
                <a:gd name="T117" fmla="*/ 55 h 62"/>
                <a:gd name="T118" fmla="*/ 19 w 43"/>
                <a:gd name="T119" fmla="*/ 58 h 62"/>
                <a:gd name="T120" fmla="*/ 23 w 43"/>
                <a:gd name="T121" fmla="*/ 54 h 62"/>
                <a:gd name="T122" fmla="*/ 18 w 43"/>
                <a:gd name="T123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" h="62">
                  <a:moveTo>
                    <a:pt x="31" y="47"/>
                  </a:moveTo>
                  <a:cubicBezTo>
                    <a:pt x="29" y="47"/>
                    <a:pt x="28" y="49"/>
                    <a:pt x="29" y="50"/>
                  </a:cubicBezTo>
                  <a:cubicBezTo>
                    <a:pt x="25" y="51"/>
                    <a:pt x="25" y="56"/>
                    <a:pt x="25" y="58"/>
                  </a:cubicBezTo>
                  <a:cubicBezTo>
                    <a:pt x="23" y="59"/>
                    <a:pt x="22" y="62"/>
                    <a:pt x="20" y="62"/>
                  </a:cubicBezTo>
                  <a:cubicBezTo>
                    <a:pt x="19" y="62"/>
                    <a:pt x="15" y="58"/>
                    <a:pt x="15" y="55"/>
                  </a:cubicBezTo>
                  <a:cubicBezTo>
                    <a:pt x="14" y="53"/>
                    <a:pt x="14" y="50"/>
                    <a:pt x="14" y="48"/>
                  </a:cubicBezTo>
                  <a:cubicBezTo>
                    <a:pt x="14" y="47"/>
                    <a:pt x="15" y="47"/>
                    <a:pt x="15" y="46"/>
                  </a:cubicBezTo>
                  <a:cubicBezTo>
                    <a:pt x="16" y="44"/>
                    <a:pt x="14" y="42"/>
                    <a:pt x="15" y="41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20" y="39"/>
                    <a:pt x="24" y="35"/>
                    <a:pt x="28" y="31"/>
                  </a:cubicBezTo>
                  <a:cubicBezTo>
                    <a:pt x="28" y="30"/>
                    <a:pt x="27" y="30"/>
                    <a:pt x="27" y="29"/>
                  </a:cubicBezTo>
                  <a:cubicBezTo>
                    <a:pt x="28" y="28"/>
                    <a:pt x="29" y="28"/>
                    <a:pt x="29" y="29"/>
                  </a:cubicBezTo>
                  <a:cubicBezTo>
                    <a:pt x="31" y="24"/>
                    <a:pt x="29" y="20"/>
                    <a:pt x="25" y="20"/>
                  </a:cubicBezTo>
                  <a:cubicBezTo>
                    <a:pt x="23" y="20"/>
                    <a:pt x="22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8" y="27"/>
                    <a:pt x="18" y="28"/>
                    <a:pt x="18" y="29"/>
                  </a:cubicBezTo>
                  <a:cubicBezTo>
                    <a:pt x="17" y="33"/>
                    <a:pt x="11" y="41"/>
                    <a:pt x="6" y="37"/>
                  </a:cubicBezTo>
                  <a:cubicBezTo>
                    <a:pt x="5" y="37"/>
                    <a:pt x="2" y="32"/>
                    <a:pt x="1" y="31"/>
                  </a:cubicBezTo>
                  <a:cubicBezTo>
                    <a:pt x="1" y="29"/>
                    <a:pt x="1" y="27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1" y="19"/>
                    <a:pt x="2" y="14"/>
                    <a:pt x="4" y="12"/>
                  </a:cubicBezTo>
                  <a:cubicBezTo>
                    <a:pt x="7" y="7"/>
                    <a:pt x="12" y="5"/>
                    <a:pt x="17" y="3"/>
                  </a:cubicBezTo>
                  <a:cubicBezTo>
                    <a:pt x="19" y="3"/>
                    <a:pt x="25" y="0"/>
                    <a:pt x="27" y="2"/>
                  </a:cubicBezTo>
                  <a:cubicBezTo>
                    <a:pt x="37" y="3"/>
                    <a:pt x="42" y="11"/>
                    <a:pt x="43" y="20"/>
                  </a:cubicBezTo>
                  <a:cubicBezTo>
                    <a:pt x="43" y="23"/>
                    <a:pt x="43" y="26"/>
                    <a:pt x="42" y="30"/>
                  </a:cubicBezTo>
                  <a:cubicBezTo>
                    <a:pt x="39" y="36"/>
                    <a:pt x="36" y="42"/>
                    <a:pt x="31" y="45"/>
                  </a:cubicBezTo>
                  <a:cubicBezTo>
                    <a:pt x="31" y="47"/>
                    <a:pt x="31" y="46"/>
                    <a:pt x="31" y="47"/>
                  </a:cubicBezTo>
                  <a:close/>
                  <a:moveTo>
                    <a:pt x="25" y="5"/>
                  </a:moveTo>
                  <a:cubicBezTo>
                    <a:pt x="28" y="11"/>
                    <a:pt x="31" y="17"/>
                    <a:pt x="33" y="24"/>
                  </a:cubicBezTo>
                  <a:cubicBezTo>
                    <a:pt x="32" y="24"/>
                    <a:pt x="32" y="24"/>
                    <a:pt x="32" y="25"/>
                  </a:cubicBezTo>
                  <a:cubicBezTo>
                    <a:pt x="32" y="25"/>
                    <a:pt x="32" y="26"/>
                    <a:pt x="32" y="27"/>
                  </a:cubicBezTo>
                  <a:cubicBezTo>
                    <a:pt x="33" y="27"/>
                    <a:pt x="33" y="26"/>
                    <a:pt x="34" y="26"/>
                  </a:cubicBezTo>
                  <a:cubicBezTo>
                    <a:pt x="34" y="30"/>
                    <a:pt x="35" y="34"/>
                    <a:pt x="35" y="37"/>
                  </a:cubicBezTo>
                  <a:cubicBezTo>
                    <a:pt x="35" y="37"/>
                    <a:pt x="36" y="37"/>
                    <a:pt x="36" y="37"/>
                  </a:cubicBezTo>
                  <a:cubicBezTo>
                    <a:pt x="38" y="36"/>
                    <a:pt x="37" y="34"/>
                    <a:pt x="38" y="32"/>
                  </a:cubicBezTo>
                  <a:cubicBezTo>
                    <a:pt x="35" y="23"/>
                    <a:pt x="33" y="13"/>
                    <a:pt x="29" y="5"/>
                  </a:cubicBezTo>
                  <a:cubicBezTo>
                    <a:pt x="27" y="5"/>
                    <a:pt x="27" y="4"/>
                    <a:pt x="25" y="4"/>
                  </a:cubicBezTo>
                  <a:cubicBezTo>
                    <a:pt x="25" y="5"/>
                    <a:pt x="26" y="6"/>
                    <a:pt x="25" y="5"/>
                  </a:cubicBezTo>
                  <a:close/>
                  <a:moveTo>
                    <a:pt x="21" y="5"/>
                  </a:moveTo>
                  <a:cubicBezTo>
                    <a:pt x="21" y="9"/>
                    <a:pt x="24" y="12"/>
                    <a:pt x="25" y="17"/>
                  </a:cubicBezTo>
                  <a:cubicBezTo>
                    <a:pt x="26" y="18"/>
                    <a:pt x="29" y="19"/>
                    <a:pt x="30" y="20"/>
                  </a:cubicBezTo>
                  <a:cubicBezTo>
                    <a:pt x="29" y="15"/>
                    <a:pt x="26" y="12"/>
                    <a:pt x="24" y="8"/>
                  </a:cubicBezTo>
                  <a:cubicBezTo>
                    <a:pt x="24" y="7"/>
                    <a:pt x="23" y="8"/>
                    <a:pt x="23" y="7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2" y="5"/>
                    <a:pt x="21" y="4"/>
                    <a:pt x="21" y="5"/>
                  </a:cubicBezTo>
                  <a:close/>
                  <a:moveTo>
                    <a:pt x="18" y="5"/>
                  </a:moveTo>
                  <a:cubicBezTo>
                    <a:pt x="17" y="5"/>
                    <a:pt x="17" y="6"/>
                    <a:pt x="16" y="6"/>
                  </a:cubicBezTo>
                  <a:cubicBezTo>
                    <a:pt x="18" y="10"/>
                    <a:pt x="20" y="15"/>
                    <a:pt x="21" y="18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2" y="13"/>
                    <a:pt x="20" y="9"/>
                    <a:pt x="18" y="5"/>
                  </a:cubicBezTo>
                  <a:close/>
                  <a:moveTo>
                    <a:pt x="36" y="21"/>
                  </a:moveTo>
                  <a:cubicBezTo>
                    <a:pt x="39" y="23"/>
                    <a:pt x="37" y="28"/>
                    <a:pt x="39" y="30"/>
                  </a:cubicBezTo>
                  <a:cubicBezTo>
                    <a:pt x="40" y="28"/>
                    <a:pt x="40" y="26"/>
                    <a:pt x="40" y="25"/>
                  </a:cubicBezTo>
                  <a:cubicBezTo>
                    <a:pt x="40" y="25"/>
                    <a:pt x="39" y="25"/>
                    <a:pt x="39" y="25"/>
                  </a:cubicBezTo>
                  <a:cubicBezTo>
                    <a:pt x="37" y="20"/>
                    <a:pt x="38" y="14"/>
                    <a:pt x="36" y="10"/>
                  </a:cubicBezTo>
                  <a:cubicBezTo>
                    <a:pt x="34" y="11"/>
                    <a:pt x="36" y="12"/>
                    <a:pt x="36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4" y="10"/>
                    <a:pt x="34" y="9"/>
                    <a:pt x="35" y="9"/>
                  </a:cubicBezTo>
                  <a:cubicBezTo>
                    <a:pt x="34" y="8"/>
                    <a:pt x="32" y="6"/>
                    <a:pt x="32" y="6"/>
                  </a:cubicBezTo>
                  <a:cubicBezTo>
                    <a:pt x="33" y="10"/>
                    <a:pt x="36" y="16"/>
                    <a:pt x="36" y="21"/>
                  </a:cubicBezTo>
                  <a:close/>
                  <a:moveTo>
                    <a:pt x="12" y="8"/>
                  </a:moveTo>
                  <a:cubicBezTo>
                    <a:pt x="13" y="8"/>
                    <a:pt x="13" y="8"/>
                    <a:pt x="14" y="8"/>
                  </a:cubicBezTo>
                  <a:cubicBezTo>
                    <a:pt x="16" y="12"/>
                    <a:pt x="16" y="17"/>
                    <a:pt x="19" y="20"/>
                  </a:cubicBezTo>
                  <a:cubicBezTo>
                    <a:pt x="19" y="20"/>
                    <a:pt x="19" y="20"/>
                    <a:pt x="20" y="20"/>
                  </a:cubicBezTo>
                  <a:cubicBezTo>
                    <a:pt x="18" y="15"/>
                    <a:pt x="16" y="12"/>
                    <a:pt x="15" y="6"/>
                  </a:cubicBezTo>
                  <a:cubicBezTo>
                    <a:pt x="14" y="7"/>
                    <a:pt x="13" y="7"/>
                    <a:pt x="12" y="8"/>
                  </a:cubicBezTo>
                  <a:close/>
                  <a:moveTo>
                    <a:pt x="13" y="12"/>
                  </a:moveTo>
                  <a:cubicBezTo>
                    <a:pt x="13" y="10"/>
                    <a:pt x="12" y="8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11" y="11"/>
                    <a:pt x="12" y="14"/>
                    <a:pt x="12" y="16"/>
                  </a:cubicBezTo>
                  <a:cubicBezTo>
                    <a:pt x="14" y="17"/>
                    <a:pt x="14" y="22"/>
                    <a:pt x="17" y="24"/>
                  </a:cubicBezTo>
                  <a:cubicBezTo>
                    <a:pt x="17" y="20"/>
                    <a:pt x="14" y="16"/>
                    <a:pt x="13" y="12"/>
                  </a:cubicBezTo>
                  <a:close/>
                  <a:moveTo>
                    <a:pt x="7" y="12"/>
                  </a:moveTo>
                  <a:cubicBezTo>
                    <a:pt x="7" y="12"/>
                    <a:pt x="7" y="11"/>
                    <a:pt x="7" y="12"/>
                  </a:cubicBezTo>
                  <a:cubicBezTo>
                    <a:pt x="8" y="17"/>
                    <a:pt x="11" y="19"/>
                    <a:pt x="12" y="24"/>
                  </a:cubicBezTo>
                  <a:cubicBezTo>
                    <a:pt x="14" y="25"/>
                    <a:pt x="13" y="28"/>
                    <a:pt x="15" y="29"/>
                  </a:cubicBezTo>
                  <a:cubicBezTo>
                    <a:pt x="15" y="28"/>
                    <a:pt x="15" y="27"/>
                    <a:pt x="16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3" y="20"/>
                    <a:pt x="11" y="16"/>
                    <a:pt x="9" y="11"/>
                  </a:cubicBezTo>
                  <a:cubicBezTo>
                    <a:pt x="8" y="11"/>
                    <a:pt x="7" y="11"/>
                    <a:pt x="7" y="12"/>
                  </a:cubicBezTo>
                  <a:close/>
                  <a:moveTo>
                    <a:pt x="5" y="16"/>
                  </a:moveTo>
                  <a:cubicBezTo>
                    <a:pt x="5" y="16"/>
                    <a:pt x="6" y="16"/>
                    <a:pt x="6" y="17"/>
                  </a:cubicBezTo>
                  <a:cubicBezTo>
                    <a:pt x="7" y="22"/>
                    <a:pt x="13" y="27"/>
                    <a:pt x="11" y="32"/>
                  </a:cubicBezTo>
                  <a:cubicBezTo>
                    <a:pt x="10" y="33"/>
                    <a:pt x="10" y="30"/>
                    <a:pt x="9" y="28"/>
                  </a:cubicBezTo>
                  <a:cubicBezTo>
                    <a:pt x="7" y="25"/>
                    <a:pt x="6" y="21"/>
                    <a:pt x="4" y="18"/>
                  </a:cubicBezTo>
                  <a:cubicBezTo>
                    <a:pt x="3" y="24"/>
                    <a:pt x="8" y="29"/>
                    <a:pt x="10" y="35"/>
                  </a:cubicBezTo>
                  <a:cubicBezTo>
                    <a:pt x="12" y="35"/>
                    <a:pt x="13" y="33"/>
                    <a:pt x="13" y="31"/>
                  </a:cubicBezTo>
                  <a:cubicBezTo>
                    <a:pt x="11" y="25"/>
                    <a:pt x="8" y="20"/>
                    <a:pt x="6" y="14"/>
                  </a:cubicBezTo>
                  <a:cubicBezTo>
                    <a:pt x="5" y="15"/>
                    <a:pt x="5" y="15"/>
                    <a:pt x="5" y="16"/>
                  </a:cubicBezTo>
                  <a:close/>
                  <a:moveTo>
                    <a:pt x="40" y="21"/>
                  </a:moveTo>
                  <a:cubicBezTo>
                    <a:pt x="42" y="20"/>
                    <a:pt x="39" y="17"/>
                    <a:pt x="40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7"/>
                    <a:pt x="39" y="19"/>
                    <a:pt x="40" y="21"/>
                  </a:cubicBezTo>
                  <a:close/>
                  <a:moveTo>
                    <a:pt x="7" y="34"/>
                  </a:moveTo>
                  <a:cubicBezTo>
                    <a:pt x="6" y="31"/>
                    <a:pt x="5" y="27"/>
                    <a:pt x="3" y="25"/>
                  </a:cubicBezTo>
                  <a:cubicBezTo>
                    <a:pt x="2" y="29"/>
                    <a:pt x="5" y="32"/>
                    <a:pt x="7" y="34"/>
                  </a:cubicBezTo>
                  <a:close/>
                  <a:moveTo>
                    <a:pt x="30" y="32"/>
                  </a:moveTo>
                  <a:cubicBezTo>
                    <a:pt x="31" y="34"/>
                    <a:pt x="31" y="36"/>
                    <a:pt x="31" y="39"/>
                  </a:cubicBezTo>
                  <a:cubicBezTo>
                    <a:pt x="33" y="39"/>
                    <a:pt x="31" y="40"/>
                    <a:pt x="33" y="40"/>
                  </a:cubicBezTo>
                  <a:cubicBezTo>
                    <a:pt x="36" y="39"/>
                    <a:pt x="33" y="34"/>
                    <a:pt x="33" y="30"/>
                  </a:cubicBezTo>
                  <a:cubicBezTo>
                    <a:pt x="33" y="29"/>
                    <a:pt x="33" y="28"/>
                    <a:pt x="32" y="27"/>
                  </a:cubicBezTo>
                  <a:cubicBezTo>
                    <a:pt x="32" y="29"/>
                    <a:pt x="31" y="30"/>
                    <a:pt x="30" y="32"/>
                  </a:cubicBezTo>
                  <a:close/>
                  <a:moveTo>
                    <a:pt x="30" y="43"/>
                  </a:moveTo>
                  <a:cubicBezTo>
                    <a:pt x="30" y="43"/>
                    <a:pt x="31" y="42"/>
                    <a:pt x="32" y="42"/>
                  </a:cubicBezTo>
                  <a:cubicBezTo>
                    <a:pt x="30" y="40"/>
                    <a:pt x="30" y="36"/>
                    <a:pt x="28" y="34"/>
                  </a:cubicBezTo>
                  <a:cubicBezTo>
                    <a:pt x="26" y="37"/>
                    <a:pt x="28" y="41"/>
                    <a:pt x="30" y="43"/>
                  </a:cubicBezTo>
                  <a:close/>
                  <a:moveTo>
                    <a:pt x="25" y="44"/>
                  </a:moveTo>
                  <a:cubicBezTo>
                    <a:pt x="26" y="44"/>
                    <a:pt x="26" y="46"/>
                    <a:pt x="27" y="47"/>
                  </a:cubicBezTo>
                  <a:cubicBezTo>
                    <a:pt x="27" y="46"/>
                    <a:pt x="28" y="46"/>
                    <a:pt x="28" y="45"/>
                  </a:cubicBezTo>
                  <a:cubicBezTo>
                    <a:pt x="27" y="43"/>
                    <a:pt x="27" y="39"/>
                    <a:pt x="25" y="37"/>
                  </a:cubicBezTo>
                  <a:cubicBezTo>
                    <a:pt x="22" y="39"/>
                    <a:pt x="26" y="41"/>
                    <a:pt x="25" y="44"/>
                  </a:cubicBezTo>
                  <a:close/>
                  <a:moveTo>
                    <a:pt x="24" y="51"/>
                  </a:moveTo>
                  <a:cubicBezTo>
                    <a:pt x="24" y="51"/>
                    <a:pt x="25" y="49"/>
                    <a:pt x="26" y="48"/>
                  </a:cubicBezTo>
                  <a:cubicBezTo>
                    <a:pt x="24" y="46"/>
                    <a:pt x="24" y="42"/>
                    <a:pt x="22" y="40"/>
                  </a:cubicBezTo>
                  <a:cubicBezTo>
                    <a:pt x="20" y="43"/>
                    <a:pt x="22" y="49"/>
                    <a:pt x="24" y="51"/>
                  </a:cubicBezTo>
                  <a:close/>
                  <a:moveTo>
                    <a:pt x="18" y="46"/>
                  </a:moveTo>
                  <a:cubicBezTo>
                    <a:pt x="18" y="48"/>
                    <a:pt x="20" y="50"/>
                    <a:pt x="19" y="53"/>
                  </a:cubicBezTo>
                  <a:cubicBezTo>
                    <a:pt x="21" y="53"/>
                    <a:pt x="20" y="55"/>
                    <a:pt x="19" y="55"/>
                  </a:cubicBezTo>
                  <a:cubicBezTo>
                    <a:pt x="18" y="54"/>
                    <a:pt x="18" y="51"/>
                    <a:pt x="17" y="49"/>
                  </a:cubicBezTo>
                  <a:cubicBezTo>
                    <a:pt x="16" y="53"/>
                    <a:pt x="19" y="56"/>
                    <a:pt x="19" y="58"/>
                  </a:cubicBezTo>
                  <a:cubicBezTo>
                    <a:pt x="20" y="58"/>
                    <a:pt x="20" y="59"/>
                    <a:pt x="21" y="59"/>
                  </a:cubicBezTo>
                  <a:cubicBezTo>
                    <a:pt x="22" y="58"/>
                    <a:pt x="23" y="56"/>
                    <a:pt x="23" y="54"/>
                  </a:cubicBezTo>
                  <a:cubicBezTo>
                    <a:pt x="21" y="51"/>
                    <a:pt x="21" y="47"/>
                    <a:pt x="19" y="44"/>
                  </a:cubicBezTo>
                  <a:cubicBezTo>
                    <a:pt x="19" y="45"/>
                    <a:pt x="18" y="46"/>
                    <a:pt x="18" y="4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44" name="圆角矩形 43"/>
          <p:cNvSpPr/>
          <p:nvPr/>
        </p:nvSpPr>
        <p:spPr>
          <a:xfrm>
            <a:off x="4273871" y="5135875"/>
            <a:ext cx="682221" cy="678838"/>
          </a:xfrm>
          <a:prstGeom prst="roundRect">
            <a:avLst/>
          </a:prstGeom>
          <a:noFill/>
          <a:ln w="28575">
            <a:solidFill>
              <a:srgbClr val="F45D4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162318" y="1822416"/>
            <a:ext cx="4374277" cy="925995"/>
            <a:chOff x="6811565" y="2092949"/>
            <a:chExt cx="4374277" cy="925995"/>
          </a:xfrm>
        </p:grpSpPr>
        <p:sp>
          <p:nvSpPr>
            <p:cNvPr id="46" name="文本框 36"/>
            <p:cNvSpPr txBox="1"/>
            <p:nvPr/>
          </p:nvSpPr>
          <p:spPr>
            <a:xfrm>
              <a:off x="6811565" y="2092949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7" name="Text Placeholder 32"/>
            <p:cNvSpPr txBox="1"/>
            <p:nvPr/>
          </p:nvSpPr>
          <p:spPr>
            <a:xfrm>
              <a:off x="6967782" y="2497513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162318" y="3325886"/>
            <a:ext cx="4374277" cy="925995"/>
            <a:chOff x="6811565" y="2092949"/>
            <a:chExt cx="4374277" cy="925995"/>
          </a:xfrm>
        </p:grpSpPr>
        <p:sp>
          <p:nvSpPr>
            <p:cNvPr id="49" name="文本框 36"/>
            <p:cNvSpPr txBox="1"/>
            <p:nvPr/>
          </p:nvSpPr>
          <p:spPr>
            <a:xfrm>
              <a:off x="6811565" y="2092949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50" name="Text Placeholder 32"/>
            <p:cNvSpPr txBox="1"/>
            <p:nvPr/>
          </p:nvSpPr>
          <p:spPr>
            <a:xfrm>
              <a:off x="6967782" y="2497513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5162318" y="4808701"/>
            <a:ext cx="4374277" cy="925995"/>
            <a:chOff x="6811565" y="2092949"/>
            <a:chExt cx="4374277" cy="925995"/>
          </a:xfrm>
        </p:grpSpPr>
        <p:sp>
          <p:nvSpPr>
            <p:cNvPr id="52" name="文本框 36"/>
            <p:cNvSpPr txBox="1"/>
            <p:nvPr/>
          </p:nvSpPr>
          <p:spPr>
            <a:xfrm>
              <a:off x="6811565" y="2092949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53" name="Text Placeholder 32"/>
            <p:cNvSpPr txBox="1"/>
            <p:nvPr/>
          </p:nvSpPr>
          <p:spPr>
            <a:xfrm>
              <a:off x="6967782" y="2497513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57521" y="336301"/>
            <a:ext cx="830590" cy="643037"/>
          </a:xfrm>
          <a:prstGeom prst="rect">
            <a:avLst/>
          </a:prstGeom>
        </p:spPr>
      </p:pic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1088111" y="636498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111" y="3363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7" name="Freeform 18"/>
          <p:cNvSpPr/>
          <p:nvPr/>
        </p:nvSpPr>
        <p:spPr bwMode="auto">
          <a:xfrm>
            <a:off x="4279016" y="2065325"/>
            <a:ext cx="1741487" cy="1988978"/>
          </a:xfrm>
          <a:custGeom>
            <a:avLst/>
            <a:gdLst>
              <a:gd name="T0" fmla="*/ 112 w 121"/>
              <a:gd name="T1" fmla="*/ 37 h 138"/>
              <a:gd name="T2" fmla="*/ 119 w 121"/>
              <a:gd name="T3" fmla="*/ 40 h 138"/>
              <a:gd name="T4" fmla="*/ 119 w 121"/>
              <a:gd name="T5" fmla="*/ 40 h 138"/>
              <a:gd name="T6" fmla="*/ 121 w 121"/>
              <a:gd name="T7" fmla="*/ 40 h 138"/>
              <a:gd name="T8" fmla="*/ 121 w 121"/>
              <a:gd name="T9" fmla="*/ 7 h 138"/>
              <a:gd name="T10" fmla="*/ 113 w 121"/>
              <a:gd name="T11" fmla="*/ 0 h 138"/>
              <a:gd name="T12" fmla="*/ 0 w 121"/>
              <a:gd name="T13" fmla="*/ 115 h 138"/>
              <a:gd name="T14" fmla="*/ 7 w 121"/>
              <a:gd name="T15" fmla="*/ 122 h 138"/>
              <a:gd name="T16" fmla="*/ 44 w 121"/>
              <a:gd name="T17" fmla="*/ 122 h 138"/>
              <a:gd name="T18" fmla="*/ 44 w 121"/>
              <a:gd name="T19" fmla="*/ 128 h 138"/>
              <a:gd name="T20" fmla="*/ 43 w 121"/>
              <a:gd name="T21" fmla="*/ 130 h 138"/>
              <a:gd name="T22" fmla="*/ 40 w 121"/>
              <a:gd name="T23" fmla="*/ 134 h 138"/>
              <a:gd name="T24" fmla="*/ 45 w 121"/>
              <a:gd name="T25" fmla="*/ 138 h 138"/>
              <a:gd name="T26" fmla="*/ 46 w 121"/>
              <a:gd name="T27" fmla="*/ 138 h 138"/>
              <a:gd name="T28" fmla="*/ 51 w 121"/>
              <a:gd name="T29" fmla="*/ 134 h 138"/>
              <a:gd name="T30" fmla="*/ 49 w 121"/>
              <a:gd name="T31" fmla="*/ 130 h 138"/>
              <a:gd name="T32" fmla="*/ 48 w 121"/>
              <a:gd name="T33" fmla="*/ 128 h 138"/>
              <a:gd name="T34" fmla="*/ 48 w 121"/>
              <a:gd name="T35" fmla="*/ 122 h 138"/>
              <a:gd name="T36" fmla="*/ 74 w 121"/>
              <a:gd name="T37" fmla="*/ 122 h 138"/>
              <a:gd name="T38" fmla="*/ 81 w 121"/>
              <a:gd name="T39" fmla="*/ 116 h 138"/>
              <a:gd name="T40" fmla="*/ 115 w 121"/>
              <a:gd name="T41" fmla="*/ 81 h 138"/>
              <a:gd name="T42" fmla="*/ 121 w 121"/>
              <a:gd name="T43" fmla="*/ 74 h 138"/>
              <a:gd name="T44" fmla="*/ 121 w 121"/>
              <a:gd name="T45" fmla="*/ 50 h 138"/>
              <a:gd name="T46" fmla="*/ 119 w 121"/>
              <a:gd name="T47" fmla="*/ 50 h 138"/>
              <a:gd name="T48" fmla="*/ 119 w 121"/>
              <a:gd name="T49" fmla="*/ 50 h 138"/>
              <a:gd name="T50" fmla="*/ 113 w 121"/>
              <a:gd name="T51" fmla="*/ 53 h 138"/>
              <a:gd name="T52" fmla="*/ 112 w 121"/>
              <a:gd name="T53" fmla="*/ 53 h 138"/>
              <a:gd name="T54" fmla="*/ 105 w 121"/>
              <a:gd name="T55" fmla="*/ 46 h 138"/>
              <a:gd name="T56" fmla="*/ 105 w 121"/>
              <a:gd name="T57" fmla="*/ 44 h 138"/>
              <a:gd name="T58" fmla="*/ 112 w 121"/>
              <a:gd name="T59" fmla="*/ 3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1" h="138">
                <a:moveTo>
                  <a:pt x="112" y="37"/>
                </a:moveTo>
                <a:cubicBezTo>
                  <a:pt x="115" y="37"/>
                  <a:pt x="117" y="38"/>
                  <a:pt x="119" y="40"/>
                </a:cubicBezTo>
                <a:cubicBezTo>
                  <a:pt x="119" y="40"/>
                  <a:pt x="119" y="40"/>
                  <a:pt x="119" y="40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3"/>
                  <a:pt x="117" y="0"/>
                  <a:pt x="113" y="0"/>
                </a:cubicBezTo>
                <a:cubicBezTo>
                  <a:pt x="52" y="4"/>
                  <a:pt x="4" y="54"/>
                  <a:pt x="0" y="115"/>
                </a:cubicBezTo>
                <a:cubicBezTo>
                  <a:pt x="0" y="119"/>
                  <a:pt x="3" y="122"/>
                  <a:pt x="7" y="122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44" y="125"/>
                  <a:pt x="44" y="127"/>
                  <a:pt x="44" y="128"/>
                </a:cubicBezTo>
                <a:cubicBezTo>
                  <a:pt x="44" y="130"/>
                  <a:pt x="43" y="130"/>
                  <a:pt x="43" y="130"/>
                </a:cubicBezTo>
                <a:cubicBezTo>
                  <a:pt x="41" y="131"/>
                  <a:pt x="40" y="132"/>
                  <a:pt x="40" y="134"/>
                </a:cubicBezTo>
                <a:cubicBezTo>
                  <a:pt x="40" y="136"/>
                  <a:pt x="42" y="138"/>
                  <a:pt x="45" y="138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49" y="138"/>
                  <a:pt x="51" y="136"/>
                  <a:pt x="51" y="134"/>
                </a:cubicBezTo>
                <a:cubicBezTo>
                  <a:pt x="51" y="134"/>
                  <a:pt x="51" y="131"/>
                  <a:pt x="49" y="130"/>
                </a:cubicBezTo>
                <a:cubicBezTo>
                  <a:pt x="49" y="130"/>
                  <a:pt x="48" y="129"/>
                  <a:pt x="48" y="128"/>
                </a:cubicBezTo>
                <a:cubicBezTo>
                  <a:pt x="48" y="127"/>
                  <a:pt x="48" y="125"/>
                  <a:pt x="48" y="122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78" y="122"/>
                  <a:pt x="80" y="119"/>
                  <a:pt x="81" y="116"/>
                </a:cubicBezTo>
                <a:cubicBezTo>
                  <a:pt x="84" y="98"/>
                  <a:pt x="97" y="84"/>
                  <a:pt x="115" y="81"/>
                </a:cubicBezTo>
                <a:cubicBezTo>
                  <a:pt x="118" y="80"/>
                  <a:pt x="121" y="77"/>
                  <a:pt x="121" y="74"/>
                </a:cubicBezTo>
                <a:cubicBezTo>
                  <a:pt x="121" y="50"/>
                  <a:pt x="121" y="50"/>
                  <a:pt x="121" y="50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17" y="52"/>
                  <a:pt x="115" y="53"/>
                  <a:pt x="113" y="53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08" y="53"/>
                  <a:pt x="105" y="50"/>
                  <a:pt x="105" y="46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05" y="40"/>
                  <a:pt x="108" y="37"/>
                  <a:pt x="112" y="37"/>
                </a:cubicBezTo>
                <a:close/>
              </a:path>
            </a:pathLst>
          </a:custGeom>
          <a:noFill/>
          <a:ln w="28575">
            <a:solidFill>
              <a:srgbClr val="F45D4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19"/>
          <p:cNvSpPr/>
          <p:nvPr/>
        </p:nvSpPr>
        <p:spPr bwMode="auto">
          <a:xfrm>
            <a:off x="5833375" y="2065325"/>
            <a:ext cx="1973886" cy="1759596"/>
          </a:xfrm>
          <a:custGeom>
            <a:avLst/>
            <a:gdLst>
              <a:gd name="T0" fmla="*/ 24 w 137"/>
              <a:gd name="T1" fmla="*/ 0 h 122"/>
              <a:gd name="T2" fmla="*/ 17 w 137"/>
              <a:gd name="T3" fmla="*/ 7 h 122"/>
              <a:gd name="T4" fmla="*/ 17 w 137"/>
              <a:gd name="T5" fmla="*/ 43 h 122"/>
              <a:gd name="T6" fmla="*/ 11 w 137"/>
              <a:gd name="T7" fmla="*/ 43 h 122"/>
              <a:gd name="T8" fmla="*/ 8 w 137"/>
              <a:gd name="T9" fmla="*/ 42 h 122"/>
              <a:gd name="T10" fmla="*/ 4 w 137"/>
              <a:gd name="T11" fmla="*/ 40 h 122"/>
              <a:gd name="T12" fmla="*/ 0 w 137"/>
              <a:gd name="T13" fmla="*/ 44 h 122"/>
              <a:gd name="T14" fmla="*/ 0 w 137"/>
              <a:gd name="T15" fmla="*/ 46 h 122"/>
              <a:gd name="T16" fmla="*/ 4 w 137"/>
              <a:gd name="T17" fmla="*/ 50 h 122"/>
              <a:gd name="T18" fmla="*/ 8 w 137"/>
              <a:gd name="T19" fmla="*/ 48 h 122"/>
              <a:gd name="T20" fmla="*/ 11 w 137"/>
              <a:gd name="T21" fmla="*/ 47 h 122"/>
              <a:gd name="T22" fmla="*/ 17 w 137"/>
              <a:gd name="T23" fmla="*/ 47 h 122"/>
              <a:gd name="T24" fmla="*/ 17 w 137"/>
              <a:gd name="T25" fmla="*/ 74 h 122"/>
              <a:gd name="T26" fmla="*/ 22 w 137"/>
              <a:gd name="T27" fmla="*/ 81 h 122"/>
              <a:gd name="T28" fmla="*/ 56 w 137"/>
              <a:gd name="T29" fmla="*/ 116 h 122"/>
              <a:gd name="T30" fmla="*/ 63 w 137"/>
              <a:gd name="T31" fmla="*/ 122 h 122"/>
              <a:gd name="T32" fmla="*/ 88 w 137"/>
              <a:gd name="T33" fmla="*/ 122 h 122"/>
              <a:gd name="T34" fmla="*/ 88 w 137"/>
              <a:gd name="T35" fmla="*/ 120 h 122"/>
              <a:gd name="T36" fmla="*/ 88 w 137"/>
              <a:gd name="T37" fmla="*/ 120 h 122"/>
              <a:gd name="T38" fmla="*/ 84 w 137"/>
              <a:gd name="T39" fmla="*/ 114 h 122"/>
              <a:gd name="T40" fmla="*/ 84 w 137"/>
              <a:gd name="T41" fmla="*/ 113 h 122"/>
              <a:gd name="T42" fmla="*/ 92 w 137"/>
              <a:gd name="T43" fmla="*/ 106 h 122"/>
              <a:gd name="T44" fmla="*/ 93 w 137"/>
              <a:gd name="T45" fmla="*/ 106 h 122"/>
              <a:gd name="T46" fmla="*/ 100 w 137"/>
              <a:gd name="T47" fmla="*/ 114 h 122"/>
              <a:gd name="T48" fmla="*/ 97 w 137"/>
              <a:gd name="T49" fmla="*/ 120 h 122"/>
              <a:gd name="T50" fmla="*/ 97 w 137"/>
              <a:gd name="T51" fmla="*/ 120 h 122"/>
              <a:gd name="T52" fmla="*/ 97 w 137"/>
              <a:gd name="T53" fmla="*/ 122 h 122"/>
              <a:gd name="T54" fmla="*/ 130 w 137"/>
              <a:gd name="T55" fmla="*/ 122 h 122"/>
              <a:gd name="T56" fmla="*/ 137 w 137"/>
              <a:gd name="T57" fmla="*/ 115 h 122"/>
              <a:gd name="T58" fmla="*/ 24 w 137"/>
              <a:gd name="T5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22">
                <a:moveTo>
                  <a:pt x="24" y="0"/>
                </a:moveTo>
                <a:cubicBezTo>
                  <a:pt x="20" y="0"/>
                  <a:pt x="17" y="3"/>
                  <a:pt x="17" y="7"/>
                </a:cubicBezTo>
                <a:cubicBezTo>
                  <a:pt x="17" y="43"/>
                  <a:pt x="17" y="43"/>
                  <a:pt x="17" y="43"/>
                </a:cubicBezTo>
                <a:cubicBezTo>
                  <a:pt x="13" y="43"/>
                  <a:pt x="11" y="43"/>
                  <a:pt x="11" y="43"/>
                </a:cubicBezTo>
                <a:cubicBezTo>
                  <a:pt x="9" y="43"/>
                  <a:pt x="8" y="42"/>
                  <a:pt x="8" y="42"/>
                </a:cubicBezTo>
                <a:cubicBezTo>
                  <a:pt x="8" y="41"/>
                  <a:pt x="6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8"/>
                  <a:pt x="2" y="50"/>
                  <a:pt x="4" y="50"/>
                </a:cubicBezTo>
                <a:cubicBezTo>
                  <a:pt x="4" y="50"/>
                  <a:pt x="7" y="51"/>
                  <a:pt x="8" y="48"/>
                </a:cubicBezTo>
                <a:cubicBezTo>
                  <a:pt x="8" y="48"/>
                  <a:pt x="9" y="47"/>
                  <a:pt x="11" y="47"/>
                </a:cubicBezTo>
                <a:cubicBezTo>
                  <a:pt x="11" y="47"/>
                  <a:pt x="13" y="47"/>
                  <a:pt x="17" y="47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7"/>
                  <a:pt x="19" y="80"/>
                  <a:pt x="22" y="81"/>
                </a:cubicBezTo>
                <a:cubicBezTo>
                  <a:pt x="40" y="84"/>
                  <a:pt x="54" y="98"/>
                  <a:pt x="56" y="116"/>
                </a:cubicBezTo>
                <a:cubicBezTo>
                  <a:pt x="57" y="119"/>
                  <a:pt x="60" y="122"/>
                  <a:pt x="63" y="122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6" y="119"/>
                  <a:pt x="84" y="116"/>
                  <a:pt x="84" y="114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10"/>
                  <a:pt x="88" y="106"/>
                  <a:pt x="92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7" y="106"/>
                  <a:pt x="100" y="110"/>
                  <a:pt x="100" y="114"/>
                </a:cubicBezTo>
                <a:cubicBezTo>
                  <a:pt x="100" y="116"/>
                  <a:pt x="99" y="118"/>
                  <a:pt x="97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97" y="122"/>
                  <a:pt x="97" y="122"/>
                  <a:pt x="97" y="122"/>
                </a:cubicBezTo>
                <a:cubicBezTo>
                  <a:pt x="130" y="122"/>
                  <a:pt x="130" y="122"/>
                  <a:pt x="130" y="122"/>
                </a:cubicBezTo>
                <a:cubicBezTo>
                  <a:pt x="134" y="122"/>
                  <a:pt x="137" y="119"/>
                  <a:pt x="137" y="115"/>
                </a:cubicBezTo>
                <a:cubicBezTo>
                  <a:pt x="133" y="54"/>
                  <a:pt x="85" y="4"/>
                  <a:pt x="24" y="0"/>
                </a:cubicBezTo>
                <a:close/>
              </a:path>
            </a:pathLst>
          </a:custGeom>
          <a:noFill/>
          <a:ln w="28575">
            <a:solidFill>
              <a:srgbClr val="F45D4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20"/>
          <p:cNvSpPr/>
          <p:nvPr/>
        </p:nvSpPr>
        <p:spPr bwMode="auto">
          <a:xfrm>
            <a:off x="6077848" y="3637792"/>
            <a:ext cx="1729414" cy="1958797"/>
          </a:xfrm>
          <a:custGeom>
            <a:avLst/>
            <a:gdLst>
              <a:gd name="T0" fmla="*/ 113 w 120"/>
              <a:gd name="T1" fmla="*/ 17 h 136"/>
              <a:gd name="T2" fmla="*/ 77 w 120"/>
              <a:gd name="T3" fmla="*/ 17 h 136"/>
              <a:gd name="T4" fmla="*/ 77 w 120"/>
              <a:gd name="T5" fmla="*/ 11 h 136"/>
              <a:gd name="T6" fmla="*/ 78 w 120"/>
              <a:gd name="T7" fmla="*/ 8 h 136"/>
              <a:gd name="T8" fmla="*/ 81 w 120"/>
              <a:gd name="T9" fmla="*/ 5 h 136"/>
              <a:gd name="T10" fmla="*/ 76 w 120"/>
              <a:gd name="T11" fmla="*/ 0 h 136"/>
              <a:gd name="T12" fmla="*/ 75 w 120"/>
              <a:gd name="T13" fmla="*/ 0 h 136"/>
              <a:gd name="T14" fmla="*/ 70 w 120"/>
              <a:gd name="T15" fmla="*/ 5 h 136"/>
              <a:gd name="T16" fmla="*/ 72 w 120"/>
              <a:gd name="T17" fmla="*/ 8 h 136"/>
              <a:gd name="T18" fmla="*/ 73 w 120"/>
              <a:gd name="T19" fmla="*/ 11 h 136"/>
              <a:gd name="T20" fmla="*/ 73 w 120"/>
              <a:gd name="T21" fmla="*/ 17 h 136"/>
              <a:gd name="T22" fmla="*/ 45 w 120"/>
              <a:gd name="T23" fmla="*/ 17 h 136"/>
              <a:gd name="T24" fmla="*/ 39 w 120"/>
              <a:gd name="T25" fmla="*/ 22 h 136"/>
              <a:gd name="T26" fmla="*/ 5 w 120"/>
              <a:gd name="T27" fmla="*/ 54 h 136"/>
              <a:gd name="T28" fmla="*/ 0 w 120"/>
              <a:gd name="T29" fmla="*/ 61 h 136"/>
              <a:gd name="T30" fmla="*/ 0 w 120"/>
              <a:gd name="T31" fmla="*/ 86 h 136"/>
              <a:gd name="T32" fmla="*/ 1 w 120"/>
              <a:gd name="T33" fmla="*/ 86 h 136"/>
              <a:gd name="T34" fmla="*/ 2 w 120"/>
              <a:gd name="T35" fmla="*/ 86 h 136"/>
              <a:gd name="T36" fmla="*/ 7 w 120"/>
              <a:gd name="T37" fmla="*/ 82 h 136"/>
              <a:gd name="T38" fmla="*/ 8 w 120"/>
              <a:gd name="T39" fmla="*/ 82 h 136"/>
              <a:gd name="T40" fmla="*/ 15 w 120"/>
              <a:gd name="T41" fmla="*/ 90 h 136"/>
              <a:gd name="T42" fmla="*/ 15 w 120"/>
              <a:gd name="T43" fmla="*/ 91 h 136"/>
              <a:gd name="T44" fmla="*/ 8 w 120"/>
              <a:gd name="T45" fmla="*/ 98 h 136"/>
              <a:gd name="T46" fmla="*/ 2 w 120"/>
              <a:gd name="T47" fmla="*/ 95 h 136"/>
              <a:gd name="T48" fmla="*/ 1 w 120"/>
              <a:gd name="T49" fmla="*/ 95 h 136"/>
              <a:gd name="T50" fmla="*/ 0 w 120"/>
              <a:gd name="T51" fmla="*/ 95 h 136"/>
              <a:gd name="T52" fmla="*/ 0 w 120"/>
              <a:gd name="T53" fmla="*/ 128 h 136"/>
              <a:gd name="T54" fmla="*/ 7 w 120"/>
              <a:gd name="T55" fmla="*/ 135 h 136"/>
              <a:gd name="T56" fmla="*/ 120 w 120"/>
              <a:gd name="T57" fmla="*/ 24 h 136"/>
              <a:gd name="T58" fmla="*/ 113 w 120"/>
              <a:gd name="T59" fmla="*/ 1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0" h="136">
                <a:moveTo>
                  <a:pt x="113" y="17"/>
                </a:moveTo>
                <a:cubicBezTo>
                  <a:pt x="77" y="17"/>
                  <a:pt x="77" y="17"/>
                  <a:pt x="77" y="17"/>
                </a:cubicBezTo>
                <a:cubicBezTo>
                  <a:pt x="77" y="14"/>
                  <a:pt x="77" y="11"/>
                  <a:pt x="77" y="11"/>
                </a:cubicBezTo>
                <a:cubicBezTo>
                  <a:pt x="77" y="9"/>
                  <a:pt x="78" y="8"/>
                  <a:pt x="78" y="8"/>
                </a:cubicBezTo>
                <a:cubicBezTo>
                  <a:pt x="80" y="8"/>
                  <a:pt x="81" y="6"/>
                  <a:pt x="81" y="5"/>
                </a:cubicBezTo>
                <a:cubicBezTo>
                  <a:pt x="81" y="2"/>
                  <a:pt x="79" y="0"/>
                  <a:pt x="76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2" y="0"/>
                  <a:pt x="70" y="2"/>
                  <a:pt x="70" y="5"/>
                </a:cubicBezTo>
                <a:cubicBezTo>
                  <a:pt x="70" y="5"/>
                  <a:pt x="70" y="7"/>
                  <a:pt x="72" y="8"/>
                </a:cubicBezTo>
                <a:cubicBezTo>
                  <a:pt x="72" y="8"/>
                  <a:pt x="73" y="9"/>
                  <a:pt x="73" y="11"/>
                </a:cubicBezTo>
                <a:cubicBezTo>
                  <a:pt x="73" y="11"/>
                  <a:pt x="73" y="14"/>
                  <a:pt x="73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2" y="17"/>
                  <a:pt x="39" y="19"/>
                  <a:pt x="39" y="22"/>
                </a:cubicBezTo>
                <a:cubicBezTo>
                  <a:pt x="35" y="39"/>
                  <a:pt x="22" y="51"/>
                  <a:pt x="5" y="54"/>
                </a:cubicBezTo>
                <a:cubicBezTo>
                  <a:pt x="2" y="55"/>
                  <a:pt x="0" y="58"/>
                  <a:pt x="0" y="61"/>
                </a:cubicBezTo>
                <a:cubicBezTo>
                  <a:pt x="0" y="86"/>
                  <a:pt x="0" y="86"/>
                  <a:pt x="0" y="86"/>
                </a:cubicBezTo>
                <a:cubicBezTo>
                  <a:pt x="1" y="86"/>
                  <a:pt x="1" y="86"/>
                  <a:pt x="1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3" y="84"/>
                  <a:pt x="5" y="82"/>
                  <a:pt x="7" y="82"/>
                </a:cubicBezTo>
                <a:cubicBezTo>
                  <a:pt x="8" y="82"/>
                  <a:pt x="8" y="82"/>
                  <a:pt x="8" y="82"/>
                </a:cubicBezTo>
                <a:cubicBezTo>
                  <a:pt x="12" y="82"/>
                  <a:pt x="15" y="86"/>
                  <a:pt x="15" y="90"/>
                </a:cubicBezTo>
                <a:cubicBezTo>
                  <a:pt x="15" y="91"/>
                  <a:pt x="15" y="91"/>
                  <a:pt x="15" y="91"/>
                </a:cubicBezTo>
                <a:cubicBezTo>
                  <a:pt x="15" y="95"/>
                  <a:pt x="12" y="98"/>
                  <a:pt x="8" y="98"/>
                </a:cubicBezTo>
                <a:cubicBezTo>
                  <a:pt x="5" y="98"/>
                  <a:pt x="3" y="97"/>
                  <a:pt x="2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2"/>
                  <a:pt x="3" y="136"/>
                  <a:pt x="7" y="135"/>
                </a:cubicBezTo>
                <a:cubicBezTo>
                  <a:pt x="66" y="131"/>
                  <a:pt x="114" y="84"/>
                  <a:pt x="120" y="24"/>
                </a:cubicBezTo>
                <a:cubicBezTo>
                  <a:pt x="120" y="20"/>
                  <a:pt x="117" y="17"/>
                  <a:pt x="113" y="17"/>
                </a:cubicBezTo>
                <a:close/>
              </a:path>
            </a:pathLst>
          </a:custGeom>
          <a:noFill/>
          <a:ln w="28575">
            <a:solidFill>
              <a:srgbClr val="F45D4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1"/>
          <p:cNvSpPr/>
          <p:nvPr/>
        </p:nvSpPr>
        <p:spPr bwMode="auto">
          <a:xfrm>
            <a:off x="4291088" y="3882266"/>
            <a:ext cx="1973886" cy="1714323"/>
          </a:xfrm>
          <a:custGeom>
            <a:avLst/>
            <a:gdLst>
              <a:gd name="T0" fmla="*/ 132 w 137"/>
              <a:gd name="T1" fmla="*/ 68 h 119"/>
              <a:gd name="T2" fmla="*/ 128 w 137"/>
              <a:gd name="T3" fmla="*/ 70 h 119"/>
              <a:gd name="T4" fmla="*/ 126 w 137"/>
              <a:gd name="T5" fmla="*/ 72 h 119"/>
              <a:gd name="T6" fmla="*/ 120 w 137"/>
              <a:gd name="T7" fmla="*/ 72 h 119"/>
              <a:gd name="T8" fmla="*/ 120 w 137"/>
              <a:gd name="T9" fmla="*/ 44 h 119"/>
              <a:gd name="T10" fmla="*/ 115 w 137"/>
              <a:gd name="T11" fmla="*/ 38 h 119"/>
              <a:gd name="T12" fmla="*/ 81 w 137"/>
              <a:gd name="T13" fmla="*/ 6 h 119"/>
              <a:gd name="T14" fmla="*/ 75 w 137"/>
              <a:gd name="T15" fmla="*/ 0 h 119"/>
              <a:gd name="T16" fmla="*/ 50 w 137"/>
              <a:gd name="T17" fmla="*/ 0 h 119"/>
              <a:gd name="T18" fmla="*/ 50 w 137"/>
              <a:gd name="T19" fmla="*/ 2 h 119"/>
              <a:gd name="T20" fmla="*/ 50 w 137"/>
              <a:gd name="T21" fmla="*/ 2 h 119"/>
              <a:gd name="T22" fmla="*/ 54 w 137"/>
              <a:gd name="T23" fmla="*/ 8 h 119"/>
              <a:gd name="T24" fmla="*/ 54 w 137"/>
              <a:gd name="T25" fmla="*/ 8 h 119"/>
              <a:gd name="T26" fmla="*/ 46 w 137"/>
              <a:gd name="T27" fmla="*/ 16 h 119"/>
              <a:gd name="T28" fmla="*/ 45 w 137"/>
              <a:gd name="T29" fmla="*/ 16 h 119"/>
              <a:gd name="T30" fmla="*/ 38 w 137"/>
              <a:gd name="T31" fmla="*/ 8 h 119"/>
              <a:gd name="T32" fmla="*/ 41 w 137"/>
              <a:gd name="T33" fmla="*/ 2 h 119"/>
              <a:gd name="T34" fmla="*/ 41 w 137"/>
              <a:gd name="T35" fmla="*/ 2 h 119"/>
              <a:gd name="T36" fmla="*/ 41 w 137"/>
              <a:gd name="T37" fmla="*/ 0 h 119"/>
              <a:gd name="T38" fmla="*/ 7 w 137"/>
              <a:gd name="T39" fmla="*/ 0 h 119"/>
              <a:gd name="T40" fmla="*/ 1 w 137"/>
              <a:gd name="T41" fmla="*/ 8 h 119"/>
              <a:gd name="T42" fmla="*/ 113 w 137"/>
              <a:gd name="T43" fmla="*/ 118 h 119"/>
              <a:gd name="T44" fmla="*/ 120 w 137"/>
              <a:gd name="T45" fmla="*/ 111 h 119"/>
              <a:gd name="T46" fmla="*/ 120 w 137"/>
              <a:gd name="T47" fmla="*/ 75 h 119"/>
              <a:gd name="T48" fmla="*/ 126 w 137"/>
              <a:gd name="T49" fmla="*/ 75 h 119"/>
              <a:gd name="T50" fmla="*/ 128 w 137"/>
              <a:gd name="T51" fmla="*/ 77 h 119"/>
              <a:gd name="T52" fmla="*/ 132 w 137"/>
              <a:gd name="T53" fmla="*/ 79 h 119"/>
              <a:gd name="T54" fmla="*/ 137 w 137"/>
              <a:gd name="T55" fmla="*/ 74 h 119"/>
              <a:gd name="T56" fmla="*/ 137 w 137"/>
              <a:gd name="T57" fmla="*/ 73 h 119"/>
              <a:gd name="T58" fmla="*/ 132 w 137"/>
              <a:gd name="T59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19">
                <a:moveTo>
                  <a:pt x="132" y="68"/>
                </a:moveTo>
                <a:cubicBezTo>
                  <a:pt x="132" y="68"/>
                  <a:pt x="130" y="68"/>
                  <a:pt x="128" y="70"/>
                </a:cubicBezTo>
                <a:cubicBezTo>
                  <a:pt x="128" y="70"/>
                  <a:pt x="128" y="72"/>
                  <a:pt x="126" y="72"/>
                </a:cubicBezTo>
                <a:cubicBezTo>
                  <a:pt x="126" y="72"/>
                  <a:pt x="123" y="72"/>
                  <a:pt x="120" y="72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20" y="41"/>
                  <a:pt x="118" y="38"/>
                  <a:pt x="115" y="38"/>
                </a:cubicBezTo>
                <a:cubicBezTo>
                  <a:pt x="98" y="35"/>
                  <a:pt x="85" y="22"/>
                  <a:pt x="81" y="6"/>
                </a:cubicBezTo>
                <a:cubicBezTo>
                  <a:pt x="81" y="3"/>
                  <a:pt x="78" y="0"/>
                  <a:pt x="7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2" y="3"/>
                  <a:pt x="54" y="6"/>
                  <a:pt x="54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3" y="12"/>
                  <a:pt x="50" y="16"/>
                  <a:pt x="46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1" y="16"/>
                  <a:pt x="38" y="12"/>
                  <a:pt x="38" y="8"/>
                </a:cubicBezTo>
                <a:cubicBezTo>
                  <a:pt x="38" y="6"/>
                  <a:pt x="39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0"/>
                  <a:pt x="41" y="0"/>
                  <a:pt x="41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1" y="8"/>
                </a:cubicBezTo>
                <a:cubicBezTo>
                  <a:pt x="6" y="67"/>
                  <a:pt x="54" y="114"/>
                  <a:pt x="113" y="118"/>
                </a:cubicBezTo>
                <a:cubicBezTo>
                  <a:pt x="117" y="119"/>
                  <a:pt x="120" y="115"/>
                  <a:pt x="120" y="111"/>
                </a:cubicBezTo>
                <a:cubicBezTo>
                  <a:pt x="120" y="75"/>
                  <a:pt x="120" y="75"/>
                  <a:pt x="120" y="75"/>
                </a:cubicBezTo>
                <a:cubicBezTo>
                  <a:pt x="123" y="75"/>
                  <a:pt x="126" y="75"/>
                  <a:pt x="126" y="75"/>
                </a:cubicBezTo>
                <a:cubicBezTo>
                  <a:pt x="128" y="75"/>
                  <a:pt x="128" y="77"/>
                  <a:pt x="128" y="77"/>
                </a:cubicBezTo>
                <a:cubicBezTo>
                  <a:pt x="129" y="78"/>
                  <a:pt x="131" y="79"/>
                  <a:pt x="132" y="79"/>
                </a:cubicBezTo>
                <a:cubicBezTo>
                  <a:pt x="135" y="79"/>
                  <a:pt x="137" y="77"/>
                  <a:pt x="137" y="74"/>
                </a:cubicBezTo>
                <a:cubicBezTo>
                  <a:pt x="137" y="73"/>
                  <a:pt x="137" y="73"/>
                  <a:pt x="137" y="73"/>
                </a:cubicBezTo>
                <a:cubicBezTo>
                  <a:pt x="137" y="70"/>
                  <a:pt x="135" y="68"/>
                  <a:pt x="132" y="68"/>
                </a:cubicBezTo>
                <a:close/>
              </a:path>
            </a:pathLst>
          </a:custGeom>
          <a:noFill/>
          <a:ln w="28575">
            <a:solidFill>
              <a:srgbClr val="F45D4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5659611" y="3411395"/>
            <a:ext cx="767057" cy="839124"/>
            <a:chOff x="7364413" y="4678362"/>
            <a:chExt cx="473075" cy="517526"/>
          </a:xfrm>
          <a:solidFill>
            <a:srgbClr val="F45D4B"/>
          </a:solidFill>
        </p:grpSpPr>
        <p:sp>
          <p:nvSpPr>
            <p:cNvPr id="58" name="Freeform 15"/>
            <p:cNvSpPr/>
            <p:nvPr/>
          </p:nvSpPr>
          <p:spPr bwMode="auto">
            <a:xfrm>
              <a:off x="7556501" y="4794250"/>
              <a:ext cx="52388" cy="79375"/>
            </a:xfrm>
            <a:custGeom>
              <a:avLst/>
              <a:gdLst>
                <a:gd name="T0" fmla="*/ 10 w 14"/>
                <a:gd name="T1" fmla="*/ 1 h 21"/>
                <a:gd name="T2" fmla="*/ 0 w 14"/>
                <a:gd name="T3" fmla="*/ 19 h 21"/>
                <a:gd name="T4" fmla="*/ 3 w 14"/>
                <a:gd name="T5" fmla="*/ 21 h 21"/>
                <a:gd name="T6" fmla="*/ 6 w 14"/>
                <a:gd name="T7" fmla="*/ 19 h 21"/>
                <a:gd name="T8" fmla="*/ 12 w 14"/>
                <a:gd name="T9" fmla="*/ 5 h 21"/>
                <a:gd name="T10" fmla="*/ 13 w 14"/>
                <a:gd name="T11" fmla="*/ 1 h 21"/>
                <a:gd name="T12" fmla="*/ 10 w 14"/>
                <a:gd name="T1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10" y="1"/>
                  </a:moveTo>
                  <a:cubicBezTo>
                    <a:pt x="9" y="1"/>
                    <a:pt x="0" y="7"/>
                    <a:pt x="0" y="19"/>
                  </a:cubicBezTo>
                  <a:cubicBezTo>
                    <a:pt x="0" y="20"/>
                    <a:pt x="2" y="21"/>
                    <a:pt x="3" y="21"/>
                  </a:cubicBezTo>
                  <a:cubicBezTo>
                    <a:pt x="5" y="21"/>
                    <a:pt x="6" y="20"/>
                    <a:pt x="6" y="19"/>
                  </a:cubicBezTo>
                  <a:cubicBezTo>
                    <a:pt x="6" y="10"/>
                    <a:pt x="12" y="5"/>
                    <a:pt x="12" y="5"/>
                  </a:cubicBezTo>
                  <a:cubicBezTo>
                    <a:pt x="14" y="4"/>
                    <a:pt x="14" y="3"/>
                    <a:pt x="13" y="1"/>
                  </a:cubicBezTo>
                  <a:cubicBezTo>
                    <a:pt x="12" y="0"/>
                    <a:pt x="11" y="0"/>
                    <a:pt x="10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7364413" y="4678362"/>
              <a:ext cx="473075" cy="517526"/>
            </a:xfrm>
            <a:custGeom>
              <a:avLst/>
              <a:gdLst>
                <a:gd name="T0" fmla="*/ 123 w 126"/>
                <a:gd name="T1" fmla="*/ 43 h 138"/>
                <a:gd name="T2" fmla="*/ 69 w 126"/>
                <a:gd name="T3" fmla="*/ 2 h 138"/>
                <a:gd name="T4" fmla="*/ 24 w 126"/>
                <a:gd name="T5" fmla="*/ 17 h 138"/>
                <a:gd name="T6" fmla="*/ 10 w 126"/>
                <a:gd name="T7" fmla="*/ 55 h 138"/>
                <a:gd name="T8" fmla="*/ 13 w 126"/>
                <a:gd name="T9" fmla="*/ 63 h 138"/>
                <a:gd name="T10" fmla="*/ 5 w 126"/>
                <a:gd name="T11" fmla="*/ 77 h 138"/>
                <a:gd name="T12" fmla="*/ 0 w 126"/>
                <a:gd name="T13" fmla="*/ 85 h 138"/>
                <a:gd name="T14" fmla="*/ 12 w 126"/>
                <a:gd name="T15" fmla="*/ 92 h 138"/>
                <a:gd name="T16" fmla="*/ 9 w 126"/>
                <a:gd name="T17" fmla="*/ 98 h 138"/>
                <a:gd name="T18" fmla="*/ 13 w 126"/>
                <a:gd name="T19" fmla="*/ 102 h 138"/>
                <a:gd name="T20" fmla="*/ 12 w 126"/>
                <a:gd name="T21" fmla="*/ 107 h 138"/>
                <a:gd name="T22" fmla="*/ 13 w 126"/>
                <a:gd name="T23" fmla="*/ 113 h 138"/>
                <a:gd name="T24" fmla="*/ 10 w 126"/>
                <a:gd name="T25" fmla="*/ 121 h 138"/>
                <a:gd name="T26" fmla="*/ 34 w 126"/>
                <a:gd name="T27" fmla="*/ 127 h 138"/>
                <a:gd name="T28" fmla="*/ 50 w 126"/>
                <a:gd name="T29" fmla="*/ 138 h 138"/>
                <a:gd name="T30" fmla="*/ 110 w 126"/>
                <a:gd name="T31" fmla="*/ 138 h 138"/>
                <a:gd name="T32" fmla="*/ 107 w 126"/>
                <a:gd name="T33" fmla="*/ 120 h 138"/>
                <a:gd name="T34" fmla="*/ 120 w 126"/>
                <a:gd name="T35" fmla="*/ 80 h 138"/>
                <a:gd name="T36" fmla="*/ 123 w 126"/>
                <a:gd name="T37" fmla="*/ 43 h 138"/>
                <a:gd name="T38" fmla="*/ 68 w 126"/>
                <a:gd name="T39" fmla="*/ 106 h 138"/>
                <a:gd name="T40" fmla="*/ 54 w 126"/>
                <a:gd name="T41" fmla="*/ 98 h 138"/>
                <a:gd name="T42" fmla="*/ 81 w 126"/>
                <a:gd name="T43" fmla="*/ 98 h 138"/>
                <a:gd name="T44" fmla="*/ 68 w 126"/>
                <a:gd name="T45" fmla="*/ 106 h 138"/>
                <a:gd name="T46" fmla="*/ 78 w 126"/>
                <a:gd name="T47" fmla="*/ 92 h 138"/>
                <a:gd name="T48" fmla="*/ 57 w 126"/>
                <a:gd name="T49" fmla="*/ 92 h 138"/>
                <a:gd name="T50" fmla="*/ 54 w 126"/>
                <a:gd name="T51" fmla="*/ 89 h 138"/>
                <a:gd name="T52" fmla="*/ 57 w 126"/>
                <a:gd name="T53" fmla="*/ 87 h 138"/>
                <a:gd name="T54" fmla="*/ 78 w 126"/>
                <a:gd name="T55" fmla="*/ 87 h 138"/>
                <a:gd name="T56" fmla="*/ 81 w 126"/>
                <a:gd name="T57" fmla="*/ 89 h 138"/>
                <a:gd name="T58" fmla="*/ 78 w 126"/>
                <a:gd name="T59" fmla="*/ 92 h 138"/>
                <a:gd name="T60" fmla="*/ 78 w 126"/>
                <a:gd name="T61" fmla="*/ 81 h 138"/>
                <a:gd name="T62" fmla="*/ 57 w 126"/>
                <a:gd name="T63" fmla="*/ 81 h 138"/>
                <a:gd name="T64" fmla="*/ 41 w 126"/>
                <a:gd name="T65" fmla="*/ 49 h 138"/>
                <a:gd name="T66" fmla="*/ 68 w 126"/>
                <a:gd name="T67" fmla="*/ 22 h 138"/>
                <a:gd name="T68" fmla="*/ 94 w 126"/>
                <a:gd name="T69" fmla="*/ 49 h 138"/>
                <a:gd name="T70" fmla="*/ 78 w 126"/>
                <a:gd name="T71" fmla="*/ 8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6" h="138">
                  <a:moveTo>
                    <a:pt x="123" y="43"/>
                  </a:moveTo>
                  <a:cubicBezTo>
                    <a:pt x="113" y="0"/>
                    <a:pt x="69" y="2"/>
                    <a:pt x="69" y="2"/>
                  </a:cubicBezTo>
                  <a:cubicBezTo>
                    <a:pt x="39" y="1"/>
                    <a:pt x="24" y="17"/>
                    <a:pt x="24" y="17"/>
                  </a:cubicBezTo>
                  <a:cubicBezTo>
                    <a:pt x="15" y="23"/>
                    <a:pt x="4" y="51"/>
                    <a:pt x="10" y="55"/>
                  </a:cubicBezTo>
                  <a:cubicBezTo>
                    <a:pt x="15" y="60"/>
                    <a:pt x="13" y="63"/>
                    <a:pt x="13" y="63"/>
                  </a:cubicBezTo>
                  <a:cubicBezTo>
                    <a:pt x="13" y="63"/>
                    <a:pt x="10" y="71"/>
                    <a:pt x="5" y="77"/>
                  </a:cubicBezTo>
                  <a:cubicBezTo>
                    <a:pt x="0" y="83"/>
                    <a:pt x="0" y="85"/>
                    <a:pt x="0" y="85"/>
                  </a:cubicBezTo>
                  <a:cubicBezTo>
                    <a:pt x="0" y="93"/>
                    <a:pt x="11" y="90"/>
                    <a:pt x="12" y="92"/>
                  </a:cubicBezTo>
                  <a:cubicBezTo>
                    <a:pt x="12" y="93"/>
                    <a:pt x="9" y="97"/>
                    <a:pt x="9" y="98"/>
                  </a:cubicBezTo>
                  <a:cubicBezTo>
                    <a:pt x="9" y="100"/>
                    <a:pt x="13" y="102"/>
                    <a:pt x="13" y="102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2" y="107"/>
                    <a:pt x="18" y="111"/>
                    <a:pt x="13" y="113"/>
                  </a:cubicBezTo>
                  <a:cubicBezTo>
                    <a:pt x="9" y="116"/>
                    <a:pt x="10" y="121"/>
                    <a:pt x="10" y="121"/>
                  </a:cubicBezTo>
                  <a:cubicBezTo>
                    <a:pt x="11" y="131"/>
                    <a:pt x="34" y="127"/>
                    <a:pt x="34" y="127"/>
                  </a:cubicBezTo>
                  <a:cubicBezTo>
                    <a:pt x="46" y="126"/>
                    <a:pt x="50" y="138"/>
                    <a:pt x="5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09" y="130"/>
                    <a:pt x="108" y="127"/>
                    <a:pt x="107" y="120"/>
                  </a:cubicBezTo>
                  <a:cubicBezTo>
                    <a:pt x="105" y="99"/>
                    <a:pt x="113" y="93"/>
                    <a:pt x="120" y="80"/>
                  </a:cubicBezTo>
                  <a:cubicBezTo>
                    <a:pt x="126" y="68"/>
                    <a:pt x="123" y="43"/>
                    <a:pt x="123" y="43"/>
                  </a:cubicBezTo>
                  <a:close/>
                  <a:moveTo>
                    <a:pt x="68" y="106"/>
                  </a:moveTo>
                  <a:cubicBezTo>
                    <a:pt x="60" y="106"/>
                    <a:pt x="54" y="102"/>
                    <a:pt x="54" y="98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102"/>
                    <a:pt x="75" y="106"/>
                    <a:pt x="68" y="106"/>
                  </a:cubicBezTo>
                  <a:close/>
                  <a:moveTo>
                    <a:pt x="78" y="92"/>
                  </a:move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4" y="91"/>
                    <a:pt x="54" y="89"/>
                  </a:cubicBezTo>
                  <a:cubicBezTo>
                    <a:pt x="54" y="88"/>
                    <a:pt x="56" y="87"/>
                    <a:pt x="57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79" y="87"/>
                    <a:pt x="81" y="88"/>
                    <a:pt x="81" y="89"/>
                  </a:cubicBezTo>
                  <a:cubicBezTo>
                    <a:pt x="81" y="91"/>
                    <a:pt x="79" y="92"/>
                    <a:pt x="78" y="92"/>
                  </a:cubicBezTo>
                  <a:close/>
                  <a:moveTo>
                    <a:pt x="78" y="81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55" y="73"/>
                    <a:pt x="41" y="60"/>
                    <a:pt x="41" y="49"/>
                  </a:cubicBezTo>
                  <a:cubicBezTo>
                    <a:pt x="41" y="34"/>
                    <a:pt x="53" y="22"/>
                    <a:pt x="68" y="22"/>
                  </a:cubicBezTo>
                  <a:cubicBezTo>
                    <a:pt x="82" y="22"/>
                    <a:pt x="94" y="34"/>
                    <a:pt x="94" y="49"/>
                  </a:cubicBezTo>
                  <a:cubicBezTo>
                    <a:pt x="94" y="60"/>
                    <a:pt x="80" y="73"/>
                    <a:pt x="78" y="8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5" name="Group 17"/>
          <p:cNvGrpSpPr/>
          <p:nvPr/>
        </p:nvGrpSpPr>
        <p:grpSpPr>
          <a:xfrm>
            <a:off x="4908255" y="2818405"/>
            <a:ext cx="483007" cy="428964"/>
            <a:chOff x="2913063" y="1471613"/>
            <a:chExt cx="1816100" cy="1612900"/>
          </a:xfrm>
          <a:solidFill>
            <a:srgbClr val="F45D4B"/>
          </a:solidFill>
        </p:grpSpPr>
        <p:sp>
          <p:nvSpPr>
            <p:cNvPr id="49" name="Freeform 18"/>
            <p:cNvSpPr>
              <a:spLocks noEditPoints="1"/>
            </p:cNvSpPr>
            <p:nvPr/>
          </p:nvSpPr>
          <p:spPr bwMode="auto">
            <a:xfrm>
              <a:off x="2913063" y="1471613"/>
              <a:ext cx="1816100" cy="1612900"/>
            </a:xfrm>
            <a:custGeom>
              <a:avLst/>
              <a:gdLst>
                <a:gd name="T0" fmla="*/ 468 w 484"/>
                <a:gd name="T1" fmla="*/ 0 h 430"/>
                <a:gd name="T2" fmla="*/ 16 w 484"/>
                <a:gd name="T3" fmla="*/ 0 h 430"/>
                <a:gd name="T4" fmla="*/ 0 w 484"/>
                <a:gd name="T5" fmla="*/ 16 h 430"/>
                <a:gd name="T6" fmla="*/ 0 w 484"/>
                <a:gd name="T7" fmla="*/ 415 h 430"/>
                <a:gd name="T8" fmla="*/ 16 w 484"/>
                <a:gd name="T9" fmla="*/ 430 h 430"/>
                <a:gd name="T10" fmla="*/ 468 w 484"/>
                <a:gd name="T11" fmla="*/ 430 h 430"/>
                <a:gd name="T12" fmla="*/ 484 w 484"/>
                <a:gd name="T13" fmla="*/ 415 h 430"/>
                <a:gd name="T14" fmla="*/ 484 w 484"/>
                <a:gd name="T15" fmla="*/ 16 h 430"/>
                <a:gd name="T16" fmla="*/ 468 w 484"/>
                <a:gd name="T17" fmla="*/ 0 h 430"/>
                <a:gd name="T18" fmla="*/ 372 w 484"/>
                <a:gd name="T19" fmla="*/ 34 h 430"/>
                <a:gd name="T20" fmla="*/ 393 w 484"/>
                <a:gd name="T21" fmla="*/ 54 h 430"/>
                <a:gd name="T22" fmla="*/ 372 w 484"/>
                <a:gd name="T23" fmla="*/ 75 h 430"/>
                <a:gd name="T24" fmla="*/ 352 w 484"/>
                <a:gd name="T25" fmla="*/ 54 h 430"/>
                <a:gd name="T26" fmla="*/ 372 w 484"/>
                <a:gd name="T27" fmla="*/ 34 h 430"/>
                <a:gd name="T28" fmla="*/ 312 w 484"/>
                <a:gd name="T29" fmla="*/ 34 h 430"/>
                <a:gd name="T30" fmla="*/ 333 w 484"/>
                <a:gd name="T31" fmla="*/ 54 h 430"/>
                <a:gd name="T32" fmla="*/ 312 w 484"/>
                <a:gd name="T33" fmla="*/ 75 h 430"/>
                <a:gd name="T34" fmla="*/ 292 w 484"/>
                <a:gd name="T35" fmla="*/ 54 h 430"/>
                <a:gd name="T36" fmla="*/ 312 w 484"/>
                <a:gd name="T37" fmla="*/ 34 h 430"/>
                <a:gd name="T38" fmla="*/ 453 w 484"/>
                <a:gd name="T39" fmla="*/ 399 h 430"/>
                <a:gd name="T40" fmla="*/ 31 w 484"/>
                <a:gd name="T41" fmla="*/ 399 h 430"/>
                <a:gd name="T42" fmla="*/ 31 w 484"/>
                <a:gd name="T43" fmla="*/ 108 h 430"/>
                <a:gd name="T44" fmla="*/ 453 w 484"/>
                <a:gd name="T45" fmla="*/ 108 h 430"/>
                <a:gd name="T46" fmla="*/ 453 w 484"/>
                <a:gd name="T47" fmla="*/ 399 h 430"/>
                <a:gd name="T48" fmla="*/ 432 w 484"/>
                <a:gd name="T49" fmla="*/ 75 h 430"/>
                <a:gd name="T50" fmla="*/ 412 w 484"/>
                <a:gd name="T51" fmla="*/ 54 h 430"/>
                <a:gd name="T52" fmla="*/ 432 w 484"/>
                <a:gd name="T53" fmla="*/ 34 h 430"/>
                <a:gd name="T54" fmla="*/ 453 w 484"/>
                <a:gd name="T55" fmla="*/ 54 h 430"/>
                <a:gd name="T56" fmla="*/ 432 w 484"/>
                <a:gd name="T57" fmla="*/ 7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4" h="430">
                  <a:moveTo>
                    <a:pt x="46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0" y="423"/>
                    <a:pt x="7" y="430"/>
                    <a:pt x="16" y="430"/>
                  </a:cubicBezTo>
                  <a:cubicBezTo>
                    <a:pt x="468" y="430"/>
                    <a:pt x="468" y="430"/>
                    <a:pt x="468" y="430"/>
                  </a:cubicBezTo>
                  <a:cubicBezTo>
                    <a:pt x="477" y="430"/>
                    <a:pt x="484" y="423"/>
                    <a:pt x="484" y="415"/>
                  </a:cubicBezTo>
                  <a:cubicBezTo>
                    <a:pt x="484" y="16"/>
                    <a:pt x="484" y="16"/>
                    <a:pt x="484" y="16"/>
                  </a:cubicBezTo>
                  <a:cubicBezTo>
                    <a:pt x="484" y="7"/>
                    <a:pt x="477" y="0"/>
                    <a:pt x="468" y="0"/>
                  </a:cubicBezTo>
                  <a:close/>
                  <a:moveTo>
                    <a:pt x="372" y="34"/>
                  </a:moveTo>
                  <a:cubicBezTo>
                    <a:pt x="384" y="34"/>
                    <a:pt x="393" y="43"/>
                    <a:pt x="393" y="54"/>
                  </a:cubicBezTo>
                  <a:cubicBezTo>
                    <a:pt x="393" y="65"/>
                    <a:pt x="384" y="75"/>
                    <a:pt x="372" y="75"/>
                  </a:cubicBezTo>
                  <a:cubicBezTo>
                    <a:pt x="361" y="75"/>
                    <a:pt x="352" y="65"/>
                    <a:pt x="352" y="54"/>
                  </a:cubicBezTo>
                  <a:cubicBezTo>
                    <a:pt x="352" y="43"/>
                    <a:pt x="361" y="34"/>
                    <a:pt x="372" y="34"/>
                  </a:cubicBezTo>
                  <a:close/>
                  <a:moveTo>
                    <a:pt x="312" y="34"/>
                  </a:moveTo>
                  <a:cubicBezTo>
                    <a:pt x="324" y="34"/>
                    <a:pt x="333" y="43"/>
                    <a:pt x="333" y="54"/>
                  </a:cubicBezTo>
                  <a:cubicBezTo>
                    <a:pt x="333" y="65"/>
                    <a:pt x="324" y="75"/>
                    <a:pt x="312" y="75"/>
                  </a:cubicBezTo>
                  <a:cubicBezTo>
                    <a:pt x="301" y="75"/>
                    <a:pt x="292" y="65"/>
                    <a:pt x="292" y="54"/>
                  </a:cubicBezTo>
                  <a:cubicBezTo>
                    <a:pt x="292" y="43"/>
                    <a:pt x="301" y="34"/>
                    <a:pt x="312" y="34"/>
                  </a:cubicBezTo>
                  <a:close/>
                  <a:moveTo>
                    <a:pt x="453" y="399"/>
                  </a:moveTo>
                  <a:cubicBezTo>
                    <a:pt x="31" y="399"/>
                    <a:pt x="31" y="399"/>
                    <a:pt x="31" y="39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453" y="108"/>
                    <a:pt x="453" y="108"/>
                    <a:pt x="453" y="108"/>
                  </a:cubicBezTo>
                  <a:lnTo>
                    <a:pt x="453" y="399"/>
                  </a:lnTo>
                  <a:close/>
                  <a:moveTo>
                    <a:pt x="432" y="75"/>
                  </a:moveTo>
                  <a:cubicBezTo>
                    <a:pt x="421" y="75"/>
                    <a:pt x="412" y="65"/>
                    <a:pt x="412" y="54"/>
                  </a:cubicBezTo>
                  <a:cubicBezTo>
                    <a:pt x="412" y="43"/>
                    <a:pt x="421" y="34"/>
                    <a:pt x="432" y="34"/>
                  </a:cubicBezTo>
                  <a:cubicBezTo>
                    <a:pt x="444" y="34"/>
                    <a:pt x="453" y="43"/>
                    <a:pt x="453" y="54"/>
                  </a:cubicBezTo>
                  <a:cubicBezTo>
                    <a:pt x="453" y="65"/>
                    <a:pt x="444" y="75"/>
                    <a:pt x="432" y="7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4065588" y="1955801"/>
              <a:ext cx="168275" cy="146050"/>
            </a:xfrm>
            <a:custGeom>
              <a:avLst/>
              <a:gdLst>
                <a:gd name="T0" fmla="*/ 45 w 45"/>
                <a:gd name="T1" fmla="*/ 31 h 39"/>
                <a:gd name="T2" fmla="*/ 38 w 45"/>
                <a:gd name="T3" fmla="*/ 39 h 39"/>
                <a:gd name="T4" fmla="*/ 7 w 45"/>
                <a:gd name="T5" fmla="*/ 39 h 39"/>
                <a:gd name="T6" fmla="*/ 0 w 45"/>
                <a:gd name="T7" fmla="*/ 31 h 39"/>
                <a:gd name="T8" fmla="*/ 0 w 45"/>
                <a:gd name="T9" fmla="*/ 8 h 39"/>
                <a:gd name="T10" fmla="*/ 7 w 45"/>
                <a:gd name="T11" fmla="*/ 0 h 39"/>
                <a:gd name="T12" fmla="*/ 38 w 45"/>
                <a:gd name="T13" fmla="*/ 0 h 39"/>
                <a:gd name="T14" fmla="*/ 45 w 45"/>
                <a:gd name="T15" fmla="*/ 8 h 39"/>
                <a:gd name="T16" fmla="*/ 45 w 45"/>
                <a:gd name="T1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9">
                  <a:moveTo>
                    <a:pt x="45" y="31"/>
                  </a:moveTo>
                  <a:cubicBezTo>
                    <a:pt x="45" y="35"/>
                    <a:pt x="42" y="39"/>
                    <a:pt x="3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3" y="39"/>
                    <a:pt x="0" y="35"/>
                    <a:pt x="0" y="3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2" y="0"/>
                    <a:pt x="45" y="4"/>
                    <a:pt x="45" y="8"/>
                  </a:cubicBezTo>
                  <a:lnTo>
                    <a:pt x="45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20"/>
            <p:cNvSpPr/>
            <p:nvPr/>
          </p:nvSpPr>
          <p:spPr bwMode="auto">
            <a:xfrm>
              <a:off x="3798888" y="2082801"/>
              <a:ext cx="198438" cy="206375"/>
            </a:xfrm>
            <a:custGeom>
              <a:avLst/>
              <a:gdLst>
                <a:gd name="T0" fmla="*/ 48 w 53"/>
                <a:gd name="T1" fmla="*/ 14 h 55"/>
                <a:gd name="T2" fmla="*/ 51 w 53"/>
                <a:gd name="T3" fmla="*/ 24 h 55"/>
                <a:gd name="T4" fmla="*/ 35 w 53"/>
                <a:gd name="T5" fmla="*/ 50 h 55"/>
                <a:gd name="T6" fmla="*/ 25 w 53"/>
                <a:gd name="T7" fmla="*/ 53 h 55"/>
                <a:gd name="T8" fmla="*/ 5 w 53"/>
                <a:gd name="T9" fmla="*/ 41 h 55"/>
                <a:gd name="T10" fmla="*/ 2 w 53"/>
                <a:gd name="T11" fmla="*/ 31 h 55"/>
                <a:gd name="T12" fmla="*/ 18 w 53"/>
                <a:gd name="T13" fmla="*/ 5 h 55"/>
                <a:gd name="T14" fmla="*/ 28 w 53"/>
                <a:gd name="T15" fmla="*/ 2 h 55"/>
                <a:gd name="T16" fmla="*/ 48 w 53"/>
                <a:gd name="T17" fmla="*/ 1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5">
                  <a:moveTo>
                    <a:pt x="48" y="14"/>
                  </a:moveTo>
                  <a:cubicBezTo>
                    <a:pt x="52" y="16"/>
                    <a:pt x="53" y="20"/>
                    <a:pt x="51" y="24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3" y="54"/>
                    <a:pt x="29" y="55"/>
                    <a:pt x="25" y="53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2" y="39"/>
                    <a:pt x="0" y="35"/>
                    <a:pt x="2" y="3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1"/>
                    <a:pt x="24" y="0"/>
                    <a:pt x="28" y="2"/>
                  </a:cubicBezTo>
                  <a:lnTo>
                    <a:pt x="48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21"/>
            <p:cNvSpPr/>
            <p:nvPr/>
          </p:nvSpPr>
          <p:spPr bwMode="auto">
            <a:xfrm>
              <a:off x="3810001" y="2379663"/>
              <a:ext cx="198438" cy="206375"/>
            </a:xfrm>
            <a:custGeom>
              <a:avLst/>
              <a:gdLst>
                <a:gd name="T0" fmla="*/ 25 w 53"/>
                <a:gd name="T1" fmla="*/ 2 h 55"/>
                <a:gd name="T2" fmla="*/ 35 w 53"/>
                <a:gd name="T3" fmla="*/ 4 h 55"/>
                <a:gd name="T4" fmla="*/ 51 w 53"/>
                <a:gd name="T5" fmla="*/ 31 h 55"/>
                <a:gd name="T6" fmla="*/ 48 w 53"/>
                <a:gd name="T7" fmla="*/ 41 h 55"/>
                <a:gd name="T8" fmla="*/ 28 w 53"/>
                <a:gd name="T9" fmla="*/ 53 h 55"/>
                <a:gd name="T10" fmla="*/ 18 w 53"/>
                <a:gd name="T11" fmla="*/ 50 h 55"/>
                <a:gd name="T12" fmla="*/ 2 w 53"/>
                <a:gd name="T13" fmla="*/ 23 h 55"/>
                <a:gd name="T14" fmla="*/ 5 w 53"/>
                <a:gd name="T15" fmla="*/ 14 h 55"/>
                <a:gd name="T16" fmla="*/ 25 w 53"/>
                <a:gd name="T17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5">
                  <a:moveTo>
                    <a:pt x="25" y="2"/>
                  </a:moveTo>
                  <a:cubicBezTo>
                    <a:pt x="29" y="0"/>
                    <a:pt x="33" y="1"/>
                    <a:pt x="35" y="4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3" y="35"/>
                    <a:pt x="51" y="39"/>
                    <a:pt x="48" y="41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4" y="55"/>
                    <a:pt x="20" y="54"/>
                    <a:pt x="18" y="5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1" y="16"/>
                    <a:pt x="5" y="14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Freeform 22"/>
            <p:cNvSpPr/>
            <p:nvPr/>
          </p:nvSpPr>
          <p:spPr bwMode="auto">
            <a:xfrm>
              <a:off x="4083051" y="2547938"/>
              <a:ext cx="173038" cy="142875"/>
            </a:xfrm>
            <a:custGeom>
              <a:avLst/>
              <a:gdLst>
                <a:gd name="T0" fmla="*/ 0 w 46"/>
                <a:gd name="T1" fmla="*/ 7 h 38"/>
                <a:gd name="T2" fmla="*/ 8 w 46"/>
                <a:gd name="T3" fmla="*/ 0 h 38"/>
                <a:gd name="T4" fmla="*/ 39 w 46"/>
                <a:gd name="T5" fmla="*/ 0 h 38"/>
                <a:gd name="T6" fmla="*/ 46 w 46"/>
                <a:gd name="T7" fmla="*/ 7 h 38"/>
                <a:gd name="T8" fmla="*/ 46 w 46"/>
                <a:gd name="T9" fmla="*/ 31 h 38"/>
                <a:gd name="T10" fmla="*/ 39 w 46"/>
                <a:gd name="T11" fmla="*/ 38 h 38"/>
                <a:gd name="T12" fmla="*/ 8 w 46"/>
                <a:gd name="T13" fmla="*/ 38 h 38"/>
                <a:gd name="T14" fmla="*/ 0 w 46"/>
                <a:gd name="T15" fmla="*/ 31 h 38"/>
                <a:gd name="T16" fmla="*/ 0 w 46"/>
                <a:gd name="T17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38">
                  <a:moveTo>
                    <a:pt x="0" y="7"/>
                  </a:moveTo>
                  <a:cubicBezTo>
                    <a:pt x="0" y="3"/>
                    <a:pt x="4" y="0"/>
                    <a:pt x="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3"/>
                    <a:pt x="46" y="7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5"/>
                    <a:pt x="43" y="38"/>
                    <a:pt x="3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4" y="38"/>
                    <a:pt x="0" y="35"/>
                    <a:pt x="0" y="31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4324351" y="2360613"/>
              <a:ext cx="193675" cy="206375"/>
            </a:xfrm>
            <a:custGeom>
              <a:avLst/>
              <a:gdLst>
                <a:gd name="T0" fmla="*/ 4 w 52"/>
                <a:gd name="T1" fmla="*/ 41 h 55"/>
                <a:gd name="T2" fmla="*/ 2 w 52"/>
                <a:gd name="T3" fmla="*/ 31 h 55"/>
                <a:gd name="T4" fmla="*/ 17 w 52"/>
                <a:gd name="T5" fmla="*/ 4 h 55"/>
                <a:gd name="T6" fmla="*/ 27 w 52"/>
                <a:gd name="T7" fmla="*/ 2 h 55"/>
                <a:gd name="T8" fmla="*/ 48 w 52"/>
                <a:gd name="T9" fmla="*/ 14 h 55"/>
                <a:gd name="T10" fmla="*/ 50 w 52"/>
                <a:gd name="T11" fmla="*/ 24 h 55"/>
                <a:gd name="T12" fmla="*/ 35 w 52"/>
                <a:gd name="T13" fmla="*/ 50 h 55"/>
                <a:gd name="T14" fmla="*/ 25 w 52"/>
                <a:gd name="T15" fmla="*/ 53 h 55"/>
                <a:gd name="T16" fmla="*/ 4 w 52"/>
                <a:gd name="T17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5">
                  <a:moveTo>
                    <a:pt x="4" y="41"/>
                  </a:moveTo>
                  <a:cubicBezTo>
                    <a:pt x="1" y="39"/>
                    <a:pt x="0" y="35"/>
                    <a:pt x="2" y="3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9" y="1"/>
                    <a:pt x="24" y="0"/>
                    <a:pt x="27" y="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1" y="16"/>
                    <a:pt x="52" y="20"/>
                    <a:pt x="50" y="24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3" y="54"/>
                    <a:pt x="28" y="55"/>
                    <a:pt x="25" y="53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4311651" y="2063751"/>
              <a:ext cx="195263" cy="206375"/>
            </a:xfrm>
            <a:custGeom>
              <a:avLst/>
              <a:gdLst>
                <a:gd name="T0" fmla="*/ 27 w 52"/>
                <a:gd name="T1" fmla="*/ 53 h 55"/>
                <a:gd name="T2" fmla="*/ 17 w 52"/>
                <a:gd name="T3" fmla="*/ 50 h 55"/>
                <a:gd name="T4" fmla="*/ 2 w 52"/>
                <a:gd name="T5" fmla="*/ 24 h 55"/>
                <a:gd name="T6" fmla="*/ 5 w 52"/>
                <a:gd name="T7" fmla="*/ 14 h 55"/>
                <a:gd name="T8" fmla="*/ 25 w 52"/>
                <a:gd name="T9" fmla="*/ 2 h 55"/>
                <a:gd name="T10" fmla="*/ 35 w 52"/>
                <a:gd name="T11" fmla="*/ 5 h 55"/>
                <a:gd name="T12" fmla="*/ 50 w 52"/>
                <a:gd name="T13" fmla="*/ 31 h 55"/>
                <a:gd name="T14" fmla="*/ 48 w 52"/>
                <a:gd name="T15" fmla="*/ 41 h 55"/>
                <a:gd name="T16" fmla="*/ 27 w 52"/>
                <a:gd name="T17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5">
                  <a:moveTo>
                    <a:pt x="27" y="53"/>
                  </a:moveTo>
                  <a:cubicBezTo>
                    <a:pt x="24" y="55"/>
                    <a:pt x="19" y="54"/>
                    <a:pt x="17" y="50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0"/>
                    <a:pt x="1" y="16"/>
                    <a:pt x="5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8" y="0"/>
                    <a:pt x="33" y="1"/>
                    <a:pt x="35" y="5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2" y="35"/>
                    <a:pt x="51" y="39"/>
                    <a:pt x="48" y="41"/>
                  </a:cubicBezTo>
                  <a:lnTo>
                    <a:pt x="27" y="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6" name="Freeform 25"/>
            <p:cNvSpPr>
              <a:spLocks noEditPoints="1"/>
            </p:cNvSpPr>
            <p:nvPr/>
          </p:nvSpPr>
          <p:spPr bwMode="auto">
            <a:xfrm>
              <a:off x="3895726" y="2060576"/>
              <a:ext cx="528638" cy="528638"/>
            </a:xfrm>
            <a:custGeom>
              <a:avLst/>
              <a:gdLst>
                <a:gd name="T0" fmla="*/ 70 w 141"/>
                <a:gd name="T1" fmla="*/ 0 h 141"/>
                <a:gd name="T2" fmla="*/ 0 w 141"/>
                <a:gd name="T3" fmla="*/ 70 h 141"/>
                <a:gd name="T4" fmla="*/ 70 w 141"/>
                <a:gd name="T5" fmla="*/ 141 h 141"/>
                <a:gd name="T6" fmla="*/ 141 w 141"/>
                <a:gd name="T7" fmla="*/ 70 h 141"/>
                <a:gd name="T8" fmla="*/ 70 w 141"/>
                <a:gd name="T9" fmla="*/ 0 h 141"/>
                <a:gd name="T10" fmla="*/ 70 w 141"/>
                <a:gd name="T11" fmla="*/ 104 h 141"/>
                <a:gd name="T12" fmla="*/ 37 w 141"/>
                <a:gd name="T13" fmla="*/ 70 h 141"/>
                <a:gd name="T14" fmla="*/ 70 w 141"/>
                <a:gd name="T15" fmla="*/ 37 h 141"/>
                <a:gd name="T16" fmla="*/ 104 w 141"/>
                <a:gd name="T17" fmla="*/ 70 h 141"/>
                <a:gd name="T18" fmla="*/ 70 w 141"/>
                <a:gd name="T19" fmla="*/ 10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41">
                  <a:moveTo>
                    <a:pt x="70" y="0"/>
                  </a:moveTo>
                  <a:cubicBezTo>
                    <a:pt x="31" y="0"/>
                    <a:pt x="0" y="31"/>
                    <a:pt x="0" y="70"/>
                  </a:cubicBezTo>
                  <a:cubicBezTo>
                    <a:pt x="0" y="109"/>
                    <a:pt x="31" y="141"/>
                    <a:pt x="70" y="141"/>
                  </a:cubicBezTo>
                  <a:cubicBezTo>
                    <a:pt x="109" y="141"/>
                    <a:pt x="141" y="109"/>
                    <a:pt x="141" y="70"/>
                  </a:cubicBezTo>
                  <a:cubicBezTo>
                    <a:pt x="141" y="31"/>
                    <a:pt x="109" y="0"/>
                    <a:pt x="70" y="0"/>
                  </a:cubicBezTo>
                  <a:close/>
                  <a:moveTo>
                    <a:pt x="70" y="104"/>
                  </a:moveTo>
                  <a:cubicBezTo>
                    <a:pt x="52" y="104"/>
                    <a:pt x="37" y="89"/>
                    <a:pt x="37" y="70"/>
                  </a:cubicBezTo>
                  <a:cubicBezTo>
                    <a:pt x="37" y="52"/>
                    <a:pt x="52" y="37"/>
                    <a:pt x="70" y="37"/>
                  </a:cubicBezTo>
                  <a:cubicBezTo>
                    <a:pt x="89" y="37"/>
                    <a:pt x="104" y="52"/>
                    <a:pt x="104" y="70"/>
                  </a:cubicBezTo>
                  <a:cubicBezTo>
                    <a:pt x="104" y="89"/>
                    <a:pt x="89" y="104"/>
                    <a:pt x="70" y="10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3017838" y="2016126"/>
              <a:ext cx="776288" cy="966788"/>
            </a:xfrm>
            <a:custGeom>
              <a:avLst/>
              <a:gdLst>
                <a:gd name="T0" fmla="*/ 197 w 207"/>
                <a:gd name="T1" fmla="*/ 158 h 258"/>
                <a:gd name="T2" fmla="*/ 174 w 207"/>
                <a:gd name="T3" fmla="*/ 158 h 258"/>
                <a:gd name="T4" fmla="*/ 167 w 207"/>
                <a:gd name="T5" fmla="*/ 134 h 258"/>
                <a:gd name="T6" fmla="*/ 187 w 207"/>
                <a:gd name="T7" fmla="*/ 123 h 258"/>
                <a:gd name="T8" fmla="*/ 190 w 207"/>
                <a:gd name="T9" fmla="*/ 110 h 258"/>
                <a:gd name="T10" fmla="*/ 171 w 207"/>
                <a:gd name="T11" fmla="*/ 76 h 258"/>
                <a:gd name="T12" fmla="*/ 157 w 207"/>
                <a:gd name="T13" fmla="*/ 73 h 258"/>
                <a:gd name="T14" fmla="*/ 137 w 207"/>
                <a:gd name="T15" fmla="*/ 84 h 258"/>
                <a:gd name="T16" fmla="*/ 120 w 207"/>
                <a:gd name="T17" fmla="*/ 67 h 258"/>
                <a:gd name="T18" fmla="*/ 131 w 207"/>
                <a:gd name="T19" fmla="*/ 47 h 258"/>
                <a:gd name="T20" fmla="*/ 127 w 207"/>
                <a:gd name="T21" fmla="*/ 34 h 258"/>
                <a:gd name="T22" fmla="*/ 93 w 207"/>
                <a:gd name="T23" fmla="*/ 15 h 258"/>
                <a:gd name="T24" fmla="*/ 80 w 207"/>
                <a:gd name="T25" fmla="*/ 18 h 258"/>
                <a:gd name="T26" fmla="*/ 69 w 207"/>
                <a:gd name="T27" fmla="*/ 38 h 258"/>
                <a:gd name="T28" fmla="*/ 44 w 207"/>
                <a:gd name="T29" fmla="*/ 32 h 258"/>
                <a:gd name="T30" fmla="*/ 44 w 207"/>
                <a:gd name="T31" fmla="*/ 10 h 258"/>
                <a:gd name="T32" fmla="*/ 35 w 207"/>
                <a:gd name="T33" fmla="*/ 0 h 258"/>
                <a:gd name="T34" fmla="*/ 0 w 207"/>
                <a:gd name="T35" fmla="*/ 0 h 258"/>
                <a:gd name="T36" fmla="*/ 0 w 207"/>
                <a:gd name="T37" fmla="*/ 71 h 258"/>
                <a:gd name="T38" fmla="*/ 17 w 207"/>
                <a:gd name="T39" fmla="*/ 70 h 258"/>
                <a:gd name="T40" fmla="*/ 138 w 207"/>
                <a:gd name="T41" fmla="*/ 190 h 258"/>
                <a:gd name="T42" fmla="*/ 116 w 207"/>
                <a:gd name="T43" fmla="*/ 258 h 258"/>
                <a:gd name="T44" fmla="*/ 194 w 207"/>
                <a:gd name="T45" fmla="*/ 258 h 258"/>
                <a:gd name="T46" fmla="*/ 189 w 207"/>
                <a:gd name="T47" fmla="*/ 252 h 258"/>
                <a:gd name="T48" fmla="*/ 169 w 207"/>
                <a:gd name="T49" fmla="*/ 241 h 258"/>
                <a:gd name="T50" fmla="*/ 175 w 207"/>
                <a:gd name="T51" fmla="*/ 217 h 258"/>
                <a:gd name="T52" fmla="*/ 197 w 207"/>
                <a:gd name="T53" fmla="*/ 217 h 258"/>
                <a:gd name="T54" fmla="*/ 207 w 207"/>
                <a:gd name="T55" fmla="*/ 207 h 258"/>
                <a:gd name="T56" fmla="*/ 207 w 207"/>
                <a:gd name="T57" fmla="*/ 168 h 258"/>
                <a:gd name="T58" fmla="*/ 197 w 207"/>
                <a:gd name="T59" fmla="*/ 1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7" h="258">
                  <a:moveTo>
                    <a:pt x="197" y="158"/>
                  </a:moveTo>
                  <a:cubicBezTo>
                    <a:pt x="174" y="158"/>
                    <a:pt x="174" y="158"/>
                    <a:pt x="174" y="158"/>
                  </a:cubicBezTo>
                  <a:cubicBezTo>
                    <a:pt x="172" y="150"/>
                    <a:pt x="170" y="142"/>
                    <a:pt x="167" y="134"/>
                  </a:cubicBezTo>
                  <a:cubicBezTo>
                    <a:pt x="187" y="123"/>
                    <a:pt x="187" y="123"/>
                    <a:pt x="187" y="123"/>
                  </a:cubicBezTo>
                  <a:cubicBezTo>
                    <a:pt x="191" y="121"/>
                    <a:pt x="193" y="115"/>
                    <a:pt x="190" y="110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68" y="71"/>
                    <a:pt x="162" y="70"/>
                    <a:pt x="157" y="73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2" y="78"/>
                    <a:pt x="126" y="72"/>
                    <a:pt x="120" y="67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4" y="43"/>
                    <a:pt x="132" y="37"/>
                    <a:pt x="127" y="34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89" y="12"/>
                    <a:pt x="83" y="13"/>
                    <a:pt x="80" y="1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1" y="36"/>
                    <a:pt x="53" y="34"/>
                    <a:pt x="44" y="32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4"/>
                    <a:pt x="40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" y="70"/>
                    <a:pt x="11" y="70"/>
                    <a:pt x="17" y="70"/>
                  </a:cubicBezTo>
                  <a:cubicBezTo>
                    <a:pt x="84" y="70"/>
                    <a:pt x="138" y="123"/>
                    <a:pt x="138" y="190"/>
                  </a:cubicBezTo>
                  <a:cubicBezTo>
                    <a:pt x="138" y="215"/>
                    <a:pt x="130" y="239"/>
                    <a:pt x="116" y="258"/>
                  </a:cubicBezTo>
                  <a:cubicBezTo>
                    <a:pt x="194" y="258"/>
                    <a:pt x="194" y="258"/>
                    <a:pt x="194" y="258"/>
                  </a:cubicBezTo>
                  <a:cubicBezTo>
                    <a:pt x="193" y="256"/>
                    <a:pt x="191" y="254"/>
                    <a:pt x="189" y="252"/>
                  </a:cubicBezTo>
                  <a:cubicBezTo>
                    <a:pt x="169" y="241"/>
                    <a:pt x="169" y="241"/>
                    <a:pt x="169" y="241"/>
                  </a:cubicBezTo>
                  <a:cubicBezTo>
                    <a:pt x="171" y="233"/>
                    <a:pt x="173" y="225"/>
                    <a:pt x="175" y="217"/>
                  </a:cubicBezTo>
                  <a:cubicBezTo>
                    <a:pt x="197" y="217"/>
                    <a:pt x="197" y="217"/>
                    <a:pt x="197" y="217"/>
                  </a:cubicBezTo>
                  <a:cubicBezTo>
                    <a:pt x="203" y="217"/>
                    <a:pt x="207" y="212"/>
                    <a:pt x="207" y="207"/>
                  </a:cubicBezTo>
                  <a:cubicBezTo>
                    <a:pt x="207" y="168"/>
                    <a:pt x="207" y="168"/>
                    <a:pt x="207" y="168"/>
                  </a:cubicBezTo>
                  <a:cubicBezTo>
                    <a:pt x="207" y="163"/>
                    <a:pt x="203" y="158"/>
                    <a:pt x="197" y="15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6678056" y="2814506"/>
            <a:ext cx="597222" cy="431300"/>
            <a:chOff x="5197475" y="3336925"/>
            <a:chExt cx="1954213" cy="1411288"/>
          </a:xfrm>
          <a:solidFill>
            <a:srgbClr val="F45D4B"/>
          </a:solidFill>
        </p:grpSpPr>
        <p:sp>
          <p:nvSpPr>
            <p:cNvPr id="41" name="Freeform 28"/>
            <p:cNvSpPr>
              <a:spLocks noEditPoints="1"/>
            </p:cNvSpPr>
            <p:nvPr/>
          </p:nvSpPr>
          <p:spPr bwMode="auto">
            <a:xfrm>
              <a:off x="5197475" y="3336925"/>
              <a:ext cx="1590675" cy="1411288"/>
            </a:xfrm>
            <a:custGeom>
              <a:avLst/>
              <a:gdLst>
                <a:gd name="T0" fmla="*/ 410 w 424"/>
                <a:gd name="T1" fmla="*/ 0 h 376"/>
                <a:gd name="T2" fmla="*/ 13 w 424"/>
                <a:gd name="T3" fmla="*/ 0 h 376"/>
                <a:gd name="T4" fmla="*/ 0 w 424"/>
                <a:gd name="T5" fmla="*/ 13 h 376"/>
                <a:gd name="T6" fmla="*/ 0 w 424"/>
                <a:gd name="T7" fmla="*/ 363 h 376"/>
                <a:gd name="T8" fmla="*/ 13 w 424"/>
                <a:gd name="T9" fmla="*/ 376 h 376"/>
                <a:gd name="T10" fmla="*/ 410 w 424"/>
                <a:gd name="T11" fmla="*/ 376 h 376"/>
                <a:gd name="T12" fmla="*/ 424 w 424"/>
                <a:gd name="T13" fmla="*/ 363 h 376"/>
                <a:gd name="T14" fmla="*/ 424 w 424"/>
                <a:gd name="T15" fmla="*/ 13 h 376"/>
                <a:gd name="T16" fmla="*/ 410 w 424"/>
                <a:gd name="T17" fmla="*/ 0 h 376"/>
                <a:gd name="T18" fmla="*/ 326 w 424"/>
                <a:gd name="T19" fmla="*/ 29 h 376"/>
                <a:gd name="T20" fmla="*/ 344 w 424"/>
                <a:gd name="T21" fmla="*/ 47 h 376"/>
                <a:gd name="T22" fmla="*/ 326 w 424"/>
                <a:gd name="T23" fmla="*/ 65 h 376"/>
                <a:gd name="T24" fmla="*/ 308 w 424"/>
                <a:gd name="T25" fmla="*/ 47 h 376"/>
                <a:gd name="T26" fmla="*/ 326 w 424"/>
                <a:gd name="T27" fmla="*/ 29 h 376"/>
                <a:gd name="T28" fmla="*/ 273 w 424"/>
                <a:gd name="T29" fmla="*/ 29 h 376"/>
                <a:gd name="T30" fmla="*/ 291 w 424"/>
                <a:gd name="T31" fmla="*/ 47 h 376"/>
                <a:gd name="T32" fmla="*/ 273 w 424"/>
                <a:gd name="T33" fmla="*/ 65 h 376"/>
                <a:gd name="T34" fmla="*/ 255 w 424"/>
                <a:gd name="T35" fmla="*/ 47 h 376"/>
                <a:gd name="T36" fmla="*/ 273 w 424"/>
                <a:gd name="T37" fmla="*/ 29 h 376"/>
                <a:gd name="T38" fmla="*/ 397 w 424"/>
                <a:gd name="T39" fmla="*/ 349 h 376"/>
                <a:gd name="T40" fmla="*/ 27 w 424"/>
                <a:gd name="T41" fmla="*/ 349 h 376"/>
                <a:gd name="T42" fmla="*/ 27 w 424"/>
                <a:gd name="T43" fmla="*/ 94 h 376"/>
                <a:gd name="T44" fmla="*/ 397 w 424"/>
                <a:gd name="T45" fmla="*/ 94 h 376"/>
                <a:gd name="T46" fmla="*/ 397 w 424"/>
                <a:gd name="T47" fmla="*/ 349 h 376"/>
                <a:gd name="T48" fmla="*/ 379 w 424"/>
                <a:gd name="T49" fmla="*/ 65 h 376"/>
                <a:gd name="T50" fmla="*/ 361 w 424"/>
                <a:gd name="T51" fmla="*/ 47 h 376"/>
                <a:gd name="T52" fmla="*/ 379 w 424"/>
                <a:gd name="T53" fmla="*/ 29 h 376"/>
                <a:gd name="T54" fmla="*/ 397 w 424"/>
                <a:gd name="T55" fmla="*/ 47 h 376"/>
                <a:gd name="T56" fmla="*/ 379 w 424"/>
                <a:gd name="T57" fmla="*/ 6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4" h="376">
                  <a:moveTo>
                    <a:pt x="41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70"/>
                    <a:pt x="6" y="376"/>
                    <a:pt x="13" y="376"/>
                  </a:cubicBezTo>
                  <a:cubicBezTo>
                    <a:pt x="410" y="376"/>
                    <a:pt x="410" y="376"/>
                    <a:pt x="410" y="376"/>
                  </a:cubicBezTo>
                  <a:cubicBezTo>
                    <a:pt x="417" y="376"/>
                    <a:pt x="424" y="370"/>
                    <a:pt x="424" y="363"/>
                  </a:cubicBezTo>
                  <a:cubicBezTo>
                    <a:pt x="424" y="13"/>
                    <a:pt x="424" y="13"/>
                    <a:pt x="424" y="13"/>
                  </a:cubicBezTo>
                  <a:cubicBezTo>
                    <a:pt x="424" y="6"/>
                    <a:pt x="417" y="0"/>
                    <a:pt x="410" y="0"/>
                  </a:cubicBezTo>
                  <a:close/>
                  <a:moveTo>
                    <a:pt x="326" y="29"/>
                  </a:moveTo>
                  <a:cubicBezTo>
                    <a:pt x="336" y="29"/>
                    <a:pt x="344" y="37"/>
                    <a:pt x="344" y="47"/>
                  </a:cubicBezTo>
                  <a:cubicBezTo>
                    <a:pt x="344" y="57"/>
                    <a:pt x="336" y="65"/>
                    <a:pt x="326" y="65"/>
                  </a:cubicBezTo>
                  <a:cubicBezTo>
                    <a:pt x="316" y="65"/>
                    <a:pt x="308" y="57"/>
                    <a:pt x="308" y="47"/>
                  </a:cubicBezTo>
                  <a:cubicBezTo>
                    <a:pt x="308" y="37"/>
                    <a:pt x="316" y="29"/>
                    <a:pt x="326" y="29"/>
                  </a:cubicBezTo>
                  <a:close/>
                  <a:moveTo>
                    <a:pt x="273" y="29"/>
                  </a:moveTo>
                  <a:cubicBezTo>
                    <a:pt x="283" y="29"/>
                    <a:pt x="291" y="37"/>
                    <a:pt x="291" y="47"/>
                  </a:cubicBezTo>
                  <a:cubicBezTo>
                    <a:pt x="291" y="57"/>
                    <a:pt x="283" y="65"/>
                    <a:pt x="273" y="65"/>
                  </a:cubicBezTo>
                  <a:cubicBezTo>
                    <a:pt x="263" y="65"/>
                    <a:pt x="255" y="57"/>
                    <a:pt x="255" y="47"/>
                  </a:cubicBezTo>
                  <a:cubicBezTo>
                    <a:pt x="255" y="37"/>
                    <a:pt x="263" y="29"/>
                    <a:pt x="273" y="29"/>
                  </a:cubicBezTo>
                  <a:close/>
                  <a:moveTo>
                    <a:pt x="397" y="349"/>
                  </a:moveTo>
                  <a:cubicBezTo>
                    <a:pt x="27" y="349"/>
                    <a:pt x="27" y="349"/>
                    <a:pt x="27" y="349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397" y="94"/>
                    <a:pt x="397" y="94"/>
                    <a:pt x="397" y="94"/>
                  </a:cubicBezTo>
                  <a:lnTo>
                    <a:pt x="397" y="349"/>
                  </a:lnTo>
                  <a:close/>
                  <a:moveTo>
                    <a:pt x="379" y="65"/>
                  </a:moveTo>
                  <a:cubicBezTo>
                    <a:pt x="369" y="65"/>
                    <a:pt x="361" y="57"/>
                    <a:pt x="361" y="47"/>
                  </a:cubicBezTo>
                  <a:cubicBezTo>
                    <a:pt x="361" y="37"/>
                    <a:pt x="369" y="29"/>
                    <a:pt x="379" y="29"/>
                  </a:cubicBezTo>
                  <a:cubicBezTo>
                    <a:pt x="389" y="29"/>
                    <a:pt x="397" y="37"/>
                    <a:pt x="397" y="47"/>
                  </a:cubicBezTo>
                  <a:cubicBezTo>
                    <a:pt x="397" y="57"/>
                    <a:pt x="389" y="65"/>
                    <a:pt x="379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6278563" y="4289425"/>
              <a:ext cx="149225" cy="150813"/>
            </a:xfrm>
            <a:custGeom>
              <a:avLst/>
              <a:gdLst>
                <a:gd name="T0" fmla="*/ 28 w 94"/>
                <a:gd name="T1" fmla="*/ 0 h 95"/>
                <a:gd name="T2" fmla="*/ 26 w 94"/>
                <a:gd name="T3" fmla="*/ 7 h 95"/>
                <a:gd name="T4" fmla="*/ 0 w 94"/>
                <a:gd name="T5" fmla="*/ 95 h 95"/>
                <a:gd name="T6" fmla="*/ 87 w 94"/>
                <a:gd name="T7" fmla="*/ 69 h 95"/>
                <a:gd name="T8" fmla="*/ 94 w 94"/>
                <a:gd name="T9" fmla="*/ 67 h 95"/>
                <a:gd name="T10" fmla="*/ 28 w 94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95">
                  <a:moveTo>
                    <a:pt x="28" y="0"/>
                  </a:moveTo>
                  <a:lnTo>
                    <a:pt x="26" y="7"/>
                  </a:lnTo>
                  <a:lnTo>
                    <a:pt x="0" y="95"/>
                  </a:lnTo>
                  <a:lnTo>
                    <a:pt x="87" y="69"/>
                  </a:lnTo>
                  <a:lnTo>
                    <a:pt x="94" y="67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6870700" y="3562350"/>
              <a:ext cx="280988" cy="280988"/>
            </a:xfrm>
            <a:custGeom>
              <a:avLst/>
              <a:gdLst>
                <a:gd name="T0" fmla="*/ 56 w 75"/>
                <a:gd name="T1" fmla="*/ 75 h 75"/>
                <a:gd name="T2" fmla="*/ 70 w 75"/>
                <a:gd name="T3" fmla="*/ 61 h 75"/>
                <a:gd name="T4" fmla="*/ 70 w 75"/>
                <a:gd name="T5" fmla="*/ 43 h 75"/>
                <a:gd name="T6" fmla="*/ 33 w 75"/>
                <a:gd name="T7" fmla="*/ 5 h 75"/>
                <a:gd name="T8" fmla="*/ 15 w 75"/>
                <a:gd name="T9" fmla="*/ 5 h 75"/>
                <a:gd name="T10" fmla="*/ 0 w 75"/>
                <a:gd name="T11" fmla="*/ 20 h 75"/>
                <a:gd name="T12" fmla="*/ 56 w 75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5">
                  <a:moveTo>
                    <a:pt x="56" y="75"/>
                  </a:moveTo>
                  <a:cubicBezTo>
                    <a:pt x="70" y="61"/>
                    <a:pt x="70" y="61"/>
                    <a:pt x="70" y="61"/>
                  </a:cubicBezTo>
                  <a:cubicBezTo>
                    <a:pt x="75" y="56"/>
                    <a:pt x="75" y="48"/>
                    <a:pt x="70" y="43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8" y="0"/>
                    <a:pt x="20" y="0"/>
                    <a:pt x="15" y="5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56" y="7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6389688" y="3660775"/>
              <a:ext cx="668338" cy="663575"/>
            </a:xfrm>
            <a:custGeom>
              <a:avLst/>
              <a:gdLst>
                <a:gd name="T0" fmla="*/ 122 w 178"/>
                <a:gd name="T1" fmla="*/ 0 h 177"/>
                <a:gd name="T2" fmla="*/ 121 w 178"/>
                <a:gd name="T3" fmla="*/ 1 h 177"/>
                <a:gd name="T4" fmla="*/ 6 w 178"/>
                <a:gd name="T5" fmla="*/ 116 h 177"/>
                <a:gd name="T6" fmla="*/ 6 w 178"/>
                <a:gd name="T7" fmla="*/ 135 h 177"/>
                <a:gd name="T8" fmla="*/ 7 w 178"/>
                <a:gd name="T9" fmla="*/ 137 h 177"/>
                <a:gd name="T10" fmla="*/ 20 w 178"/>
                <a:gd name="T11" fmla="*/ 140 h 177"/>
                <a:gd name="T12" fmla="*/ 24 w 178"/>
                <a:gd name="T13" fmla="*/ 153 h 177"/>
                <a:gd name="T14" fmla="*/ 25 w 178"/>
                <a:gd name="T15" fmla="*/ 154 h 177"/>
                <a:gd name="T16" fmla="*/ 38 w 178"/>
                <a:gd name="T17" fmla="*/ 158 h 177"/>
                <a:gd name="T18" fmla="*/ 41 w 178"/>
                <a:gd name="T19" fmla="*/ 171 h 177"/>
                <a:gd name="T20" fmla="*/ 43 w 178"/>
                <a:gd name="T21" fmla="*/ 172 h 177"/>
                <a:gd name="T22" fmla="*/ 62 w 178"/>
                <a:gd name="T23" fmla="*/ 172 h 177"/>
                <a:gd name="T24" fmla="*/ 177 w 178"/>
                <a:gd name="T25" fmla="*/ 57 h 177"/>
                <a:gd name="T26" fmla="*/ 178 w 178"/>
                <a:gd name="T27" fmla="*/ 55 h 177"/>
                <a:gd name="T28" fmla="*/ 122 w 178"/>
                <a:gd name="T2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8" h="177">
                  <a:moveTo>
                    <a:pt x="122" y="0"/>
                  </a:moveTo>
                  <a:cubicBezTo>
                    <a:pt x="122" y="0"/>
                    <a:pt x="121" y="1"/>
                    <a:pt x="121" y="1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122"/>
                    <a:pt x="0" y="130"/>
                    <a:pt x="6" y="135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40"/>
                    <a:pt x="16" y="141"/>
                    <a:pt x="20" y="140"/>
                  </a:cubicBezTo>
                  <a:cubicBezTo>
                    <a:pt x="19" y="144"/>
                    <a:pt x="20" y="149"/>
                    <a:pt x="24" y="153"/>
                  </a:cubicBezTo>
                  <a:cubicBezTo>
                    <a:pt x="25" y="154"/>
                    <a:pt x="25" y="154"/>
                    <a:pt x="25" y="154"/>
                  </a:cubicBezTo>
                  <a:cubicBezTo>
                    <a:pt x="28" y="158"/>
                    <a:pt x="34" y="159"/>
                    <a:pt x="38" y="158"/>
                  </a:cubicBezTo>
                  <a:cubicBezTo>
                    <a:pt x="37" y="162"/>
                    <a:pt x="38" y="167"/>
                    <a:pt x="41" y="171"/>
                  </a:cubicBezTo>
                  <a:cubicBezTo>
                    <a:pt x="43" y="172"/>
                    <a:pt x="43" y="172"/>
                    <a:pt x="43" y="172"/>
                  </a:cubicBezTo>
                  <a:cubicBezTo>
                    <a:pt x="48" y="177"/>
                    <a:pt x="56" y="177"/>
                    <a:pt x="62" y="172"/>
                  </a:cubicBezTo>
                  <a:cubicBezTo>
                    <a:pt x="177" y="57"/>
                    <a:pt x="177" y="57"/>
                    <a:pt x="177" y="57"/>
                  </a:cubicBezTo>
                  <a:cubicBezTo>
                    <a:pt x="177" y="56"/>
                    <a:pt x="177" y="56"/>
                    <a:pt x="178" y="55"/>
                  </a:cubicBezTo>
                  <a:lnTo>
                    <a:pt x="1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Rectangle 32"/>
            <p:cNvSpPr>
              <a:spLocks noChangeArrowheads="1"/>
            </p:cNvSpPr>
            <p:nvPr/>
          </p:nvSpPr>
          <p:spPr bwMode="auto">
            <a:xfrm>
              <a:off x="5411788" y="3881438"/>
              <a:ext cx="509588" cy="523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5411788" y="4049713"/>
              <a:ext cx="814388" cy="523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Rectangle 34"/>
            <p:cNvSpPr>
              <a:spLocks noChangeArrowheads="1"/>
            </p:cNvSpPr>
            <p:nvPr/>
          </p:nvSpPr>
          <p:spPr bwMode="auto">
            <a:xfrm>
              <a:off x="5411788" y="4217988"/>
              <a:ext cx="814388" cy="492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Rectangle 35"/>
            <p:cNvSpPr>
              <a:spLocks noChangeArrowheads="1"/>
            </p:cNvSpPr>
            <p:nvPr/>
          </p:nvSpPr>
          <p:spPr bwMode="auto">
            <a:xfrm>
              <a:off x="5411788" y="4387850"/>
              <a:ext cx="814388" cy="476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7" name="Group 36"/>
          <p:cNvGrpSpPr/>
          <p:nvPr/>
        </p:nvGrpSpPr>
        <p:grpSpPr>
          <a:xfrm>
            <a:off x="4946705" y="4445699"/>
            <a:ext cx="483007" cy="459266"/>
            <a:chOff x="6207125" y="3249613"/>
            <a:chExt cx="1873250" cy="1781175"/>
          </a:xfrm>
          <a:solidFill>
            <a:srgbClr val="F45D4B"/>
          </a:solidFill>
        </p:grpSpPr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6207125" y="3249613"/>
              <a:ext cx="1873250" cy="1781175"/>
            </a:xfrm>
            <a:custGeom>
              <a:avLst/>
              <a:gdLst>
                <a:gd name="T0" fmla="*/ 484 w 500"/>
                <a:gd name="T1" fmla="*/ 0 h 475"/>
                <a:gd name="T2" fmla="*/ 15 w 500"/>
                <a:gd name="T3" fmla="*/ 0 h 475"/>
                <a:gd name="T4" fmla="*/ 0 w 500"/>
                <a:gd name="T5" fmla="*/ 16 h 475"/>
                <a:gd name="T6" fmla="*/ 0 w 500"/>
                <a:gd name="T7" fmla="*/ 458 h 475"/>
                <a:gd name="T8" fmla="*/ 15 w 500"/>
                <a:gd name="T9" fmla="*/ 475 h 475"/>
                <a:gd name="T10" fmla="*/ 484 w 500"/>
                <a:gd name="T11" fmla="*/ 475 h 475"/>
                <a:gd name="T12" fmla="*/ 500 w 500"/>
                <a:gd name="T13" fmla="*/ 458 h 475"/>
                <a:gd name="T14" fmla="*/ 500 w 500"/>
                <a:gd name="T15" fmla="*/ 16 h 475"/>
                <a:gd name="T16" fmla="*/ 484 w 500"/>
                <a:gd name="T17" fmla="*/ 0 h 475"/>
                <a:gd name="T18" fmla="*/ 385 w 500"/>
                <a:gd name="T19" fmla="*/ 36 h 475"/>
                <a:gd name="T20" fmla="*/ 406 w 500"/>
                <a:gd name="T21" fmla="*/ 59 h 475"/>
                <a:gd name="T22" fmla="*/ 385 w 500"/>
                <a:gd name="T23" fmla="*/ 82 h 475"/>
                <a:gd name="T24" fmla="*/ 364 w 500"/>
                <a:gd name="T25" fmla="*/ 59 h 475"/>
                <a:gd name="T26" fmla="*/ 385 w 500"/>
                <a:gd name="T27" fmla="*/ 36 h 475"/>
                <a:gd name="T28" fmla="*/ 323 w 500"/>
                <a:gd name="T29" fmla="*/ 36 h 475"/>
                <a:gd name="T30" fmla="*/ 344 w 500"/>
                <a:gd name="T31" fmla="*/ 59 h 475"/>
                <a:gd name="T32" fmla="*/ 323 w 500"/>
                <a:gd name="T33" fmla="*/ 82 h 475"/>
                <a:gd name="T34" fmla="*/ 302 w 500"/>
                <a:gd name="T35" fmla="*/ 59 h 475"/>
                <a:gd name="T36" fmla="*/ 323 w 500"/>
                <a:gd name="T37" fmla="*/ 36 h 475"/>
                <a:gd name="T38" fmla="*/ 468 w 500"/>
                <a:gd name="T39" fmla="*/ 441 h 475"/>
                <a:gd name="T40" fmla="*/ 31 w 500"/>
                <a:gd name="T41" fmla="*/ 441 h 475"/>
                <a:gd name="T42" fmla="*/ 31 w 500"/>
                <a:gd name="T43" fmla="*/ 118 h 475"/>
                <a:gd name="T44" fmla="*/ 468 w 500"/>
                <a:gd name="T45" fmla="*/ 118 h 475"/>
                <a:gd name="T46" fmla="*/ 468 w 500"/>
                <a:gd name="T47" fmla="*/ 441 h 475"/>
                <a:gd name="T48" fmla="*/ 447 w 500"/>
                <a:gd name="T49" fmla="*/ 82 h 475"/>
                <a:gd name="T50" fmla="*/ 426 w 500"/>
                <a:gd name="T51" fmla="*/ 59 h 475"/>
                <a:gd name="T52" fmla="*/ 447 w 500"/>
                <a:gd name="T53" fmla="*/ 36 h 475"/>
                <a:gd name="T54" fmla="*/ 468 w 500"/>
                <a:gd name="T55" fmla="*/ 59 h 475"/>
                <a:gd name="T56" fmla="*/ 447 w 500"/>
                <a:gd name="T57" fmla="*/ 82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0" h="475">
                  <a:moveTo>
                    <a:pt x="484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0" y="467"/>
                    <a:pt x="7" y="475"/>
                    <a:pt x="15" y="475"/>
                  </a:cubicBezTo>
                  <a:cubicBezTo>
                    <a:pt x="484" y="475"/>
                    <a:pt x="484" y="475"/>
                    <a:pt x="484" y="475"/>
                  </a:cubicBezTo>
                  <a:cubicBezTo>
                    <a:pt x="493" y="475"/>
                    <a:pt x="500" y="467"/>
                    <a:pt x="500" y="458"/>
                  </a:cubicBezTo>
                  <a:cubicBezTo>
                    <a:pt x="500" y="16"/>
                    <a:pt x="500" y="16"/>
                    <a:pt x="500" y="16"/>
                  </a:cubicBezTo>
                  <a:cubicBezTo>
                    <a:pt x="500" y="7"/>
                    <a:pt x="493" y="0"/>
                    <a:pt x="484" y="0"/>
                  </a:cubicBezTo>
                  <a:close/>
                  <a:moveTo>
                    <a:pt x="385" y="36"/>
                  </a:moveTo>
                  <a:cubicBezTo>
                    <a:pt x="397" y="36"/>
                    <a:pt x="406" y="46"/>
                    <a:pt x="406" y="59"/>
                  </a:cubicBezTo>
                  <a:cubicBezTo>
                    <a:pt x="406" y="71"/>
                    <a:pt x="397" y="82"/>
                    <a:pt x="385" y="82"/>
                  </a:cubicBezTo>
                  <a:cubicBezTo>
                    <a:pt x="373" y="82"/>
                    <a:pt x="364" y="71"/>
                    <a:pt x="364" y="59"/>
                  </a:cubicBezTo>
                  <a:cubicBezTo>
                    <a:pt x="364" y="46"/>
                    <a:pt x="373" y="36"/>
                    <a:pt x="385" y="36"/>
                  </a:cubicBezTo>
                  <a:close/>
                  <a:moveTo>
                    <a:pt x="323" y="36"/>
                  </a:moveTo>
                  <a:cubicBezTo>
                    <a:pt x="334" y="36"/>
                    <a:pt x="344" y="46"/>
                    <a:pt x="344" y="59"/>
                  </a:cubicBezTo>
                  <a:cubicBezTo>
                    <a:pt x="344" y="71"/>
                    <a:pt x="334" y="82"/>
                    <a:pt x="323" y="82"/>
                  </a:cubicBezTo>
                  <a:cubicBezTo>
                    <a:pt x="311" y="82"/>
                    <a:pt x="302" y="71"/>
                    <a:pt x="302" y="59"/>
                  </a:cubicBezTo>
                  <a:cubicBezTo>
                    <a:pt x="302" y="46"/>
                    <a:pt x="311" y="36"/>
                    <a:pt x="323" y="36"/>
                  </a:cubicBezTo>
                  <a:close/>
                  <a:moveTo>
                    <a:pt x="468" y="441"/>
                  </a:moveTo>
                  <a:cubicBezTo>
                    <a:pt x="31" y="441"/>
                    <a:pt x="31" y="441"/>
                    <a:pt x="31" y="441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468" y="118"/>
                    <a:pt x="468" y="118"/>
                    <a:pt x="468" y="118"/>
                  </a:cubicBezTo>
                  <a:lnTo>
                    <a:pt x="468" y="441"/>
                  </a:lnTo>
                  <a:close/>
                  <a:moveTo>
                    <a:pt x="447" y="82"/>
                  </a:moveTo>
                  <a:cubicBezTo>
                    <a:pt x="436" y="82"/>
                    <a:pt x="426" y="71"/>
                    <a:pt x="426" y="59"/>
                  </a:cubicBezTo>
                  <a:cubicBezTo>
                    <a:pt x="426" y="46"/>
                    <a:pt x="436" y="36"/>
                    <a:pt x="447" y="36"/>
                  </a:cubicBezTo>
                  <a:cubicBezTo>
                    <a:pt x="459" y="36"/>
                    <a:pt x="468" y="46"/>
                    <a:pt x="468" y="59"/>
                  </a:cubicBezTo>
                  <a:cubicBezTo>
                    <a:pt x="468" y="71"/>
                    <a:pt x="459" y="82"/>
                    <a:pt x="447" y="8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7394575" y="3789363"/>
              <a:ext cx="176213" cy="157163"/>
            </a:xfrm>
            <a:custGeom>
              <a:avLst/>
              <a:gdLst>
                <a:gd name="T0" fmla="*/ 47 w 47"/>
                <a:gd name="T1" fmla="*/ 34 h 42"/>
                <a:gd name="T2" fmla="*/ 40 w 47"/>
                <a:gd name="T3" fmla="*/ 42 h 42"/>
                <a:gd name="T4" fmla="*/ 8 w 47"/>
                <a:gd name="T5" fmla="*/ 42 h 42"/>
                <a:gd name="T6" fmla="*/ 0 w 47"/>
                <a:gd name="T7" fmla="*/ 34 h 42"/>
                <a:gd name="T8" fmla="*/ 0 w 47"/>
                <a:gd name="T9" fmla="*/ 8 h 42"/>
                <a:gd name="T10" fmla="*/ 8 w 47"/>
                <a:gd name="T11" fmla="*/ 0 h 42"/>
                <a:gd name="T12" fmla="*/ 40 w 47"/>
                <a:gd name="T13" fmla="*/ 0 h 42"/>
                <a:gd name="T14" fmla="*/ 47 w 47"/>
                <a:gd name="T15" fmla="*/ 8 h 42"/>
                <a:gd name="T16" fmla="*/ 47 w 47"/>
                <a:gd name="T17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47" y="34"/>
                  </a:moveTo>
                  <a:cubicBezTo>
                    <a:pt x="47" y="38"/>
                    <a:pt x="44" y="42"/>
                    <a:pt x="40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4" y="42"/>
                    <a:pt x="0" y="38"/>
                    <a:pt x="0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3"/>
                    <a:pt x="47" y="8"/>
                  </a:cubicBezTo>
                  <a:lnTo>
                    <a:pt x="47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7121525" y="3929063"/>
              <a:ext cx="206375" cy="228600"/>
            </a:xfrm>
            <a:custGeom>
              <a:avLst/>
              <a:gdLst>
                <a:gd name="T0" fmla="*/ 50 w 55"/>
                <a:gd name="T1" fmla="*/ 15 h 61"/>
                <a:gd name="T2" fmla="*/ 53 w 55"/>
                <a:gd name="T3" fmla="*/ 26 h 61"/>
                <a:gd name="T4" fmla="*/ 37 w 55"/>
                <a:gd name="T5" fmla="*/ 55 h 61"/>
                <a:gd name="T6" fmla="*/ 26 w 55"/>
                <a:gd name="T7" fmla="*/ 58 h 61"/>
                <a:gd name="T8" fmla="*/ 5 w 55"/>
                <a:gd name="T9" fmla="*/ 45 h 61"/>
                <a:gd name="T10" fmla="*/ 2 w 55"/>
                <a:gd name="T11" fmla="*/ 34 h 61"/>
                <a:gd name="T12" fmla="*/ 18 w 55"/>
                <a:gd name="T13" fmla="*/ 5 h 61"/>
                <a:gd name="T14" fmla="*/ 29 w 55"/>
                <a:gd name="T15" fmla="*/ 2 h 61"/>
                <a:gd name="T16" fmla="*/ 50 w 55"/>
                <a:gd name="T17" fmla="*/ 1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1">
                  <a:moveTo>
                    <a:pt x="50" y="15"/>
                  </a:moveTo>
                  <a:cubicBezTo>
                    <a:pt x="53" y="17"/>
                    <a:pt x="55" y="22"/>
                    <a:pt x="53" y="2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9"/>
                    <a:pt x="30" y="61"/>
                    <a:pt x="26" y="58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" y="43"/>
                    <a:pt x="0" y="38"/>
                    <a:pt x="2" y="3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1"/>
                    <a:pt x="25" y="0"/>
                    <a:pt x="29" y="2"/>
                  </a:cubicBezTo>
                  <a:lnTo>
                    <a:pt x="50" y="1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40"/>
            <p:cNvSpPr/>
            <p:nvPr/>
          </p:nvSpPr>
          <p:spPr bwMode="auto">
            <a:xfrm>
              <a:off x="7132638" y="4254501"/>
              <a:ext cx="206375" cy="228600"/>
            </a:xfrm>
            <a:custGeom>
              <a:avLst/>
              <a:gdLst>
                <a:gd name="T0" fmla="*/ 26 w 55"/>
                <a:gd name="T1" fmla="*/ 2 h 61"/>
                <a:gd name="T2" fmla="*/ 37 w 55"/>
                <a:gd name="T3" fmla="*/ 5 h 61"/>
                <a:gd name="T4" fmla="*/ 52 w 55"/>
                <a:gd name="T5" fmla="*/ 35 h 61"/>
                <a:gd name="T6" fmla="*/ 50 w 55"/>
                <a:gd name="T7" fmla="*/ 46 h 61"/>
                <a:gd name="T8" fmla="*/ 29 w 55"/>
                <a:gd name="T9" fmla="*/ 59 h 61"/>
                <a:gd name="T10" fmla="*/ 18 w 55"/>
                <a:gd name="T11" fmla="*/ 56 h 61"/>
                <a:gd name="T12" fmla="*/ 2 w 55"/>
                <a:gd name="T13" fmla="*/ 26 h 61"/>
                <a:gd name="T14" fmla="*/ 5 w 55"/>
                <a:gd name="T15" fmla="*/ 15 h 61"/>
                <a:gd name="T16" fmla="*/ 26 w 55"/>
                <a:gd name="T17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61">
                  <a:moveTo>
                    <a:pt x="26" y="2"/>
                  </a:moveTo>
                  <a:cubicBezTo>
                    <a:pt x="30" y="0"/>
                    <a:pt x="34" y="1"/>
                    <a:pt x="37" y="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5" y="38"/>
                    <a:pt x="53" y="43"/>
                    <a:pt x="50" y="46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5" y="61"/>
                    <a:pt x="20" y="60"/>
                    <a:pt x="18" y="5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2"/>
                    <a:pt x="1" y="17"/>
                    <a:pt x="5" y="15"/>
                  </a:cubicBezTo>
                  <a:lnTo>
                    <a:pt x="2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41"/>
            <p:cNvSpPr/>
            <p:nvPr/>
          </p:nvSpPr>
          <p:spPr bwMode="auto">
            <a:xfrm>
              <a:off x="7416800" y="4441826"/>
              <a:ext cx="176213" cy="158750"/>
            </a:xfrm>
            <a:custGeom>
              <a:avLst/>
              <a:gdLst>
                <a:gd name="T0" fmla="*/ 0 w 47"/>
                <a:gd name="T1" fmla="*/ 8 h 42"/>
                <a:gd name="T2" fmla="*/ 8 w 47"/>
                <a:gd name="T3" fmla="*/ 0 h 42"/>
                <a:gd name="T4" fmla="*/ 40 w 47"/>
                <a:gd name="T5" fmla="*/ 0 h 42"/>
                <a:gd name="T6" fmla="*/ 47 w 47"/>
                <a:gd name="T7" fmla="*/ 8 h 42"/>
                <a:gd name="T8" fmla="*/ 47 w 47"/>
                <a:gd name="T9" fmla="*/ 34 h 42"/>
                <a:gd name="T10" fmla="*/ 40 w 47"/>
                <a:gd name="T11" fmla="*/ 42 h 42"/>
                <a:gd name="T12" fmla="*/ 8 w 47"/>
                <a:gd name="T13" fmla="*/ 42 h 42"/>
                <a:gd name="T14" fmla="*/ 0 w 47"/>
                <a:gd name="T15" fmla="*/ 34 h 42"/>
                <a:gd name="T16" fmla="*/ 0 w 47"/>
                <a:gd name="T17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2">
                  <a:moveTo>
                    <a:pt x="0" y="8"/>
                  </a:moveTo>
                  <a:cubicBezTo>
                    <a:pt x="0" y="4"/>
                    <a:pt x="3" y="0"/>
                    <a:pt x="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4"/>
                    <a:pt x="47" y="8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9"/>
                    <a:pt x="44" y="42"/>
                    <a:pt x="40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" y="42"/>
                    <a:pt x="0" y="39"/>
                    <a:pt x="0" y="34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42"/>
            <p:cNvSpPr/>
            <p:nvPr/>
          </p:nvSpPr>
          <p:spPr bwMode="auto">
            <a:xfrm>
              <a:off x="7664450" y="4232276"/>
              <a:ext cx="203200" cy="228600"/>
            </a:xfrm>
            <a:custGeom>
              <a:avLst/>
              <a:gdLst>
                <a:gd name="T0" fmla="*/ 5 w 54"/>
                <a:gd name="T1" fmla="*/ 46 h 61"/>
                <a:gd name="T2" fmla="*/ 2 w 54"/>
                <a:gd name="T3" fmla="*/ 35 h 61"/>
                <a:gd name="T4" fmla="*/ 18 w 54"/>
                <a:gd name="T5" fmla="*/ 6 h 61"/>
                <a:gd name="T6" fmla="*/ 28 w 54"/>
                <a:gd name="T7" fmla="*/ 3 h 61"/>
                <a:gd name="T8" fmla="*/ 49 w 54"/>
                <a:gd name="T9" fmla="*/ 16 h 61"/>
                <a:gd name="T10" fmla="*/ 52 w 54"/>
                <a:gd name="T11" fmla="*/ 27 h 61"/>
                <a:gd name="T12" fmla="*/ 36 w 54"/>
                <a:gd name="T13" fmla="*/ 56 h 61"/>
                <a:gd name="T14" fmla="*/ 26 w 54"/>
                <a:gd name="T15" fmla="*/ 59 h 61"/>
                <a:gd name="T16" fmla="*/ 5 w 54"/>
                <a:gd name="T17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1">
                  <a:moveTo>
                    <a:pt x="5" y="46"/>
                  </a:moveTo>
                  <a:cubicBezTo>
                    <a:pt x="1" y="44"/>
                    <a:pt x="0" y="39"/>
                    <a:pt x="2" y="3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0" y="2"/>
                    <a:pt x="24" y="0"/>
                    <a:pt x="28" y="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3" y="18"/>
                    <a:pt x="54" y="23"/>
                    <a:pt x="52" y="27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4" y="60"/>
                    <a:pt x="29" y="61"/>
                    <a:pt x="26" y="59"/>
                  </a:cubicBezTo>
                  <a:lnTo>
                    <a:pt x="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43"/>
            <p:cNvSpPr/>
            <p:nvPr/>
          </p:nvSpPr>
          <p:spPr bwMode="auto">
            <a:xfrm>
              <a:off x="7653338" y="3906838"/>
              <a:ext cx="203200" cy="228600"/>
            </a:xfrm>
            <a:custGeom>
              <a:avLst/>
              <a:gdLst>
                <a:gd name="T0" fmla="*/ 28 w 54"/>
                <a:gd name="T1" fmla="*/ 59 h 61"/>
                <a:gd name="T2" fmla="*/ 18 w 54"/>
                <a:gd name="T3" fmla="*/ 56 h 61"/>
                <a:gd name="T4" fmla="*/ 2 w 54"/>
                <a:gd name="T5" fmla="*/ 26 h 61"/>
                <a:gd name="T6" fmla="*/ 5 w 54"/>
                <a:gd name="T7" fmla="*/ 15 h 61"/>
                <a:gd name="T8" fmla="*/ 26 w 54"/>
                <a:gd name="T9" fmla="*/ 2 h 61"/>
                <a:gd name="T10" fmla="*/ 36 w 54"/>
                <a:gd name="T11" fmla="*/ 5 h 61"/>
                <a:gd name="T12" fmla="*/ 52 w 54"/>
                <a:gd name="T13" fmla="*/ 35 h 61"/>
                <a:gd name="T14" fmla="*/ 49 w 54"/>
                <a:gd name="T15" fmla="*/ 46 h 61"/>
                <a:gd name="T16" fmla="*/ 28 w 54"/>
                <a:gd name="T17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61">
                  <a:moveTo>
                    <a:pt x="28" y="59"/>
                  </a:moveTo>
                  <a:cubicBezTo>
                    <a:pt x="24" y="61"/>
                    <a:pt x="20" y="60"/>
                    <a:pt x="18" y="5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3"/>
                    <a:pt x="1" y="18"/>
                    <a:pt x="5" y="1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0"/>
                    <a:pt x="34" y="1"/>
                    <a:pt x="36" y="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9"/>
                    <a:pt x="53" y="44"/>
                    <a:pt x="49" y="46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44"/>
            <p:cNvSpPr>
              <a:spLocks noEditPoints="1"/>
            </p:cNvSpPr>
            <p:nvPr/>
          </p:nvSpPr>
          <p:spPr bwMode="auto">
            <a:xfrm>
              <a:off x="7218363" y="3902076"/>
              <a:ext cx="550863" cy="585788"/>
            </a:xfrm>
            <a:custGeom>
              <a:avLst/>
              <a:gdLst>
                <a:gd name="T0" fmla="*/ 74 w 147"/>
                <a:gd name="T1" fmla="*/ 0 h 156"/>
                <a:gd name="T2" fmla="*/ 0 w 147"/>
                <a:gd name="T3" fmla="*/ 78 h 156"/>
                <a:gd name="T4" fmla="*/ 74 w 147"/>
                <a:gd name="T5" fmla="*/ 156 h 156"/>
                <a:gd name="T6" fmla="*/ 147 w 147"/>
                <a:gd name="T7" fmla="*/ 78 h 156"/>
                <a:gd name="T8" fmla="*/ 74 w 147"/>
                <a:gd name="T9" fmla="*/ 0 h 156"/>
                <a:gd name="T10" fmla="*/ 74 w 147"/>
                <a:gd name="T11" fmla="*/ 115 h 156"/>
                <a:gd name="T12" fmla="*/ 39 w 147"/>
                <a:gd name="T13" fmla="*/ 78 h 156"/>
                <a:gd name="T14" fmla="*/ 74 w 147"/>
                <a:gd name="T15" fmla="*/ 41 h 156"/>
                <a:gd name="T16" fmla="*/ 109 w 147"/>
                <a:gd name="T17" fmla="*/ 78 h 156"/>
                <a:gd name="T18" fmla="*/ 74 w 147"/>
                <a:gd name="T19" fmla="*/ 11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6">
                  <a:moveTo>
                    <a:pt x="74" y="0"/>
                  </a:moveTo>
                  <a:cubicBezTo>
                    <a:pt x="33" y="0"/>
                    <a:pt x="0" y="35"/>
                    <a:pt x="0" y="78"/>
                  </a:cubicBezTo>
                  <a:cubicBezTo>
                    <a:pt x="0" y="121"/>
                    <a:pt x="33" y="156"/>
                    <a:pt x="74" y="156"/>
                  </a:cubicBezTo>
                  <a:cubicBezTo>
                    <a:pt x="114" y="156"/>
                    <a:pt x="147" y="121"/>
                    <a:pt x="147" y="78"/>
                  </a:cubicBezTo>
                  <a:cubicBezTo>
                    <a:pt x="147" y="35"/>
                    <a:pt x="114" y="0"/>
                    <a:pt x="74" y="0"/>
                  </a:cubicBezTo>
                  <a:close/>
                  <a:moveTo>
                    <a:pt x="74" y="115"/>
                  </a:moveTo>
                  <a:cubicBezTo>
                    <a:pt x="54" y="115"/>
                    <a:pt x="39" y="99"/>
                    <a:pt x="39" y="78"/>
                  </a:cubicBezTo>
                  <a:cubicBezTo>
                    <a:pt x="39" y="57"/>
                    <a:pt x="54" y="41"/>
                    <a:pt x="74" y="41"/>
                  </a:cubicBezTo>
                  <a:cubicBezTo>
                    <a:pt x="93" y="41"/>
                    <a:pt x="109" y="57"/>
                    <a:pt x="109" y="78"/>
                  </a:cubicBezTo>
                  <a:cubicBezTo>
                    <a:pt x="109" y="99"/>
                    <a:pt x="93" y="115"/>
                    <a:pt x="74" y="1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45"/>
            <p:cNvSpPr/>
            <p:nvPr/>
          </p:nvSpPr>
          <p:spPr bwMode="auto">
            <a:xfrm>
              <a:off x="6427788" y="3819526"/>
              <a:ext cx="688975" cy="930275"/>
            </a:xfrm>
            <a:custGeom>
              <a:avLst/>
              <a:gdLst>
                <a:gd name="T0" fmla="*/ 79 w 184"/>
                <a:gd name="T1" fmla="*/ 244 h 248"/>
                <a:gd name="T2" fmla="*/ 81 w 184"/>
                <a:gd name="T3" fmla="*/ 246 h 248"/>
                <a:gd name="T4" fmla="*/ 83 w 184"/>
                <a:gd name="T5" fmla="*/ 246 h 248"/>
                <a:gd name="T6" fmla="*/ 85 w 184"/>
                <a:gd name="T7" fmla="*/ 247 h 248"/>
                <a:gd name="T8" fmla="*/ 86 w 184"/>
                <a:gd name="T9" fmla="*/ 248 h 248"/>
                <a:gd name="T10" fmla="*/ 90 w 184"/>
                <a:gd name="T11" fmla="*/ 248 h 248"/>
                <a:gd name="T12" fmla="*/ 90 w 184"/>
                <a:gd name="T13" fmla="*/ 248 h 248"/>
                <a:gd name="T14" fmla="*/ 91 w 184"/>
                <a:gd name="T15" fmla="*/ 248 h 248"/>
                <a:gd name="T16" fmla="*/ 94 w 184"/>
                <a:gd name="T17" fmla="*/ 248 h 248"/>
                <a:gd name="T18" fmla="*/ 96 w 184"/>
                <a:gd name="T19" fmla="*/ 247 h 248"/>
                <a:gd name="T20" fmla="*/ 98 w 184"/>
                <a:gd name="T21" fmla="*/ 246 h 248"/>
                <a:gd name="T22" fmla="*/ 100 w 184"/>
                <a:gd name="T23" fmla="*/ 246 h 248"/>
                <a:gd name="T24" fmla="*/ 102 w 184"/>
                <a:gd name="T25" fmla="*/ 244 h 248"/>
                <a:gd name="T26" fmla="*/ 103 w 184"/>
                <a:gd name="T27" fmla="*/ 244 h 248"/>
                <a:gd name="T28" fmla="*/ 104 w 184"/>
                <a:gd name="T29" fmla="*/ 243 h 248"/>
                <a:gd name="T30" fmla="*/ 172 w 184"/>
                <a:gd name="T31" fmla="*/ 190 h 248"/>
                <a:gd name="T32" fmla="*/ 177 w 184"/>
                <a:gd name="T33" fmla="*/ 157 h 248"/>
                <a:gd name="T34" fmla="*/ 146 w 184"/>
                <a:gd name="T35" fmla="*/ 152 h 248"/>
                <a:gd name="T36" fmla="*/ 113 w 184"/>
                <a:gd name="T37" fmla="*/ 177 h 248"/>
                <a:gd name="T38" fmla="*/ 113 w 184"/>
                <a:gd name="T39" fmla="*/ 24 h 248"/>
                <a:gd name="T40" fmla="*/ 90 w 184"/>
                <a:gd name="T41" fmla="*/ 0 h 248"/>
                <a:gd name="T42" fmla="*/ 68 w 184"/>
                <a:gd name="T43" fmla="*/ 24 h 248"/>
                <a:gd name="T44" fmla="*/ 68 w 184"/>
                <a:gd name="T45" fmla="*/ 177 h 248"/>
                <a:gd name="T46" fmla="*/ 35 w 184"/>
                <a:gd name="T47" fmla="*/ 152 h 248"/>
                <a:gd name="T48" fmla="*/ 4 w 184"/>
                <a:gd name="T49" fmla="*/ 157 h 248"/>
                <a:gd name="T50" fmla="*/ 0 w 184"/>
                <a:gd name="T51" fmla="*/ 171 h 248"/>
                <a:gd name="T52" fmla="*/ 9 w 184"/>
                <a:gd name="T53" fmla="*/ 190 h 248"/>
                <a:gd name="T54" fmla="*/ 77 w 184"/>
                <a:gd name="T55" fmla="*/ 243 h 248"/>
                <a:gd name="T56" fmla="*/ 78 w 184"/>
                <a:gd name="T57" fmla="*/ 244 h 248"/>
                <a:gd name="T58" fmla="*/ 79 w 184"/>
                <a:gd name="T59" fmla="*/ 24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4" h="248">
                  <a:moveTo>
                    <a:pt x="79" y="244"/>
                  </a:moveTo>
                  <a:cubicBezTo>
                    <a:pt x="80" y="245"/>
                    <a:pt x="80" y="245"/>
                    <a:pt x="81" y="246"/>
                  </a:cubicBezTo>
                  <a:cubicBezTo>
                    <a:pt x="82" y="246"/>
                    <a:pt x="82" y="246"/>
                    <a:pt x="83" y="246"/>
                  </a:cubicBezTo>
                  <a:cubicBezTo>
                    <a:pt x="83" y="247"/>
                    <a:pt x="84" y="247"/>
                    <a:pt x="85" y="247"/>
                  </a:cubicBezTo>
                  <a:cubicBezTo>
                    <a:pt x="86" y="247"/>
                    <a:pt x="86" y="248"/>
                    <a:pt x="86" y="248"/>
                  </a:cubicBezTo>
                  <a:cubicBezTo>
                    <a:pt x="88" y="248"/>
                    <a:pt x="89" y="248"/>
                    <a:pt x="90" y="248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8"/>
                    <a:pt x="90" y="248"/>
                    <a:pt x="91" y="248"/>
                  </a:cubicBezTo>
                  <a:cubicBezTo>
                    <a:pt x="92" y="248"/>
                    <a:pt x="93" y="248"/>
                    <a:pt x="94" y="248"/>
                  </a:cubicBezTo>
                  <a:cubicBezTo>
                    <a:pt x="95" y="248"/>
                    <a:pt x="95" y="247"/>
                    <a:pt x="96" y="247"/>
                  </a:cubicBezTo>
                  <a:cubicBezTo>
                    <a:pt x="97" y="247"/>
                    <a:pt x="97" y="247"/>
                    <a:pt x="98" y="246"/>
                  </a:cubicBezTo>
                  <a:cubicBezTo>
                    <a:pt x="99" y="246"/>
                    <a:pt x="99" y="246"/>
                    <a:pt x="100" y="246"/>
                  </a:cubicBezTo>
                  <a:cubicBezTo>
                    <a:pt x="101" y="245"/>
                    <a:pt x="101" y="245"/>
                    <a:pt x="102" y="244"/>
                  </a:cubicBezTo>
                  <a:cubicBezTo>
                    <a:pt x="102" y="244"/>
                    <a:pt x="103" y="244"/>
                    <a:pt x="103" y="244"/>
                  </a:cubicBezTo>
                  <a:cubicBezTo>
                    <a:pt x="103" y="244"/>
                    <a:pt x="103" y="244"/>
                    <a:pt x="104" y="243"/>
                  </a:cubicBezTo>
                  <a:cubicBezTo>
                    <a:pt x="172" y="190"/>
                    <a:pt x="172" y="190"/>
                    <a:pt x="172" y="190"/>
                  </a:cubicBezTo>
                  <a:cubicBezTo>
                    <a:pt x="182" y="183"/>
                    <a:pt x="184" y="168"/>
                    <a:pt x="177" y="157"/>
                  </a:cubicBezTo>
                  <a:cubicBezTo>
                    <a:pt x="170" y="146"/>
                    <a:pt x="156" y="144"/>
                    <a:pt x="146" y="152"/>
                  </a:cubicBezTo>
                  <a:cubicBezTo>
                    <a:pt x="113" y="177"/>
                    <a:pt x="113" y="177"/>
                    <a:pt x="113" y="177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3" y="11"/>
                    <a:pt x="103" y="0"/>
                    <a:pt x="90" y="0"/>
                  </a:cubicBezTo>
                  <a:cubicBezTo>
                    <a:pt x="78" y="0"/>
                    <a:pt x="68" y="11"/>
                    <a:pt x="68" y="24"/>
                  </a:cubicBezTo>
                  <a:cubicBezTo>
                    <a:pt x="68" y="177"/>
                    <a:pt x="68" y="177"/>
                    <a:pt x="68" y="177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25" y="144"/>
                    <a:pt x="11" y="146"/>
                    <a:pt x="4" y="157"/>
                  </a:cubicBezTo>
                  <a:cubicBezTo>
                    <a:pt x="1" y="161"/>
                    <a:pt x="0" y="166"/>
                    <a:pt x="0" y="171"/>
                  </a:cubicBezTo>
                  <a:cubicBezTo>
                    <a:pt x="0" y="178"/>
                    <a:pt x="3" y="186"/>
                    <a:pt x="9" y="190"/>
                  </a:cubicBezTo>
                  <a:cubicBezTo>
                    <a:pt x="77" y="243"/>
                    <a:pt x="77" y="243"/>
                    <a:pt x="77" y="243"/>
                  </a:cubicBezTo>
                  <a:cubicBezTo>
                    <a:pt x="77" y="244"/>
                    <a:pt x="78" y="244"/>
                    <a:pt x="78" y="244"/>
                  </a:cubicBezTo>
                  <a:cubicBezTo>
                    <a:pt x="78" y="244"/>
                    <a:pt x="78" y="244"/>
                    <a:pt x="79" y="24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8" name="Group 46"/>
          <p:cNvGrpSpPr/>
          <p:nvPr/>
        </p:nvGrpSpPr>
        <p:grpSpPr>
          <a:xfrm>
            <a:off x="6682061" y="4464727"/>
            <a:ext cx="497356" cy="413089"/>
            <a:chOff x="4578350" y="3367088"/>
            <a:chExt cx="2014538" cy="1673226"/>
          </a:xfrm>
          <a:solidFill>
            <a:srgbClr val="F45D4B"/>
          </a:solidFill>
        </p:grpSpPr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5321300" y="4859338"/>
              <a:ext cx="531813" cy="10953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48"/>
            <p:cNvSpPr>
              <a:spLocks noEditPoints="1"/>
            </p:cNvSpPr>
            <p:nvPr/>
          </p:nvSpPr>
          <p:spPr bwMode="auto">
            <a:xfrm>
              <a:off x="4578350" y="3367088"/>
              <a:ext cx="2014538" cy="1458913"/>
            </a:xfrm>
            <a:custGeom>
              <a:avLst/>
              <a:gdLst>
                <a:gd name="T0" fmla="*/ 524 w 537"/>
                <a:gd name="T1" fmla="*/ 0 h 389"/>
                <a:gd name="T2" fmla="*/ 14 w 537"/>
                <a:gd name="T3" fmla="*/ 0 h 389"/>
                <a:gd name="T4" fmla="*/ 0 w 537"/>
                <a:gd name="T5" fmla="*/ 13 h 389"/>
                <a:gd name="T6" fmla="*/ 0 w 537"/>
                <a:gd name="T7" fmla="*/ 376 h 389"/>
                <a:gd name="T8" fmla="*/ 14 w 537"/>
                <a:gd name="T9" fmla="*/ 389 h 389"/>
                <a:gd name="T10" fmla="*/ 524 w 537"/>
                <a:gd name="T11" fmla="*/ 389 h 389"/>
                <a:gd name="T12" fmla="*/ 537 w 537"/>
                <a:gd name="T13" fmla="*/ 376 h 389"/>
                <a:gd name="T14" fmla="*/ 537 w 537"/>
                <a:gd name="T15" fmla="*/ 13 h 389"/>
                <a:gd name="T16" fmla="*/ 524 w 537"/>
                <a:gd name="T17" fmla="*/ 0 h 389"/>
                <a:gd name="T18" fmla="*/ 504 w 537"/>
                <a:gd name="T19" fmla="*/ 304 h 389"/>
                <a:gd name="T20" fmla="*/ 34 w 537"/>
                <a:gd name="T21" fmla="*/ 304 h 389"/>
                <a:gd name="T22" fmla="*/ 34 w 537"/>
                <a:gd name="T23" fmla="*/ 32 h 389"/>
                <a:gd name="T24" fmla="*/ 504 w 537"/>
                <a:gd name="T25" fmla="*/ 32 h 389"/>
                <a:gd name="T26" fmla="*/ 504 w 537"/>
                <a:gd name="T27" fmla="*/ 30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7" h="389">
                  <a:moveTo>
                    <a:pt x="52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3"/>
                    <a:pt x="6" y="389"/>
                    <a:pt x="14" y="389"/>
                  </a:cubicBezTo>
                  <a:cubicBezTo>
                    <a:pt x="524" y="389"/>
                    <a:pt x="524" y="389"/>
                    <a:pt x="524" y="389"/>
                  </a:cubicBezTo>
                  <a:cubicBezTo>
                    <a:pt x="531" y="389"/>
                    <a:pt x="537" y="383"/>
                    <a:pt x="537" y="376"/>
                  </a:cubicBezTo>
                  <a:cubicBezTo>
                    <a:pt x="537" y="13"/>
                    <a:pt x="537" y="13"/>
                    <a:pt x="537" y="13"/>
                  </a:cubicBezTo>
                  <a:cubicBezTo>
                    <a:pt x="537" y="6"/>
                    <a:pt x="531" y="0"/>
                    <a:pt x="524" y="0"/>
                  </a:cubicBezTo>
                  <a:close/>
                  <a:moveTo>
                    <a:pt x="504" y="304"/>
                  </a:moveTo>
                  <a:cubicBezTo>
                    <a:pt x="34" y="304"/>
                    <a:pt x="34" y="304"/>
                    <a:pt x="34" y="304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504" y="32"/>
                    <a:pt x="504" y="32"/>
                    <a:pt x="504" y="32"/>
                  </a:cubicBezTo>
                  <a:lnTo>
                    <a:pt x="504" y="3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49"/>
            <p:cNvSpPr/>
            <p:nvPr/>
          </p:nvSpPr>
          <p:spPr bwMode="auto">
            <a:xfrm>
              <a:off x="5156200" y="4991101"/>
              <a:ext cx="858838" cy="49213"/>
            </a:xfrm>
            <a:custGeom>
              <a:avLst/>
              <a:gdLst>
                <a:gd name="T0" fmla="*/ 219 w 229"/>
                <a:gd name="T1" fmla="*/ 0 h 13"/>
                <a:gd name="T2" fmla="*/ 10 w 229"/>
                <a:gd name="T3" fmla="*/ 0 h 13"/>
                <a:gd name="T4" fmla="*/ 0 w 229"/>
                <a:gd name="T5" fmla="*/ 10 h 13"/>
                <a:gd name="T6" fmla="*/ 0 w 229"/>
                <a:gd name="T7" fmla="*/ 13 h 13"/>
                <a:gd name="T8" fmla="*/ 229 w 229"/>
                <a:gd name="T9" fmla="*/ 13 h 13"/>
                <a:gd name="T10" fmla="*/ 229 w 229"/>
                <a:gd name="T11" fmla="*/ 10 h 13"/>
                <a:gd name="T12" fmla="*/ 219 w 22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3">
                  <a:moveTo>
                    <a:pt x="21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9" y="13"/>
                    <a:pt x="229" y="13"/>
                    <a:pt x="229" y="13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4"/>
                    <a:pt x="225" y="0"/>
                    <a:pt x="219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50"/>
            <p:cNvSpPr/>
            <p:nvPr/>
          </p:nvSpPr>
          <p:spPr bwMode="auto">
            <a:xfrm>
              <a:off x="5054600" y="3598863"/>
              <a:ext cx="382588" cy="769938"/>
            </a:xfrm>
            <a:custGeom>
              <a:avLst/>
              <a:gdLst>
                <a:gd name="T0" fmla="*/ 28 w 102"/>
                <a:gd name="T1" fmla="*/ 133 h 205"/>
                <a:gd name="T2" fmla="*/ 51 w 102"/>
                <a:gd name="T3" fmla="*/ 158 h 205"/>
                <a:gd name="T4" fmla="*/ 73 w 102"/>
                <a:gd name="T5" fmla="*/ 137 h 205"/>
                <a:gd name="T6" fmla="*/ 49 w 102"/>
                <a:gd name="T7" fmla="*/ 114 h 205"/>
                <a:gd name="T8" fmla="*/ 17 w 102"/>
                <a:gd name="T9" fmla="*/ 101 h 205"/>
                <a:gd name="T10" fmla="*/ 0 w 102"/>
                <a:gd name="T11" fmla="*/ 66 h 205"/>
                <a:gd name="T12" fmla="*/ 38 w 102"/>
                <a:gd name="T13" fmla="*/ 23 h 205"/>
                <a:gd name="T14" fmla="*/ 38 w 102"/>
                <a:gd name="T15" fmla="*/ 0 h 205"/>
                <a:gd name="T16" fmla="*/ 61 w 102"/>
                <a:gd name="T17" fmla="*/ 0 h 205"/>
                <a:gd name="T18" fmla="*/ 61 w 102"/>
                <a:gd name="T19" fmla="*/ 26 h 205"/>
                <a:gd name="T20" fmla="*/ 74 w 102"/>
                <a:gd name="T21" fmla="*/ 34 h 205"/>
                <a:gd name="T22" fmla="*/ 74 w 102"/>
                <a:gd name="T23" fmla="*/ 24 h 205"/>
                <a:gd name="T24" fmla="*/ 94 w 102"/>
                <a:gd name="T25" fmla="*/ 24 h 205"/>
                <a:gd name="T26" fmla="*/ 94 w 102"/>
                <a:gd name="T27" fmla="*/ 67 h 205"/>
                <a:gd name="T28" fmla="*/ 70 w 102"/>
                <a:gd name="T29" fmla="*/ 67 h 205"/>
                <a:gd name="T30" fmla="*/ 49 w 102"/>
                <a:gd name="T31" fmla="*/ 47 h 205"/>
                <a:gd name="T32" fmla="*/ 29 w 102"/>
                <a:gd name="T33" fmla="*/ 66 h 205"/>
                <a:gd name="T34" fmla="*/ 50 w 102"/>
                <a:gd name="T35" fmla="*/ 86 h 205"/>
                <a:gd name="T36" fmla="*/ 84 w 102"/>
                <a:gd name="T37" fmla="*/ 99 h 205"/>
                <a:gd name="T38" fmla="*/ 102 w 102"/>
                <a:gd name="T39" fmla="*/ 135 h 205"/>
                <a:gd name="T40" fmla="*/ 61 w 102"/>
                <a:gd name="T41" fmla="*/ 183 h 205"/>
                <a:gd name="T42" fmla="*/ 61 w 102"/>
                <a:gd name="T43" fmla="*/ 205 h 205"/>
                <a:gd name="T44" fmla="*/ 38 w 102"/>
                <a:gd name="T45" fmla="*/ 205 h 205"/>
                <a:gd name="T46" fmla="*/ 38 w 102"/>
                <a:gd name="T47" fmla="*/ 179 h 205"/>
                <a:gd name="T48" fmla="*/ 37 w 102"/>
                <a:gd name="T49" fmla="*/ 179 h 205"/>
                <a:gd name="T50" fmla="*/ 24 w 102"/>
                <a:gd name="T51" fmla="*/ 170 h 205"/>
                <a:gd name="T52" fmla="*/ 24 w 102"/>
                <a:gd name="T53" fmla="*/ 179 h 205"/>
                <a:gd name="T54" fmla="*/ 2 w 102"/>
                <a:gd name="T55" fmla="*/ 179 h 205"/>
                <a:gd name="T56" fmla="*/ 2 w 102"/>
                <a:gd name="T57" fmla="*/ 133 h 205"/>
                <a:gd name="T58" fmla="*/ 28 w 102"/>
                <a:gd name="T59" fmla="*/ 13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" h="205">
                  <a:moveTo>
                    <a:pt x="28" y="133"/>
                  </a:moveTo>
                  <a:cubicBezTo>
                    <a:pt x="27" y="147"/>
                    <a:pt x="37" y="158"/>
                    <a:pt x="51" y="158"/>
                  </a:cubicBezTo>
                  <a:cubicBezTo>
                    <a:pt x="63" y="158"/>
                    <a:pt x="73" y="149"/>
                    <a:pt x="73" y="137"/>
                  </a:cubicBezTo>
                  <a:cubicBezTo>
                    <a:pt x="73" y="122"/>
                    <a:pt x="61" y="117"/>
                    <a:pt x="49" y="114"/>
                  </a:cubicBezTo>
                  <a:cubicBezTo>
                    <a:pt x="39" y="111"/>
                    <a:pt x="26" y="108"/>
                    <a:pt x="17" y="101"/>
                  </a:cubicBezTo>
                  <a:cubicBezTo>
                    <a:pt x="6" y="93"/>
                    <a:pt x="0" y="80"/>
                    <a:pt x="0" y="66"/>
                  </a:cubicBezTo>
                  <a:cubicBezTo>
                    <a:pt x="0" y="45"/>
                    <a:pt x="17" y="26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6" y="26"/>
                    <a:pt x="70" y="29"/>
                    <a:pt x="74" y="3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69" y="55"/>
                    <a:pt x="61" y="47"/>
                    <a:pt x="49" y="47"/>
                  </a:cubicBezTo>
                  <a:cubicBezTo>
                    <a:pt x="38" y="47"/>
                    <a:pt x="29" y="54"/>
                    <a:pt x="29" y="66"/>
                  </a:cubicBezTo>
                  <a:cubicBezTo>
                    <a:pt x="29" y="79"/>
                    <a:pt x="39" y="83"/>
                    <a:pt x="50" y="86"/>
                  </a:cubicBezTo>
                  <a:cubicBezTo>
                    <a:pt x="61" y="89"/>
                    <a:pt x="74" y="93"/>
                    <a:pt x="84" y="99"/>
                  </a:cubicBezTo>
                  <a:cubicBezTo>
                    <a:pt x="96" y="108"/>
                    <a:pt x="102" y="120"/>
                    <a:pt x="102" y="135"/>
                  </a:cubicBezTo>
                  <a:cubicBezTo>
                    <a:pt x="102" y="160"/>
                    <a:pt x="85" y="179"/>
                    <a:pt x="61" y="183"/>
                  </a:cubicBezTo>
                  <a:cubicBezTo>
                    <a:pt x="61" y="205"/>
                    <a:pt x="61" y="205"/>
                    <a:pt x="6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37" y="179"/>
                    <a:pt x="37" y="179"/>
                    <a:pt x="37" y="179"/>
                  </a:cubicBezTo>
                  <a:cubicBezTo>
                    <a:pt x="30" y="176"/>
                    <a:pt x="28" y="175"/>
                    <a:pt x="24" y="170"/>
                  </a:cubicBezTo>
                  <a:cubicBezTo>
                    <a:pt x="24" y="179"/>
                    <a:pt x="24" y="179"/>
                    <a:pt x="24" y="179"/>
                  </a:cubicBezTo>
                  <a:cubicBezTo>
                    <a:pt x="2" y="179"/>
                    <a:pt x="2" y="179"/>
                    <a:pt x="2" y="179"/>
                  </a:cubicBezTo>
                  <a:cubicBezTo>
                    <a:pt x="2" y="133"/>
                    <a:pt x="2" y="133"/>
                    <a:pt x="2" y="133"/>
                  </a:cubicBezTo>
                  <a:lnTo>
                    <a:pt x="28" y="13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51"/>
            <p:cNvSpPr/>
            <p:nvPr/>
          </p:nvSpPr>
          <p:spPr bwMode="auto">
            <a:xfrm>
              <a:off x="5662613" y="3749676"/>
              <a:ext cx="550863" cy="550863"/>
            </a:xfrm>
            <a:custGeom>
              <a:avLst/>
              <a:gdLst>
                <a:gd name="T0" fmla="*/ 345 w 347"/>
                <a:gd name="T1" fmla="*/ 260 h 347"/>
                <a:gd name="T2" fmla="*/ 260 w 347"/>
                <a:gd name="T3" fmla="*/ 345 h 347"/>
                <a:gd name="T4" fmla="*/ 151 w 347"/>
                <a:gd name="T5" fmla="*/ 236 h 347"/>
                <a:gd name="T6" fmla="*/ 90 w 347"/>
                <a:gd name="T7" fmla="*/ 347 h 347"/>
                <a:gd name="T8" fmla="*/ 0 w 347"/>
                <a:gd name="T9" fmla="*/ 0 h 347"/>
                <a:gd name="T10" fmla="*/ 347 w 347"/>
                <a:gd name="T11" fmla="*/ 90 h 347"/>
                <a:gd name="T12" fmla="*/ 236 w 347"/>
                <a:gd name="T13" fmla="*/ 151 h 347"/>
                <a:gd name="T14" fmla="*/ 345 w 347"/>
                <a:gd name="T15" fmla="*/ 26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347">
                  <a:moveTo>
                    <a:pt x="345" y="260"/>
                  </a:moveTo>
                  <a:lnTo>
                    <a:pt x="260" y="345"/>
                  </a:lnTo>
                  <a:lnTo>
                    <a:pt x="151" y="236"/>
                  </a:lnTo>
                  <a:lnTo>
                    <a:pt x="90" y="347"/>
                  </a:lnTo>
                  <a:lnTo>
                    <a:pt x="0" y="0"/>
                  </a:lnTo>
                  <a:lnTo>
                    <a:pt x="347" y="90"/>
                  </a:lnTo>
                  <a:lnTo>
                    <a:pt x="236" y="151"/>
                  </a:lnTo>
                  <a:lnTo>
                    <a:pt x="345" y="2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9" name="文本框 36"/>
          <p:cNvSpPr txBox="1"/>
          <p:nvPr/>
        </p:nvSpPr>
        <p:spPr>
          <a:xfrm>
            <a:off x="1894177" y="2238912"/>
            <a:ext cx="20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20" name="Text Placeholder 32"/>
          <p:cNvSpPr txBox="1"/>
          <p:nvPr/>
        </p:nvSpPr>
        <p:spPr>
          <a:xfrm>
            <a:off x="1547802" y="2655578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21" name="文本框 36"/>
          <p:cNvSpPr txBox="1"/>
          <p:nvPr/>
        </p:nvSpPr>
        <p:spPr>
          <a:xfrm>
            <a:off x="1894177" y="4521948"/>
            <a:ext cx="20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22" name="Text Placeholder 32"/>
          <p:cNvSpPr txBox="1"/>
          <p:nvPr/>
        </p:nvSpPr>
        <p:spPr>
          <a:xfrm>
            <a:off x="1547802" y="4938614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71610" y="2226893"/>
            <a:ext cx="20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24" name="Text Placeholder 32"/>
          <p:cNvSpPr txBox="1"/>
          <p:nvPr/>
        </p:nvSpPr>
        <p:spPr>
          <a:xfrm>
            <a:off x="8390881" y="2643560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171610" y="4632449"/>
            <a:ext cx="204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26" name="Text Placeholder 32"/>
          <p:cNvSpPr txBox="1"/>
          <p:nvPr/>
        </p:nvSpPr>
        <p:spPr>
          <a:xfrm>
            <a:off x="8390881" y="5049116"/>
            <a:ext cx="2253318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45D4B"/>
          </a:solidFill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57521" y="336301"/>
            <a:ext cx="830590" cy="643037"/>
          </a:xfrm>
          <a:prstGeom prst="rect">
            <a:avLst/>
          </a:prstGeom>
        </p:spPr>
      </p:pic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1088111" y="636498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111" y="3363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6" name="Freeform 29"/>
          <p:cNvSpPr>
            <a:spLocks noEditPoints="1"/>
          </p:cNvSpPr>
          <p:nvPr/>
        </p:nvSpPr>
        <p:spPr bwMode="auto">
          <a:xfrm>
            <a:off x="1980555" y="2565460"/>
            <a:ext cx="1939444" cy="1468530"/>
          </a:xfrm>
          <a:custGeom>
            <a:avLst/>
            <a:gdLst>
              <a:gd name="T0" fmla="*/ 244 w 323"/>
              <a:gd name="T1" fmla="*/ 0 h 244"/>
              <a:gd name="T2" fmla="*/ 302 w 323"/>
              <a:gd name="T3" fmla="*/ 22 h 244"/>
              <a:gd name="T4" fmla="*/ 307 w 323"/>
              <a:gd name="T5" fmla="*/ 54 h 244"/>
              <a:gd name="T6" fmla="*/ 316 w 323"/>
              <a:gd name="T7" fmla="*/ 111 h 244"/>
              <a:gd name="T8" fmla="*/ 308 w 323"/>
              <a:gd name="T9" fmla="*/ 217 h 244"/>
              <a:gd name="T10" fmla="*/ 284 w 323"/>
              <a:gd name="T11" fmla="*/ 238 h 244"/>
              <a:gd name="T12" fmla="*/ 222 w 323"/>
              <a:gd name="T13" fmla="*/ 235 h 244"/>
              <a:gd name="T14" fmla="*/ 191 w 323"/>
              <a:gd name="T15" fmla="*/ 236 h 244"/>
              <a:gd name="T16" fmla="*/ 50 w 323"/>
              <a:gd name="T17" fmla="*/ 241 h 244"/>
              <a:gd name="T18" fmla="*/ 6 w 323"/>
              <a:gd name="T19" fmla="*/ 224 h 244"/>
              <a:gd name="T20" fmla="*/ 3 w 323"/>
              <a:gd name="T21" fmla="*/ 173 h 244"/>
              <a:gd name="T22" fmla="*/ 4 w 323"/>
              <a:gd name="T23" fmla="*/ 67 h 244"/>
              <a:gd name="T24" fmla="*/ 11 w 323"/>
              <a:gd name="T25" fmla="*/ 23 h 244"/>
              <a:gd name="T26" fmla="*/ 65 w 323"/>
              <a:gd name="T27" fmla="*/ 8 h 244"/>
              <a:gd name="T28" fmla="*/ 185 w 323"/>
              <a:gd name="T29" fmla="*/ 6 h 244"/>
              <a:gd name="T30" fmla="*/ 216 w 323"/>
              <a:gd name="T31" fmla="*/ 2 h 244"/>
              <a:gd name="T32" fmla="*/ 244 w 323"/>
              <a:gd name="T33" fmla="*/ 0 h 244"/>
              <a:gd name="T34" fmla="*/ 161 w 323"/>
              <a:gd name="T35" fmla="*/ 9 h 244"/>
              <a:gd name="T36" fmla="*/ 161 w 323"/>
              <a:gd name="T37" fmla="*/ 9 h 244"/>
              <a:gd name="T38" fmla="*/ 53 w 323"/>
              <a:gd name="T39" fmla="*/ 16 h 244"/>
              <a:gd name="T40" fmla="*/ 16 w 323"/>
              <a:gd name="T41" fmla="*/ 27 h 244"/>
              <a:gd name="T42" fmla="*/ 9 w 323"/>
              <a:gd name="T43" fmla="*/ 73 h 244"/>
              <a:gd name="T44" fmla="*/ 9 w 323"/>
              <a:gd name="T45" fmla="*/ 175 h 244"/>
              <a:gd name="T46" fmla="*/ 13 w 323"/>
              <a:gd name="T47" fmla="*/ 222 h 244"/>
              <a:gd name="T48" fmla="*/ 83 w 323"/>
              <a:gd name="T49" fmla="*/ 238 h 244"/>
              <a:gd name="T50" fmla="*/ 232 w 323"/>
              <a:gd name="T51" fmla="*/ 229 h 244"/>
              <a:gd name="T52" fmla="*/ 280 w 323"/>
              <a:gd name="T53" fmla="*/ 233 h 244"/>
              <a:gd name="T54" fmla="*/ 312 w 323"/>
              <a:gd name="T55" fmla="*/ 134 h 244"/>
              <a:gd name="T56" fmla="*/ 310 w 323"/>
              <a:gd name="T57" fmla="*/ 93 h 244"/>
              <a:gd name="T58" fmla="*/ 301 w 323"/>
              <a:gd name="T59" fmla="*/ 55 h 244"/>
              <a:gd name="T60" fmla="*/ 296 w 323"/>
              <a:gd name="T61" fmla="*/ 23 h 244"/>
              <a:gd name="T62" fmla="*/ 222 w 323"/>
              <a:gd name="T63" fmla="*/ 7 h 244"/>
              <a:gd name="T64" fmla="*/ 161 w 323"/>
              <a:gd name="T65" fmla="*/ 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3" h="244">
                <a:moveTo>
                  <a:pt x="244" y="0"/>
                </a:moveTo>
                <a:cubicBezTo>
                  <a:pt x="261" y="1"/>
                  <a:pt x="293" y="7"/>
                  <a:pt x="302" y="22"/>
                </a:cubicBezTo>
                <a:cubicBezTo>
                  <a:pt x="305" y="28"/>
                  <a:pt x="306" y="46"/>
                  <a:pt x="307" y="54"/>
                </a:cubicBezTo>
                <a:cubicBezTo>
                  <a:pt x="309" y="69"/>
                  <a:pt x="315" y="88"/>
                  <a:pt x="316" y="111"/>
                </a:cubicBezTo>
                <a:cubicBezTo>
                  <a:pt x="319" y="149"/>
                  <a:pt x="323" y="191"/>
                  <a:pt x="308" y="217"/>
                </a:cubicBezTo>
                <a:cubicBezTo>
                  <a:pt x="304" y="224"/>
                  <a:pt x="294" y="235"/>
                  <a:pt x="284" y="238"/>
                </a:cubicBezTo>
                <a:cubicBezTo>
                  <a:pt x="266" y="244"/>
                  <a:pt x="240" y="235"/>
                  <a:pt x="222" y="235"/>
                </a:cubicBezTo>
                <a:cubicBezTo>
                  <a:pt x="212" y="234"/>
                  <a:pt x="202" y="235"/>
                  <a:pt x="191" y="236"/>
                </a:cubicBezTo>
                <a:cubicBezTo>
                  <a:pt x="146" y="237"/>
                  <a:pt x="101" y="244"/>
                  <a:pt x="50" y="241"/>
                </a:cubicBezTo>
                <a:cubicBezTo>
                  <a:pt x="30" y="239"/>
                  <a:pt x="12" y="237"/>
                  <a:pt x="6" y="224"/>
                </a:cubicBezTo>
                <a:cubicBezTo>
                  <a:pt x="0" y="214"/>
                  <a:pt x="3" y="187"/>
                  <a:pt x="3" y="173"/>
                </a:cubicBezTo>
                <a:cubicBezTo>
                  <a:pt x="3" y="133"/>
                  <a:pt x="4" y="104"/>
                  <a:pt x="4" y="67"/>
                </a:cubicBezTo>
                <a:cubicBezTo>
                  <a:pt x="4" y="50"/>
                  <a:pt x="3" y="32"/>
                  <a:pt x="11" y="23"/>
                </a:cubicBezTo>
                <a:cubicBezTo>
                  <a:pt x="19" y="15"/>
                  <a:pt x="46" y="10"/>
                  <a:pt x="65" y="8"/>
                </a:cubicBezTo>
                <a:cubicBezTo>
                  <a:pt x="109" y="3"/>
                  <a:pt x="149" y="7"/>
                  <a:pt x="185" y="6"/>
                </a:cubicBezTo>
                <a:cubicBezTo>
                  <a:pt x="196" y="5"/>
                  <a:pt x="206" y="3"/>
                  <a:pt x="216" y="2"/>
                </a:cubicBezTo>
                <a:cubicBezTo>
                  <a:pt x="225" y="1"/>
                  <a:pt x="233" y="0"/>
                  <a:pt x="244" y="0"/>
                </a:cubicBezTo>
                <a:close/>
                <a:moveTo>
                  <a:pt x="161" y="9"/>
                </a:moveTo>
                <a:cubicBezTo>
                  <a:pt x="161" y="9"/>
                  <a:pt x="161" y="9"/>
                  <a:pt x="161" y="9"/>
                </a:cubicBezTo>
                <a:cubicBezTo>
                  <a:pt x="124" y="9"/>
                  <a:pt x="87" y="10"/>
                  <a:pt x="53" y="16"/>
                </a:cubicBezTo>
                <a:cubicBezTo>
                  <a:pt x="41" y="18"/>
                  <a:pt x="22" y="21"/>
                  <a:pt x="16" y="27"/>
                </a:cubicBezTo>
                <a:cubicBezTo>
                  <a:pt x="8" y="36"/>
                  <a:pt x="9" y="52"/>
                  <a:pt x="9" y="73"/>
                </a:cubicBezTo>
                <a:cubicBezTo>
                  <a:pt x="9" y="114"/>
                  <a:pt x="9" y="141"/>
                  <a:pt x="9" y="175"/>
                </a:cubicBezTo>
                <a:cubicBezTo>
                  <a:pt x="10" y="194"/>
                  <a:pt x="7" y="214"/>
                  <a:pt x="13" y="222"/>
                </a:cubicBezTo>
                <a:cubicBezTo>
                  <a:pt x="24" y="235"/>
                  <a:pt x="55" y="238"/>
                  <a:pt x="83" y="238"/>
                </a:cubicBezTo>
                <a:cubicBezTo>
                  <a:pt x="132" y="238"/>
                  <a:pt x="190" y="227"/>
                  <a:pt x="232" y="229"/>
                </a:cubicBezTo>
                <a:cubicBezTo>
                  <a:pt x="251" y="230"/>
                  <a:pt x="269" y="236"/>
                  <a:pt x="280" y="233"/>
                </a:cubicBezTo>
                <a:cubicBezTo>
                  <a:pt x="314" y="225"/>
                  <a:pt x="314" y="176"/>
                  <a:pt x="312" y="134"/>
                </a:cubicBezTo>
                <a:cubicBezTo>
                  <a:pt x="312" y="120"/>
                  <a:pt x="312" y="106"/>
                  <a:pt x="310" y="93"/>
                </a:cubicBezTo>
                <a:cubicBezTo>
                  <a:pt x="308" y="80"/>
                  <a:pt x="303" y="67"/>
                  <a:pt x="301" y="55"/>
                </a:cubicBezTo>
                <a:cubicBezTo>
                  <a:pt x="299" y="42"/>
                  <a:pt x="301" y="31"/>
                  <a:pt x="296" y="23"/>
                </a:cubicBezTo>
                <a:cubicBezTo>
                  <a:pt x="285" y="6"/>
                  <a:pt x="250" y="5"/>
                  <a:pt x="222" y="7"/>
                </a:cubicBezTo>
                <a:cubicBezTo>
                  <a:pt x="202" y="8"/>
                  <a:pt x="182" y="10"/>
                  <a:pt x="161" y="9"/>
                </a:cubicBezTo>
                <a:close/>
              </a:path>
            </a:pathLst>
          </a:custGeom>
          <a:solidFill>
            <a:srgbClr val="F45D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Freeform 29"/>
          <p:cNvSpPr>
            <a:spLocks noEditPoints="1"/>
          </p:cNvSpPr>
          <p:nvPr/>
        </p:nvSpPr>
        <p:spPr bwMode="auto">
          <a:xfrm>
            <a:off x="5126278" y="2565460"/>
            <a:ext cx="1939444" cy="1468530"/>
          </a:xfrm>
          <a:custGeom>
            <a:avLst/>
            <a:gdLst>
              <a:gd name="T0" fmla="*/ 244 w 323"/>
              <a:gd name="T1" fmla="*/ 0 h 244"/>
              <a:gd name="T2" fmla="*/ 302 w 323"/>
              <a:gd name="T3" fmla="*/ 22 h 244"/>
              <a:gd name="T4" fmla="*/ 307 w 323"/>
              <a:gd name="T5" fmla="*/ 54 h 244"/>
              <a:gd name="T6" fmla="*/ 316 w 323"/>
              <a:gd name="T7" fmla="*/ 111 h 244"/>
              <a:gd name="T8" fmla="*/ 308 w 323"/>
              <a:gd name="T9" fmla="*/ 217 h 244"/>
              <a:gd name="T10" fmla="*/ 284 w 323"/>
              <a:gd name="T11" fmla="*/ 238 h 244"/>
              <a:gd name="T12" fmla="*/ 222 w 323"/>
              <a:gd name="T13" fmla="*/ 235 h 244"/>
              <a:gd name="T14" fmla="*/ 191 w 323"/>
              <a:gd name="T15" fmla="*/ 236 h 244"/>
              <a:gd name="T16" fmla="*/ 50 w 323"/>
              <a:gd name="T17" fmla="*/ 241 h 244"/>
              <a:gd name="T18" fmla="*/ 6 w 323"/>
              <a:gd name="T19" fmla="*/ 224 h 244"/>
              <a:gd name="T20" fmla="*/ 3 w 323"/>
              <a:gd name="T21" fmla="*/ 173 h 244"/>
              <a:gd name="T22" fmla="*/ 4 w 323"/>
              <a:gd name="T23" fmla="*/ 67 h 244"/>
              <a:gd name="T24" fmla="*/ 11 w 323"/>
              <a:gd name="T25" fmla="*/ 23 h 244"/>
              <a:gd name="T26" fmla="*/ 65 w 323"/>
              <a:gd name="T27" fmla="*/ 8 h 244"/>
              <a:gd name="T28" fmla="*/ 185 w 323"/>
              <a:gd name="T29" fmla="*/ 6 h 244"/>
              <a:gd name="T30" fmla="*/ 216 w 323"/>
              <a:gd name="T31" fmla="*/ 2 h 244"/>
              <a:gd name="T32" fmla="*/ 244 w 323"/>
              <a:gd name="T33" fmla="*/ 0 h 244"/>
              <a:gd name="T34" fmla="*/ 161 w 323"/>
              <a:gd name="T35" fmla="*/ 9 h 244"/>
              <a:gd name="T36" fmla="*/ 161 w 323"/>
              <a:gd name="T37" fmla="*/ 9 h 244"/>
              <a:gd name="T38" fmla="*/ 53 w 323"/>
              <a:gd name="T39" fmla="*/ 16 h 244"/>
              <a:gd name="T40" fmla="*/ 16 w 323"/>
              <a:gd name="T41" fmla="*/ 27 h 244"/>
              <a:gd name="T42" fmla="*/ 9 w 323"/>
              <a:gd name="T43" fmla="*/ 73 h 244"/>
              <a:gd name="T44" fmla="*/ 9 w 323"/>
              <a:gd name="T45" fmla="*/ 175 h 244"/>
              <a:gd name="T46" fmla="*/ 13 w 323"/>
              <a:gd name="T47" fmla="*/ 222 h 244"/>
              <a:gd name="T48" fmla="*/ 83 w 323"/>
              <a:gd name="T49" fmla="*/ 238 h 244"/>
              <a:gd name="T50" fmla="*/ 232 w 323"/>
              <a:gd name="T51" fmla="*/ 229 h 244"/>
              <a:gd name="T52" fmla="*/ 280 w 323"/>
              <a:gd name="T53" fmla="*/ 233 h 244"/>
              <a:gd name="T54" fmla="*/ 312 w 323"/>
              <a:gd name="T55" fmla="*/ 134 h 244"/>
              <a:gd name="T56" fmla="*/ 310 w 323"/>
              <a:gd name="T57" fmla="*/ 93 h 244"/>
              <a:gd name="T58" fmla="*/ 301 w 323"/>
              <a:gd name="T59" fmla="*/ 55 h 244"/>
              <a:gd name="T60" fmla="*/ 296 w 323"/>
              <a:gd name="T61" fmla="*/ 23 h 244"/>
              <a:gd name="T62" fmla="*/ 222 w 323"/>
              <a:gd name="T63" fmla="*/ 7 h 244"/>
              <a:gd name="T64" fmla="*/ 161 w 323"/>
              <a:gd name="T65" fmla="*/ 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3" h="244">
                <a:moveTo>
                  <a:pt x="244" y="0"/>
                </a:moveTo>
                <a:cubicBezTo>
                  <a:pt x="261" y="1"/>
                  <a:pt x="293" y="7"/>
                  <a:pt x="302" y="22"/>
                </a:cubicBezTo>
                <a:cubicBezTo>
                  <a:pt x="305" y="28"/>
                  <a:pt x="306" y="46"/>
                  <a:pt x="307" y="54"/>
                </a:cubicBezTo>
                <a:cubicBezTo>
                  <a:pt x="309" y="69"/>
                  <a:pt x="315" y="88"/>
                  <a:pt x="316" y="111"/>
                </a:cubicBezTo>
                <a:cubicBezTo>
                  <a:pt x="319" y="149"/>
                  <a:pt x="323" y="191"/>
                  <a:pt x="308" y="217"/>
                </a:cubicBezTo>
                <a:cubicBezTo>
                  <a:pt x="304" y="224"/>
                  <a:pt x="294" y="235"/>
                  <a:pt x="284" y="238"/>
                </a:cubicBezTo>
                <a:cubicBezTo>
                  <a:pt x="266" y="244"/>
                  <a:pt x="240" y="235"/>
                  <a:pt x="222" y="235"/>
                </a:cubicBezTo>
                <a:cubicBezTo>
                  <a:pt x="212" y="234"/>
                  <a:pt x="202" y="235"/>
                  <a:pt x="191" y="236"/>
                </a:cubicBezTo>
                <a:cubicBezTo>
                  <a:pt x="146" y="237"/>
                  <a:pt x="101" y="244"/>
                  <a:pt x="50" y="241"/>
                </a:cubicBezTo>
                <a:cubicBezTo>
                  <a:pt x="30" y="239"/>
                  <a:pt x="12" y="237"/>
                  <a:pt x="6" y="224"/>
                </a:cubicBezTo>
                <a:cubicBezTo>
                  <a:pt x="0" y="214"/>
                  <a:pt x="3" y="187"/>
                  <a:pt x="3" y="173"/>
                </a:cubicBezTo>
                <a:cubicBezTo>
                  <a:pt x="3" y="133"/>
                  <a:pt x="4" y="104"/>
                  <a:pt x="4" y="67"/>
                </a:cubicBezTo>
                <a:cubicBezTo>
                  <a:pt x="4" y="50"/>
                  <a:pt x="3" y="32"/>
                  <a:pt x="11" y="23"/>
                </a:cubicBezTo>
                <a:cubicBezTo>
                  <a:pt x="19" y="15"/>
                  <a:pt x="46" y="10"/>
                  <a:pt x="65" y="8"/>
                </a:cubicBezTo>
                <a:cubicBezTo>
                  <a:pt x="109" y="3"/>
                  <a:pt x="149" y="7"/>
                  <a:pt x="185" y="6"/>
                </a:cubicBezTo>
                <a:cubicBezTo>
                  <a:pt x="196" y="5"/>
                  <a:pt x="206" y="3"/>
                  <a:pt x="216" y="2"/>
                </a:cubicBezTo>
                <a:cubicBezTo>
                  <a:pt x="225" y="1"/>
                  <a:pt x="233" y="0"/>
                  <a:pt x="244" y="0"/>
                </a:cubicBezTo>
                <a:close/>
                <a:moveTo>
                  <a:pt x="161" y="9"/>
                </a:moveTo>
                <a:cubicBezTo>
                  <a:pt x="161" y="9"/>
                  <a:pt x="161" y="9"/>
                  <a:pt x="161" y="9"/>
                </a:cubicBezTo>
                <a:cubicBezTo>
                  <a:pt x="124" y="9"/>
                  <a:pt x="87" y="10"/>
                  <a:pt x="53" y="16"/>
                </a:cubicBezTo>
                <a:cubicBezTo>
                  <a:pt x="41" y="18"/>
                  <a:pt x="22" y="21"/>
                  <a:pt x="16" y="27"/>
                </a:cubicBezTo>
                <a:cubicBezTo>
                  <a:pt x="8" y="36"/>
                  <a:pt x="9" y="52"/>
                  <a:pt x="9" y="73"/>
                </a:cubicBezTo>
                <a:cubicBezTo>
                  <a:pt x="9" y="114"/>
                  <a:pt x="9" y="141"/>
                  <a:pt x="9" y="175"/>
                </a:cubicBezTo>
                <a:cubicBezTo>
                  <a:pt x="10" y="194"/>
                  <a:pt x="7" y="214"/>
                  <a:pt x="13" y="222"/>
                </a:cubicBezTo>
                <a:cubicBezTo>
                  <a:pt x="24" y="235"/>
                  <a:pt x="55" y="238"/>
                  <a:pt x="83" y="238"/>
                </a:cubicBezTo>
                <a:cubicBezTo>
                  <a:pt x="132" y="238"/>
                  <a:pt x="190" y="227"/>
                  <a:pt x="232" y="229"/>
                </a:cubicBezTo>
                <a:cubicBezTo>
                  <a:pt x="251" y="230"/>
                  <a:pt x="269" y="236"/>
                  <a:pt x="280" y="233"/>
                </a:cubicBezTo>
                <a:cubicBezTo>
                  <a:pt x="314" y="225"/>
                  <a:pt x="314" y="176"/>
                  <a:pt x="312" y="134"/>
                </a:cubicBezTo>
                <a:cubicBezTo>
                  <a:pt x="312" y="120"/>
                  <a:pt x="312" y="106"/>
                  <a:pt x="310" y="93"/>
                </a:cubicBezTo>
                <a:cubicBezTo>
                  <a:pt x="308" y="80"/>
                  <a:pt x="303" y="67"/>
                  <a:pt x="301" y="55"/>
                </a:cubicBezTo>
                <a:cubicBezTo>
                  <a:pt x="299" y="42"/>
                  <a:pt x="301" y="31"/>
                  <a:pt x="296" y="23"/>
                </a:cubicBezTo>
                <a:cubicBezTo>
                  <a:pt x="285" y="6"/>
                  <a:pt x="250" y="5"/>
                  <a:pt x="222" y="7"/>
                </a:cubicBezTo>
                <a:cubicBezTo>
                  <a:pt x="202" y="8"/>
                  <a:pt x="182" y="10"/>
                  <a:pt x="161" y="9"/>
                </a:cubicBezTo>
                <a:close/>
              </a:path>
            </a:pathLst>
          </a:custGeom>
          <a:solidFill>
            <a:srgbClr val="F45D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Freeform 29"/>
          <p:cNvSpPr>
            <a:spLocks noEditPoints="1"/>
          </p:cNvSpPr>
          <p:nvPr/>
        </p:nvSpPr>
        <p:spPr bwMode="auto">
          <a:xfrm>
            <a:off x="8272001" y="2565460"/>
            <a:ext cx="1939444" cy="1468530"/>
          </a:xfrm>
          <a:custGeom>
            <a:avLst/>
            <a:gdLst>
              <a:gd name="T0" fmla="*/ 244 w 323"/>
              <a:gd name="T1" fmla="*/ 0 h 244"/>
              <a:gd name="T2" fmla="*/ 302 w 323"/>
              <a:gd name="T3" fmla="*/ 22 h 244"/>
              <a:gd name="T4" fmla="*/ 307 w 323"/>
              <a:gd name="T5" fmla="*/ 54 h 244"/>
              <a:gd name="T6" fmla="*/ 316 w 323"/>
              <a:gd name="T7" fmla="*/ 111 h 244"/>
              <a:gd name="T8" fmla="*/ 308 w 323"/>
              <a:gd name="T9" fmla="*/ 217 h 244"/>
              <a:gd name="T10" fmla="*/ 284 w 323"/>
              <a:gd name="T11" fmla="*/ 238 h 244"/>
              <a:gd name="T12" fmla="*/ 222 w 323"/>
              <a:gd name="T13" fmla="*/ 235 h 244"/>
              <a:gd name="T14" fmla="*/ 191 w 323"/>
              <a:gd name="T15" fmla="*/ 236 h 244"/>
              <a:gd name="T16" fmla="*/ 50 w 323"/>
              <a:gd name="T17" fmla="*/ 241 h 244"/>
              <a:gd name="T18" fmla="*/ 6 w 323"/>
              <a:gd name="T19" fmla="*/ 224 h 244"/>
              <a:gd name="T20" fmla="*/ 3 w 323"/>
              <a:gd name="T21" fmla="*/ 173 h 244"/>
              <a:gd name="T22" fmla="*/ 4 w 323"/>
              <a:gd name="T23" fmla="*/ 67 h 244"/>
              <a:gd name="T24" fmla="*/ 11 w 323"/>
              <a:gd name="T25" fmla="*/ 23 h 244"/>
              <a:gd name="T26" fmla="*/ 65 w 323"/>
              <a:gd name="T27" fmla="*/ 8 h 244"/>
              <a:gd name="T28" fmla="*/ 185 w 323"/>
              <a:gd name="T29" fmla="*/ 6 h 244"/>
              <a:gd name="T30" fmla="*/ 216 w 323"/>
              <a:gd name="T31" fmla="*/ 2 h 244"/>
              <a:gd name="T32" fmla="*/ 244 w 323"/>
              <a:gd name="T33" fmla="*/ 0 h 244"/>
              <a:gd name="T34" fmla="*/ 161 w 323"/>
              <a:gd name="T35" fmla="*/ 9 h 244"/>
              <a:gd name="T36" fmla="*/ 161 w 323"/>
              <a:gd name="T37" fmla="*/ 9 h 244"/>
              <a:gd name="T38" fmla="*/ 53 w 323"/>
              <a:gd name="T39" fmla="*/ 16 h 244"/>
              <a:gd name="T40" fmla="*/ 16 w 323"/>
              <a:gd name="T41" fmla="*/ 27 h 244"/>
              <a:gd name="T42" fmla="*/ 9 w 323"/>
              <a:gd name="T43" fmla="*/ 73 h 244"/>
              <a:gd name="T44" fmla="*/ 9 w 323"/>
              <a:gd name="T45" fmla="*/ 175 h 244"/>
              <a:gd name="T46" fmla="*/ 13 w 323"/>
              <a:gd name="T47" fmla="*/ 222 h 244"/>
              <a:gd name="T48" fmla="*/ 83 w 323"/>
              <a:gd name="T49" fmla="*/ 238 h 244"/>
              <a:gd name="T50" fmla="*/ 232 w 323"/>
              <a:gd name="T51" fmla="*/ 229 h 244"/>
              <a:gd name="T52" fmla="*/ 280 w 323"/>
              <a:gd name="T53" fmla="*/ 233 h 244"/>
              <a:gd name="T54" fmla="*/ 312 w 323"/>
              <a:gd name="T55" fmla="*/ 134 h 244"/>
              <a:gd name="T56" fmla="*/ 310 w 323"/>
              <a:gd name="T57" fmla="*/ 93 h 244"/>
              <a:gd name="T58" fmla="*/ 301 w 323"/>
              <a:gd name="T59" fmla="*/ 55 h 244"/>
              <a:gd name="T60" fmla="*/ 296 w 323"/>
              <a:gd name="T61" fmla="*/ 23 h 244"/>
              <a:gd name="T62" fmla="*/ 222 w 323"/>
              <a:gd name="T63" fmla="*/ 7 h 244"/>
              <a:gd name="T64" fmla="*/ 161 w 323"/>
              <a:gd name="T65" fmla="*/ 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3" h="244">
                <a:moveTo>
                  <a:pt x="244" y="0"/>
                </a:moveTo>
                <a:cubicBezTo>
                  <a:pt x="261" y="1"/>
                  <a:pt x="293" y="7"/>
                  <a:pt x="302" y="22"/>
                </a:cubicBezTo>
                <a:cubicBezTo>
                  <a:pt x="305" y="28"/>
                  <a:pt x="306" y="46"/>
                  <a:pt x="307" y="54"/>
                </a:cubicBezTo>
                <a:cubicBezTo>
                  <a:pt x="309" y="69"/>
                  <a:pt x="315" y="88"/>
                  <a:pt x="316" y="111"/>
                </a:cubicBezTo>
                <a:cubicBezTo>
                  <a:pt x="319" y="149"/>
                  <a:pt x="323" y="191"/>
                  <a:pt x="308" y="217"/>
                </a:cubicBezTo>
                <a:cubicBezTo>
                  <a:pt x="304" y="224"/>
                  <a:pt x="294" y="235"/>
                  <a:pt x="284" y="238"/>
                </a:cubicBezTo>
                <a:cubicBezTo>
                  <a:pt x="266" y="244"/>
                  <a:pt x="240" y="235"/>
                  <a:pt x="222" y="235"/>
                </a:cubicBezTo>
                <a:cubicBezTo>
                  <a:pt x="212" y="234"/>
                  <a:pt x="202" y="235"/>
                  <a:pt x="191" y="236"/>
                </a:cubicBezTo>
                <a:cubicBezTo>
                  <a:pt x="146" y="237"/>
                  <a:pt x="101" y="244"/>
                  <a:pt x="50" y="241"/>
                </a:cubicBezTo>
                <a:cubicBezTo>
                  <a:pt x="30" y="239"/>
                  <a:pt x="12" y="237"/>
                  <a:pt x="6" y="224"/>
                </a:cubicBezTo>
                <a:cubicBezTo>
                  <a:pt x="0" y="214"/>
                  <a:pt x="3" y="187"/>
                  <a:pt x="3" y="173"/>
                </a:cubicBezTo>
                <a:cubicBezTo>
                  <a:pt x="3" y="133"/>
                  <a:pt x="4" y="104"/>
                  <a:pt x="4" y="67"/>
                </a:cubicBezTo>
                <a:cubicBezTo>
                  <a:pt x="4" y="50"/>
                  <a:pt x="3" y="32"/>
                  <a:pt x="11" y="23"/>
                </a:cubicBezTo>
                <a:cubicBezTo>
                  <a:pt x="19" y="15"/>
                  <a:pt x="46" y="10"/>
                  <a:pt x="65" y="8"/>
                </a:cubicBezTo>
                <a:cubicBezTo>
                  <a:pt x="109" y="3"/>
                  <a:pt x="149" y="7"/>
                  <a:pt x="185" y="6"/>
                </a:cubicBezTo>
                <a:cubicBezTo>
                  <a:pt x="196" y="5"/>
                  <a:pt x="206" y="3"/>
                  <a:pt x="216" y="2"/>
                </a:cubicBezTo>
                <a:cubicBezTo>
                  <a:pt x="225" y="1"/>
                  <a:pt x="233" y="0"/>
                  <a:pt x="244" y="0"/>
                </a:cubicBezTo>
                <a:close/>
                <a:moveTo>
                  <a:pt x="161" y="9"/>
                </a:moveTo>
                <a:cubicBezTo>
                  <a:pt x="161" y="9"/>
                  <a:pt x="161" y="9"/>
                  <a:pt x="161" y="9"/>
                </a:cubicBezTo>
                <a:cubicBezTo>
                  <a:pt x="124" y="9"/>
                  <a:pt x="87" y="10"/>
                  <a:pt x="53" y="16"/>
                </a:cubicBezTo>
                <a:cubicBezTo>
                  <a:pt x="41" y="18"/>
                  <a:pt x="22" y="21"/>
                  <a:pt x="16" y="27"/>
                </a:cubicBezTo>
                <a:cubicBezTo>
                  <a:pt x="8" y="36"/>
                  <a:pt x="9" y="52"/>
                  <a:pt x="9" y="73"/>
                </a:cubicBezTo>
                <a:cubicBezTo>
                  <a:pt x="9" y="114"/>
                  <a:pt x="9" y="141"/>
                  <a:pt x="9" y="175"/>
                </a:cubicBezTo>
                <a:cubicBezTo>
                  <a:pt x="10" y="194"/>
                  <a:pt x="7" y="214"/>
                  <a:pt x="13" y="222"/>
                </a:cubicBezTo>
                <a:cubicBezTo>
                  <a:pt x="24" y="235"/>
                  <a:pt x="55" y="238"/>
                  <a:pt x="83" y="238"/>
                </a:cubicBezTo>
                <a:cubicBezTo>
                  <a:pt x="132" y="238"/>
                  <a:pt x="190" y="227"/>
                  <a:pt x="232" y="229"/>
                </a:cubicBezTo>
                <a:cubicBezTo>
                  <a:pt x="251" y="230"/>
                  <a:pt x="269" y="236"/>
                  <a:pt x="280" y="233"/>
                </a:cubicBezTo>
                <a:cubicBezTo>
                  <a:pt x="314" y="225"/>
                  <a:pt x="314" y="176"/>
                  <a:pt x="312" y="134"/>
                </a:cubicBezTo>
                <a:cubicBezTo>
                  <a:pt x="312" y="120"/>
                  <a:pt x="312" y="106"/>
                  <a:pt x="310" y="93"/>
                </a:cubicBezTo>
                <a:cubicBezTo>
                  <a:pt x="308" y="80"/>
                  <a:pt x="303" y="67"/>
                  <a:pt x="301" y="55"/>
                </a:cubicBezTo>
                <a:cubicBezTo>
                  <a:pt x="299" y="42"/>
                  <a:pt x="301" y="31"/>
                  <a:pt x="296" y="23"/>
                </a:cubicBezTo>
                <a:cubicBezTo>
                  <a:pt x="285" y="6"/>
                  <a:pt x="250" y="5"/>
                  <a:pt x="222" y="7"/>
                </a:cubicBezTo>
                <a:cubicBezTo>
                  <a:pt x="202" y="8"/>
                  <a:pt x="182" y="10"/>
                  <a:pt x="161" y="9"/>
                </a:cubicBezTo>
                <a:close/>
              </a:path>
            </a:pathLst>
          </a:custGeom>
          <a:solidFill>
            <a:srgbClr val="F45D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9" name="Group 25"/>
          <p:cNvGrpSpPr>
            <a:grpSpLocks noChangeAspect="1"/>
          </p:cNvGrpSpPr>
          <p:nvPr/>
        </p:nvGrpSpPr>
        <p:grpSpPr bwMode="auto">
          <a:xfrm>
            <a:off x="2644155" y="2914288"/>
            <a:ext cx="612244" cy="755632"/>
            <a:chOff x="3575" y="1824"/>
            <a:chExt cx="538" cy="664"/>
          </a:xfrm>
          <a:solidFill>
            <a:srgbClr val="F45D4B"/>
          </a:solidFill>
        </p:grpSpPr>
        <p:sp>
          <p:nvSpPr>
            <p:cNvPr id="11" name="Freeform 26"/>
            <p:cNvSpPr/>
            <p:nvPr/>
          </p:nvSpPr>
          <p:spPr bwMode="auto">
            <a:xfrm>
              <a:off x="3699" y="1878"/>
              <a:ext cx="60" cy="94"/>
            </a:xfrm>
            <a:custGeom>
              <a:avLst/>
              <a:gdLst>
                <a:gd name="T0" fmla="*/ 0 w 22"/>
                <a:gd name="T1" fmla="*/ 0 h 35"/>
                <a:gd name="T2" fmla="*/ 17 w 22"/>
                <a:gd name="T3" fmla="*/ 35 h 35"/>
                <a:gd name="T4" fmla="*/ 0 w 22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35">
                  <a:moveTo>
                    <a:pt x="0" y="0"/>
                  </a:moveTo>
                  <a:cubicBezTo>
                    <a:pt x="13" y="0"/>
                    <a:pt x="22" y="26"/>
                    <a:pt x="17" y="35"/>
                  </a:cubicBezTo>
                  <a:cubicBezTo>
                    <a:pt x="5" y="35"/>
                    <a:pt x="0" y="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27"/>
            <p:cNvSpPr/>
            <p:nvPr/>
          </p:nvSpPr>
          <p:spPr bwMode="auto">
            <a:xfrm>
              <a:off x="3799" y="1824"/>
              <a:ext cx="49" cy="92"/>
            </a:xfrm>
            <a:custGeom>
              <a:avLst/>
              <a:gdLst>
                <a:gd name="T0" fmla="*/ 13 w 18"/>
                <a:gd name="T1" fmla="*/ 3 h 34"/>
                <a:gd name="T2" fmla="*/ 13 w 18"/>
                <a:gd name="T3" fmla="*/ 33 h 34"/>
                <a:gd name="T4" fmla="*/ 7 w 18"/>
                <a:gd name="T5" fmla="*/ 33 h 34"/>
                <a:gd name="T6" fmla="*/ 13 w 18"/>
                <a:gd name="T7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4">
                  <a:moveTo>
                    <a:pt x="13" y="3"/>
                  </a:moveTo>
                  <a:cubicBezTo>
                    <a:pt x="18" y="14"/>
                    <a:pt x="17" y="24"/>
                    <a:pt x="13" y="33"/>
                  </a:cubicBezTo>
                  <a:cubicBezTo>
                    <a:pt x="11" y="31"/>
                    <a:pt x="9" y="34"/>
                    <a:pt x="7" y="33"/>
                  </a:cubicBezTo>
                  <a:cubicBezTo>
                    <a:pt x="5" y="23"/>
                    <a:pt x="0" y="0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28"/>
            <p:cNvSpPr/>
            <p:nvPr/>
          </p:nvSpPr>
          <p:spPr bwMode="auto">
            <a:xfrm>
              <a:off x="3596" y="1964"/>
              <a:ext cx="95" cy="81"/>
            </a:xfrm>
            <a:custGeom>
              <a:avLst/>
              <a:gdLst>
                <a:gd name="T0" fmla="*/ 27 w 35"/>
                <a:gd name="T1" fmla="*/ 15 h 30"/>
                <a:gd name="T2" fmla="*/ 35 w 35"/>
                <a:gd name="T3" fmla="*/ 25 h 30"/>
                <a:gd name="T4" fmla="*/ 32 w 35"/>
                <a:gd name="T5" fmla="*/ 30 h 30"/>
                <a:gd name="T6" fmla="*/ 0 w 35"/>
                <a:gd name="T7" fmla="*/ 11 h 30"/>
                <a:gd name="T8" fmla="*/ 27 w 35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27" y="15"/>
                  </a:moveTo>
                  <a:cubicBezTo>
                    <a:pt x="25" y="22"/>
                    <a:pt x="32" y="21"/>
                    <a:pt x="35" y="25"/>
                  </a:cubicBezTo>
                  <a:cubicBezTo>
                    <a:pt x="35" y="27"/>
                    <a:pt x="31" y="28"/>
                    <a:pt x="32" y="30"/>
                  </a:cubicBezTo>
                  <a:cubicBezTo>
                    <a:pt x="21" y="24"/>
                    <a:pt x="9" y="22"/>
                    <a:pt x="0" y="11"/>
                  </a:cubicBezTo>
                  <a:cubicBezTo>
                    <a:pt x="9" y="0"/>
                    <a:pt x="17" y="18"/>
                    <a:pt x="2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9"/>
            <p:cNvSpPr/>
            <p:nvPr/>
          </p:nvSpPr>
          <p:spPr bwMode="auto">
            <a:xfrm>
              <a:off x="3891" y="1846"/>
              <a:ext cx="82" cy="102"/>
            </a:xfrm>
            <a:custGeom>
              <a:avLst/>
              <a:gdLst>
                <a:gd name="T0" fmla="*/ 22 w 30"/>
                <a:gd name="T1" fmla="*/ 0 h 38"/>
                <a:gd name="T2" fmla="*/ 15 w 30"/>
                <a:gd name="T3" fmla="*/ 38 h 38"/>
                <a:gd name="T4" fmla="*/ 22 w 30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38">
                  <a:moveTo>
                    <a:pt x="22" y="0"/>
                  </a:moveTo>
                  <a:cubicBezTo>
                    <a:pt x="30" y="15"/>
                    <a:pt x="18" y="25"/>
                    <a:pt x="15" y="38"/>
                  </a:cubicBezTo>
                  <a:cubicBezTo>
                    <a:pt x="0" y="31"/>
                    <a:pt x="12" y="6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30"/>
            <p:cNvSpPr/>
            <p:nvPr/>
          </p:nvSpPr>
          <p:spPr bwMode="auto">
            <a:xfrm>
              <a:off x="3580" y="2053"/>
              <a:ext cx="84" cy="60"/>
            </a:xfrm>
            <a:custGeom>
              <a:avLst/>
              <a:gdLst>
                <a:gd name="T0" fmla="*/ 6 w 31"/>
                <a:gd name="T1" fmla="*/ 0 h 22"/>
                <a:gd name="T2" fmla="*/ 31 w 31"/>
                <a:gd name="T3" fmla="*/ 12 h 22"/>
                <a:gd name="T4" fmla="*/ 0 w 31"/>
                <a:gd name="T5" fmla="*/ 5 h 22"/>
                <a:gd name="T6" fmla="*/ 6 w 3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2">
                  <a:moveTo>
                    <a:pt x="6" y="0"/>
                  </a:moveTo>
                  <a:cubicBezTo>
                    <a:pt x="15" y="4"/>
                    <a:pt x="23" y="8"/>
                    <a:pt x="31" y="12"/>
                  </a:cubicBezTo>
                  <a:cubicBezTo>
                    <a:pt x="23" y="22"/>
                    <a:pt x="9" y="14"/>
                    <a:pt x="0" y="5"/>
                  </a:cubicBezTo>
                  <a:cubicBezTo>
                    <a:pt x="1" y="3"/>
                    <a:pt x="4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31"/>
            <p:cNvSpPr/>
            <p:nvPr/>
          </p:nvSpPr>
          <p:spPr bwMode="auto">
            <a:xfrm>
              <a:off x="3575" y="2121"/>
              <a:ext cx="89" cy="59"/>
            </a:xfrm>
            <a:custGeom>
              <a:avLst/>
              <a:gdLst>
                <a:gd name="T0" fmla="*/ 0 w 33"/>
                <a:gd name="T1" fmla="*/ 3 h 22"/>
                <a:gd name="T2" fmla="*/ 33 w 33"/>
                <a:gd name="T3" fmla="*/ 6 h 22"/>
                <a:gd name="T4" fmla="*/ 33 w 33"/>
                <a:gd name="T5" fmla="*/ 11 h 22"/>
                <a:gd name="T6" fmla="*/ 0 w 33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2">
                  <a:moveTo>
                    <a:pt x="0" y="3"/>
                  </a:moveTo>
                  <a:cubicBezTo>
                    <a:pt x="12" y="0"/>
                    <a:pt x="23" y="2"/>
                    <a:pt x="33" y="6"/>
                  </a:cubicBezTo>
                  <a:cubicBezTo>
                    <a:pt x="32" y="7"/>
                    <a:pt x="32" y="9"/>
                    <a:pt x="33" y="11"/>
                  </a:cubicBezTo>
                  <a:cubicBezTo>
                    <a:pt x="20" y="16"/>
                    <a:pt x="3" y="2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32"/>
            <p:cNvSpPr/>
            <p:nvPr/>
          </p:nvSpPr>
          <p:spPr bwMode="auto">
            <a:xfrm>
              <a:off x="4013" y="1908"/>
              <a:ext cx="62" cy="89"/>
            </a:xfrm>
            <a:custGeom>
              <a:avLst/>
              <a:gdLst>
                <a:gd name="T0" fmla="*/ 22 w 23"/>
                <a:gd name="T1" fmla="*/ 0 h 33"/>
                <a:gd name="T2" fmla="*/ 1 w 23"/>
                <a:gd name="T3" fmla="*/ 33 h 33"/>
                <a:gd name="T4" fmla="*/ 6 w 23"/>
                <a:gd name="T5" fmla="*/ 18 h 33"/>
                <a:gd name="T6" fmla="*/ 22 w 23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3">
                  <a:moveTo>
                    <a:pt x="22" y="0"/>
                  </a:moveTo>
                  <a:cubicBezTo>
                    <a:pt x="23" y="13"/>
                    <a:pt x="14" y="24"/>
                    <a:pt x="1" y="33"/>
                  </a:cubicBezTo>
                  <a:cubicBezTo>
                    <a:pt x="0" y="29"/>
                    <a:pt x="3" y="23"/>
                    <a:pt x="6" y="18"/>
                  </a:cubicBezTo>
                  <a:cubicBezTo>
                    <a:pt x="9" y="12"/>
                    <a:pt x="12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33"/>
            <p:cNvSpPr/>
            <p:nvPr/>
          </p:nvSpPr>
          <p:spPr bwMode="auto">
            <a:xfrm>
              <a:off x="3586" y="2183"/>
              <a:ext cx="78" cy="65"/>
            </a:xfrm>
            <a:custGeom>
              <a:avLst/>
              <a:gdLst>
                <a:gd name="T0" fmla="*/ 24 w 29"/>
                <a:gd name="T1" fmla="*/ 10 h 24"/>
                <a:gd name="T2" fmla="*/ 28 w 29"/>
                <a:gd name="T3" fmla="*/ 15 h 24"/>
                <a:gd name="T4" fmla="*/ 4 w 29"/>
                <a:gd name="T5" fmla="*/ 24 h 24"/>
                <a:gd name="T6" fmla="*/ 0 w 29"/>
                <a:gd name="T7" fmla="*/ 16 h 24"/>
                <a:gd name="T8" fmla="*/ 29 w 29"/>
                <a:gd name="T9" fmla="*/ 8 h 24"/>
                <a:gd name="T10" fmla="*/ 24 w 29"/>
                <a:gd name="T11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4">
                  <a:moveTo>
                    <a:pt x="24" y="10"/>
                  </a:moveTo>
                  <a:cubicBezTo>
                    <a:pt x="22" y="12"/>
                    <a:pt x="28" y="12"/>
                    <a:pt x="28" y="15"/>
                  </a:cubicBezTo>
                  <a:cubicBezTo>
                    <a:pt x="22" y="24"/>
                    <a:pt x="12" y="21"/>
                    <a:pt x="4" y="24"/>
                  </a:cubicBezTo>
                  <a:cubicBezTo>
                    <a:pt x="3" y="21"/>
                    <a:pt x="1" y="19"/>
                    <a:pt x="0" y="16"/>
                  </a:cubicBezTo>
                  <a:cubicBezTo>
                    <a:pt x="10" y="11"/>
                    <a:pt x="22" y="0"/>
                    <a:pt x="29" y="8"/>
                  </a:cubicBezTo>
                  <a:cubicBezTo>
                    <a:pt x="27" y="9"/>
                    <a:pt x="25" y="11"/>
                    <a:pt x="2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34"/>
            <p:cNvSpPr/>
            <p:nvPr/>
          </p:nvSpPr>
          <p:spPr bwMode="auto">
            <a:xfrm>
              <a:off x="4054" y="2013"/>
              <a:ext cx="59" cy="62"/>
            </a:xfrm>
            <a:custGeom>
              <a:avLst/>
              <a:gdLst>
                <a:gd name="T0" fmla="*/ 21 w 22"/>
                <a:gd name="T1" fmla="*/ 1 h 23"/>
                <a:gd name="T2" fmla="*/ 1 w 22"/>
                <a:gd name="T3" fmla="*/ 17 h 23"/>
                <a:gd name="T4" fmla="*/ 21 w 22"/>
                <a:gd name="T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3">
                  <a:moveTo>
                    <a:pt x="21" y="1"/>
                  </a:moveTo>
                  <a:cubicBezTo>
                    <a:pt x="22" y="9"/>
                    <a:pt x="10" y="23"/>
                    <a:pt x="1" y="17"/>
                  </a:cubicBezTo>
                  <a:cubicBezTo>
                    <a:pt x="0" y="8"/>
                    <a:pt x="12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3683" y="1948"/>
              <a:ext cx="419" cy="540"/>
            </a:xfrm>
            <a:custGeom>
              <a:avLst/>
              <a:gdLst>
                <a:gd name="T0" fmla="*/ 149 w 155"/>
                <a:gd name="T1" fmla="*/ 133 h 200"/>
                <a:gd name="T2" fmla="*/ 155 w 155"/>
                <a:gd name="T3" fmla="*/ 167 h 200"/>
                <a:gd name="T4" fmla="*/ 153 w 155"/>
                <a:gd name="T5" fmla="*/ 184 h 200"/>
                <a:gd name="T6" fmla="*/ 119 w 155"/>
                <a:gd name="T7" fmla="*/ 191 h 200"/>
                <a:gd name="T8" fmla="*/ 102 w 155"/>
                <a:gd name="T9" fmla="*/ 181 h 200"/>
                <a:gd name="T10" fmla="*/ 82 w 155"/>
                <a:gd name="T11" fmla="*/ 170 h 200"/>
                <a:gd name="T12" fmla="*/ 19 w 155"/>
                <a:gd name="T13" fmla="*/ 117 h 200"/>
                <a:gd name="T14" fmla="*/ 42 w 155"/>
                <a:gd name="T15" fmla="*/ 7 h 200"/>
                <a:gd name="T16" fmla="*/ 138 w 155"/>
                <a:gd name="T17" fmla="*/ 60 h 200"/>
                <a:gd name="T18" fmla="*/ 137 w 155"/>
                <a:gd name="T19" fmla="*/ 132 h 200"/>
                <a:gd name="T20" fmla="*/ 126 w 155"/>
                <a:gd name="T21" fmla="*/ 55 h 200"/>
                <a:gd name="T22" fmla="*/ 36 w 155"/>
                <a:gd name="T23" fmla="*/ 21 h 200"/>
                <a:gd name="T24" fmla="*/ 77 w 155"/>
                <a:gd name="T25" fmla="*/ 143 h 200"/>
                <a:gd name="T26" fmla="*/ 98 w 155"/>
                <a:gd name="T27" fmla="*/ 157 h 200"/>
                <a:gd name="T28" fmla="*/ 45 w 155"/>
                <a:gd name="T29" fmla="*/ 89 h 200"/>
                <a:gd name="T30" fmla="*/ 72 w 155"/>
                <a:gd name="T31" fmla="*/ 74 h 200"/>
                <a:gd name="T32" fmla="*/ 96 w 155"/>
                <a:gd name="T33" fmla="*/ 60 h 200"/>
                <a:gd name="T34" fmla="*/ 131 w 155"/>
                <a:gd name="T35" fmla="*/ 137 h 200"/>
                <a:gd name="T36" fmla="*/ 81 w 155"/>
                <a:gd name="T37" fmla="*/ 94 h 200"/>
                <a:gd name="T38" fmla="*/ 71 w 155"/>
                <a:gd name="T39" fmla="*/ 79 h 200"/>
                <a:gd name="T40" fmla="*/ 72 w 155"/>
                <a:gd name="T41" fmla="*/ 103 h 200"/>
                <a:gd name="T42" fmla="*/ 64 w 155"/>
                <a:gd name="T43" fmla="*/ 97 h 200"/>
                <a:gd name="T44" fmla="*/ 104 w 155"/>
                <a:gd name="T45" fmla="*/ 152 h 200"/>
                <a:gd name="T46" fmla="*/ 88 w 155"/>
                <a:gd name="T47" fmla="*/ 72 h 200"/>
                <a:gd name="T48" fmla="*/ 76 w 155"/>
                <a:gd name="T49" fmla="*/ 74 h 200"/>
                <a:gd name="T50" fmla="*/ 109 w 155"/>
                <a:gd name="T51" fmla="*/ 173 h 200"/>
                <a:gd name="T52" fmla="*/ 115 w 155"/>
                <a:gd name="T53" fmla="*/ 155 h 200"/>
                <a:gd name="T54" fmla="*/ 116 w 155"/>
                <a:gd name="T55" fmla="*/ 158 h 200"/>
                <a:gd name="T56" fmla="*/ 108 w 155"/>
                <a:gd name="T57" fmla="*/ 154 h 200"/>
                <a:gd name="T58" fmla="*/ 129 w 155"/>
                <a:gd name="T59" fmla="*/ 155 h 200"/>
                <a:gd name="T60" fmla="*/ 135 w 155"/>
                <a:gd name="T61" fmla="*/ 145 h 200"/>
                <a:gd name="T62" fmla="*/ 144 w 155"/>
                <a:gd name="T63" fmla="*/ 144 h 200"/>
                <a:gd name="T64" fmla="*/ 144 w 155"/>
                <a:gd name="T65" fmla="*/ 137 h 200"/>
                <a:gd name="T66" fmla="*/ 122 w 155"/>
                <a:gd name="T67" fmla="*/ 160 h 200"/>
                <a:gd name="T68" fmla="*/ 129 w 155"/>
                <a:gd name="T69" fmla="*/ 155 h 200"/>
                <a:gd name="T70" fmla="*/ 98 w 155"/>
                <a:gd name="T71" fmla="*/ 173 h 200"/>
                <a:gd name="T72" fmla="*/ 96 w 155"/>
                <a:gd name="T73" fmla="*/ 177 h 200"/>
                <a:gd name="T74" fmla="*/ 98 w 155"/>
                <a:gd name="T75" fmla="*/ 173 h 200"/>
                <a:gd name="T76" fmla="*/ 91 w 155"/>
                <a:gd name="T77" fmla="*/ 176 h 200"/>
                <a:gd name="T78" fmla="*/ 91 w 155"/>
                <a:gd name="T79" fmla="*/ 176 h 200"/>
                <a:gd name="T80" fmla="*/ 110 w 155"/>
                <a:gd name="T81" fmla="*/ 183 h 200"/>
                <a:gd name="T82" fmla="*/ 110 w 155"/>
                <a:gd name="T83" fmla="*/ 183 h 200"/>
                <a:gd name="T84" fmla="*/ 113 w 155"/>
                <a:gd name="T85" fmla="*/ 185 h 200"/>
                <a:gd name="T86" fmla="*/ 113 w 155"/>
                <a:gd name="T87" fmla="*/ 185 h 200"/>
                <a:gd name="T88" fmla="*/ 125 w 155"/>
                <a:gd name="T89" fmla="*/ 177 h 200"/>
                <a:gd name="T90" fmla="*/ 134 w 155"/>
                <a:gd name="T91" fmla="*/ 163 h 200"/>
                <a:gd name="T92" fmla="*/ 122 w 155"/>
                <a:gd name="T93" fmla="*/ 171 h 200"/>
                <a:gd name="T94" fmla="*/ 119 w 155"/>
                <a:gd name="T95" fmla="*/ 171 h 200"/>
                <a:gd name="T96" fmla="*/ 122 w 155"/>
                <a:gd name="T97" fmla="*/ 171 h 200"/>
                <a:gd name="T98" fmla="*/ 137 w 155"/>
                <a:gd name="T99" fmla="*/ 166 h 200"/>
                <a:gd name="T100" fmla="*/ 138 w 155"/>
                <a:gd name="T101" fmla="*/ 161 h 200"/>
                <a:gd name="T102" fmla="*/ 137 w 155"/>
                <a:gd name="T103" fmla="*/ 166 h 200"/>
                <a:gd name="T104" fmla="*/ 127 w 155"/>
                <a:gd name="T105" fmla="*/ 182 h 200"/>
                <a:gd name="T106" fmla="*/ 127 w 155"/>
                <a:gd name="T107" fmla="*/ 182 h 200"/>
                <a:gd name="T108" fmla="*/ 144 w 155"/>
                <a:gd name="T109" fmla="*/ 184 h 200"/>
                <a:gd name="T110" fmla="*/ 141 w 155"/>
                <a:gd name="T111" fmla="*/ 176 h 200"/>
                <a:gd name="T112" fmla="*/ 127 w 155"/>
                <a:gd name="T113" fmla="*/ 190 h 200"/>
                <a:gd name="T114" fmla="*/ 128 w 155"/>
                <a:gd name="T115" fmla="*/ 189 h 200"/>
                <a:gd name="T116" fmla="*/ 127 w 155"/>
                <a:gd name="T117" fmla="*/ 190 h 200"/>
                <a:gd name="T118" fmla="*/ 131 w 155"/>
                <a:gd name="T119" fmla="*/ 188 h 200"/>
                <a:gd name="T120" fmla="*/ 132 w 155"/>
                <a:gd name="T121" fmla="*/ 183 h 200"/>
                <a:gd name="T122" fmla="*/ 131 w 155"/>
                <a:gd name="T123" fmla="*/ 18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" h="200">
                  <a:moveTo>
                    <a:pt x="137" y="132"/>
                  </a:moveTo>
                  <a:cubicBezTo>
                    <a:pt x="140" y="135"/>
                    <a:pt x="145" y="130"/>
                    <a:pt x="149" y="133"/>
                  </a:cubicBezTo>
                  <a:cubicBezTo>
                    <a:pt x="154" y="141"/>
                    <a:pt x="155" y="148"/>
                    <a:pt x="149" y="153"/>
                  </a:cubicBezTo>
                  <a:cubicBezTo>
                    <a:pt x="152" y="158"/>
                    <a:pt x="154" y="163"/>
                    <a:pt x="155" y="167"/>
                  </a:cubicBezTo>
                  <a:cubicBezTo>
                    <a:pt x="154" y="170"/>
                    <a:pt x="153" y="172"/>
                    <a:pt x="149" y="174"/>
                  </a:cubicBezTo>
                  <a:cubicBezTo>
                    <a:pt x="150" y="177"/>
                    <a:pt x="154" y="182"/>
                    <a:pt x="153" y="184"/>
                  </a:cubicBezTo>
                  <a:cubicBezTo>
                    <a:pt x="144" y="190"/>
                    <a:pt x="135" y="195"/>
                    <a:pt x="125" y="200"/>
                  </a:cubicBezTo>
                  <a:cubicBezTo>
                    <a:pt x="123" y="199"/>
                    <a:pt x="121" y="194"/>
                    <a:pt x="119" y="191"/>
                  </a:cubicBezTo>
                  <a:cubicBezTo>
                    <a:pt x="116" y="190"/>
                    <a:pt x="111" y="193"/>
                    <a:pt x="108" y="192"/>
                  </a:cubicBezTo>
                  <a:cubicBezTo>
                    <a:pt x="106" y="189"/>
                    <a:pt x="104" y="185"/>
                    <a:pt x="102" y="181"/>
                  </a:cubicBezTo>
                  <a:cubicBezTo>
                    <a:pt x="97" y="181"/>
                    <a:pt x="92" y="183"/>
                    <a:pt x="89" y="182"/>
                  </a:cubicBezTo>
                  <a:cubicBezTo>
                    <a:pt x="86" y="178"/>
                    <a:pt x="84" y="174"/>
                    <a:pt x="82" y="170"/>
                  </a:cubicBezTo>
                  <a:cubicBezTo>
                    <a:pt x="84" y="168"/>
                    <a:pt x="87" y="165"/>
                    <a:pt x="90" y="163"/>
                  </a:cubicBezTo>
                  <a:cubicBezTo>
                    <a:pt x="70" y="151"/>
                    <a:pt x="36" y="143"/>
                    <a:pt x="19" y="117"/>
                  </a:cubicBezTo>
                  <a:cubicBezTo>
                    <a:pt x="2" y="94"/>
                    <a:pt x="0" y="65"/>
                    <a:pt x="5" y="45"/>
                  </a:cubicBezTo>
                  <a:cubicBezTo>
                    <a:pt x="12" y="30"/>
                    <a:pt x="21" y="17"/>
                    <a:pt x="42" y="7"/>
                  </a:cubicBezTo>
                  <a:cubicBezTo>
                    <a:pt x="57" y="1"/>
                    <a:pt x="72" y="0"/>
                    <a:pt x="83" y="3"/>
                  </a:cubicBezTo>
                  <a:cubicBezTo>
                    <a:pt x="101" y="10"/>
                    <a:pt x="131" y="33"/>
                    <a:pt x="138" y="60"/>
                  </a:cubicBezTo>
                  <a:cubicBezTo>
                    <a:pt x="141" y="70"/>
                    <a:pt x="137" y="82"/>
                    <a:pt x="136" y="92"/>
                  </a:cubicBezTo>
                  <a:cubicBezTo>
                    <a:pt x="133" y="107"/>
                    <a:pt x="126" y="117"/>
                    <a:pt x="137" y="132"/>
                  </a:cubicBezTo>
                  <a:close/>
                  <a:moveTo>
                    <a:pt x="126" y="55"/>
                  </a:moveTo>
                  <a:cubicBezTo>
                    <a:pt x="126" y="55"/>
                    <a:pt x="126" y="55"/>
                    <a:pt x="126" y="55"/>
                  </a:cubicBezTo>
                  <a:cubicBezTo>
                    <a:pt x="116" y="30"/>
                    <a:pt x="100" y="28"/>
                    <a:pt x="84" y="13"/>
                  </a:cubicBezTo>
                  <a:cubicBezTo>
                    <a:pt x="67" y="8"/>
                    <a:pt x="50" y="8"/>
                    <a:pt x="36" y="21"/>
                  </a:cubicBezTo>
                  <a:cubicBezTo>
                    <a:pt x="10" y="45"/>
                    <a:pt x="3" y="78"/>
                    <a:pt x="29" y="112"/>
                  </a:cubicBezTo>
                  <a:cubicBezTo>
                    <a:pt x="42" y="130"/>
                    <a:pt x="62" y="133"/>
                    <a:pt x="77" y="143"/>
                  </a:cubicBezTo>
                  <a:cubicBezTo>
                    <a:pt x="81" y="145"/>
                    <a:pt x="83" y="149"/>
                    <a:pt x="86" y="152"/>
                  </a:cubicBezTo>
                  <a:cubicBezTo>
                    <a:pt x="89" y="154"/>
                    <a:pt x="92" y="161"/>
                    <a:pt x="98" y="157"/>
                  </a:cubicBezTo>
                  <a:cubicBezTo>
                    <a:pt x="99" y="151"/>
                    <a:pt x="92" y="145"/>
                    <a:pt x="87" y="140"/>
                  </a:cubicBezTo>
                  <a:cubicBezTo>
                    <a:pt x="73" y="125"/>
                    <a:pt x="53" y="107"/>
                    <a:pt x="45" y="89"/>
                  </a:cubicBezTo>
                  <a:cubicBezTo>
                    <a:pt x="48" y="88"/>
                    <a:pt x="50" y="92"/>
                    <a:pt x="54" y="89"/>
                  </a:cubicBezTo>
                  <a:cubicBezTo>
                    <a:pt x="54" y="80"/>
                    <a:pt x="64" y="76"/>
                    <a:pt x="72" y="74"/>
                  </a:cubicBezTo>
                  <a:cubicBezTo>
                    <a:pt x="73" y="66"/>
                    <a:pt x="83" y="71"/>
                    <a:pt x="84" y="63"/>
                  </a:cubicBezTo>
                  <a:cubicBezTo>
                    <a:pt x="89" y="66"/>
                    <a:pt x="91" y="60"/>
                    <a:pt x="96" y="60"/>
                  </a:cubicBezTo>
                  <a:cubicBezTo>
                    <a:pt x="112" y="88"/>
                    <a:pt x="110" y="117"/>
                    <a:pt x="124" y="141"/>
                  </a:cubicBezTo>
                  <a:cubicBezTo>
                    <a:pt x="126" y="140"/>
                    <a:pt x="128" y="138"/>
                    <a:pt x="131" y="137"/>
                  </a:cubicBezTo>
                  <a:cubicBezTo>
                    <a:pt x="111" y="110"/>
                    <a:pt x="140" y="85"/>
                    <a:pt x="126" y="55"/>
                  </a:cubicBezTo>
                  <a:close/>
                  <a:moveTo>
                    <a:pt x="81" y="94"/>
                  </a:moveTo>
                  <a:cubicBezTo>
                    <a:pt x="81" y="94"/>
                    <a:pt x="81" y="94"/>
                    <a:pt x="81" y="94"/>
                  </a:cubicBezTo>
                  <a:cubicBezTo>
                    <a:pt x="76" y="91"/>
                    <a:pt x="75" y="81"/>
                    <a:pt x="71" y="79"/>
                  </a:cubicBezTo>
                  <a:cubicBezTo>
                    <a:pt x="70" y="80"/>
                    <a:pt x="68" y="80"/>
                    <a:pt x="67" y="81"/>
                  </a:cubicBezTo>
                  <a:cubicBezTo>
                    <a:pt x="67" y="86"/>
                    <a:pt x="80" y="98"/>
                    <a:pt x="72" y="103"/>
                  </a:cubicBezTo>
                  <a:cubicBezTo>
                    <a:pt x="68" y="97"/>
                    <a:pt x="65" y="91"/>
                    <a:pt x="61" y="84"/>
                  </a:cubicBezTo>
                  <a:cubicBezTo>
                    <a:pt x="51" y="88"/>
                    <a:pt x="61" y="93"/>
                    <a:pt x="64" y="97"/>
                  </a:cubicBezTo>
                  <a:cubicBezTo>
                    <a:pt x="65" y="100"/>
                    <a:pt x="63" y="102"/>
                    <a:pt x="65" y="106"/>
                  </a:cubicBezTo>
                  <a:cubicBezTo>
                    <a:pt x="79" y="116"/>
                    <a:pt x="91" y="137"/>
                    <a:pt x="104" y="152"/>
                  </a:cubicBezTo>
                  <a:cubicBezTo>
                    <a:pt x="109" y="150"/>
                    <a:pt x="113" y="147"/>
                    <a:pt x="116" y="144"/>
                  </a:cubicBezTo>
                  <a:cubicBezTo>
                    <a:pt x="104" y="119"/>
                    <a:pt x="104" y="90"/>
                    <a:pt x="88" y="72"/>
                  </a:cubicBezTo>
                  <a:cubicBezTo>
                    <a:pt x="82" y="75"/>
                    <a:pt x="92" y="82"/>
                    <a:pt x="86" y="85"/>
                  </a:cubicBezTo>
                  <a:cubicBezTo>
                    <a:pt x="83" y="81"/>
                    <a:pt x="82" y="71"/>
                    <a:pt x="76" y="74"/>
                  </a:cubicBezTo>
                  <a:cubicBezTo>
                    <a:pt x="81" y="80"/>
                    <a:pt x="87" y="88"/>
                    <a:pt x="81" y="94"/>
                  </a:cubicBezTo>
                  <a:close/>
                  <a:moveTo>
                    <a:pt x="109" y="173"/>
                  </a:moveTo>
                  <a:cubicBezTo>
                    <a:pt x="109" y="173"/>
                    <a:pt x="109" y="173"/>
                    <a:pt x="109" y="173"/>
                  </a:cubicBezTo>
                  <a:cubicBezTo>
                    <a:pt x="112" y="169"/>
                    <a:pt x="107" y="161"/>
                    <a:pt x="115" y="155"/>
                  </a:cubicBezTo>
                  <a:cubicBezTo>
                    <a:pt x="116" y="160"/>
                    <a:pt x="110" y="167"/>
                    <a:pt x="114" y="170"/>
                  </a:cubicBezTo>
                  <a:cubicBezTo>
                    <a:pt x="119" y="167"/>
                    <a:pt x="119" y="163"/>
                    <a:pt x="116" y="158"/>
                  </a:cubicBezTo>
                  <a:cubicBezTo>
                    <a:pt x="118" y="155"/>
                    <a:pt x="122" y="152"/>
                    <a:pt x="120" y="147"/>
                  </a:cubicBezTo>
                  <a:cubicBezTo>
                    <a:pt x="118" y="147"/>
                    <a:pt x="114" y="152"/>
                    <a:pt x="108" y="154"/>
                  </a:cubicBezTo>
                  <a:cubicBezTo>
                    <a:pt x="110" y="160"/>
                    <a:pt x="104" y="169"/>
                    <a:pt x="109" y="173"/>
                  </a:cubicBezTo>
                  <a:close/>
                  <a:moveTo>
                    <a:pt x="129" y="155"/>
                  </a:moveTo>
                  <a:cubicBezTo>
                    <a:pt x="129" y="155"/>
                    <a:pt x="129" y="155"/>
                    <a:pt x="129" y="155"/>
                  </a:cubicBezTo>
                  <a:cubicBezTo>
                    <a:pt x="131" y="153"/>
                    <a:pt x="132" y="144"/>
                    <a:pt x="135" y="145"/>
                  </a:cubicBezTo>
                  <a:cubicBezTo>
                    <a:pt x="136" y="149"/>
                    <a:pt x="132" y="151"/>
                    <a:pt x="134" y="156"/>
                  </a:cubicBezTo>
                  <a:cubicBezTo>
                    <a:pt x="141" y="154"/>
                    <a:pt x="137" y="144"/>
                    <a:pt x="144" y="144"/>
                  </a:cubicBezTo>
                  <a:cubicBezTo>
                    <a:pt x="143" y="147"/>
                    <a:pt x="141" y="150"/>
                    <a:pt x="143" y="154"/>
                  </a:cubicBezTo>
                  <a:cubicBezTo>
                    <a:pt x="151" y="150"/>
                    <a:pt x="150" y="142"/>
                    <a:pt x="144" y="137"/>
                  </a:cubicBezTo>
                  <a:cubicBezTo>
                    <a:pt x="136" y="142"/>
                    <a:pt x="130" y="141"/>
                    <a:pt x="122" y="145"/>
                  </a:cubicBezTo>
                  <a:cubicBezTo>
                    <a:pt x="124" y="151"/>
                    <a:pt x="120" y="154"/>
                    <a:pt x="122" y="160"/>
                  </a:cubicBezTo>
                  <a:cubicBezTo>
                    <a:pt x="128" y="157"/>
                    <a:pt x="125" y="146"/>
                    <a:pt x="130" y="146"/>
                  </a:cubicBezTo>
                  <a:cubicBezTo>
                    <a:pt x="131" y="149"/>
                    <a:pt x="125" y="155"/>
                    <a:pt x="129" y="155"/>
                  </a:cubicBezTo>
                  <a:close/>
                  <a:moveTo>
                    <a:pt x="98" y="173"/>
                  </a:moveTo>
                  <a:cubicBezTo>
                    <a:pt x="98" y="173"/>
                    <a:pt x="98" y="173"/>
                    <a:pt x="98" y="173"/>
                  </a:cubicBezTo>
                  <a:cubicBezTo>
                    <a:pt x="97" y="171"/>
                    <a:pt x="98" y="170"/>
                    <a:pt x="97" y="168"/>
                  </a:cubicBezTo>
                  <a:cubicBezTo>
                    <a:pt x="94" y="170"/>
                    <a:pt x="96" y="174"/>
                    <a:pt x="96" y="177"/>
                  </a:cubicBezTo>
                  <a:cubicBezTo>
                    <a:pt x="107" y="176"/>
                    <a:pt x="103" y="163"/>
                    <a:pt x="107" y="157"/>
                  </a:cubicBezTo>
                  <a:cubicBezTo>
                    <a:pt x="98" y="157"/>
                    <a:pt x="104" y="169"/>
                    <a:pt x="98" y="173"/>
                  </a:cubicBezTo>
                  <a:close/>
                  <a:moveTo>
                    <a:pt x="91" y="176"/>
                  </a:moveTo>
                  <a:cubicBezTo>
                    <a:pt x="91" y="176"/>
                    <a:pt x="91" y="176"/>
                    <a:pt x="91" y="176"/>
                  </a:cubicBezTo>
                  <a:cubicBezTo>
                    <a:pt x="95" y="174"/>
                    <a:pt x="92" y="170"/>
                    <a:pt x="92" y="168"/>
                  </a:cubicBezTo>
                  <a:cubicBezTo>
                    <a:pt x="88" y="169"/>
                    <a:pt x="89" y="172"/>
                    <a:pt x="91" y="176"/>
                  </a:cubicBezTo>
                  <a:close/>
                  <a:moveTo>
                    <a:pt x="110" y="183"/>
                  </a:moveTo>
                  <a:cubicBezTo>
                    <a:pt x="110" y="183"/>
                    <a:pt x="110" y="183"/>
                    <a:pt x="110" y="183"/>
                  </a:cubicBezTo>
                  <a:cubicBezTo>
                    <a:pt x="110" y="180"/>
                    <a:pt x="108" y="176"/>
                    <a:pt x="105" y="178"/>
                  </a:cubicBezTo>
                  <a:cubicBezTo>
                    <a:pt x="105" y="180"/>
                    <a:pt x="107" y="184"/>
                    <a:pt x="110" y="183"/>
                  </a:cubicBezTo>
                  <a:close/>
                  <a:moveTo>
                    <a:pt x="113" y="185"/>
                  </a:moveTo>
                  <a:cubicBezTo>
                    <a:pt x="113" y="185"/>
                    <a:pt x="113" y="185"/>
                    <a:pt x="113" y="185"/>
                  </a:cubicBezTo>
                  <a:cubicBezTo>
                    <a:pt x="116" y="182"/>
                    <a:pt x="113" y="177"/>
                    <a:pt x="115" y="174"/>
                  </a:cubicBezTo>
                  <a:cubicBezTo>
                    <a:pt x="110" y="177"/>
                    <a:pt x="111" y="181"/>
                    <a:pt x="113" y="185"/>
                  </a:cubicBezTo>
                  <a:close/>
                  <a:moveTo>
                    <a:pt x="125" y="177"/>
                  </a:moveTo>
                  <a:cubicBezTo>
                    <a:pt x="125" y="177"/>
                    <a:pt x="125" y="177"/>
                    <a:pt x="125" y="177"/>
                  </a:cubicBezTo>
                  <a:cubicBezTo>
                    <a:pt x="129" y="174"/>
                    <a:pt x="128" y="170"/>
                    <a:pt x="130" y="167"/>
                  </a:cubicBezTo>
                  <a:cubicBezTo>
                    <a:pt x="132" y="170"/>
                    <a:pt x="137" y="167"/>
                    <a:pt x="134" y="163"/>
                  </a:cubicBezTo>
                  <a:cubicBezTo>
                    <a:pt x="127" y="167"/>
                    <a:pt x="121" y="170"/>
                    <a:pt x="125" y="177"/>
                  </a:cubicBezTo>
                  <a:close/>
                  <a:moveTo>
                    <a:pt x="122" y="171"/>
                  </a:moveTo>
                  <a:cubicBezTo>
                    <a:pt x="122" y="171"/>
                    <a:pt x="122" y="171"/>
                    <a:pt x="122" y="171"/>
                  </a:cubicBezTo>
                  <a:cubicBezTo>
                    <a:pt x="121" y="170"/>
                    <a:pt x="121" y="170"/>
                    <a:pt x="119" y="171"/>
                  </a:cubicBezTo>
                  <a:cubicBezTo>
                    <a:pt x="116" y="175"/>
                    <a:pt x="115" y="180"/>
                    <a:pt x="118" y="185"/>
                  </a:cubicBezTo>
                  <a:cubicBezTo>
                    <a:pt x="123" y="181"/>
                    <a:pt x="123" y="176"/>
                    <a:pt x="122" y="171"/>
                  </a:cubicBezTo>
                  <a:close/>
                  <a:moveTo>
                    <a:pt x="137" y="166"/>
                  </a:moveTo>
                  <a:cubicBezTo>
                    <a:pt x="137" y="166"/>
                    <a:pt x="137" y="166"/>
                    <a:pt x="137" y="166"/>
                  </a:cubicBezTo>
                  <a:cubicBezTo>
                    <a:pt x="138" y="165"/>
                    <a:pt x="139" y="165"/>
                    <a:pt x="140" y="164"/>
                  </a:cubicBezTo>
                  <a:cubicBezTo>
                    <a:pt x="139" y="163"/>
                    <a:pt x="139" y="162"/>
                    <a:pt x="138" y="161"/>
                  </a:cubicBezTo>
                  <a:cubicBezTo>
                    <a:pt x="137" y="161"/>
                    <a:pt x="136" y="162"/>
                    <a:pt x="135" y="163"/>
                  </a:cubicBezTo>
                  <a:cubicBezTo>
                    <a:pt x="136" y="164"/>
                    <a:pt x="136" y="165"/>
                    <a:pt x="137" y="166"/>
                  </a:cubicBezTo>
                  <a:close/>
                  <a:moveTo>
                    <a:pt x="127" y="182"/>
                  </a:moveTo>
                  <a:cubicBezTo>
                    <a:pt x="127" y="182"/>
                    <a:pt x="127" y="182"/>
                    <a:pt x="127" y="182"/>
                  </a:cubicBezTo>
                  <a:cubicBezTo>
                    <a:pt x="131" y="178"/>
                    <a:pt x="144" y="176"/>
                    <a:pt x="140" y="170"/>
                  </a:cubicBezTo>
                  <a:cubicBezTo>
                    <a:pt x="135" y="172"/>
                    <a:pt x="126" y="175"/>
                    <a:pt x="127" y="182"/>
                  </a:cubicBezTo>
                  <a:close/>
                  <a:moveTo>
                    <a:pt x="144" y="184"/>
                  </a:moveTo>
                  <a:cubicBezTo>
                    <a:pt x="144" y="184"/>
                    <a:pt x="144" y="184"/>
                    <a:pt x="144" y="184"/>
                  </a:cubicBezTo>
                  <a:cubicBezTo>
                    <a:pt x="145" y="183"/>
                    <a:pt x="147" y="182"/>
                    <a:pt x="148" y="181"/>
                  </a:cubicBezTo>
                  <a:cubicBezTo>
                    <a:pt x="147" y="177"/>
                    <a:pt x="144" y="176"/>
                    <a:pt x="141" y="176"/>
                  </a:cubicBezTo>
                  <a:cubicBezTo>
                    <a:pt x="141" y="179"/>
                    <a:pt x="142" y="181"/>
                    <a:pt x="144" y="184"/>
                  </a:cubicBezTo>
                  <a:close/>
                  <a:moveTo>
                    <a:pt x="127" y="190"/>
                  </a:moveTo>
                  <a:cubicBezTo>
                    <a:pt x="127" y="190"/>
                    <a:pt x="127" y="190"/>
                    <a:pt x="127" y="190"/>
                  </a:cubicBezTo>
                  <a:cubicBezTo>
                    <a:pt x="127" y="190"/>
                    <a:pt x="127" y="189"/>
                    <a:pt x="128" y="189"/>
                  </a:cubicBezTo>
                  <a:cubicBezTo>
                    <a:pt x="127" y="187"/>
                    <a:pt x="126" y="186"/>
                    <a:pt x="124" y="188"/>
                  </a:cubicBezTo>
                  <a:cubicBezTo>
                    <a:pt x="125" y="189"/>
                    <a:pt x="126" y="191"/>
                    <a:pt x="127" y="190"/>
                  </a:cubicBezTo>
                  <a:close/>
                  <a:moveTo>
                    <a:pt x="131" y="188"/>
                  </a:moveTo>
                  <a:cubicBezTo>
                    <a:pt x="131" y="188"/>
                    <a:pt x="131" y="188"/>
                    <a:pt x="131" y="188"/>
                  </a:cubicBezTo>
                  <a:cubicBezTo>
                    <a:pt x="133" y="187"/>
                    <a:pt x="135" y="186"/>
                    <a:pt x="134" y="184"/>
                  </a:cubicBezTo>
                  <a:cubicBezTo>
                    <a:pt x="133" y="184"/>
                    <a:pt x="132" y="184"/>
                    <a:pt x="132" y="183"/>
                  </a:cubicBezTo>
                  <a:cubicBezTo>
                    <a:pt x="131" y="184"/>
                    <a:pt x="130" y="184"/>
                    <a:pt x="130" y="184"/>
                  </a:cubicBezTo>
                  <a:cubicBezTo>
                    <a:pt x="131" y="186"/>
                    <a:pt x="131" y="187"/>
                    <a:pt x="131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36"/>
            <p:cNvSpPr/>
            <p:nvPr/>
          </p:nvSpPr>
          <p:spPr bwMode="auto">
            <a:xfrm>
              <a:off x="3637" y="2259"/>
              <a:ext cx="78" cy="78"/>
            </a:xfrm>
            <a:custGeom>
              <a:avLst/>
              <a:gdLst>
                <a:gd name="T0" fmla="*/ 29 w 29"/>
                <a:gd name="T1" fmla="*/ 3 h 29"/>
                <a:gd name="T2" fmla="*/ 0 w 29"/>
                <a:gd name="T3" fmla="*/ 17 h 29"/>
                <a:gd name="T4" fmla="*/ 29 w 29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9">
                  <a:moveTo>
                    <a:pt x="29" y="3"/>
                  </a:moveTo>
                  <a:cubicBezTo>
                    <a:pt x="27" y="12"/>
                    <a:pt x="8" y="29"/>
                    <a:pt x="0" y="17"/>
                  </a:cubicBezTo>
                  <a:cubicBezTo>
                    <a:pt x="5" y="8"/>
                    <a:pt x="20" y="0"/>
                    <a:pt x="2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4" name="Group 39"/>
          <p:cNvGrpSpPr>
            <a:grpSpLocks noChangeAspect="1"/>
          </p:cNvGrpSpPr>
          <p:nvPr/>
        </p:nvGrpSpPr>
        <p:grpSpPr bwMode="auto">
          <a:xfrm>
            <a:off x="5765585" y="2892026"/>
            <a:ext cx="660825" cy="800132"/>
            <a:chOff x="3375" y="1600"/>
            <a:chExt cx="925" cy="1120"/>
          </a:xfrm>
          <a:solidFill>
            <a:srgbClr val="F45D4B"/>
          </a:solidFill>
        </p:grpSpPr>
        <p:sp>
          <p:nvSpPr>
            <p:cNvPr id="25" name="Freeform 40"/>
            <p:cNvSpPr/>
            <p:nvPr/>
          </p:nvSpPr>
          <p:spPr bwMode="auto">
            <a:xfrm>
              <a:off x="4026" y="1772"/>
              <a:ext cx="180" cy="121"/>
            </a:xfrm>
            <a:custGeom>
              <a:avLst/>
              <a:gdLst>
                <a:gd name="T0" fmla="*/ 67 w 67"/>
                <a:gd name="T1" fmla="*/ 30 h 45"/>
                <a:gd name="T2" fmla="*/ 58 w 67"/>
                <a:gd name="T3" fmla="*/ 45 h 45"/>
                <a:gd name="T4" fmla="*/ 0 w 67"/>
                <a:gd name="T5" fmla="*/ 24 h 45"/>
                <a:gd name="T6" fmla="*/ 7 w 67"/>
                <a:gd name="T7" fmla="*/ 0 h 45"/>
                <a:gd name="T8" fmla="*/ 67 w 67"/>
                <a:gd name="T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5">
                  <a:moveTo>
                    <a:pt x="67" y="30"/>
                  </a:moveTo>
                  <a:cubicBezTo>
                    <a:pt x="65" y="37"/>
                    <a:pt x="62" y="43"/>
                    <a:pt x="58" y="45"/>
                  </a:cubicBezTo>
                  <a:cubicBezTo>
                    <a:pt x="40" y="30"/>
                    <a:pt x="16" y="30"/>
                    <a:pt x="0" y="24"/>
                  </a:cubicBezTo>
                  <a:cubicBezTo>
                    <a:pt x="5" y="12"/>
                    <a:pt x="2" y="7"/>
                    <a:pt x="7" y="0"/>
                  </a:cubicBezTo>
                  <a:cubicBezTo>
                    <a:pt x="22" y="7"/>
                    <a:pt x="52" y="19"/>
                    <a:pt x="6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3587" y="1946"/>
              <a:ext cx="127" cy="111"/>
            </a:xfrm>
            <a:custGeom>
              <a:avLst/>
              <a:gdLst>
                <a:gd name="T0" fmla="*/ 47 w 47"/>
                <a:gd name="T1" fmla="*/ 12 h 41"/>
                <a:gd name="T2" fmla="*/ 34 w 47"/>
                <a:gd name="T3" fmla="*/ 41 h 41"/>
                <a:gd name="T4" fmla="*/ 0 w 47"/>
                <a:gd name="T5" fmla="*/ 28 h 41"/>
                <a:gd name="T6" fmla="*/ 6 w 47"/>
                <a:gd name="T7" fmla="*/ 4 h 41"/>
                <a:gd name="T8" fmla="*/ 47 w 47"/>
                <a:gd name="T9" fmla="*/ 12 h 41"/>
                <a:gd name="T10" fmla="*/ 22 w 47"/>
                <a:gd name="T11" fmla="*/ 10 h 41"/>
                <a:gd name="T12" fmla="*/ 22 w 47"/>
                <a:gd name="T13" fmla="*/ 10 h 41"/>
                <a:gd name="T14" fmla="*/ 35 w 47"/>
                <a:gd name="T15" fmla="*/ 13 h 41"/>
                <a:gd name="T16" fmla="*/ 36 w 47"/>
                <a:gd name="T17" fmla="*/ 20 h 41"/>
                <a:gd name="T18" fmla="*/ 22 w 47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1">
                  <a:moveTo>
                    <a:pt x="47" y="12"/>
                  </a:moveTo>
                  <a:cubicBezTo>
                    <a:pt x="42" y="23"/>
                    <a:pt x="43" y="36"/>
                    <a:pt x="34" y="41"/>
                  </a:cubicBezTo>
                  <a:cubicBezTo>
                    <a:pt x="25" y="34"/>
                    <a:pt x="11" y="30"/>
                    <a:pt x="0" y="28"/>
                  </a:cubicBezTo>
                  <a:cubicBezTo>
                    <a:pt x="4" y="19"/>
                    <a:pt x="9" y="10"/>
                    <a:pt x="6" y="4"/>
                  </a:cubicBezTo>
                  <a:cubicBezTo>
                    <a:pt x="17" y="1"/>
                    <a:pt x="38" y="0"/>
                    <a:pt x="47" y="12"/>
                  </a:cubicBezTo>
                  <a:close/>
                  <a:moveTo>
                    <a:pt x="22" y="10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6" y="12"/>
                    <a:pt x="31" y="15"/>
                    <a:pt x="35" y="13"/>
                  </a:cubicBezTo>
                  <a:cubicBezTo>
                    <a:pt x="34" y="16"/>
                    <a:pt x="32" y="19"/>
                    <a:pt x="36" y="20"/>
                  </a:cubicBezTo>
                  <a:cubicBezTo>
                    <a:pt x="43" y="11"/>
                    <a:pt x="25" y="5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42"/>
            <p:cNvSpPr>
              <a:spLocks noEditPoints="1"/>
            </p:cNvSpPr>
            <p:nvPr/>
          </p:nvSpPr>
          <p:spPr bwMode="auto">
            <a:xfrm>
              <a:off x="3937" y="2086"/>
              <a:ext cx="145" cy="108"/>
            </a:xfrm>
            <a:custGeom>
              <a:avLst/>
              <a:gdLst>
                <a:gd name="T0" fmla="*/ 54 w 54"/>
                <a:gd name="T1" fmla="*/ 12 h 40"/>
                <a:gd name="T2" fmla="*/ 44 w 54"/>
                <a:gd name="T3" fmla="*/ 40 h 40"/>
                <a:gd name="T4" fmla="*/ 0 w 54"/>
                <a:gd name="T5" fmla="*/ 25 h 40"/>
                <a:gd name="T6" fmla="*/ 10 w 54"/>
                <a:gd name="T7" fmla="*/ 0 h 40"/>
                <a:gd name="T8" fmla="*/ 54 w 54"/>
                <a:gd name="T9" fmla="*/ 12 h 40"/>
                <a:gd name="T10" fmla="*/ 32 w 54"/>
                <a:gd name="T11" fmla="*/ 27 h 40"/>
                <a:gd name="T12" fmla="*/ 32 w 54"/>
                <a:gd name="T13" fmla="*/ 27 h 40"/>
                <a:gd name="T14" fmla="*/ 42 w 54"/>
                <a:gd name="T15" fmla="*/ 31 h 40"/>
                <a:gd name="T16" fmla="*/ 45 w 54"/>
                <a:gd name="T17" fmla="*/ 23 h 40"/>
                <a:gd name="T18" fmla="*/ 32 w 54"/>
                <a:gd name="T19" fmla="*/ 27 h 40"/>
                <a:gd name="T20" fmla="*/ 12 w 54"/>
                <a:gd name="T21" fmla="*/ 15 h 40"/>
                <a:gd name="T22" fmla="*/ 12 w 54"/>
                <a:gd name="T23" fmla="*/ 15 h 40"/>
                <a:gd name="T24" fmla="*/ 22 w 54"/>
                <a:gd name="T25" fmla="*/ 20 h 40"/>
                <a:gd name="T26" fmla="*/ 12 w 54"/>
                <a:gd name="T2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40">
                  <a:moveTo>
                    <a:pt x="54" y="12"/>
                  </a:moveTo>
                  <a:cubicBezTo>
                    <a:pt x="52" y="20"/>
                    <a:pt x="52" y="34"/>
                    <a:pt x="44" y="40"/>
                  </a:cubicBezTo>
                  <a:cubicBezTo>
                    <a:pt x="34" y="35"/>
                    <a:pt x="16" y="26"/>
                    <a:pt x="0" y="25"/>
                  </a:cubicBezTo>
                  <a:cubicBezTo>
                    <a:pt x="4" y="17"/>
                    <a:pt x="2" y="5"/>
                    <a:pt x="10" y="0"/>
                  </a:cubicBezTo>
                  <a:cubicBezTo>
                    <a:pt x="24" y="4"/>
                    <a:pt x="37" y="4"/>
                    <a:pt x="54" y="12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35" y="28"/>
                    <a:pt x="39" y="30"/>
                    <a:pt x="42" y="31"/>
                  </a:cubicBezTo>
                  <a:cubicBezTo>
                    <a:pt x="43" y="28"/>
                    <a:pt x="44" y="25"/>
                    <a:pt x="45" y="23"/>
                  </a:cubicBezTo>
                  <a:cubicBezTo>
                    <a:pt x="43" y="19"/>
                    <a:pt x="34" y="20"/>
                    <a:pt x="32" y="27"/>
                  </a:cubicBezTo>
                  <a:close/>
                  <a:moveTo>
                    <a:pt x="1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9" y="23"/>
                    <a:pt x="19" y="24"/>
                    <a:pt x="22" y="20"/>
                  </a:cubicBezTo>
                  <a:cubicBezTo>
                    <a:pt x="17" y="18"/>
                    <a:pt x="17" y="13"/>
                    <a:pt x="1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43"/>
            <p:cNvSpPr>
              <a:spLocks noEditPoints="1"/>
            </p:cNvSpPr>
            <p:nvPr/>
          </p:nvSpPr>
          <p:spPr bwMode="auto">
            <a:xfrm>
              <a:off x="3797" y="2022"/>
              <a:ext cx="121" cy="102"/>
            </a:xfrm>
            <a:custGeom>
              <a:avLst/>
              <a:gdLst>
                <a:gd name="T0" fmla="*/ 45 w 45"/>
                <a:gd name="T1" fmla="*/ 16 h 38"/>
                <a:gd name="T2" fmla="*/ 28 w 45"/>
                <a:gd name="T3" fmla="*/ 38 h 38"/>
                <a:gd name="T4" fmla="*/ 0 w 45"/>
                <a:gd name="T5" fmla="*/ 28 h 38"/>
                <a:gd name="T6" fmla="*/ 4 w 45"/>
                <a:gd name="T7" fmla="*/ 4 h 38"/>
                <a:gd name="T8" fmla="*/ 45 w 45"/>
                <a:gd name="T9" fmla="*/ 16 h 38"/>
                <a:gd name="T10" fmla="*/ 10 w 45"/>
                <a:gd name="T11" fmla="*/ 18 h 38"/>
                <a:gd name="T12" fmla="*/ 10 w 45"/>
                <a:gd name="T13" fmla="*/ 18 h 38"/>
                <a:gd name="T14" fmla="*/ 10 w 45"/>
                <a:gd name="T15" fmla="*/ 22 h 38"/>
                <a:gd name="T16" fmla="*/ 22 w 45"/>
                <a:gd name="T17" fmla="*/ 17 h 38"/>
                <a:gd name="T18" fmla="*/ 10 w 45"/>
                <a:gd name="T1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8">
                  <a:moveTo>
                    <a:pt x="45" y="16"/>
                  </a:moveTo>
                  <a:cubicBezTo>
                    <a:pt x="41" y="27"/>
                    <a:pt x="36" y="35"/>
                    <a:pt x="28" y="38"/>
                  </a:cubicBezTo>
                  <a:cubicBezTo>
                    <a:pt x="21" y="36"/>
                    <a:pt x="11" y="26"/>
                    <a:pt x="0" y="28"/>
                  </a:cubicBezTo>
                  <a:cubicBezTo>
                    <a:pt x="0" y="20"/>
                    <a:pt x="6" y="10"/>
                    <a:pt x="4" y="4"/>
                  </a:cubicBezTo>
                  <a:cubicBezTo>
                    <a:pt x="14" y="0"/>
                    <a:pt x="32" y="8"/>
                    <a:pt x="45" y="16"/>
                  </a:cubicBezTo>
                  <a:close/>
                  <a:moveTo>
                    <a:pt x="10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20"/>
                    <a:pt x="10" y="22"/>
                  </a:cubicBezTo>
                  <a:cubicBezTo>
                    <a:pt x="17" y="26"/>
                    <a:pt x="20" y="21"/>
                    <a:pt x="22" y="17"/>
                  </a:cubicBezTo>
                  <a:cubicBezTo>
                    <a:pt x="17" y="14"/>
                    <a:pt x="13" y="15"/>
                    <a:pt x="1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44"/>
            <p:cNvSpPr>
              <a:spLocks noEditPoints="1"/>
            </p:cNvSpPr>
            <p:nvPr/>
          </p:nvSpPr>
          <p:spPr bwMode="auto">
            <a:xfrm>
              <a:off x="3886" y="2172"/>
              <a:ext cx="131" cy="102"/>
            </a:xfrm>
            <a:custGeom>
              <a:avLst/>
              <a:gdLst>
                <a:gd name="T0" fmla="*/ 49 w 49"/>
                <a:gd name="T1" fmla="*/ 10 h 38"/>
                <a:gd name="T2" fmla="*/ 38 w 49"/>
                <a:gd name="T3" fmla="*/ 37 h 38"/>
                <a:gd name="T4" fmla="*/ 2 w 49"/>
                <a:gd name="T5" fmla="*/ 26 h 38"/>
                <a:gd name="T6" fmla="*/ 8 w 49"/>
                <a:gd name="T7" fmla="*/ 1 h 38"/>
                <a:gd name="T8" fmla="*/ 49 w 49"/>
                <a:gd name="T9" fmla="*/ 10 h 38"/>
                <a:gd name="T10" fmla="*/ 30 w 49"/>
                <a:gd name="T11" fmla="*/ 27 h 38"/>
                <a:gd name="T12" fmla="*/ 30 w 49"/>
                <a:gd name="T13" fmla="*/ 27 h 38"/>
                <a:gd name="T14" fmla="*/ 36 w 49"/>
                <a:gd name="T15" fmla="*/ 16 h 38"/>
                <a:gd name="T16" fmla="*/ 30 w 49"/>
                <a:gd name="T17" fmla="*/ 27 h 38"/>
                <a:gd name="T18" fmla="*/ 13 w 49"/>
                <a:gd name="T19" fmla="*/ 23 h 38"/>
                <a:gd name="T20" fmla="*/ 13 w 49"/>
                <a:gd name="T21" fmla="*/ 23 h 38"/>
                <a:gd name="T22" fmla="*/ 19 w 49"/>
                <a:gd name="T23" fmla="*/ 13 h 38"/>
                <a:gd name="T24" fmla="*/ 13 w 49"/>
                <a:gd name="T25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38">
                  <a:moveTo>
                    <a:pt x="49" y="10"/>
                  </a:moveTo>
                  <a:cubicBezTo>
                    <a:pt x="46" y="18"/>
                    <a:pt x="42" y="30"/>
                    <a:pt x="38" y="37"/>
                  </a:cubicBezTo>
                  <a:cubicBezTo>
                    <a:pt x="30" y="38"/>
                    <a:pt x="16" y="30"/>
                    <a:pt x="2" y="26"/>
                  </a:cubicBezTo>
                  <a:cubicBezTo>
                    <a:pt x="0" y="19"/>
                    <a:pt x="10" y="8"/>
                    <a:pt x="8" y="1"/>
                  </a:cubicBezTo>
                  <a:cubicBezTo>
                    <a:pt x="20" y="0"/>
                    <a:pt x="35" y="6"/>
                    <a:pt x="49" y="10"/>
                  </a:cubicBezTo>
                  <a:close/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5" y="32"/>
                    <a:pt x="39" y="17"/>
                    <a:pt x="36" y="16"/>
                  </a:cubicBezTo>
                  <a:cubicBezTo>
                    <a:pt x="35" y="22"/>
                    <a:pt x="31" y="21"/>
                    <a:pt x="30" y="27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3"/>
                    <a:pt x="13" y="23"/>
                  </a:cubicBezTo>
                  <a:cubicBezTo>
                    <a:pt x="18" y="20"/>
                    <a:pt x="15" y="17"/>
                    <a:pt x="19" y="13"/>
                  </a:cubicBezTo>
                  <a:cubicBezTo>
                    <a:pt x="13" y="8"/>
                    <a:pt x="8" y="21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45"/>
            <p:cNvSpPr>
              <a:spLocks noEditPoints="1"/>
            </p:cNvSpPr>
            <p:nvPr/>
          </p:nvSpPr>
          <p:spPr bwMode="auto">
            <a:xfrm>
              <a:off x="3552" y="2051"/>
              <a:ext cx="156" cy="118"/>
            </a:xfrm>
            <a:custGeom>
              <a:avLst/>
              <a:gdLst>
                <a:gd name="T0" fmla="*/ 56 w 58"/>
                <a:gd name="T1" fmla="*/ 14 h 44"/>
                <a:gd name="T2" fmla="*/ 48 w 58"/>
                <a:gd name="T3" fmla="*/ 40 h 44"/>
                <a:gd name="T4" fmla="*/ 40 w 58"/>
                <a:gd name="T5" fmla="*/ 44 h 44"/>
                <a:gd name="T6" fmla="*/ 0 w 58"/>
                <a:gd name="T7" fmla="*/ 28 h 44"/>
                <a:gd name="T8" fmla="*/ 17 w 58"/>
                <a:gd name="T9" fmla="*/ 0 h 44"/>
                <a:gd name="T10" fmla="*/ 56 w 58"/>
                <a:gd name="T11" fmla="*/ 14 h 44"/>
                <a:gd name="T12" fmla="*/ 37 w 58"/>
                <a:gd name="T13" fmla="*/ 20 h 44"/>
                <a:gd name="T14" fmla="*/ 37 w 58"/>
                <a:gd name="T15" fmla="*/ 20 h 44"/>
                <a:gd name="T16" fmla="*/ 46 w 58"/>
                <a:gd name="T17" fmla="*/ 20 h 44"/>
                <a:gd name="T18" fmla="*/ 37 w 58"/>
                <a:gd name="T19" fmla="*/ 20 h 44"/>
                <a:gd name="T20" fmla="*/ 12 w 58"/>
                <a:gd name="T21" fmla="*/ 23 h 44"/>
                <a:gd name="T22" fmla="*/ 12 w 58"/>
                <a:gd name="T23" fmla="*/ 23 h 44"/>
                <a:gd name="T24" fmla="*/ 17 w 58"/>
                <a:gd name="T25" fmla="*/ 15 h 44"/>
                <a:gd name="T26" fmla="*/ 12 w 58"/>
                <a:gd name="T2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44">
                  <a:moveTo>
                    <a:pt x="56" y="14"/>
                  </a:moveTo>
                  <a:cubicBezTo>
                    <a:pt x="58" y="19"/>
                    <a:pt x="47" y="29"/>
                    <a:pt x="48" y="40"/>
                  </a:cubicBezTo>
                  <a:cubicBezTo>
                    <a:pt x="44" y="39"/>
                    <a:pt x="41" y="40"/>
                    <a:pt x="40" y="44"/>
                  </a:cubicBezTo>
                  <a:cubicBezTo>
                    <a:pt x="33" y="28"/>
                    <a:pt x="9" y="31"/>
                    <a:pt x="0" y="28"/>
                  </a:cubicBezTo>
                  <a:cubicBezTo>
                    <a:pt x="4" y="16"/>
                    <a:pt x="11" y="8"/>
                    <a:pt x="17" y="0"/>
                  </a:cubicBezTo>
                  <a:cubicBezTo>
                    <a:pt x="26" y="13"/>
                    <a:pt x="41" y="7"/>
                    <a:pt x="56" y="14"/>
                  </a:cubicBezTo>
                  <a:close/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41" y="21"/>
                    <a:pt x="44" y="22"/>
                    <a:pt x="46" y="20"/>
                  </a:cubicBezTo>
                  <a:cubicBezTo>
                    <a:pt x="44" y="15"/>
                    <a:pt x="40" y="18"/>
                    <a:pt x="37" y="20"/>
                  </a:cubicBezTo>
                  <a:close/>
                  <a:moveTo>
                    <a:pt x="12" y="23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16" y="27"/>
                    <a:pt x="20" y="15"/>
                    <a:pt x="17" y="15"/>
                  </a:cubicBezTo>
                  <a:cubicBezTo>
                    <a:pt x="15" y="16"/>
                    <a:pt x="13" y="18"/>
                    <a:pt x="1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46"/>
            <p:cNvSpPr>
              <a:spLocks noEditPoints="1"/>
            </p:cNvSpPr>
            <p:nvPr/>
          </p:nvSpPr>
          <p:spPr bwMode="auto">
            <a:xfrm>
              <a:off x="3851" y="2277"/>
              <a:ext cx="131" cy="113"/>
            </a:xfrm>
            <a:custGeom>
              <a:avLst/>
              <a:gdLst>
                <a:gd name="T0" fmla="*/ 49 w 49"/>
                <a:gd name="T1" fmla="*/ 13 h 42"/>
                <a:gd name="T2" fmla="*/ 36 w 49"/>
                <a:gd name="T3" fmla="*/ 42 h 42"/>
                <a:gd name="T4" fmla="*/ 0 w 49"/>
                <a:gd name="T5" fmla="*/ 30 h 42"/>
                <a:gd name="T6" fmla="*/ 6 w 49"/>
                <a:gd name="T7" fmla="*/ 0 h 42"/>
                <a:gd name="T8" fmla="*/ 49 w 49"/>
                <a:gd name="T9" fmla="*/ 13 h 42"/>
                <a:gd name="T10" fmla="*/ 33 w 49"/>
                <a:gd name="T11" fmla="*/ 19 h 42"/>
                <a:gd name="T12" fmla="*/ 33 w 49"/>
                <a:gd name="T13" fmla="*/ 19 h 42"/>
                <a:gd name="T14" fmla="*/ 36 w 49"/>
                <a:gd name="T15" fmla="*/ 20 h 42"/>
                <a:gd name="T16" fmla="*/ 38 w 49"/>
                <a:gd name="T17" fmla="*/ 16 h 42"/>
                <a:gd name="T18" fmla="*/ 34 w 49"/>
                <a:gd name="T19" fmla="*/ 15 h 42"/>
                <a:gd name="T20" fmla="*/ 33 w 49"/>
                <a:gd name="T21" fmla="*/ 19 h 42"/>
                <a:gd name="T22" fmla="*/ 11 w 49"/>
                <a:gd name="T23" fmla="*/ 22 h 42"/>
                <a:gd name="T24" fmla="*/ 11 w 49"/>
                <a:gd name="T25" fmla="*/ 22 h 42"/>
                <a:gd name="T26" fmla="*/ 18 w 49"/>
                <a:gd name="T27" fmla="*/ 25 h 42"/>
                <a:gd name="T28" fmla="*/ 15 w 49"/>
                <a:gd name="T29" fmla="*/ 12 h 42"/>
                <a:gd name="T30" fmla="*/ 11 w 49"/>
                <a:gd name="T31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42">
                  <a:moveTo>
                    <a:pt x="49" y="13"/>
                  </a:moveTo>
                  <a:cubicBezTo>
                    <a:pt x="42" y="22"/>
                    <a:pt x="41" y="35"/>
                    <a:pt x="36" y="42"/>
                  </a:cubicBezTo>
                  <a:cubicBezTo>
                    <a:pt x="25" y="33"/>
                    <a:pt x="13" y="29"/>
                    <a:pt x="0" y="30"/>
                  </a:cubicBezTo>
                  <a:cubicBezTo>
                    <a:pt x="1" y="21"/>
                    <a:pt x="7" y="9"/>
                    <a:pt x="6" y="0"/>
                  </a:cubicBezTo>
                  <a:cubicBezTo>
                    <a:pt x="17" y="5"/>
                    <a:pt x="38" y="5"/>
                    <a:pt x="49" y="13"/>
                  </a:cubicBezTo>
                  <a:close/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4" y="19"/>
                    <a:pt x="35" y="19"/>
                    <a:pt x="36" y="20"/>
                  </a:cubicBezTo>
                  <a:cubicBezTo>
                    <a:pt x="37" y="19"/>
                    <a:pt x="37" y="18"/>
                    <a:pt x="38" y="16"/>
                  </a:cubicBezTo>
                  <a:cubicBezTo>
                    <a:pt x="37" y="16"/>
                    <a:pt x="35" y="16"/>
                    <a:pt x="34" y="15"/>
                  </a:cubicBezTo>
                  <a:cubicBezTo>
                    <a:pt x="34" y="16"/>
                    <a:pt x="33" y="17"/>
                    <a:pt x="33" y="19"/>
                  </a:cubicBez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16" y="21"/>
                    <a:pt x="20" y="14"/>
                    <a:pt x="15" y="12"/>
                  </a:cubicBezTo>
                  <a:cubicBezTo>
                    <a:pt x="12" y="13"/>
                    <a:pt x="10" y="19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47"/>
            <p:cNvSpPr>
              <a:spLocks noEditPoints="1"/>
            </p:cNvSpPr>
            <p:nvPr/>
          </p:nvSpPr>
          <p:spPr bwMode="auto">
            <a:xfrm>
              <a:off x="3523" y="2161"/>
              <a:ext cx="134" cy="113"/>
            </a:xfrm>
            <a:custGeom>
              <a:avLst/>
              <a:gdLst>
                <a:gd name="T0" fmla="*/ 50 w 50"/>
                <a:gd name="T1" fmla="*/ 10 h 42"/>
                <a:gd name="T2" fmla="*/ 38 w 50"/>
                <a:gd name="T3" fmla="*/ 42 h 42"/>
                <a:gd name="T4" fmla="*/ 0 w 50"/>
                <a:gd name="T5" fmla="*/ 31 h 42"/>
                <a:gd name="T6" fmla="*/ 10 w 50"/>
                <a:gd name="T7" fmla="*/ 0 h 42"/>
                <a:gd name="T8" fmla="*/ 50 w 50"/>
                <a:gd name="T9" fmla="*/ 10 h 42"/>
                <a:gd name="T10" fmla="*/ 10 w 50"/>
                <a:gd name="T11" fmla="*/ 27 h 42"/>
                <a:gd name="T12" fmla="*/ 10 w 50"/>
                <a:gd name="T13" fmla="*/ 27 h 42"/>
                <a:gd name="T14" fmla="*/ 24 w 50"/>
                <a:gd name="T15" fmla="*/ 30 h 42"/>
                <a:gd name="T16" fmla="*/ 17 w 50"/>
                <a:gd name="T17" fmla="*/ 19 h 42"/>
                <a:gd name="T18" fmla="*/ 27 w 50"/>
                <a:gd name="T19" fmla="*/ 13 h 42"/>
                <a:gd name="T20" fmla="*/ 10 w 50"/>
                <a:gd name="T21" fmla="*/ 2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2">
                  <a:moveTo>
                    <a:pt x="50" y="10"/>
                  </a:moveTo>
                  <a:cubicBezTo>
                    <a:pt x="50" y="22"/>
                    <a:pt x="45" y="33"/>
                    <a:pt x="38" y="42"/>
                  </a:cubicBezTo>
                  <a:cubicBezTo>
                    <a:pt x="24" y="33"/>
                    <a:pt x="14" y="34"/>
                    <a:pt x="0" y="31"/>
                  </a:cubicBezTo>
                  <a:cubicBezTo>
                    <a:pt x="5" y="17"/>
                    <a:pt x="7" y="13"/>
                    <a:pt x="10" y="0"/>
                  </a:cubicBezTo>
                  <a:cubicBezTo>
                    <a:pt x="22" y="1"/>
                    <a:pt x="37" y="8"/>
                    <a:pt x="50" y="10"/>
                  </a:cubicBezTo>
                  <a:close/>
                  <a:moveTo>
                    <a:pt x="10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4" y="27"/>
                    <a:pt x="19" y="27"/>
                    <a:pt x="24" y="30"/>
                  </a:cubicBezTo>
                  <a:cubicBezTo>
                    <a:pt x="29" y="24"/>
                    <a:pt x="13" y="26"/>
                    <a:pt x="17" y="19"/>
                  </a:cubicBezTo>
                  <a:cubicBezTo>
                    <a:pt x="20" y="17"/>
                    <a:pt x="24" y="16"/>
                    <a:pt x="27" y="13"/>
                  </a:cubicBezTo>
                  <a:cubicBezTo>
                    <a:pt x="15" y="8"/>
                    <a:pt x="12" y="15"/>
                    <a:pt x="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48"/>
            <p:cNvSpPr>
              <a:spLocks noEditPoints="1"/>
            </p:cNvSpPr>
            <p:nvPr/>
          </p:nvSpPr>
          <p:spPr bwMode="auto">
            <a:xfrm>
              <a:off x="3802" y="2382"/>
              <a:ext cx="132" cy="107"/>
            </a:xfrm>
            <a:custGeom>
              <a:avLst/>
              <a:gdLst>
                <a:gd name="T0" fmla="*/ 49 w 49"/>
                <a:gd name="T1" fmla="*/ 11 h 40"/>
                <a:gd name="T2" fmla="*/ 35 w 49"/>
                <a:gd name="T3" fmla="*/ 40 h 40"/>
                <a:gd name="T4" fmla="*/ 3 w 49"/>
                <a:gd name="T5" fmla="*/ 31 h 40"/>
                <a:gd name="T6" fmla="*/ 11 w 49"/>
                <a:gd name="T7" fmla="*/ 0 h 40"/>
                <a:gd name="T8" fmla="*/ 49 w 49"/>
                <a:gd name="T9" fmla="*/ 11 h 40"/>
                <a:gd name="T10" fmla="*/ 29 w 49"/>
                <a:gd name="T11" fmla="*/ 29 h 40"/>
                <a:gd name="T12" fmla="*/ 29 w 49"/>
                <a:gd name="T13" fmla="*/ 29 h 40"/>
                <a:gd name="T14" fmla="*/ 36 w 49"/>
                <a:gd name="T15" fmla="*/ 24 h 40"/>
                <a:gd name="T16" fmla="*/ 29 w 49"/>
                <a:gd name="T17" fmla="*/ 29 h 40"/>
                <a:gd name="T18" fmla="*/ 15 w 49"/>
                <a:gd name="T19" fmla="*/ 26 h 40"/>
                <a:gd name="T20" fmla="*/ 15 w 49"/>
                <a:gd name="T21" fmla="*/ 26 h 40"/>
                <a:gd name="T22" fmla="*/ 20 w 49"/>
                <a:gd name="T23" fmla="*/ 24 h 40"/>
                <a:gd name="T24" fmla="*/ 14 w 49"/>
                <a:gd name="T25" fmla="*/ 17 h 40"/>
                <a:gd name="T26" fmla="*/ 15 w 49"/>
                <a:gd name="T27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40">
                  <a:moveTo>
                    <a:pt x="49" y="11"/>
                  </a:moveTo>
                  <a:cubicBezTo>
                    <a:pt x="46" y="18"/>
                    <a:pt x="45" y="35"/>
                    <a:pt x="35" y="40"/>
                  </a:cubicBezTo>
                  <a:cubicBezTo>
                    <a:pt x="26" y="35"/>
                    <a:pt x="13" y="30"/>
                    <a:pt x="3" y="31"/>
                  </a:cubicBezTo>
                  <a:cubicBezTo>
                    <a:pt x="0" y="23"/>
                    <a:pt x="11" y="12"/>
                    <a:pt x="11" y="0"/>
                  </a:cubicBezTo>
                  <a:cubicBezTo>
                    <a:pt x="20" y="5"/>
                    <a:pt x="40" y="5"/>
                    <a:pt x="49" y="11"/>
                  </a:cubicBezTo>
                  <a:close/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3" y="33"/>
                    <a:pt x="39" y="27"/>
                    <a:pt x="36" y="24"/>
                  </a:cubicBezTo>
                  <a:cubicBezTo>
                    <a:pt x="34" y="27"/>
                    <a:pt x="30" y="24"/>
                    <a:pt x="29" y="29"/>
                  </a:cubicBezTo>
                  <a:close/>
                  <a:moveTo>
                    <a:pt x="15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16" y="23"/>
                    <a:pt x="18" y="25"/>
                    <a:pt x="20" y="24"/>
                  </a:cubicBezTo>
                  <a:cubicBezTo>
                    <a:pt x="16" y="22"/>
                    <a:pt x="19" y="18"/>
                    <a:pt x="14" y="17"/>
                  </a:cubicBezTo>
                  <a:cubicBezTo>
                    <a:pt x="12" y="21"/>
                    <a:pt x="12" y="24"/>
                    <a:pt x="1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49"/>
            <p:cNvSpPr>
              <a:spLocks noEditPoints="1"/>
            </p:cNvSpPr>
            <p:nvPr/>
          </p:nvSpPr>
          <p:spPr bwMode="auto">
            <a:xfrm>
              <a:off x="3488" y="2282"/>
              <a:ext cx="131" cy="108"/>
            </a:xfrm>
            <a:custGeom>
              <a:avLst/>
              <a:gdLst>
                <a:gd name="T0" fmla="*/ 38 w 49"/>
                <a:gd name="T1" fmla="*/ 40 h 40"/>
                <a:gd name="T2" fmla="*/ 2 w 49"/>
                <a:gd name="T3" fmla="*/ 30 h 40"/>
                <a:gd name="T4" fmla="*/ 13 w 49"/>
                <a:gd name="T5" fmla="*/ 0 h 40"/>
                <a:gd name="T6" fmla="*/ 46 w 49"/>
                <a:gd name="T7" fmla="*/ 3 h 40"/>
                <a:gd name="T8" fmla="*/ 49 w 49"/>
                <a:gd name="T9" fmla="*/ 6 h 40"/>
                <a:gd name="T10" fmla="*/ 38 w 49"/>
                <a:gd name="T11" fmla="*/ 40 h 40"/>
                <a:gd name="T12" fmla="*/ 14 w 49"/>
                <a:gd name="T13" fmla="*/ 24 h 40"/>
                <a:gd name="T14" fmla="*/ 14 w 49"/>
                <a:gd name="T15" fmla="*/ 24 h 40"/>
                <a:gd name="T16" fmla="*/ 20 w 49"/>
                <a:gd name="T17" fmla="*/ 9 h 40"/>
                <a:gd name="T18" fmla="*/ 14 w 49"/>
                <a:gd name="T19" fmla="*/ 24 h 40"/>
                <a:gd name="T20" fmla="*/ 26 w 49"/>
                <a:gd name="T21" fmla="*/ 25 h 40"/>
                <a:gd name="T22" fmla="*/ 26 w 49"/>
                <a:gd name="T23" fmla="*/ 25 h 40"/>
                <a:gd name="T24" fmla="*/ 36 w 49"/>
                <a:gd name="T25" fmla="*/ 23 h 40"/>
                <a:gd name="T26" fmla="*/ 26 w 49"/>
                <a:gd name="T27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40">
                  <a:moveTo>
                    <a:pt x="38" y="40"/>
                  </a:moveTo>
                  <a:cubicBezTo>
                    <a:pt x="30" y="29"/>
                    <a:pt x="14" y="31"/>
                    <a:pt x="2" y="30"/>
                  </a:cubicBezTo>
                  <a:cubicBezTo>
                    <a:pt x="0" y="19"/>
                    <a:pt x="10" y="10"/>
                    <a:pt x="13" y="0"/>
                  </a:cubicBezTo>
                  <a:cubicBezTo>
                    <a:pt x="24" y="1"/>
                    <a:pt x="38" y="9"/>
                    <a:pt x="46" y="3"/>
                  </a:cubicBezTo>
                  <a:cubicBezTo>
                    <a:pt x="49" y="4"/>
                    <a:pt x="49" y="5"/>
                    <a:pt x="49" y="6"/>
                  </a:cubicBezTo>
                  <a:cubicBezTo>
                    <a:pt x="44" y="19"/>
                    <a:pt x="46" y="31"/>
                    <a:pt x="38" y="40"/>
                  </a:cubicBezTo>
                  <a:close/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8" y="26"/>
                    <a:pt x="27" y="11"/>
                    <a:pt x="20" y="9"/>
                  </a:cubicBezTo>
                  <a:cubicBezTo>
                    <a:pt x="17" y="13"/>
                    <a:pt x="8" y="21"/>
                    <a:pt x="14" y="24"/>
                  </a:cubicBezTo>
                  <a:close/>
                  <a:moveTo>
                    <a:pt x="26" y="25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31" y="27"/>
                    <a:pt x="35" y="29"/>
                    <a:pt x="36" y="23"/>
                  </a:cubicBezTo>
                  <a:cubicBezTo>
                    <a:pt x="32" y="22"/>
                    <a:pt x="28" y="22"/>
                    <a:pt x="2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50"/>
            <p:cNvSpPr>
              <a:spLocks noEditPoints="1"/>
            </p:cNvSpPr>
            <p:nvPr/>
          </p:nvSpPr>
          <p:spPr bwMode="auto">
            <a:xfrm>
              <a:off x="3638" y="2331"/>
              <a:ext cx="137" cy="107"/>
            </a:xfrm>
            <a:custGeom>
              <a:avLst/>
              <a:gdLst>
                <a:gd name="T0" fmla="*/ 51 w 51"/>
                <a:gd name="T1" fmla="*/ 9 h 40"/>
                <a:gd name="T2" fmla="*/ 33 w 51"/>
                <a:gd name="T3" fmla="*/ 40 h 40"/>
                <a:gd name="T4" fmla="*/ 6 w 51"/>
                <a:gd name="T5" fmla="*/ 32 h 40"/>
                <a:gd name="T6" fmla="*/ 13 w 51"/>
                <a:gd name="T7" fmla="*/ 0 h 40"/>
                <a:gd name="T8" fmla="*/ 51 w 51"/>
                <a:gd name="T9" fmla="*/ 9 h 40"/>
                <a:gd name="T10" fmla="*/ 13 w 51"/>
                <a:gd name="T11" fmla="*/ 24 h 40"/>
                <a:gd name="T12" fmla="*/ 13 w 51"/>
                <a:gd name="T13" fmla="*/ 24 h 40"/>
                <a:gd name="T14" fmla="*/ 22 w 51"/>
                <a:gd name="T15" fmla="*/ 23 h 40"/>
                <a:gd name="T16" fmla="*/ 24 w 51"/>
                <a:gd name="T17" fmla="*/ 12 h 40"/>
                <a:gd name="T18" fmla="*/ 13 w 51"/>
                <a:gd name="T19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40">
                  <a:moveTo>
                    <a:pt x="51" y="9"/>
                  </a:moveTo>
                  <a:cubicBezTo>
                    <a:pt x="42" y="18"/>
                    <a:pt x="44" y="34"/>
                    <a:pt x="33" y="40"/>
                  </a:cubicBezTo>
                  <a:cubicBezTo>
                    <a:pt x="29" y="32"/>
                    <a:pt x="14" y="28"/>
                    <a:pt x="6" y="32"/>
                  </a:cubicBezTo>
                  <a:cubicBezTo>
                    <a:pt x="0" y="25"/>
                    <a:pt x="10" y="5"/>
                    <a:pt x="13" y="0"/>
                  </a:cubicBezTo>
                  <a:cubicBezTo>
                    <a:pt x="23" y="3"/>
                    <a:pt x="36" y="2"/>
                    <a:pt x="51" y="9"/>
                  </a:cubicBezTo>
                  <a:close/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7" y="25"/>
                    <a:pt x="20" y="25"/>
                    <a:pt x="22" y="23"/>
                  </a:cubicBezTo>
                  <a:cubicBezTo>
                    <a:pt x="13" y="21"/>
                    <a:pt x="20" y="13"/>
                    <a:pt x="24" y="12"/>
                  </a:cubicBezTo>
                  <a:cubicBezTo>
                    <a:pt x="16" y="6"/>
                    <a:pt x="12" y="19"/>
                    <a:pt x="1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51"/>
            <p:cNvSpPr>
              <a:spLocks noEditPoints="1"/>
            </p:cNvSpPr>
            <p:nvPr/>
          </p:nvSpPr>
          <p:spPr bwMode="auto">
            <a:xfrm>
              <a:off x="3622" y="1750"/>
              <a:ext cx="519" cy="323"/>
            </a:xfrm>
            <a:custGeom>
              <a:avLst/>
              <a:gdLst>
                <a:gd name="T0" fmla="*/ 115 w 193"/>
                <a:gd name="T1" fmla="*/ 36 h 120"/>
                <a:gd name="T2" fmla="*/ 173 w 193"/>
                <a:gd name="T3" fmla="*/ 120 h 120"/>
                <a:gd name="T4" fmla="*/ 0 w 193"/>
                <a:gd name="T5" fmla="*/ 39 h 120"/>
                <a:gd name="T6" fmla="*/ 146 w 193"/>
                <a:gd name="T7" fmla="*/ 52 h 120"/>
                <a:gd name="T8" fmla="*/ 129 w 193"/>
                <a:gd name="T9" fmla="*/ 58 h 120"/>
                <a:gd name="T10" fmla="*/ 146 w 193"/>
                <a:gd name="T11" fmla="*/ 52 h 120"/>
                <a:gd name="T12" fmla="*/ 105 w 193"/>
                <a:gd name="T13" fmla="*/ 79 h 120"/>
                <a:gd name="T14" fmla="*/ 105 w 193"/>
                <a:gd name="T15" fmla="*/ 79 h 120"/>
                <a:gd name="T16" fmla="*/ 37 w 193"/>
                <a:gd name="T17" fmla="*/ 16 h 120"/>
                <a:gd name="T18" fmla="*/ 37 w 193"/>
                <a:gd name="T19" fmla="*/ 16 h 120"/>
                <a:gd name="T20" fmla="*/ 93 w 193"/>
                <a:gd name="T21" fmla="*/ 32 h 120"/>
                <a:gd name="T22" fmla="*/ 114 w 193"/>
                <a:gd name="T23" fmla="*/ 50 h 120"/>
                <a:gd name="T24" fmla="*/ 121 w 193"/>
                <a:gd name="T25" fmla="*/ 43 h 120"/>
                <a:gd name="T26" fmla="*/ 168 w 193"/>
                <a:gd name="T27" fmla="*/ 67 h 120"/>
                <a:gd name="T28" fmla="*/ 170 w 193"/>
                <a:gd name="T29" fmla="*/ 62 h 120"/>
                <a:gd name="T30" fmla="*/ 147 w 193"/>
                <a:gd name="T31" fmla="*/ 99 h 120"/>
                <a:gd name="T32" fmla="*/ 184 w 193"/>
                <a:gd name="T33" fmla="*/ 77 h 120"/>
                <a:gd name="T34" fmla="*/ 147 w 193"/>
                <a:gd name="T35" fmla="*/ 99 h 120"/>
                <a:gd name="T36" fmla="*/ 12 w 193"/>
                <a:gd name="T37" fmla="*/ 22 h 120"/>
                <a:gd name="T38" fmla="*/ 12 w 193"/>
                <a:gd name="T39" fmla="*/ 22 h 120"/>
                <a:gd name="T40" fmla="*/ 15 w 193"/>
                <a:gd name="T41" fmla="*/ 41 h 120"/>
                <a:gd name="T42" fmla="*/ 15 w 193"/>
                <a:gd name="T43" fmla="*/ 41 h 120"/>
                <a:gd name="T44" fmla="*/ 52 w 193"/>
                <a:gd name="T45" fmla="*/ 60 h 120"/>
                <a:gd name="T46" fmla="*/ 52 w 193"/>
                <a:gd name="T47" fmla="*/ 60 h 120"/>
                <a:gd name="T48" fmla="*/ 140 w 193"/>
                <a:gd name="T49" fmla="*/ 76 h 120"/>
                <a:gd name="T50" fmla="*/ 140 w 193"/>
                <a:gd name="T51" fmla="*/ 76 h 120"/>
                <a:gd name="T52" fmla="*/ 54 w 193"/>
                <a:gd name="T53" fmla="*/ 40 h 120"/>
                <a:gd name="T54" fmla="*/ 54 w 193"/>
                <a:gd name="T55" fmla="*/ 40 h 120"/>
                <a:gd name="T56" fmla="*/ 62 w 193"/>
                <a:gd name="T57" fmla="*/ 50 h 120"/>
                <a:gd name="T58" fmla="*/ 62 w 193"/>
                <a:gd name="T59" fmla="*/ 50 h 120"/>
                <a:gd name="T60" fmla="*/ 67 w 193"/>
                <a:gd name="T61" fmla="*/ 68 h 120"/>
                <a:gd name="T62" fmla="*/ 67 w 193"/>
                <a:gd name="T63" fmla="*/ 68 h 120"/>
                <a:gd name="T64" fmla="*/ 75 w 193"/>
                <a:gd name="T65" fmla="*/ 73 h 120"/>
                <a:gd name="T66" fmla="*/ 75 w 193"/>
                <a:gd name="T67" fmla="*/ 73 h 120"/>
                <a:gd name="T68" fmla="*/ 112 w 193"/>
                <a:gd name="T69" fmla="*/ 87 h 120"/>
                <a:gd name="T70" fmla="*/ 112 w 193"/>
                <a:gd name="T71" fmla="*/ 87 h 120"/>
                <a:gd name="T72" fmla="*/ 135 w 193"/>
                <a:gd name="T73" fmla="*/ 94 h 120"/>
                <a:gd name="T74" fmla="*/ 135 w 193"/>
                <a:gd name="T75" fmla="*/ 94 h 120"/>
                <a:gd name="T76" fmla="*/ 159 w 193"/>
                <a:gd name="T77" fmla="*/ 104 h 120"/>
                <a:gd name="T78" fmla="*/ 159 w 193"/>
                <a:gd name="T79" fmla="*/ 104 h 120"/>
                <a:gd name="T80" fmla="*/ 62 w 193"/>
                <a:gd name="T81" fmla="*/ 66 h 120"/>
                <a:gd name="T82" fmla="*/ 62 w 193"/>
                <a:gd name="T83" fmla="*/ 66 h 120"/>
                <a:gd name="T84" fmla="*/ 126 w 193"/>
                <a:gd name="T85" fmla="*/ 91 h 120"/>
                <a:gd name="T86" fmla="*/ 126 w 193"/>
                <a:gd name="T87" fmla="*/ 91 h 120"/>
                <a:gd name="T88" fmla="*/ 41 w 193"/>
                <a:gd name="T89" fmla="*/ 62 h 120"/>
                <a:gd name="T90" fmla="*/ 48 w 193"/>
                <a:gd name="T91" fmla="*/ 58 h 120"/>
                <a:gd name="T92" fmla="*/ 41 w 193"/>
                <a:gd name="T93" fmla="*/ 62 h 120"/>
                <a:gd name="T94" fmla="*/ 134 w 193"/>
                <a:gd name="T95" fmla="*/ 102 h 120"/>
                <a:gd name="T96" fmla="*/ 140 w 193"/>
                <a:gd name="T97" fmla="*/ 9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3" h="120">
                  <a:moveTo>
                    <a:pt x="29" y="0"/>
                  </a:moveTo>
                  <a:cubicBezTo>
                    <a:pt x="54" y="9"/>
                    <a:pt x="87" y="25"/>
                    <a:pt x="115" y="36"/>
                  </a:cubicBezTo>
                  <a:cubicBezTo>
                    <a:pt x="141" y="46"/>
                    <a:pt x="170" y="51"/>
                    <a:pt x="193" y="69"/>
                  </a:cubicBezTo>
                  <a:cubicBezTo>
                    <a:pt x="192" y="86"/>
                    <a:pt x="179" y="102"/>
                    <a:pt x="173" y="120"/>
                  </a:cubicBezTo>
                  <a:cubicBezTo>
                    <a:pt x="147" y="120"/>
                    <a:pt x="125" y="102"/>
                    <a:pt x="98" y="90"/>
                  </a:cubicBezTo>
                  <a:cubicBezTo>
                    <a:pt x="68" y="76"/>
                    <a:pt x="20" y="66"/>
                    <a:pt x="0" y="39"/>
                  </a:cubicBezTo>
                  <a:cubicBezTo>
                    <a:pt x="0" y="21"/>
                    <a:pt x="13" y="1"/>
                    <a:pt x="29" y="0"/>
                  </a:cubicBezTo>
                  <a:close/>
                  <a:moveTo>
                    <a:pt x="146" y="52"/>
                  </a:moveTo>
                  <a:cubicBezTo>
                    <a:pt x="146" y="52"/>
                    <a:pt x="146" y="52"/>
                    <a:pt x="146" y="52"/>
                  </a:cubicBezTo>
                  <a:cubicBezTo>
                    <a:pt x="137" y="47"/>
                    <a:pt x="133" y="53"/>
                    <a:pt x="129" y="58"/>
                  </a:cubicBezTo>
                  <a:cubicBezTo>
                    <a:pt x="115" y="60"/>
                    <a:pt x="102" y="66"/>
                    <a:pt x="90" y="75"/>
                  </a:cubicBezTo>
                  <a:cubicBezTo>
                    <a:pt x="112" y="74"/>
                    <a:pt x="128" y="63"/>
                    <a:pt x="146" y="52"/>
                  </a:cubicBezTo>
                  <a:close/>
                  <a:moveTo>
                    <a:pt x="105" y="79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118" y="78"/>
                    <a:pt x="128" y="70"/>
                    <a:pt x="139" y="64"/>
                  </a:cubicBezTo>
                  <a:cubicBezTo>
                    <a:pt x="126" y="64"/>
                    <a:pt x="114" y="69"/>
                    <a:pt x="105" y="79"/>
                  </a:cubicBezTo>
                  <a:close/>
                  <a:moveTo>
                    <a:pt x="37" y="16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46" y="17"/>
                    <a:pt x="69" y="32"/>
                    <a:pt x="76" y="25"/>
                  </a:cubicBezTo>
                  <a:cubicBezTo>
                    <a:pt x="63" y="22"/>
                    <a:pt x="45" y="7"/>
                    <a:pt x="37" y="16"/>
                  </a:cubicBezTo>
                  <a:close/>
                  <a:moveTo>
                    <a:pt x="93" y="32"/>
                  </a:moveTo>
                  <a:cubicBezTo>
                    <a:pt x="93" y="32"/>
                    <a:pt x="93" y="32"/>
                    <a:pt x="93" y="32"/>
                  </a:cubicBezTo>
                  <a:cubicBezTo>
                    <a:pt x="84" y="37"/>
                    <a:pt x="103" y="38"/>
                    <a:pt x="93" y="32"/>
                  </a:cubicBezTo>
                  <a:close/>
                  <a:moveTo>
                    <a:pt x="114" y="50"/>
                  </a:moveTo>
                  <a:cubicBezTo>
                    <a:pt x="114" y="50"/>
                    <a:pt x="114" y="50"/>
                    <a:pt x="114" y="50"/>
                  </a:cubicBezTo>
                  <a:cubicBezTo>
                    <a:pt x="117" y="48"/>
                    <a:pt x="128" y="48"/>
                    <a:pt x="121" y="43"/>
                  </a:cubicBezTo>
                  <a:cubicBezTo>
                    <a:pt x="120" y="46"/>
                    <a:pt x="111" y="47"/>
                    <a:pt x="114" y="50"/>
                  </a:cubicBezTo>
                  <a:close/>
                  <a:moveTo>
                    <a:pt x="168" y="67"/>
                  </a:moveTo>
                  <a:cubicBezTo>
                    <a:pt x="168" y="67"/>
                    <a:pt x="168" y="67"/>
                    <a:pt x="168" y="67"/>
                  </a:cubicBezTo>
                  <a:cubicBezTo>
                    <a:pt x="169" y="65"/>
                    <a:pt x="173" y="64"/>
                    <a:pt x="170" y="62"/>
                  </a:cubicBezTo>
                  <a:cubicBezTo>
                    <a:pt x="169" y="64"/>
                    <a:pt x="165" y="65"/>
                    <a:pt x="168" y="67"/>
                  </a:cubicBezTo>
                  <a:close/>
                  <a:moveTo>
                    <a:pt x="147" y="99"/>
                  </a:moveTo>
                  <a:cubicBezTo>
                    <a:pt x="147" y="99"/>
                    <a:pt x="147" y="99"/>
                    <a:pt x="147" y="99"/>
                  </a:cubicBezTo>
                  <a:cubicBezTo>
                    <a:pt x="161" y="95"/>
                    <a:pt x="172" y="86"/>
                    <a:pt x="184" y="77"/>
                  </a:cubicBezTo>
                  <a:cubicBezTo>
                    <a:pt x="183" y="72"/>
                    <a:pt x="181" y="68"/>
                    <a:pt x="174" y="66"/>
                  </a:cubicBezTo>
                  <a:cubicBezTo>
                    <a:pt x="182" y="85"/>
                    <a:pt x="154" y="83"/>
                    <a:pt x="147" y="99"/>
                  </a:cubicBezTo>
                  <a:close/>
                  <a:moveTo>
                    <a:pt x="12" y="22"/>
                  </a:moveTo>
                  <a:cubicBezTo>
                    <a:pt x="12" y="22"/>
                    <a:pt x="12" y="22"/>
                    <a:pt x="12" y="22"/>
                  </a:cubicBezTo>
                  <a:cubicBezTo>
                    <a:pt x="17" y="25"/>
                    <a:pt x="27" y="12"/>
                    <a:pt x="21" y="11"/>
                  </a:cubicBezTo>
                  <a:cubicBezTo>
                    <a:pt x="19" y="17"/>
                    <a:pt x="13" y="14"/>
                    <a:pt x="12" y="22"/>
                  </a:cubicBezTo>
                  <a:close/>
                  <a:moveTo>
                    <a:pt x="15" y="41"/>
                  </a:moveTo>
                  <a:cubicBezTo>
                    <a:pt x="15" y="41"/>
                    <a:pt x="15" y="41"/>
                    <a:pt x="15" y="41"/>
                  </a:cubicBezTo>
                  <a:cubicBezTo>
                    <a:pt x="24" y="35"/>
                    <a:pt x="34" y="34"/>
                    <a:pt x="41" y="25"/>
                  </a:cubicBezTo>
                  <a:cubicBezTo>
                    <a:pt x="35" y="22"/>
                    <a:pt x="14" y="30"/>
                    <a:pt x="15" y="41"/>
                  </a:cubicBezTo>
                  <a:close/>
                  <a:moveTo>
                    <a:pt x="52" y="60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63" y="59"/>
                    <a:pt x="80" y="53"/>
                    <a:pt x="82" y="44"/>
                  </a:cubicBezTo>
                  <a:cubicBezTo>
                    <a:pt x="73" y="50"/>
                    <a:pt x="60" y="50"/>
                    <a:pt x="52" y="60"/>
                  </a:cubicBezTo>
                  <a:close/>
                  <a:moveTo>
                    <a:pt x="140" y="76"/>
                  </a:moveTo>
                  <a:cubicBezTo>
                    <a:pt x="140" y="76"/>
                    <a:pt x="140" y="76"/>
                    <a:pt x="140" y="76"/>
                  </a:cubicBezTo>
                  <a:cubicBezTo>
                    <a:pt x="145" y="78"/>
                    <a:pt x="149" y="76"/>
                    <a:pt x="150" y="70"/>
                  </a:cubicBezTo>
                  <a:cubicBezTo>
                    <a:pt x="145" y="68"/>
                    <a:pt x="143" y="72"/>
                    <a:pt x="140" y="76"/>
                  </a:cubicBezTo>
                  <a:close/>
                  <a:moveTo>
                    <a:pt x="54" y="40"/>
                  </a:moveTo>
                  <a:cubicBezTo>
                    <a:pt x="54" y="40"/>
                    <a:pt x="54" y="40"/>
                    <a:pt x="54" y="40"/>
                  </a:cubicBezTo>
                  <a:cubicBezTo>
                    <a:pt x="55" y="38"/>
                    <a:pt x="58" y="38"/>
                    <a:pt x="56" y="35"/>
                  </a:cubicBezTo>
                  <a:cubicBezTo>
                    <a:pt x="55" y="37"/>
                    <a:pt x="51" y="38"/>
                    <a:pt x="54" y="40"/>
                  </a:cubicBezTo>
                  <a:close/>
                  <a:moveTo>
                    <a:pt x="62" y="50"/>
                  </a:moveTo>
                  <a:cubicBezTo>
                    <a:pt x="62" y="50"/>
                    <a:pt x="62" y="50"/>
                    <a:pt x="62" y="50"/>
                  </a:cubicBezTo>
                  <a:cubicBezTo>
                    <a:pt x="64" y="46"/>
                    <a:pt x="79" y="46"/>
                    <a:pt x="71" y="41"/>
                  </a:cubicBezTo>
                  <a:cubicBezTo>
                    <a:pt x="71" y="48"/>
                    <a:pt x="57" y="42"/>
                    <a:pt x="62" y="50"/>
                  </a:cubicBezTo>
                  <a:close/>
                  <a:moveTo>
                    <a:pt x="67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81" y="67"/>
                    <a:pt x="92" y="61"/>
                    <a:pt x="103" y="54"/>
                  </a:cubicBezTo>
                  <a:cubicBezTo>
                    <a:pt x="89" y="55"/>
                    <a:pt x="78" y="62"/>
                    <a:pt x="67" y="68"/>
                  </a:cubicBezTo>
                  <a:close/>
                  <a:moveTo>
                    <a:pt x="75" y="73"/>
                  </a:moveTo>
                  <a:cubicBezTo>
                    <a:pt x="75" y="73"/>
                    <a:pt x="75" y="73"/>
                    <a:pt x="75" y="73"/>
                  </a:cubicBezTo>
                  <a:cubicBezTo>
                    <a:pt x="88" y="73"/>
                    <a:pt x="106" y="66"/>
                    <a:pt x="110" y="56"/>
                  </a:cubicBezTo>
                  <a:cubicBezTo>
                    <a:pt x="98" y="61"/>
                    <a:pt x="85" y="64"/>
                    <a:pt x="75" y="73"/>
                  </a:cubicBezTo>
                  <a:close/>
                  <a:moveTo>
                    <a:pt x="112" y="87"/>
                  </a:moveTo>
                  <a:cubicBezTo>
                    <a:pt x="112" y="87"/>
                    <a:pt x="112" y="87"/>
                    <a:pt x="112" y="87"/>
                  </a:cubicBezTo>
                  <a:cubicBezTo>
                    <a:pt x="123" y="88"/>
                    <a:pt x="131" y="78"/>
                    <a:pt x="140" y="72"/>
                  </a:cubicBezTo>
                  <a:cubicBezTo>
                    <a:pt x="127" y="70"/>
                    <a:pt x="119" y="77"/>
                    <a:pt x="112" y="87"/>
                  </a:cubicBezTo>
                  <a:close/>
                  <a:moveTo>
                    <a:pt x="135" y="94"/>
                  </a:moveTo>
                  <a:cubicBezTo>
                    <a:pt x="135" y="94"/>
                    <a:pt x="135" y="94"/>
                    <a:pt x="135" y="94"/>
                  </a:cubicBezTo>
                  <a:cubicBezTo>
                    <a:pt x="145" y="97"/>
                    <a:pt x="157" y="87"/>
                    <a:pt x="157" y="79"/>
                  </a:cubicBezTo>
                  <a:cubicBezTo>
                    <a:pt x="150" y="85"/>
                    <a:pt x="140" y="84"/>
                    <a:pt x="135" y="94"/>
                  </a:cubicBezTo>
                  <a:close/>
                  <a:moveTo>
                    <a:pt x="159" y="104"/>
                  </a:moveTo>
                  <a:cubicBezTo>
                    <a:pt x="159" y="104"/>
                    <a:pt x="159" y="104"/>
                    <a:pt x="159" y="104"/>
                  </a:cubicBezTo>
                  <a:cubicBezTo>
                    <a:pt x="163" y="97"/>
                    <a:pt x="178" y="99"/>
                    <a:pt x="175" y="90"/>
                  </a:cubicBezTo>
                  <a:cubicBezTo>
                    <a:pt x="171" y="95"/>
                    <a:pt x="157" y="96"/>
                    <a:pt x="159" y="104"/>
                  </a:cubicBezTo>
                  <a:close/>
                  <a:moveTo>
                    <a:pt x="62" y="66"/>
                  </a:moveTo>
                  <a:cubicBezTo>
                    <a:pt x="62" y="66"/>
                    <a:pt x="62" y="66"/>
                    <a:pt x="62" y="66"/>
                  </a:cubicBezTo>
                  <a:cubicBezTo>
                    <a:pt x="67" y="62"/>
                    <a:pt x="80" y="61"/>
                    <a:pt x="78" y="54"/>
                  </a:cubicBezTo>
                  <a:cubicBezTo>
                    <a:pt x="75" y="60"/>
                    <a:pt x="60" y="57"/>
                    <a:pt x="62" y="66"/>
                  </a:cubicBezTo>
                  <a:close/>
                  <a:moveTo>
                    <a:pt x="126" y="91"/>
                  </a:moveTo>
                  <a:cubicBezTo>
                    <a:pt x="126" y="91"/>
                    <a:pt x="126" y="91"/>
                    <a:pt x="126" y="91"/>
                  </a:cubicBezTo>
                  <a:cubicBezTo>
                    <a:pt x="133" y="89"/>
                    <a:pt x="139" y="85"/>
                    <a:pt x="145" y="80"/>
                  </a:cubicBezTo>
                  <a:cubicBezTo>
                    <a:pt x="138" y="80"/>
                    <a:pt x="125" y="83"/>
                    <a:pt x="126" y="91"/>
                  </a:cubicBezTo>
                  <a:close/>
                  <a:moveTo>
                    <a:pt x="41" y="62"/>
                  </a:moveTo>
                  <a:cubicBezTo>
                    <a:pt x="41" y="62"/>
                    <a:pt x="41" y="62"/>
                    <a:pt x="41" y="62"/>
                  </a:cubicBezTo>
                  <a:cubicBezTo>
                    <a:pt x="42" y="62"/>
                    <a:pt x="44" y="62"/>
                    <a:pt x="45" y="63"/>
                  </a:cubicBezTo>
                  <a:cubicBezTo>
                    <a:pt x="46" y="61"/>
                    <a:pt x="48" y="61"/>
                    <a:pt x="48" y="58"/>
                  </a:cubicBezTo>
                  <a:cubicBezTo>
                    <a:pt x="47" y="58"/>
                    <a:pt x="46" y="57"/>
                    <a:pt x="45" y="57"/>
                  </a:cubicBezTo>
                  <a:cubicBezTo>
                    <a:pt x="44" y="59"/>
                    <a:pt x="42" y="59"/>
                    <a:pt x="41" y="62"/>
                  </a:cubicBezTo>
                  <a:close/>
                  <a:moveTo>
                    <a:pt x="134" y="102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36" y="103"/>
                    <a:pt x="137" y="103"/>
                    <a:pt x="139" y="104"/>
                  </a:cubicBezTo>
                  <a:cubicBezTo>
                    <a:pt x="140" y="102"/>
                    <a:pt x="141" y="99"/>
                    <a:pt x="140" y="98"/>
                  </a:cubicBezTo>
                  <a:cubicBezTo>
                    <a:pt x="138" y="101"/>
                    <a:pt x="135" y="100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52"/>
            <p:cNvSpPr>
              <a:spLocks noEditPoints="1"/>
            </p:cNvSpPr>
            <p:nvPr/>
          </p:nvSpPr>
          <p:spPr bwMode="auto">
            <a:xfrm>
              <a:off x="3375" y="1600"/>
              <a:ext cx="925" cy="1120"/>
            </a:xfrm>
            <a:custGeom>
              <a:avLst/>
              <a:gdLst>
                <a:gd name="T0" fmla="*/ 249 w 344"/>
                <a:gd name="T1" fmla="*/ 344 h 417"/>
                <a:gd name="T2" fmla="*/ 219 w 344"/>
                <a:gd name="T3" fmla="*/ 417 h 417"/>
                <a:gd name="T4" fmla="*/ 10 w 344"/>
                <a:gd name="T5" fmla="*/ 333 h 417"/>
                <a:gd name="T6" fmla="*/ 2 w 344"/>
                <a:gd name="T7" fmla="*/ 302 h 417"/>
                <a:gd name="T8" fmla="*/ 117 w 344"/>
                <a:gd name="T9" fmla="*/ 0 h 417"/>
                <a:gd name="T10" fmla="*/ 330 w 344"/>
                <a:gd name="T11" fmla="*/ 78 h 417"/>
                <a:gd name="T12" fmla="*/ 116 w 344"/>
                <a:gd name="T13" fmla="*/ 12 h 417"/>
                <a:gd name="T14" fmla="*/ 75 w 344"/>
                <a:gd name="T15" fmla="*/ 107 h 417"/>
                <a:gd name="T16" fmla="*/ 27 w 344"/>
                <a:gd name="T17" fmla="*/ 249 h 417"/>
                <a:gd name="T18" fmla="*/ 92 w 344"/>
                <a:gd name="T19" fmla="*/ 335 h 417"/>
                <a:gd name="T20" fmla="*/ 320 w 344"/>
                <a:gd name="T21" fmla="*/ 82 h 417"/>
                <a:gd name="T22" fmla="*/ 326 w 344"/>
                <a:gd name="T23" fmla="*/ 105 h 417"/>
                <a:gd name="T24" fmla="*/ 332 w 344"/>
                <a:gd name="T25" fmla="*/ 99 h 417"/>
                <a:gd name="T26" fmla="*/ 326 w 344"/>
                <a:gd name="T27" fmla="*/ 105 h 417"/>
                <a:gd name="T28" fmla="*/ 330 w 344"/>
                <a:gd name="T29" fmla="*/ 114 h 417"/>
                <a:gd name="T30" fmla="*/ 330 w 344"/>
                <a:gd name="T31" fmla="*/ 114 h 417"/>
                <a:gd name="T32" fmla="*/ 301 w 344"/>
                <a:gd name="T33" fmla="*/ 167 h 417"/>
                <a:gd name="T34" fmla="*/ 301 w 344"/>
                <a:gd name="T35" fmla="*/ 167 h 417"/>
                <a:gd name="T36" fmla="*/ 296 w 344"/>
                <a:gd name="T37" fmla="*/ 186 h 417"/>
                <a:gd name="T38" fmla="*/ 296 w 344"/>
                <a:gd name="T39" fmla="*/ 186 h 417"/>
                <a:gd name="T40" fmla="*/ 285 w 344"/>
                <a:gd name="T41" fmla="*/ 213 h 417"/>
                <a:gd name="T42" fmla="*/ 285 w 344"/>
                <a:gd name="T43" fmla="*/ 213 h 417"/>
                <a:gd name="T44" fmla="*/ 278 w 344"/>
                <a:gd name="T45" fmla="*/ 237 h 417"/>
                <a:gd name="T46" fmla="*/ 278 w 344"/>
                <a:gd name="T47" fmla="*/ 237 h 417"/>
                <a:gd name="T48" fmla="*/ 276 w 344"/>
                <a:gd name="T49" fmla="*/ 250 h 417"/>
                <a:gd name="T50" fmla="*/ 260 w 344"/>
                <a:gd name="T51" fmla="*/ 262 h 417"/>
                <a:gd name="T52" fmla="*/ 265 w 344"/>
                <a:gd name="T53" fmla="*/ 252 h 417"/>
                <a:gd name="T54" fmla="*/ 246 w 344"/>
                <a:gd name="T55" fmla="*/ 311 h 417"/>
                <a:gd name="T56" fmla="*/ 271 w 344"/>
                <a:gd name="T57" fmla="*/ 274 h 417"/>
                <a:gd name="T58" fmla="*/ 246 w 344"/>
                <a:gd name="T59" fmla="*/ 311 h 417"/>
                <a:gd name="T60" fmla="*/ 248 w 344"/>
                <a:gd name="T61" fmla="*/ 296 h 417"/>
                <a:gd name="T62" fmla="*/ 248 w 344"/>
                <a:gd name="T63" fmla="*/ 296 h 417"/>
                <a:gd name="T64" fmla="*/ 230 w 344"/>
                <a:gd name="T65" fmla="*/ 341 h 417"/>
                <a:gd name="T66" fmla="*/ 256 w 344"/>
                <a:gd name="T67" fmla="*/ 307 h 417"/>
                <a:gd name="T68" fmla="*/ 231 w 344"/>
                <a:gd name="T69" fmla="*/ 329 h 417"/>
                <a:gd name="T70" fmla="*/ 237 w 344"/>
                <a:gd name="T71" fmla="*/ 319 h 417"/>
                <a:gd name="T72" fmla="*/ 228 w 344"/>
                <a:gd name="T73" fmla="*/ 364 h 417"/>
                <a:gd name="T74" fmla="*/ 241 w 344"/>
                <a:gd name="T75" fmla="*/ 341 h 417"/>
                <a:gd name="T76" fmla="*/ 210 w 344"/>
                <a:gd name="T77" fmla="*/ 383 h 417"/>
                <a:gd name="T78" fmla="*/ 216 w 344"/>
                <a:gd name="T79" fmla="*/ 394 h 417"/>
                <a:gd name="T80" fmla="*/ 210 w 344"/>
                <a:gd name="T81" fmla="*/ 383 h 417"/>
                <a:gd name="T82" fmla="*/ 226 w 344"/>
                <a:gd name="T83" fmla="*/ 378 h 417"/>
                <a:gd name="T84" fmla="*/ 226 w 344"/>
                <a:gd name="T85" fmla="*/ 378 h 417"/>
                <a:gd name="T86" fmla="*/ 63 w 344"/>
                <a:gd name="T87" fmla="*/ 338 h 417"/>
                <a:gd name="T88" fmla="*/ 68 w 344"/>
                <a:gd name="T89" fmla="*/ 335 h 417"/>
                <a:gd name="T90" fmla="*/ 63 w 344"/>
                <a:gd name="T91" fmla="*/ 338 h 417"/>
                <a:gd name="T92" fmla="*/ 162 w 344"/>
                <a:gd name="T93" fmla="*/ 383 h 417"/>
                <a:gd name="T94" fmla="*/ 162 w 344"/>
                <a:gd name="T95" fmla="*/ 383 h 417"/>
                <a:gd name="T96" fmla="*/ 202 w 344"/>
                <a:gd name="T97" fmla="*/ 404 h 417"/>
                <a:gd name="T98" fmla="*/ 212 w 344"/>
                <a:gd name="T99" fmla="*/ 402 h 417"/>
                <a:gd name="T100" fmla="*/ 171 w 344"/>
                <a:gd name="T101" fmla="*/ 394 h 417"/>
                <a:gd name="T102" fmla="*/ 190 w 344"/>
                <a:gd name="T103" fmla="*/ 398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4" h="417">
                  <a:moveTo>
                    <a:pt x="344" y="104"/>
                  </a:moveTo>
                  <a:cubicBezTo>
                    <a:pt x="313" y="169"/>
                    <a:pt x="285" y="265"/>
                    <a:pt x="249" y="344"/>
                  </a:cubicBezTo>
                  <a:cubicBezTo>
                    <a:pt x="245" y="354"/>
                    <a:pt x="240" y="362"/>
                    <a:pt x="237" y="372"/>
                  </a:cubicBezTo>
                  <a:cubicBezTo>
                    <a:pt x="231" y="387"/>
                    <a:pt x="229" y="406"/>
                    <a:pt x="219" y="417"/>
                  </a:cubicBezTo>
                  <a:cubicBezTo>
                    <a:pt x="194" y="410"/>
                    <a:pt x="167" y="399"/>
                    <a:pt x="140" y="388"/>
                  </a:cubicBezTo>
                  <a:cubicBezTo>
                    <a:pt x="99" y="371"/>
                    <a:pt x="53" y="345"/>
                    <a:pt x="10" y="333"/>
                  </a:cubicBezTo>
                  <a:cubicBezTo>
                    <a:pt x="3" y="330"/>
                    <a:pt x="10" y="321"/>
                    <a:pt x="7" y="316"/>
                  </a:cubicBezTo>
                  <a:cubicBezTo>
                    <a:pt x="7" y="311"/>
                    <a:pt x="0" y="303"/>
                    <a:pt x="2" y="302"/>
                  </a:cubicBezTo>
                  <a:cubicBezTo>
                    <a:pt x="10" y="274"/>
                    <a:pt x="18" y="250"/>
                    <a:pt x="30" y="216"/>
                  </a:cubicBezTo>
                  <a:cubicBezTo>
                    <a:pt x="55" y="143"/>
                    <a:pt x="72" y="52"/>
                    <a:pt x="117" y="0"/>
                  </a:cubicBezTo>
                  <a:cubicBezTo>
                    <a:pt x="139" y="9"/>
                    <a:pt x="164" y="16"/>
                    <a:pt x="188" y="24"/>
                  </a:cubicBezTo>
                  <a:cubicBezTo>
                    <a:pt x="243" y="42"/>
                    <a:pt x="289" y="68"/>
                    <a:pt x="330" y="78"/>
                  </a:cubicBezTo>
                  <a:cubicBezTo>
                    <a:pt x="337" y="86"/>
                    <a:pt x="336" y="97"/>
                    <a:pt x="344" y="104"/>
                  </a:cubicBezTo>
                  <a:close/>
                  <a:moveTo>
                    <a:pt x="116" y="12"/>
                  </a:moveTo>
                  <a:cubicBezTo>
                    <a:pt x="116" y="12"/>
                    <a:pt x="116" y="12"/>
                    <a:pt x="116" y="12"/>
                  </a:cubicBezTo>
                  <a:cubicBezTo>
                    <a:pt x="97" y="37"/>
                    <a:pt x="87" y="73"/>
                    <a:pt x="75" y="107"/>
                  </a:cubicBezTo>
                  <a:cubicBezTo>
                    <a:pt x="67" y="130"/>
                    <a:pt x="58" y="154"/>
                    <a:pt x="51" y="178"/>
                  </a:cubicBezTo>
                  <a:cubicBezTo>
                    <a:pt x="44" y="203"/>
                    <a:pt x="34" y="227"/>
                    <a:pt x="27" y="249"/>
                  </a:cubicBezTo>
                  <a:cubicBezTo>
                    <a:pt x="22" y="265"/>
                    <a:pt x="23" y="291"/>
                    <a:pt x="13" y="294"/>
                  </a:cubicBezTo>
                  <a:cubicBezTo>
                    <a:pt x="31" y="315"/>
                    <a:pt x="63" y="323"/>
                    <a:pt x="92" y="335"/>
                  </a:cubicBezTo>
                  <a:cubicBezTo>
                    <a:pt x="131" y="351"/>
                    <a:pt x="170" y="377"/>
                    <a:pt x="204" y="373"/>
                  </a:cubicBezTo>
                  <a:cubicBezTo>
                    <a:pt x="239" y="291"/>
                    <a:pt x="295" y="161"/>
                    <a:pt x="320" y="82"/>
                  </a:cubicBezTo>
                  <a:cubicBezTo>
                    <a:pt x="255" y="62"/>
                    <a:pt x="181" y="23"/>
                    <a:pt x="116" y="12"/>
                  </a:cubicBezTo>
                  <a:close/>
                  <a:moveTo>
                    <a:pt x="326" y="105"/>
                  </a:moveTo>
                  <a:cubicBezTo>
                    <a:pt x="326" y="105"/>
                    <a:pt x="326" y="105"/>
                    <a:pt x="326" y="105"/>
                  </a:cubicBezTo>
                  <a:cubicBezTo>
                    <a:pt x="327" y="102"/>
                    <a:pt x="330" y="101"/>
                    <a:pt x="332" y="99"/>
                  </a:cubicBezTo>
                  <a:cubicBezTo>
                    <a:pt x="330" y="98"/>
                    <a:pt x="330" y="96"/>
                    <a:pt x="327" y="95"/>
                  </a:cubicBezTo>
                  <a:cubicBezTo>
                    <a:pt x="327" y="98"/>
                    <a:pt x="322" y="103"/>
                    <a:pt x="326" y="105"/>
                  </a:cubicBezTo>
                  <a:close/>
                  <a:moveTo>
                    <a:pt x="330" y="114"/>
                  </a:moveTo>
                  <a:cubicBezTo>
                    <a:pt x="330" y="114"/>
                    <a:pt x="330" y="114"/>
                    <a:pt x="330" y="114"/>
                  </a:cubicBezTo>
                  <a:cubicBezTo>
                    <a:pt x="332" y="110"/>
                    <a:pt x="335" y="110"/>
                    <a:pt x="331" y="107"/>
                  </a:cubicBezTo>
                  <a:cubicBezTo>
                    <a:pt x="328" y="108"/>
                    <a:pt x="326" y="112"/>
                    <a:pt x="330" y="114"/>
                  </a:cubicBezTo>
                  <a:close/>
                  <a:moveTo>
                    <a:pt x="301" y="167"/>
                  </a:moveTo>
                  <a:cubicBezTo>
                    <a:pt x="301" y="167"/>
                    <a:pt x="301" y="167"/>
                    <a:pt x="301" y="167"/>
                  </a:cubicBezTo>
                  <a:cubicBezTo>
                    <a:pt x="306" y="158"/>
                    <a:pt x="320" y="152"/>
                    <a:pt x="319" y="140"/>
                  </a:cubicBezTo>
                  <a:cubicBezTo>
                    <a:pt x="314" y="148"/>
                    <a:pt x="301" y="157"/>
                    <a:pt x="301" y="167"/>
                  </a:cubicBezTo>
                  <a:close/>
                  <a:moveTo>
                    <a:pt x="296" y="186"/>
                  </a:moveTo>
                  <a:cubicBezTo>
                    <a:pt x="296" y="186"/>
                    <a:pt x="296" y="186"/>
                    <a:pt x="296" y="186"/>
                  </a:cubicBezTo>
                  <a:cubicBezTo>
                    <a:pt x="299" y="181"/>
                    <a:pt x="315" y="172"/>
                    <a:pt x="308" y="164"/>
                  </a:cubicBezTo>
                  <a:cubicBezTo>
                    <a:pt x="305" y="172"/>
                    <a:pt x="294" y="179"/>
                    <a:pt x="296" y="186"/>
                  </a:cubicBezTo>
                  <a:close/>
                  <a:moveTo>
                    <a:pt x="285" y="213"/>
                  </a:moveTo>
                  <a:cubicBezTo>
                    <a:pt x="285" y="213"/>
                    <a:pt x="285" y="213"/>
                    <a:pt x="285" y="213"/>
                  </a:cubicBezTo>
                  <a:cubicBezTo>
                    <a:pt x="290" y="207"/>
                    <a:pt x="302" y="200"/>
                    <a:pt x="300" y="189"/>
                  </a:cubicBezTo>
                  <a:cubicBezTo>
                    <a:pt x="296" y="196"/>
                    <a:pt x="283" y="203"/>
                    <a:pt x="285" y="213"/>
                  </a:cubicBezTo>
                  <a:close/>
                  <a:moveTo>
                    <a:pt x="278" y="237"/>
                  </a:moveTo>
                  <a:cubicBezTo>
                    <a:pt x="278" y="237"/>
                    <a:pt x="278" y="237"/>
                    <a:pt x="278" y="237"/>
                  </a:cubicBezTo>
                  <a:cubicBezTo>
                    <a:pt x="282" y="235"/>
                    <a:pt x="292" y="227"/>
                    <a:pt x="289" y="219"/>
                  </a:cubicBezTo>
                  <a:cubicBezTo>
                    <a:pt x="285" y="222"/>
                    <a:pt x="276" y="231"/>
                    <a:pt x="278" y="237"/>
                  </a:cubicBezTo>
                  <a:close/>
                  <a:moveTo>
                    <a:pt x="276" y="250"/>
                  </a:moveTo>
                  <a:cubicBezTo>
                    <a:pt x="276" y="250"/>
                    <a:pt x="276" y="250"/>
                    <a:pt x="276" y="250"/>
                  </a:cubicBezTo>
                  <a:cubicBezTo>
                    <a:pt x="269" y="261"/>
                    <a:pt x="286" y="238"/>
                    <a:pt x="276" y="250"/>
                  </a:cubicBezTo>
                  <a:close/>
                  <a:moveTo>
                    <a:pt x="260" y="262"/>
                  </a:moveTo>
                  <a:cubicBezTo>
                    <a:pt x="260" y="262"/>
                    <a:pt x="260" y="262"/>
                    <a:pt x="260" y="262"/>
                  </a:cubicBezTo>
                  <a:cubicBezTo>
                    <a:pt x="264" y="265"/>
                    <a:pt x="273" y="254"/>
                    <a:pt x="265" y="252"/>
                  </a:cubicBezTo>
                  <a:cubicBezTo>
                    <a:pt x="265" y="258"/>
                    <a:pt x="260" y="256"/>
                    <a:pt x="260" y="262"/>
                  </a:cubicBezTo>
                  <a:close/>
                  <a:moveTo>
                    <a:pt x="246" y="311"/>
                  </a:moveTo>
                  <a:cubicBezTo>
                    <a:pt x="246" y="311"/>
                    <a:pt x="246" y="311"/>
                    <a:pt x="246" y="311"/>
                  </a:cubicBezTo>
                  <a:cubicBezTo>
                    <a:pt x="253" y="296"/>
                    <a:pt x="265" y="293"/>
                    <a:pt x="271" y="274"/>
                  </a:cubicBezTo>
                  <a:cubicBezTo>
                    <a:pt x="271" y="273"/>
                    <a:pt x="270" y="272"/>
                    <a:pt x="268" y="271"/>
                  </a:cubicBezTo>
                  <a:cubicBezTo>
                    <a:pt x="262" y="284"/>
                    <a:pt x="247" y="297"/>
                    <a:pt x="246" y="311"/>
                  </a:cubicBezTo>
                  <a:close/>
                  <a:moveTo>
                    <a:pt x="248" y="296"/>
                  </a:moveTo>
                  <a:cubicBezTo>
                    <a:pt x="248" y="296"/>
                    <a:pt x="248" y="296"/>
                    <a:pt x="248" y="296"/>
                  </a:cubicBezTo>
                  <a:cubicBezTo>
                    <a:pt x="251" y="290"/>
                    <a:pt x="261" y="282"/>
                    <a:pt x="255" y="278"/>
                  </a:cubicBezTo>
                  <a:cubicBezTo>
                    <a:pt x="252" y="280"/>
                    <a:pt x="246" y="292"/>
                    <a:pt x="248" y="296"/>
                  </a:cubicBezTo>
                  <a:close/>
                  <a:moveTo>
                    <a:pt x="230" y="341"/>
                  </a:moveTo>
                  <a:cubicBezTo>
                    <a:pt x="230" y="341"/>
                    <a:pt x="230" y="341"/>
                    <a:pt x="230" y="341"/>
                  </a:cubicBezTo>
                  <a:cubicBezTo>
                    <a:pt x="240" y="341"/>
                    <a:pt x="242" y="323"/>
                    <a:pt x="252" y="323"/>
                  </a:cubicBezTo>
                  <a:cubicBezTo>
                    <a:pt x="250" y="318"/>
                    <a:pt x="259" y="313"/>
                    <a:pt x="256" y="307"/>
                  </a:cubicBezTo>
                  <a:cubicBezTo>
                    <a:pt x="247" y="317"/>
                    <a:pt x="239" y="330"/>
                    <a:pt x="230" y="341"/>
                  </a:cubicBezTo>
                  <a:close/>
                  <a:moveTo>
                    <a:pt x="231" y="329"/>
                  </a:moveTo>
                  <a:cubicBezTo>
                    <a:pt x="231" y="329"/>
                    <a:pt x="231" y="329"/>
                    <a:pt x="231" y="329"/>
                  </a:cubicBezTo>
                  <a:cubicBezTo>
                    <a:pt x="235" y="332"/>
                    <a:pt x="244" y="320"/>
                    <a:pt x="237" y="319"/>
                  </a:cubicBezTo>
                  <a:cubicBezTo>
                    <a:pt x="236" y="324"/>
                    <a:pt x="234" y="328"/>
                    <a:pt x="231" y="329"/>
                  </a:cubicBezTo>
                  <a:close/>
                  <a:moveTo>
                    <a:pt x="228" y="364"/>
                  </a:moveTo>
                  <a:cubicBezTo>
                    <a:pt x="228" y="364"/>
                    <a:pt x="228" y="364"/>
                    <a:pt x="228" y="364"/>
                  </a:cubicBezTo>
                  <a:cubicBezTo>
                    <a:pt x="236" y="368"/>
                    <a:pt x="241" y="346"/>
                    <a:pt x="241" y="341"/>
                  </a:cubicBezTo>
                  <a:cubicBezTo>
                    <a:pt x="236" y="347"/>
                    <a:pt x="231" y="353"/>
                    <a:pt x="228" y="364"/>
                  </a:cubicBezTo>
                  <a:close/>
                  <a:moveTo>
                    <a:pt x="210" y="383"/>
                  </a:moveTo>
                  <a:cubicBezTo>
                    <a:pt x="210" y="383"/>
                    <a:pt x="210" y="383"/>
                    <a:pt x="210" y="383"/>
                  </a:cubicBezTo>
                  <a:cubicBezTo>
                    <a:pt x="212" y="387"/>
                    <a:pt x="209" y="392"/>
                    <a:pt x="216" y="394"/>
                  </a:cubicBezTo>
                  <a:cubicBezTo>
                    <a:pt x="219" y="382"/>
                    <a:pt x="224" y="367"/>
                    <a:pt x="221" y="361"/>
                  </a:cubicBezTo>
                  <a:cubicBezTo>
                    <a:pt x="217" y="371"/>
                    <a:pt x="217" y="379"/>
                    <a:pt x="210" y="383"/>
                  </a:cubicBezTo>
                  <a:close/>
                  <a:moveTo>
                    <a:pt x="226" y="378"/>
                  </a:moveTo>
                  <a:cubicBezTo>
                    <a:pt x="226" y="378"/>
                    <a:pt x="226" y="378"/>
                    <a:pt x="226" y="378"/>
                  </a:cubicBezTo>
                  <a:cubicBezTo>
                    <a:pt x="226" y="378"/>
                    <a:pt x="226" y="379"/>
                    <a:pt x="226" y="379"/>
                  </a:cubicBezTo>
                  <a:cubicBezTo>
                    <a:pt x="214" y="386"/>
                    <a:pt x="235" y="379"/>
                    <a:pt x="226" y="378"/>
                  </a:cubicBezTo>
                  <a:close/>
                  <a:moveTo>
                    <a:pt x="63" y="338"/>
                  </a:moveTo>
                  <a:cubicBezTo>
                    <a:pt x="63" y="338"/>
                    <a:pt x="63" y="338"/>
                    <a:pt x="63" y="338"/>
                  </a:cubicBezTo>
                  <a:cubicBezTo>
                    <a:pt x="64" y="338"/>
                    <a:pt x="65" y="338"/>
                    <a:pt x="66" y="339"/>
                  </a:cubicBezTo>
                  <a:cubicBezTo>
                    <a:pt x="67" y="338"/>
                    <a:pt x="67" y="337"/>
                    <a:pt x="68" y="335"/>
                  </a:cubicBezTo>
                  <a:cubicBezTo>
                    <a:pt x="66" y="335"/>
                    <a:pt x="65" y="335"/>
                    <a:pt x="64" y="334"/>
                  </a:cubicBezTo>
                  <a:cubicBezTo>
                    <a:pt x="64" y="335"/>
                    <a:pt x="63" y="336"/>
                    <a:pt x="63" y="338"/>
                  </a:cubicBezTo>
                  <a:close/>
                  <a:moveTo>
                    <a:pt x="162" y="383"/>
                  </a:moveTo>
                  <a:cubicBezTo>
                    <a:pt x="162" y="383"/>
                    <a:pt x="162" y="383"/>
                    <a:pt x="162" y="383"/>
                  </a:cubicBezTo>
                  <a:cubicBezTo>
                    <a:pt x="168" y="384"/>
                    <a:pt x="176" y="391"/>
                    <a:pt x="178" y="383"/>
                  </a:cubicBezTo>
                  <a:cubicBezTo>
                    <a:pt x="173" y="384"/>
                    <a:pt x="165" y="377"/>
                    <a:pt x="162" y="383"/>
                  </a:cubicBezTo>
                  <a:close/>
                  <a:moveTo>
                    <a:pt x="202" y="404"/>
                  </a:moveTo>
                  <a:cubicBezTo>
                    <a:pt x="202" y="404"/>
                    <a:pt x="202" y="404"/>
                    <a:pt x="202" y="404"/>
                  </a:cubicBezTo>
                  <a:cubicBezTo>
                    <a:pt x="205" y="405"/>
                    <a:pt x="207" y="407"/>
                    <a:pt x="210" y="408"/>
                  </a:cubicBezTo>
                  <a:cubicBezTo>
                    <a:pt x="211" y="406"/>
                    <a:pt x="212" y="404"/>
                    <a:pt x="212" y="402"/>
                  </a:cubicBezTo>
                  <a:cubicBezTo>
                    <a:pt x="207" y="399"/>
                    <a:pt x="204" y="402"/>
                    <a:pt x="202" y="404"/>
                  </a:cubicBezTo>
                  <a:close/>
                  <a:moveTo>
                    <a:pt x="171" y="394"/>
                  </a:moveTo>
                  <a:cubicBezTo>
                    <a:pt x="171" y="394"/>
                    <a:pt x="171" y="394"/>
                    <a:pt x="171" y="394"/>
                  </a:cubicBezTo>
                  <a:cubicBezTo>
                    <a:pt x="178" y="397"/>
                    <a:pt x="186" y="402"/>
                    <a:pt x="190" y="398"/>
                  </a:cubicBezTo>
                  <a:cubicBezTo>
                    <a:pt x="185" y="393"/>
                    <a:pt x="176" y="390"/>
                    <a:pt x="171" y="3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53"/>
            <p:cNvSpPr/>
            <p:nvPr/>
          </p:nvSpPr>
          <p:spPr bwMode="auto">
            <a:xfrm>
              <a:off x="3743" y="2121"/>
              <a:ext cx="116" cy="107"/>
            </a:xfrm>
            <a:custGeom>
              <a:avLst/>
              <a:gdLst>
                <a:gd name="T0" fmla="*/ 25 w 43"/>
                <a:gd name="T1" fmla="*/ 40 h 40"/>
                <a:gd name="T2" fmla="*/ 0 w 43"/>
                <a:gd name="T3" fmla="*/ 28 h 40"/>
                <a:gd name="T4" fmla="*/ 11 w 43"/>
                <a:gd name="T5" fmla="*/ 0 h 40"/>
                <a:gd name="T6" fmla="*/ 43 w 43"/>
                <a:gd name="T7" fmla="*/ 4 h 40"/>
                <a:gd name="T8" fmla="*/ 25 w 43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0">
                  <a:moveTo>
                    <a:pt x="25" y="40"/>
                  </a:moveTo>
                  <a:cubicBezTo>
                    <a:pt x="21" y="34"/>
                    <a:pt x="8" y="32"/>
                    <a:pt x="0" y="28"/>
                  </a:cubicBezTo>
                  <a:cubicBezTo>
                    <a:pt x="5" y="18"/>
                    <a:pt x="2" y="6"/>
                    <a:pt x="11" y="0"/>
                  </a:cubicBezTo>
                  <a:cubicBezTo>
                    <a:pt x="21" y="11"/>
                    <a:pt x="36" y="0"/>
                    <a:pt x="43" y="4"/>
                  </a:cubicBezTo>
                  <a:cubicBezTo>
                    <a:pt x="43" y="17"/>
                    <a:pt x="33" y="34"/>
                    <a:pt x="2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54"/>
            <p:cNvSpPr>
              <a:spLocks noEditPoints="1"/>
            </p:cNvSpPr>
            <p:nvPr/>
          </p:nvSpPr>
          <p:spPr bwMode="auto">
            <a:xfrm>
              <a:off x="3692" y="2223"/>
              <a:ext cx="129" cy="108"/>
            </a:xfrm>
            <a:custGeom>
              <a:avLst/>
              <a:gdLst>
                <a:gd name="T0" fmla="*/ 48 w 48"/>
                <a:gd name="T1" fmla="*/ 11 h 40"/>
                <a:gd name="T2" fmla="*/ 33 w 48"/>
                <a:gd name="T3" fmla="*/ 40 h 40"/>
                <a:gd name="T4" fmla="*/ 0 w 48"/>
                <a:gd name="T5" fmla="*/ 31 h 40"/>
                <a:gd name="T6" fmla="*/ 10 w 48"/>
                <a:gd name="T7" fmla="*/ 0 h 40"/>
                <a:gd name="T8" fmla="*/ 48 w 48"/>
                <a:gd name="T9" fmla="*/ 11 h 40"/>
                <a:gd name="T10" fmla="*/ 9 w 48"/>
                <a:gd name="T11" fmla="*/ 24 h 40"/>
                <a:gd name="T12" fmla="*/ 9 w 48"/>
                <a:gd name="T13" fmla="*/ 24 h 40"/>
                <a:gd name="T14" fmla="*/ 34 w 48"/>
                <a:gd name="T15" fmla="*/ 26 h 40"/>
                <a:gd name="T16" fmla="*/ 14 w 48"/>
                <a:gd name="T17" fmla="*/ 18 h 40"/>
                <a:gd name="T18" fmla="*/ 13 w 48"/>
                <a:gd name="T19" fmla="*/ 14 h 40"/>
                <a:gd name="T20" fmla="*/ 9 w 48"/>
                <a:gd name="T2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0">
                  <a:moveTo>
                    <a:pt x="48" y="11"/>
                  </a:moveTo>
                  <a:cubicBezTo>
                    <a:pt x="40" y="20"/>
                    <a:pt x="43" y="32"/>
                    <a:pt x="33" y="40"/>
                  </a:cubicBezTo>
                  <a:cubicBezTo>
                    <a:pt x="23" y="31"/>
                    <a:pt x="10" y="30"/>
                    <a:pt x="0" y="31"/>
                  </a:cubicBezTo>
                  <a:cubicBezTo>
                    <a:pt x="0" y="22"/>
                    <a:pt x="2" y="10"/>
                    <a:pt x="10" y="0"/>
                  </a:cubicBezTo>
                  <a:cubicBezTo>
                    <a:pt x="21" y="10"/>
                    <a:pt x="38" y="3"/>
                    <a:pt x="48" y="11"/>
                  </a:cubicBezTo>
                  <a:close/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18" y="25"/>
                    <a:pt x="28" y="30"/>
                    <a:pt x="34" y="26"/>
                  </a:cubicBezTo>
                  <a:cubicBezTo>
                    <a:pt x="25" y="23"/>
                    <a:pt x="16" y="25"/>
                    <a:pt x="14" y="18"/>
                  </a:cubicBezTo>
                  <a:cubicBezTo>
                    <a:pt x="13" y="16"/>
                    <a:pt x="17" y="10"/>
                    <a:pt x="13" y="14"/>
                  </a:cubicBezTo>
                  <a:cubicBezTo>
                    <a:pt x="12" y="17"/>
                    <a:pt x="10" y="21"/>
                    <a:pt x="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0" name="Group 57"/>
          <p:cNvGrpSpPr>
            <a:grpSpLocks noChangeAspect="1"/>
          </p:cNvGrpSpPr>
          <p:nvPr/>
        </p:nvGrpSpPr>
        <p:grpSpPr bwMode="auto">
          <a:xfrm>
            <a:off x="8827728" y="2953113"/>
            <a:ext cx="827999" cy="677970"/>
            <a:chOff x="3483" y="1500"/>
            <a:chExt cx="1159" cy="949"/>
          </a:xfrm>
          <a:solidFill>
            <a:srgbClr val="F45D4B"/>
          </a:solidFill>
        </p:grpSpPr>
        <p:sp>
          <p:nvSpPr>
            <p:cNvPr id="41" name="Freeform 58"/>
            <p:cNvSpPr>
              <a:spLocks noEditPoints="1"/>
            </p:cNvSpPr>
            <p:nvPr/>
          </p:nvSpPr>
          <p:spPr bwMode="auto">
            <a:xfrm>
              <a:off x="3835" y="1720"/>
              <a:ext cx="468" cy="420"/>
            </a:xfrm>
            <a:custGeom>
              <a:avLst/>
              <a:gdLst>
                <a:gd name="T0" fmla="*/ 79 w 105"/>
                <a:gd name="T1" fmla="*/ 81 h 94"/>
                <a:gd name="T2" fmla="*/ 47 w 105"/>
                <a:gd name="T3" fmla="*/ 92 h 94"/>
                <a:gd name="T4" fmla="*/ 11 w 105"/>
                <a:gd name="T5" fmla="*/ 67 h 94"/>
                <a:gd name="T6" fmla="*/ 50 w 105"/>
                <a:gd name="T7" fmla="*/ 2 h 94"/>
                <a:gd name="T8" fmla="*/ 79 w 105"/>
                <a:gd name="T9" fmla="*/ 81 h 94"/>
                <a:gd name="T10" fmla="*/ 54 w 105"/>
                <a:gd name="T11" fmla="*/ 18 h 94"/>
                <a:gd name="T12" fmla="*/ 54 w 105"/>
                <a:gd name="T13" fmla="*/ 18 h 94"/>
                <a:gd name="T14" fmla="*/ 62 w 105"/>
                <a:gd name="T15" fmla="*/ 16 h 94"/>
                <a:gd name="T16" fmla="*/ 20 w 105"/>
                <a:gd name="T17" fmla="*/ 52 h 94"/>
                <a:gd name="T18" fmla="*/ 68 w 105"/>
                <a:gd name="T19" fmla="*/ 19 h 94"/>
                <a:gd name="T20" fmla="*/ 22 w 105"/>
                <a:gd name="T21" fmla="*/ 60 h 94"/>
                <a:gd name="T22" fmla="*/ 70 w 105"/>
                <a:gd name="T23" fmla="*/ 29 h 94"/>
                <a:gd name="T24" fmla="*/ 70 w 105"/>
                <a:gd name="T25" fmla="*/ 41 h 94"/>
                <a:gd name="T26" fmla="*/ 81 w 105"/>
                <a:gd name="T27" fmla="*/ 38 h 94"/>
                <a:gd name="T28" fmla="*/ 70 w 105"/>
                <a:gd name="T29" fmla="*/ 75 h 94"/>
                <a:gd name="T30" fmla="*/ 54 w 105"/>
                <a:gd name="T31" fmla="*/ 9 h 94"/>
                <a:gd name="T32" fmla="*/ 54 w 105"/>
                <a:gd name="T33" fmla="*/ 18 h 94"/>
                <a:gd name="T34" fmla="*/ 27 w 105"/>
                <a:gd name="T35" fmla="*/ 33 h 94"/>
                <a:gd name="T36" fmla="*/ 27 w 105"/>
                <a:gd name="T37" fmla="*/ 33 h 94"/>
                <a:gd name="T38" fmla="*/ 45 w 105"/>
                <a:gd name="T39" fmla="*/ 16 h 94"/>
                <a:gd name="T40" fmla="*/ 27 w 105"/>
                <a:gd name="T41" fmla="*/ 33 h 94"/>
                <a:gd name="T42" fmla="*/ 34 w 105"/>
                <a:gd name="T43" fmla="*/ 69 h 94"/>
                <a:gd name="T44" fmla="*/ 34 w 105"/>
                <a:gd name="T45" fmla="*/ 69 h 94"/>
                <a:gd name="T46" fmla="*/ 45 w 105"/>
                <a:gd name="T47" fmla="*/ 52 h 94"/>
                <a:gd name="T48" fmla="*/ 34 w 105"/>
                <a:gd name="T49" fmla="*/ 69 h 94"/>
                <a:gd name="T50" fmla="*/ 23 w 105"/>
                <a:gd name="T51" fmla="*/ 69 h 94"/>
                <a:gd name="T52" fmla="*/ 23 w 105"/>
                <a:gd name="T53" fmla="*/ 69 h 94"/>
                <a:gd name="T54" fmla="*/ 37 w 105"/>
                <a:gd name="T55" fmla="*/ 57 h 94"/>
                <a:gd name="T56" fmla="*/ 23 w 105"/>
                <a:gd name="T57" fmla="*/ 69 h 94"/>
                <a:gd name="T58" fmla="*/ 64 w 105"/>
                <a:gd name="T59" fmla="*/ 69 h 94"/>
                <a:gd name="T60" fmla="*/ 64 w 105"/>
                <a:gd name="T61" fmla="*/ 69 h 94"/>
                <a:gd name="T62" fmla="*/ 64 w 105"/>
                <a:gd name="T63" fmla="*/ 69 h 94"/>
                <a:gd name="T64" fmla="*/ 31 w 105"/>
                <a:gd name="T65" fmla="*/ 80 h 94"/>
                <a:gd name="T66" fmla="*/ 31 w 105"/>
                <a:gd name="T67" fmla="*/ 80 h 94"/>
                <a:gd name="T68" fmla="*/ 34 w 105"/>
                <a:gd name="T69" fmla="*/ 83 h 94"/>
                <a:gd name="T70" fmla="*/ 40 w 105"/>
                <a:gd name="T71" fmla="*/ 81 h 94"/>
                <a:gd name="T72" fmla="*/ 39 w 105"/>
                <a:gd name="T73" fmla="*/ 72 h 94"/>
                <a:gd name="T74" fmla="*/ 31 w 105"/>
                <a:gd name="T75" fmla="*/ 80 h 94"/>
                <a:gd name="T76" fmla="*/ 48 w 105"/>
                <a:gd name="T77" fmla="*/ 88 h 94"/>
                <a:gd name="T78" fmla="*/ 48 w 105"/>
                <a:gd name="T79" fmla="*/ 88 h 94"/>
                <a:gd name="T80" fmla="*/ 59 w 105"/>
                <a:gd name="T81" fmla="*/ 86 h 94"/>
                <a:gd name="T82" fmla="*/ 56 w 105"/>
                <a:gd name="T83" fmla="*/ 78 h 94"/>
                <a:gd name="T84" fmla="*/ 48 w 105"/>
                <a:gd name="T85" fmla="*/ 8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94">
                  <a:moveTo>
                    <a:pt x="79" y="81"/>
                  </a:moveTo>
                  <a:cubicBezTo>
                    <a:pt x="67" y="86"/>
                    <a:pt x="63" y="94"/>
                    <a:pt x="47" y="92"/>
                  </a:cubicBezTo>
                  <a:cubicBezTo>
                    <a:pt x="31" y="91"/>
                    <a:pt x="15" y="77"/>
                    <a:pt x="11" y="67"/>
                  </a:cubicBezTo>
                  <a:cubicBezTo>
                    <a:pt x="0" y="42"/>
                    <a:pt x="23" y="4"/>
                    <a:pt x="50" y="2"/>
                  </a:cubicBezTo>
                  <a:cubicBezTo>
                    <a:pt x="87" y="0"/>
                    <a:pt x="105" y="53"/>
                    <a:pt x="79" y="81"/>
                  </a:cubicBezTo>
                  <a:close/>
                  <a:moveTo>
                    <a:pt x="54" y="18"/>
                  </a:moveTo>
                  <a:cubicBezTo>
                    <a:pt x="54" y="18"/>
                    <a:pt x="54" y="18"/>
                    <a:pt x="54" y="18"/>
                  </a:cubicBezTo>
                  <a:cubicBezTo>
                    <a:pt x="58" y="19"/>
                    <a:pt x="60" y="11"/>
                    <a:pt x="62" y="16"/>
                  </a:cubicBezTo>
                  <a:cubicBezTo>
                    <a:pt x="53" y="33"/>
                    <a:pt x="28" y="34"/>
                    <a:pt x="20" y="52"/>
                  </a:cubicBezTo>
                  <a:cubicBezTo>
                    <a:pt x="39" y="43"/>
                    <a:pt x="50" y="28"/>
                    <a:pt x="68" y="19"/>
                  </a:cubicBezTo>
                  <a:cubicBezTo>
                    <a:pt x="59" y="39"/>
                    <a:pt x="32" y="41"/>
                    <a:pt x="22" y="60"/>
                  </a:cubicBezTo>
                  <a:cubicBezTo>
                    <a:pt x="39" y="56"/>
                    <a:pt x="52" y="36"/>
                    <a:pt x="70" y="29"/>
                  </a:cubicBezTo>
                  <a:cubicBezTo>
                    <a:pt x="68" y="34"/>
                    <a:pt x="69" y="36"/>
                    <a:pt x="70" y="41"/>
                  </a:cubicBezTo>
                  <a:cubicBezTo>
                    <a:pt x="76" y="42"/>
                    <a:pt x="77" y="34"/>
                    <a:pt x="81" y="38"/>
                  </a:cubicBezTo>
                  <a:cubicBezTo>
                    <a:pt x="79" y="51"/>
                    <a:pt x="78" y="65"/>
                    <a:pt x="70" y="75"/>
                  </a:cubicBezTo>
                  <a:cubicBezTo>
                    <a:pt x="99" y="63"/>
                    <a:pt x="83" y="9"/>
                    <a:pt x="54" y="9"/>
                  </a:cubicBezTo>
                  <a:cubicBezTo>
                    <a:pt x="50" y="13"/>
                    <a:pt x="53" y="12"/>
                    <a:pt x="54" y="18"/>
                  </a:cubicBezTo>
                  <a:close/>
                  <a:moveTo>
                    <a:pt x="27" y="33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31" y="27"/>
                    <a:pt x="46" y="23"/>
                    <a:pt x="45" y="16"/>
                  </a:cubicBezTo>
                  <a:cubicBezTo>
                    <a:pt x="40" y="22"/>
                    <a:pt x="24" y="25"/>
                    <a:pt x="27" y="33"/>
                  </a:cubicBezTo>
                  <a:close/>
                  <a:moveTo>
                    <a:pt x="34" y="69"/>
                  </a:moveTo>
                  <a:cubicBezTo>
                    <a:pt x="34" y="69"/>
                    <a:pt x="34" y="69"/>
                    <a:pt x="34" y="69"/>
                  </a:cubicBezTo>
                  <a:cubicBezTo>
                    <a:pt x="44" y="69"/>
                    <a:pt x="53" y="56"/>
                    <a:pt x="45" y="52"/>
                  </a:cubicBezTo>
                  <a:cubicBezTo>
                    <a:pt x="47" y="63"/>
                    <a:pt x="35" y="60"/>
                    <a:pt x="34" y="69"/>
                  </a:cubicBezTo>
                  <a:close/>
                  <a:moveTo>
                    <a:pt x="23" y="69"/>
                  </a:moveTo>
                  <a:cubicBezTo>
                    <a:pt x="23" y="69"/>
                    <a:pt x="23" y="69"/>
                    <a:pt x="23" y="69"/>
                  </a:cubicBezTo>
                  <a:cubicBezTo>
                    <a:pt x="32" y="68"/>
                    <a:pt x="34" y="62"/>
                    <a:pt x="37" y="57"/>
                  </a:cubicBezTo>
                  <a:cubicBezTo>
                    <a:pt x="31" y="59"/>
                    <a:pt x="26" y="63"/>
                    <a:pt x="23" y="69"/>
                  </a:cubicBezTo>
                  <a:close/>
                  <a:moveTo>
                    <a:pt x="64" y="69"/>
                  </a:moveTo>
                  <a:cubicBezTo>
                    <a:pt x="64" y="69"/>
                    <a:pt x="64" y="69"/>
                    <a:pt x="64" y="69"/>
                  </a:cubicBezTo>
                  <a:cubicBezTo>
                    <a:pt x="73" y="67"/>
                    <a:pt x="68" y="62"/>
                    <a:pt x="64" y="69"/>
                  </a:cubicBezTo>
                  <a:close/>
                  <a:moveTo>
                    <a:pt x="31" y="80"/>
                  </a:moveTo>
                  <a:cubicBezTo>
                    <a:pt x="31" y="80"/>
                    <a:pt x="31" y="80"/>
                    <a:pt x="31" y="80"/>
                  </a:cubicBezTo>
                  <a:cubicBezTo>
                    <a:pt x="33" y="80"/>
                    <a:pt x="34" y="82"/>
                    <a:pt x="34" y="83"/>
                  </a:cubicBezTo>
                  <a:cubicBezTo>
                    <a:pt x="37" y="83"/>
                    <a:pt x="38" y="81"/>
                    <a:pt x="40" y="81"/>
                  </a:cubicBezTo>
                  <a:cubicBezTo>
                    <a:pt x="42" y="77"/>
                    <a:pt x="39" y="76"/>
                    <a:pt x="39" y="72"/>
                  </a:cubicBezTo>
                  <a:cubicBezTo>
                    <a:pt x="34" y="73"/>
                    <a:pt x="32" y="75"/>
                    <a:pt x="31" y="80"/>
                  </a:cubicBezTo>
                  <a:close/>
                  <a:moveTo>
                    <a:pt x="48" y="88"/>
                  </a:moveTo>
                  <a:cubicBezTo>
                    <a:pt x="48" y="88"/>
                    <a:pt x="48" y="88"/>
                    <a:pt x="48" y="88"/>
                  </a:cubicBezTo>
                  <a:cubicBezTo>
                    <a:pt x="54" y="89"/>
                    <a:pt x="54" y="85"/>
                    <a:pt x="59" y="86"/>
                  </a:cubicBezTo>
                  <a:cubicBezTo>
                    <a:pt x="58" y="83"/>
                    <a:pt x="61" y="77"/>
                    <a:pt x="56" y="78"/>
                  </a:cubicBezTo>
                  <a:cubicBezTo>
                    <a:pt x="54" y="82"/>
                    <a:pt x="46" y="80"/>
                    <a:pt x="4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59"/>
            <p:cNvSpPr>
              <a:spLocks noEditPoints="1"/>
            </p:cNvSpPr>
            <p:nvPr/>
          </p:nvSpPr>
          <p:spPr bwMode="auto">
            <a:xfrm>
              <a:off x="3483" y="1500"/>
              <a:ext cx="1159" cy="949"/>
            </a:xfrm>
            <a:custGeom>
              <a:avLst/>
              <a:gdLst>
                <a:gd name="T0" fmla="*/ 242 w 260"/>
                <a:gd name="T1" fmla="*/ 44 h 212"/>
                <a:gd name="T2" fmla="*/ 259 w 260"/>
                <a:gd name="T3" fmla="*/ 143 h 212"/>
                <a:gd name="T4" fmla="*/ 199 w 260"/>
                <a:gd name="T5" fmla="*/ 210 h 212"/>
                <a:gd name="T6" fmla="*/ 12 w 260"/>
                <a:gd name="T7" fmla="*/ 196 h 212"/>
                <a:gd name="T8" fmla="*/ 17 w 260"/>
                <a:gd name="T9" fmla="*/ 48 h 212"/>
                <a:gd name="T10" fmla="*/ 40 w 260"/>
                <a:gd name="T11" fmla="*/ 30 h 212"/>
                <a:gd name="T12" fmla="*/ 74 w 260"/>
                <a:gd name="T13" fmla="*/ 40 h 212"/>
                <a:gd name="T14" fmla="*/ 160 w 260"/>
                <a:gd name="T15" fmla="*/ 2 h 212"/>
                <a:gd name="T16" fmla="*/ 214 w 260"/>
                <a:gd name="T17" fmla="*/ 37 h 212"/>
                <a:gd name="T18" fmla="*/ 118 w 260"/>
                <a:gd name="T19" fmla="*/ 31 h 212"/>
                <a:gd name="T20" fmla="*/ 118 w 260"/>
                <a:gd name="T21" fmla="*/ 31 h 212"/>
                <a:gd name="T22" fmla="*/ 104 w 260"/>
                <a:gd name="T23" fmla="*/ 44 h 212"/>
                <a:gd name="T24" fmla="*/ 144 w 260"/>
                <a:gd name="T25" fmla="*/ 14 h 212"/>
                <a:gd name="T26" fmla="*/ 104 w 260"/>
                <a:gd name="T27" fmla="*/ 44 h 212"/>
                <a:gd name="T28" fmla="*/ 140 w 260"/>
                <a:gd name="T29" fmla="*/ 30 h 212"/>
                <a:gd name="T30" fmla="*/ 140 w 260"/>
                <a:gd name="T31" fmla="*/ 30 h 212"/>
                <a:gd name="T32" fmla="*/ 141 w 260"/>
                <a:gd name="T33" fmla="*/ 33 h 212"/>
                <a:gd name="T34" fmla="*/ 144 w 260"/>
                <a:gd name="T35" fmla="*/ 39 h 212"/>
                <a:gd name="T36" fmla="*/ 161 w 260"/>
                <a:gd name="T37" fmla="*/ 17 h 212"/>
                <a:gd name="T38" fmla="*/ 160 w 260"/>
                <a:gd name="T39" fmla="*/ 31 h 212"/>
                <a:gd name="T40" fmla="*/ 172 w 260"/>
                <a:gd name="T41" fmla="*/ 17 h 212"/>
                <a:gd name="T42" fmla="*/ 161 w 260"/>
                <a:gd name="T43" fmla="*/ 39 h 212"/>
                <a:gd name="T44" fmla="*/ 178 w 260"/>
                <a:gd name="T45" fmla="*/ 53 h 212"/>
                <a:gd name="T46" fmla="*/ 175 w 260"/>
                <a:gd name="T47" fmla="*/ 47 h 212"/>
                <a:gd name="T48" fmla="*/ 169 w 260"/>
                <a:gd name="T49" fmla="*/ 42 h 212"/>
                <a:gd name="T50" fmla="*/ 161 w 260"/>
                <a:gd name="T51" fmla="*/ 39 h 212"/>
                <a:gd name="T52" fmla="*/ 42 w 260"/>
                <a:gd name="T53" fmla="*/ 42 h 212"/>
                <a:gd name="T54" fmla="*/ 42 w 260"/>
                <a:gd name="T55" fmla="*/ 42 h 212"/>
                <a:gd name="T56" fmla="*/ 64 w 260"/>
                <a:gd name="T57" fmla="*/ 44 h 212"/>
                <a:gd name="T58" fmla="*/ 64 w 260"/>
                <a:gd name="T59" fmla="*/ 44 h 212"/>
                <a:gd name="T60" fmla="*/ 155 w 260"/>
                <a:gd name="T61" fmla="*/ 40 h 212"/>
                <a:gd name="T62" fmla="*/ 160 w 260"/>
                <a:gd name="T63" fmla="*/ 39 h 212"/>
                <a:gd name="T64" fmla="*/ 155 w 260"/>
                <a:gd name="T65" fmla="*/ 40 h 212"/>
                <a:gd name="T66" fmla="*/ 74 w 260"/>
                <a:gd name="T67" fmla="*/ 113 h 212"/>
                <a:gd name="T68" fmla="*/ 191 w 260"/>
                <a:gd name="T69" fmla="*/ 89 h 212"/>
                <a:gd name="T70" fmla="*/ 74 w 260"/>
                <a:gd name="T71" fmla="*/ 113 h 212"/>
                <a:gd name="T72" fmla="*/ 74 w 260"/>
                <a:gd name="T73" fmla="*/ 50 h 212"/>
                <a:gd name="T74" fmla="*/ 74 w 260"/>
                <a:gd name="T75" fmla="*/ 50 h 212"/>
                <a:gd name="T76" fmla="*/ 96 w 260"/>
                <a:gd name="T77" fmla="*/ 48 h 212"/>
                <a:gd name="T78" fmla="*/ 96 w 260"/>
                <a:gd name="T79" fmla="*/ 48 h 212"/>
                <a:gd name="T80" fmla="*/ 203 w 260"/>
                <a:gd name="T81" fmla="*/ 48 h 212"/>
                <a:gd name="T82" fmla="*/ 200 w 260"/>
                <a:gd name="T83" fmla="*/ 44 h 212"/>
                <a:gd name="T84" fmla="*/ 206 w 260"/>
                <a:gd name="T85" fmla="*/ 53 h 212"/>
                <a:gd name="T86" fmla="*/ 211 w 260"/>
                <a:gd name="T87" fmla="*/ 44 h 212"/>
                <a:gd name="T88" fmla="*/ 208 w 260"/>
                <a:gd name="T89" fmla="*/ 61 h 212"/>
                <a:gd name="T90" fmla="*/ 208 w 260"/>
                <a:gd name="T91" fmla="*/ 53 h 212"/>
                <a:gd name="T92" fmla="*/ 182 w 260"/>
                <a:gd name="T93" fmla="*/ 54 h 212"/>
                <a:gd name="T94" fmla="*/ 182 w 260"/>
                <a:gd name="T95" fmla="*/ 54 h 212"/>
                <a:gd name="T96" fmla="*/ 185 w 260"/>
                <a:gd name="T97" fmla="*/ 62 h 212"/>
                <a:gd name="T98" fmla="*/ 185 w 260"/>
                <a:gd name="T99" fmla="*/ 58 h 212"/>
                <a:gd name="T100" fmla="*/ 17 w 260"/>
                <a:gd name="T101" fmla="*/ 68 h 212"/>
                <a:gd name="T102" fmla="*/ 11 w 260"/>
                <a:gd name="T103" fmla="*/ 144 h 212"/>
                <a:gd name="T104" fmla="*/ 53 w 260"/>
                <a:gd name="T105" fmla="*/ 197 h 212"/>
                <a:gd name="T106" fmla="*/ 196 w 260"/>
                <a:gd name="T107" fmla="*/ 202 h 212"/>
                <a:gd name="T108" fmla="*/ 245 w 260"/>
                <a:gd name="T109" fmla="*/ 78 h 212"/>
                <a:gd name="T110" fmla="*/ 133 w 260"/>
                <a:gd name="T111" fmla="*/ 161 h 212"/>
                <a:gd name="T112" fmla="*/ 79 w 260"/>
                <a:gd name="T113" fmla="*/ 68 h 212"/>
                <a:gd name="T114" fmla="*/ 233 w 260"/>
                <a:gd name="T115" fmla="*/ 70 h 212"/>
                <a:gd name="T116" fmla="*/ 225 w 260"/>
                <a:gd name="T117" fmla="*/ 6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0" h="212">
                  <a:moveTo>
                    <a:pt x="214" y="37"/>
                  </a:moveTo>
                  <a:cubicBezTo>
                    <a:pt x="225" y="38"/>
                    <a:pt x="233" y="42"/>
                    <a:pt x="242" y="44"/>
                  </a:cubicBezTo>
                  <a:cubicBezTo>
                    <a:pt x="246" y="53"/>
                    <a:pt x="247" y="64"/>
                    <a:pt x="253" y="71"/>
                  </a:cubicBezTo>
                  <a:cubicBezTo>
                    <a:pt x="253" y="95"/>
                    <a:pt x="260" y="119"/>
                    <a:pt x="259" y="143"/>
                  </a:cubicBezTo>
                  <a:cubicBezTo>
                    <a:pt x="258" y="165"/>
                    <a:pt x="249" y="193"/>
                    <a:pt x="233" y="202"/>
                  </a:cubicBezTo>
                  <a:cubicBezTo>
                    <a:pt x="226" y="206"/>
                    <a:pt x="210" y="208"/>
                    <a:pt x="199" y="210"/>
                  </a:cubicBezTo>
                  <a:cubicBezTo>
                    <a:pt x="182" y="212"/>
                    <a:pt x="162" y="212"/>
                    <a:pt x="147" y="211"/>
                  </a:cubicBezTo>
                  <a:cubicBezTo>
                    <a:pt x="101" y="210"/>
                    <a:pt x="48" y="207"/>
                    <a:pt x="12" y="196"/>
                  </a:cubicBezTo>
                  <a:cubicBezTo>
                    <a:pt x="4" y="173"/>
                    <a:pt x="0" y="134"/>
                    <a:pt x="2" y="103"/>
                  </a:cubicBezTo>
                  <a:cubicBezTo>
                    <a:pt x="2" y="82"/>
                    <a:pt x="11" y="62"/>
                    <a:pt x="17" y="48"/>
                  </a:cubicBezTo>
                  <a:cubicBezTo>
                    <a:pt x="21" y="47"/>
                    <a:pt x="25" y="44"/>
                    <a:pt x="31" y="45"/>
                  </a:cubicBezTo>
                  <a:cubicBezTo>
                    <a:pt x="35" y="40"/>
                    <a:pt x="34" y="34"/>
                    <a:pt x="40" y="30"/>
                  </a:cubicBezTo>
                  <a:cubicBezTo>
                    <a:pt x="49" y="24"/>
                    <a:pt x="61" y="27"/>
                    <a:pt x="74" y="26"/>
                  </a:cubicBezTo>
                  <a:cubicBezTo>
                    <a:pt x="78" y="31"/>
                    <a:pt x="73" y="34"/>
                    <a:pt x="74" y="40"/>
                  </a:cubicBezTo>
                  <a:cubicBezTo>
                    <a:pt x="100" y="40"/>
                    <a:pt x="106" y="6"/>
                    <a:pt x="129" y="2"/>
                  </a:cubicBezTo>
                  <a:cubicBezTo>
                    <a:pt x="136" y="0"/>
                    <a:pt x="150" y="2"/>
                    <a:pt x="160" y="2"/>
                  </a:cubicBezTo>
                  <a:cubicBezTo>
                    <a:pt x="168" y="2"/>
                    <a:pt x="187" y="3"/>
                    <a:pt x="192" y="5"/>
                  </a:cubicBezTo>
                  <a:cubicBezTo>
                    <a:pt x="205" y="10"/>
                    <a:pt x="204" y="27"/>
                    <a:pt x="214" y="37"/>
                  </a:cubicBezTo>
                  <a:close/>
                  <a:moveTo>
                    <a:pt x="118" y="31"/>
                  </a:moveTo>
                  <a:cubicBezTo>
                    <a:pt x="118" y="31"/>
                    <a:pt x="118" y="31"/>
                    <a:pt x="118" y="31"/>
                  </a:cubicBezTo>
                  <a:cubicBezTo>
                    <a:pt x="121" y="31"/>
                    <a:pt x="122" y="30"/>
                    <a:pt x="123" y="28"/>
                  </a:cubicBezTo>
                  <a:cubicBezTo>
                    <a:pt x="120" y="28"/>
                    <a:pt x="119" y="29"/>
                    <a:pt x="118" y="31"/>
                  </a:cubicBezTo>
                  <a:close/>
                  <a:moveTo>
                    <a:pt x="104" y="44"/>
                  </a:moveTo>
                  <a:cubicBezTo>
                    <a:pt x="104" y="44"/>
                    <a:pt x="104" y="44"/>
                    <a:pt x="104" y="44"/>
                  </a:cubicBezTo>
                  <a:cubicBezTo>
                    <a:pt x="111" y="42"/>
                    <a:pt x="117" y="40"/>
                    <a:pt x="124" y="39"/>
                  </a:cubicBezTo>
                  <a:cubicBezTo>
                    <a:pt x="125" y="26"/>
                    <a:pt x="146" y="24"/>
                    <a:pt x="144" y="14"/>
                  </a:cubicBezTo>
                  <a:cubicBezTo>
                    <a:pt x="134" y="14"/>
                    <a:pt x="135" y="28"/>
                    <a:pt x="124" y="23"/>
                  </a:cubicBezTo>
                  <a:cubicBezTo>
                    <a:pt x="126" y="38"/>
                    <a:pt x="109" y="34"/>
                    <a:pt x="104" y="44"/>
                  </a:cubicBezTo>
                  <a:close/>
                  <a:moveTo>
                    <a:pt x="140" y="30"/>
                  </a:moveTo>
                  <a:cubicBezTo>
                    <a:pt x="140" y="30"/>
                    <a:pt x="140" y="30"/>
                    <a:pt x="140" y="30"/>
                  </a:cubicBezTo>
                  <a:cubicBezTo>
                    <a:pt x="144" y="25"/>
                    <a:pt x="152" y="22"/>
                    <a:pt x="155" y="16"/>
                  </a:cubicBezTo>
                  <a:cubicBezTo>
                    <a:pt x="148" y="18"/>
                    <a:pt x="137" y="24"/>
                    <a:pt x="140" y="30"/>
                  </a:cubicBezTo>
                  <a:close/>
                  <a:moveTo>
                    <a:pt x="141" y="33"/>
                  </a:moveTo>
                  <a:cubicBezTo>
                    <a:pt x="141" y="33"/>
                    <a:pt x="141" y="33"/>
                    <a:pt x="141" y="33"/>
                  </a:cubicBezTo>
                  <a:cubicBezTo>
                    <a:pt x="134" y="30"/>
                    <a:pt x="131" y="32"/>
                    <a:pt x="129" y="37"/>
                  </a:cubicBezTo>
                  <a:cubicBezTo>
                    <a:pt x="134" y="38"/>
                    <a:pt x="141" y="36"/>
                    <a:pt x="144" y="39"/>
                  </a:cubicBezTo>
                  <a:cubicBezTo>
                    <a:pt x="146" y="35"/>
                    <a:pt x="150" y="33"/>
                    <a:pt x="152" y="30"/>
                  </a:cubicBezTo>
                  <a:cubicBezTo>
                    <a:pt x="155" y="27"/>
                    <a:pt x="167" y="19"/>
                    <a:pt x="161" y="17"/>
                  </a:cubicBezTo>
                  <a:cubicBezTo>
                    <a:pt x="152" y="19"/>
                    <a:pt x="150" y="30"/>
                    <a:pt x="141" y="33"/>
                  </a:cubicBezTo>
                  <a:close/>
                  <a:moveTo>
                    <a:pt x="160" y="31"/>
                  </a:moveTo>
                  <a:cubicBezTo>
                    <a:pt x="160" y="31"/>
                    <a:pt x="160" y="31"/>
                    <a:pt x="160" y="31"/>
                  </a:cubicBezTo>
                  <a:cubicBezTo>
                    <a:pt x="163" y="26"/>
                    <a:pt x="171" y="25"/>
                    <a:pt x="172" y="17"/>
                  </a:cubicBezTo>
                  <a:cubicBezTo>
                    <a:pt x="167" y="19"/>
                    <a:pt x="158" y="26"/>
                    <a:pt x="160" y="31"/>
                  </a:cubicBezTo>
                  <a:close/>
                  <a:moveTo>
                    <a:pt x="161" y="39"/>
                  </a:moveTo>
                  <a:cubicBezTo>
                    <a:pt x="161" y="39"/>
                    <a:pt x="161" y="39"/>
                    <a:pt x="161" y="39"/>
                  </a:cubicBezTo>
                  <a:cubicBezTo>
                    <a:pt x="164" y="47"/>
                    <a:pt x="172" y="49"/>
                    <a:pt x="178" y="53"/>
                  </a:cubicBezTo>
                  <a:cubicBezTo>
                    <a:pt x="185" y="47"/>
                    <a:pt x="194" y="43"/>
                    <a:pt x="197" y="34"/>
                  </a:cubicBezTo>
                  <a:cubicBezTo>
                    <a:pt x="185" y="34"/>
                    <a:pt x="186" y="46"/>
                    <a:pt x="175" y="47"/>
                  </a:cubicBezTo>
                  <a:cubicBezTo>
                    <a:pt x="179" y="38"/>
                    <a:pt x="192" y="37"/>
                    <a:pt x="194" y="26"/>
                  </a:cubicBezTo>
                  <a:cubicBezTo>
                    <a:pt x="181" y="26"/>
                    <a:pt x="179" y="44"/>
                    <a:pt x="169" y="42"/>
                  </a:cubicBezTo>
                  <a:cubicBezTo>
                    <a:pt x="174" y="34"/>
                    <a:pt x="183" y="31"/>
                    <a:pt x="188" y="23"/>
                  </a:cubicBezTo>
                  <a:cubicBezTo>
                    <a:pt x="176" y="20"/>
                    <a:pt x="174" y="38"/>
                    <a:pt x="161" y="39"/>
                  </a:cubicBezTo>
                  <a:close/>
                  <a:moveTo>
                    <a:pt x="42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3" y="39"/>
                    <a:pt x="46" y="37"/>
                    <a:pt x="47" y="34"/>
                  </a:cubicBezTo>
                  <a:cubicBezTo>
                    <a:pt x="43" y="33"/>
                    <a:pt x="38" y="40"/>
                    <a:pt x="42" y="42"/>
                  </a:cubicBezTo>
                  <a:close/>
                  <a:moveTo>
                    <a:pt x="64" y="44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8" y="44"/>
                    <a:pt x="69" y="41"/>
                    <a:pt x="68" y="37"/>
                  </a:cubicBezTo>
                  <a:cubicBezTo>
                    <a:pt x="64" y="37"/>
                    <a:pt x="64" y="41"/>
                    <a:pt x="64" y="44"/>
                  </a:cubicBezTo>
                  <a:close/>
                  <a:moveTo>
                    <a:pt x="155" y="40"/>
                  </a:moveTo>
                  <a:cubicBezTo>
                    <a:pt x="155" y="40"/>
                    <a:pt x="155" y="40"/>
                    <a:pt x="155" y="40"/>
                  </a:cubicBezTo>
                  <a:cubicBezTo>
                    <a:pt x="157" y="40"/>
                    <a:pt x="157" y="42"/>
                    <a:pt x="158" y="42"/>
                  </a:cubicBezTo>
                  <a:cubicBezTo>
                    <a:pt x="158" y="40"/>
                    <a:pt x="160" y="40"/>
                    <a:pt x="160" y="39"/>
                  </a:cubicBezTo>
                  <a:cubicBezTo>
                    <a:pt x="158" y="39"/>
                    <a:pt x="158" y="38"/>
                    <a:pt x="157" y="37"/>
                  </a:cubicBezTo>
                  <a:cubicBezTo>
                    <a:pt x="157" y="39"/>
                    <a:pt x="155" y="39"/>
                    <a:pt x="155" y="40"/>
                  </a:cubicBezTo>
                  <a:close/>
                  <a:moveTo>
                    <a:pt x="74" y="113"/>
                  </a:moveTo>
                  <a:cubicBezTo>
                    <a:pt x="74" y="113"/>
                    <a:pt x="74" y="113"/>
                    <a:pt x="74" y="113"/>
                  </a:cubicBezTo>
                  <a:cubicBezTo>
                    <a:pt x="76" y="127"/>
                    <a:pt x="84" y="138"/>
                    <a:pt x="90" y="143"/>
                  </a:cubicBezTo>
                  <a:cubicBezTo>
                    <a:pt x="124" y="168"/>
                    <a:pt x="200" y="149"/>
                    <a:pt x="191" y="89"/>
                  </a:cubicBezTo>
                  <a:cubicBezTo>
                    <a:pt x="186" y="56"/>
                    <a:pt x="144" y="31"/>
                    <a:pt x="107" y="48"/>
                  </a:cubicBezTo>
                  <a:cubicBezTo>
                    <a:pt x="89" y="69"/>
                    <a:pt x="71" y="80"/>
                    <a:pt x="74" y="113"/>
                  </a:cubicBezTo>
                  <a:close/>
                  <a:moveTo>
                    <a:pt x="74" y="50"/>
                  </a:moveTo>
                  <a:cubicBezTo>
                    <a:pt x="74" y="50"/>
                    <a:pt x="74" y="50"/>
                    <a:pt x="74" y="50"/>
                  </a:cubicBezTo>
                  <a:cubicBezTo>
                    <a:pt x="76" y="48"/>
                    <a:pt x="81" y="48"/>
                    <a:pt x="81" y="44"/>
                  </a:cubicBezTo>
                  <a:cubicBezTo>
                    <a:pt x="77" y="43"/>
                    <a:pt x="70" y="47"/>
                    <a:pt x="74" y="50"/>
                  </a:cubicBezTo>
                  <a:close/>
                  <a:moveTo>
                    <a:pt x="96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100" y="49"/>
                    <a:pt x="103" y="48"/>
                    <a:pt x="102" y="44"/>
                  </a:cubicBezTo>
                  <a:cubicBezTo>
                    <a:pt x="98" y="43"/>
                    <a:pt x="96" y="44"/>
                    <a:pt x="96" y="48"/>
                  </a:cubicBezTo>
                  <a:close/>
                  <a:moveTo>
                    <a:pt x="203" y="48"/>
                  </a:moveTo>
                  <a:cubicBezTo>
                    <a:pt x="203" y="48"/>
                    <a:pt x="203" y="48"/>
                    <a:pt x="203" y="48"/>
                  </a:cubicBezTo>
                  <a:cubicBezTo>
                    <a:pt x="203" y="46"/>
                    <a:pt x="204" y="45"/>
                    <a:pt x="205" y="44"/>
                  </a:cubicBezTo>
                  <a:cubicBezTo>
                    <a:pt x="203" y="44"/>
                    <a:pt x="202" y="44"/>
                    <a:pt x="200" y="44"/>
                  </a:cubicBezTo>
                  <a:cubicBezTo>
                    <a:pt x="200" y="46"/>
                    <a:pt x="201" y="48"/>
                    <a:pt x="203" y="48"/>
                  </a:cubicBezTo>
                  <a:close/>
                  <a:moveTo>
                    <a:pt x="206" y="53"/>
                  </a:moveTo>
                  <a:cubicBezTo>
                    <a:pt x="206" y="53"/>
                    <a:pt x="206" y="53"/>
                    <a:pt x="206" y="53"/>
                  </a:cubicBezTo>
                  <a:cubicBezTo>
                    <a:pt x="208" y="51"/>
                    <a:pt x="215" y="46"/>
                    <a:pt x="211" y="44"/>
                  </a:cubicBezTo>
                  <a:cubicBezTo>
                    <a:pt x="209" y="46"/>
                    <a:pt x="201" y="49"/>
                    <a:pt x="206" y="53"/>
                  </a:cubicBezTo>
                  <a:close/>
                  <a:moveTo>
                    <a:pt x="208" y="61"/>
                  </a:moveTo>
                  <a:cubicBezTo>
                    <a:pt x="208" y="61"/>
                    <a:pt x="208" y="61"/>
                    <a:pt x="208" y="61"/>
                  </a:cubicBezTo>
                  <a:cubicBezTo>
                    <a:pt x="209" y="59"/>
                    <a:pt x="215" y="53"/>
                    <a:pt x="208" y="53"/>
                  </a:cubicBezTo>
                  <a:cubicBezTo>
                    <a:pt x="208" y="57"/>
                    <a:pt x="202" y="59"/>
                    <a:pt x="208" y="61"/>
                  </a:cubicBezTo>
                  <a:close/>
                  <a:moveTo>
                    <a:pt x="182" y="54"/>
                  </a:moveTo>
                  <a:cubicBezTo>
                    <a:pt x="182" y="54"/>
                    <a:pt x="182" y="54"/>
                    <a:pt x="182" y="54"/>
                  </a:cubicBezTo>
                  <a:cubicBezTo>
                    <a:pt x="177" y="60"/>
                    <a:pt x="187" y="59"/>
                    <a:pt x="182" y="54"/>
                  </a:cubicBezTo>
                  <a:close/>
                  <a:moveTo>
                    <a:pt x="185" y="62"/>
                  </a:moveTo>
                  <a:cubicBezTo>
                    <a:pt x="185" y="62"/>
                    <a:pt x="185" y="62"/>
                    <a:pt x="185" y="62"/>
                  </a:cubicBezTo>
                  <a:cubicBezTo>
                    <a:pt x="188" y="63"/>
                    <a:pt x="190" y="62"/>
                    <a:pt x="191" y="59"/>
                  </a:cubicBezTo>
                  <a:cubicBezTo>
                    <a:pt x="189" y="59"/>
                    <a:pt x="188" y="57"/>
                    <a:pt x="185" y="58"/>
                  </a:cubicBezTo>
                  <a:cubicBezTo>
                    <a:pt x="185" y="59"/>
                    <a:pt x="185" y="61"/>
                    <a:pt x="185" y="62"/>
                  </a:cubicBezTo>
                  <a:close/>
                  <a:moveTo>
                    <a:pt x="17" y="68"/>
                  </a:moveTo>
                  <a:cubicBezTo>
                    <a:pt x="17" y="68"/>
                    <a:pt x="17" y="68"/>
                    <a:pt x="17" y="68"/>
                  </a:cubicBezTo>
                  <a:cubicBezTo>
                    <a:pt x="6" y="88"/>
                    <a:pt x="10" y="115"/>
                    <a:pt x="11" y="144"/>
                  </a:cubicBezTo>
                  <a:cubicBezTo>
                    <a:pt x="12" y="159"/>
                    <a:pt x="13" y="180"/>
                    <a:pt x="17" y="186"/>
                  </a:cubicBezTo>
                  <a:cubicBezTo>
                    <a:pt x="21" y="192"/>
                    <a:pt x="39" y="195"/>
                    <a:pt x="53" y="197"/>
                  </a:cubicBezTo>
                  <a:cubicBezTo>
                    <a:pt x="83" y="202"/>
                    <a:pt x="110" y="202"/>
                    <a:pt x="132" y="203"/>
                  </a:cubicBezTo>
                  <a:cubicBezTo>
                    <a:pt x="157" y="205"/>
                    <a:pt x="169" y="205"/>
                    <a:pt x="196" y="202"/>
                  </a:cubicBezTo>
                  <a:cubicBezTo>
                    <a:pt x="230" y="198"/>
                    <a:pt x="239" y="193"/>
                    <a:pt x="248" y="166"/>
                  </a:cubicBezTo>
                  <a:cubicBezTo>
                    <a:pt x="257" y="139"/>
                    <a:pt x="247" y="109"/>
                    <a:pt x="245" y="78"/>
                  </a:cubicBezTo>
                  <a:cubicBezTo>
                    <a:pt x="231" y="73"/>
                    <a:pt x="209" y="74"/>
                    <a:pt x="194" y="78"/>
                  </a:cubicBezTo>
                  <a:cubicBezTo>
                    <a:pt x="210" y="122"/>
                    <a:pt x="171" y="158"/>
                    <a:pt x="133" y="161"/>
                  </a:cubicBezTo>
                  <a:cubicBezTo>
                    <a:pt x="99" y="164"/>
                    <a:pt x="64" y="143"/>
                    <a:pt x="67" y="103"/>
                  </a:cubicBezTo>
                  <a:cubicBezTo>
                    <a:pt x="68" y="88"/>
                    <a:pt x="74" y="84"/>
                    <a:pt x="79" y="68"/>
                  </a:cubicBezTo>
                  <a:cubicBezTo>
                    <a:pt x="58" y="72"/>
                    <a:pt x="35" y="63"/>
                    <a:pt x="17" y="68"/>
                  </a:cubicBezTo>
                  <a:close/>
                  <a:moveTo>
                    <a:pt x="233" y="70"/>
                  </a:moveTo>
                  <a:cubicBezTo>
                    <a:pt x="233" y="70"/>
                    <a:pt x="233" y="70"/>
                    <a:pt x="233" y="70"/>
                  </a:cubicBezTo>
                  <a:cubicBezTo>
                    <a:pt x="235" y="65"/>
                    <a:pt x="225" y="66"/>
                    <a:pt x="225" y="68"/>
                  </a:cubicBezTo>
                  <a:cubicBezTo>
                    <a:pt x="227" y="70"/>
                    <a:pt x="229" y="70"/>
                    <a:pt x="23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Freeform 20"/>
          <p:cNvSpPr>
            <a:spLocks noEditPoints="1"/>
          </p:cNvSpPr>
          <p:nvPr/>
        </p:nvSpPr>
        <p:spPr bwMode="auto">
          <a:xfrm rot="4796227">
            <a:off x="4423122" y="3033917"/>
            <a:ext cx="308904" cy="613518"/>
          </a:xfrm>
          <a:custGeom>
            <a:avLst/>
            <a:gdLst>
              <a:gd name="T0" fmla="*/ 132 w 132"/>
              <a:gd name="T1" fmla="*/ 120 h 265"/>
              <a:gd name="T2" fmla="*/ 56 w 132"/>
              <a:gd name="T3" fmla="*/ 260 h 265"/>
              <a:gd name="T4" fmla="*/ 11 w 132"/>
              <a:gd name="T5" fmla="*/ 200 h 265"/>
              <a:gd name="T6" fmla="*/ 0 w 132"/>
              <a:gd name="T7" fmla="*/ 80 h 265"/>
              <a:gd name="T8" fmla="*/ 71 w 132"/>
              <a:gd name="T9" fmla="*/ 0 h 265"/>
              <a:gd name="T10" fmla="*/ 9 w 132"/>
              <a:gd name="T11" fmla="*/ 80 h 265"/>
              <a:gd name="T12" fmla="*/ 33 w 132"/>
              <a:gd name="T13" fmla="*/ 94 h 265"/>
              <a:gd name="T14" fmla="*/ 36 w 132"/>
              <a:gd name="T15" fmla="*/ 234 h 265"/>
              <a:gd name="T16" fmla="*/ 67 w 132"/>
              <a:gd name="T17" fmla="*/ 97 h 265"/>
              <a:gd name="T18" fmla="*/ 71 w 132"/>
              <a:gd name="T19" fmla="*/ 10 h 265"/>
              <a:gd name="T20" fmla="*/ 80 w 132"/>
              <a:gd name="T21" fmla="*/ 15 h 265"/>
              <a:gd name="T22" fmla="*/ 84 w 132"/>
              <a:gd name="T23" fmla="*/ 15 h 265"/>
              <a:gd name="T24" fmla="*/ 80 w 132"/>
              <a:gd name="T25" fmla="*/ 10 h 265"/>
              <a:gd name="T26" fmla="*/ 88 w 132"/>
              <a:gd name="T27" fmla="*/ 30 h 265"/>
              <a:gd name="T28" fmla="*/ 97 w 132"/>
              <a:gd name="T29" fmla="*/ 18 h 265"/>
              <a:gd name="T30" fmla="*/ 93 w 132"/>
              <a:gd name="T31" fmla="*/ 38 h 265"/>
              <a:gd name="T32" fmla="*/ 103 w 132"/>
              <a:gd name="T33" fmla="*/ 25 h 265"/>
              <a:gd name="T34" fmla="*/ 99 w 132"/>
              <a:gd name="T35" fmla="*/ 44 h 265"/>
              <a:gd name="T36" fmla="*/ 106 w 132"/>
              <a:gd name="T37" fmla="*/ 42 h 265"/>
              <a:gd name="T38" fmla="*/ 99 w 132"/>
              <a:gd name="T39" fmla="*/ 44 h 265"/>
              <a:gd name="T40" fmla="*/ 103 w 132"/>
              <a:gd name="T41" fmla="*/ 51 h 265"/>
              <a:gd name="T42" fmla="*/ 103 w 132"/>
              <a:gd name="T43" fmla="*/ 51 h 265"/>
              <a:gd name="T44" fmla="*/ 111 w 132"/>
              <a:gd name="T45" fmla="*/ 85 h 265"/>
              <a:gd name="T46" fmla="*/ 111 w 132"/>
              <a:gd name="T47" fmla="*/ 85 h 265"/>
              <a:gd name="T48" fmla="*/ 114 w 132"/>
              <a:gd name="T49" fmla="*/ 95 h 265"/>
              <a:gd name="T50" fmla="*/ 114 w 132"/>
              <a:gd name="T51" fmla="*/ 95 h 265"/>
              <a:gd name="T52" fmla="*/ 97 w 132"/>
              <a:gd name="T53" fmla="*/ 109 h 265"/>
              <a:gd name="T54" fmla="*/ 96 w 132"/>
              <a:gd name="T55" fmla="*/ 103 h 265"/>
              <a:gd name="T56" fmla="*/ 65 w 132"/>
              <a:gd name="T57" fmla="*/ 127 h 265"/>
              <a:gd name="T58" fmla="*/ 74 w 132"/>
              <a:gd name="T59" fmla="*/ 118 h 265"/>
              <a:gd name="T60" fmla="*/ 65 w 132"/>
              <a:gd name="T61" fmla="*/ 127 h 265"/>
              <a:gd name="T62" fmla="*/ 62 w 132"/>
              <a:gd name="T63" fmla="*/ 149 h 265"/>
              <a:gd name="T64" fmla="*/ 62 w 132"/>
              <a:gd name="T65" fmla="*/ 149 h 265"/>
              <a:gd name="T66" fmla="*/ 61 w 132"/>
              <a:gd name="T67" fmla="*/ 191 h 265"/>
              <a:gd name="T68" fmla="*/ 61 w 132"/>
              <a:gd name="T69" fmla="*/ 191 h 265"/>
              <a:gd name="T70" fmla="*/ 50 w 132"/>
              <a:gd name="T71" fmla="*/ 205 h 265"/>
              <a:gd name="T72" fmla="*/ 50 w 132"/>
              <a:gd name="T73" fmla="*/ 205 h 265"/>
              <a:gd name="T74" fmla="*/ 44 w 132"/>
              <a:gd name="T75" fmla="*/ 238 h 265"/>
              <a:gd name="T76" fmla="*/ 44 w 132"/>
              <a:gd name="T77" fmla="*/ 238 h 265"/>
              <a:gd name="T78" fmla="*/ 23 w 132"/>
              <a:gd name="T79" fmla="*/ 247 h 265"/>
              <a:gd name="T80" fmla="*/ 23 w 132"/>
              <a:gd name="T81" fmla="*/ 247 h 265"/>
              <a:gd name="T82" fmla="*/ 27 w 132"/>
              <a:gd name="T83" fmla="*/ 246 h 265"/>
              <a:gd name="T84" fmla="*/ 27 w 132"/>
              <a:gd name="T85" fmla="*/ 246 h 265"/>
              <a:gd name="T86" fmla="*/ 36 w 132"/>
              <a:gd name="T87" fmla="*/ 249 h 265"/>
              <a:gd name="T88" fmla="*/ 36 w 132"/>
              <a:gd name="T89" fmla="*/ 24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2" h="265">
                <a:moveTo>
                  <a:pt x="106" y="13"/>
                </a:moveTo>
                <a:cubicBezTo>
                  <a:pt x="115" y="48"/>
                  <a:pt x="120" y="88"/>
                  <a:pt x="132" y="120"/>
                </a:cubicBezTo>
                <a:cubicBezTo>
                  <a:pt x="117" y="126"/>
                  <a:pt x="102" y="119"/>
                  <a:pt x="84" y="118"/>
                </a:cubicBezTo>
                <a:cubicBezTo>
                  <a:pt x="74" y="164"/>
                  <a:pt x="66" y="219"/>
                  <a:pt x="56" y="260"/>
                </a:cubicBezTo>
                <a:cubicBezTo>
                  <a:pt x="48" y="265"/>
                  <a:pt x="23" y="258"/>
                  <a:pt x="12" y="261"/>
                </a:cubicBezTo>
                <a:cubicBezTo>
                  <a:pt x="3" y="243"/>
                  <a:pt x="6" y="223"/>
                  <a:pt x="11" y="200"/>
                </a:cubicBezTo>
                <a:cubicBezTo>
                  <a:pt x="16" y="169"/>
                  <a:pt x="22" y="131"/>
                  <a:pt x="27" y="98"/>
                </a:cubicBezTo>
                <a:cubicBezTo>
                  <a:pt x="20" y="91"/>
                  <a:pt x="5" y="91"/>
                  <a:pt x="0" y="80"/>
                </a:cubicBezTo>
                <a:cubicBezTo>
                  <a:pt x="15" y="59"/>
                  <a:pt x="31" y="39"/>
                  <a:pt x="50" y="21"/>
                </a:cubicBezTo>
                <a:cubicBezTo>
                  <a:pt x="57" y="14"/>
                  <a:pt x="68" y="10"/>
                  <a:pt x="71" y="0"/>
                </a:cubicBezTo>
                <a:cubicBezTo>
                  <a:pt x="87" y="0"/>
                  <a:pt x="93" y="11"/>
                  <a:pt x="106" y="13"/>
                </a:cubicBezTo>
                <a:close/>
                <a:moveTo>
                  <a:pt x="9" y="80"/>
                </a:moveTo>
                <a:cubicBezTo>
                  <a:pt x="9" y="80"/>
                  <a:pt x="9" y="80"/>
                  <a:pt x="9" y="80"/>
                </a:cubicBezTo>
                <a:cubicBezTo>
                  <a:pt x="16" y="86"/>
                  <a:pt x="29" y="85"/>
                  <a:pt x="33" y="94"/>
                </a:cubicBezTo>
                <a:cubicBezTo>
                  <a:pt x="29" y="141"/>
                  <a:pt x="20" y="185"/>
                  <a:pt x="14" y="231"/>
                </a:cubicBezTo>
                <a:cubicBezTo>
                  <a:pt x="22" y="231"/>
                  <a:pt x="28" y="233"/>
                  <a:pt x="36" y="234"/>
                </a:cubicBezTo>
                <a:cubicBezTo>
                  <a:pt x="45" y="206"/>
                  <a:pt x="48" y="178"/>
                  <a:pt x="53" y="150"/>
                </a:cubicBezTo>
                <a:cubicBezTo>
                  <a:pt x="56" y="131"/>
                  <a:pt x="60" y="112"/>
                  <a:pt x="67" y="97"/>
                </a:cubicBezTo>
                <a:cubicBezTo>
                  <a:pt x="75" y="95"/>
                  <a:pt x="93" y="102"/>
                  <a:pt x="105" y="97"/>
                </a:cubicBezTo>
                <a:cubicBezTo>
                  <a:pt x="95" y="66"/>
                  <a:pt x="83" y="39"/>
                  <a:pt x="71" y="10"/>
                </a:cubicBezTo>
                <a:cubicBezTo>
                  <a:pt x="50" y="33"/>
                  <a:pt x="26" y="53"/>
                  <a:pt x="9" y="80"/>
                </a:cubicBezTo>
                <a:close/>
                <a:moveTo>
                  <a:pt x="80" y="15"/>
                </a:moveTo>
                <a:cubicBezTo>
                  <a:pt x="80" y="15"/>
                  <a:pt x="80" y="15"/>
                  <a:pt x="80" y="15"/>
                </a:cubicBezTo>
                <a:cubicBezTo>
                  <a:pt x="81" y="15"/>
                  <a:pt x="82" y="15"/>
                  <a:pt x="84" y="15"/>
                </a:cubicBezTo>
                <a:cubicBezTo>
                  <a:pt x="84" y="13"/>
                  <a:pt x="85" y="13"/>
                  <a:pt x="85" y="10"/>
                </a:cubicBezTo>
                <a:cubicBezTo>
                  <a:pt x="84" y="10"/>
                  <a:pt x="82" y="10"/>
                  <a:pt x="80" y="10"/>
                </a:cubicBezTo>
                <a:cubicBezTo>
                  <a:pt x="80" y="12"/>
                  <a:pt x="80" y="13"/>
                  <a:pt x="80" y="15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93" y="28"/>
                  <a:pt x="98" y="25"/>
                  <a:pt x="97" y="18"/>
                </a:cubicBezTo>
                <a:cubicBezTo>
                  <a:pt x="90" y="18"/>
                  <a:pt x="91" y="26"/>
                  <a:pt x="88" y="30"/>
                </a:cubicBezTo>
                <a:close/>
                <a:moveTo>
                  <a:pt x="93" y="38"/>
                </a:moveTo>
                <a:cubicBezTo>
                  <a:pt x="93" y="38"/>
                  <a:pt x="93" y="38"/>
                  <a:pt x="93" y="38"/>
                </a:cubicBezTo>
                <a:cubicBezTo>
                  <a:pt x="99" y="36"/>
                  <a:pt x="101" y="31"/>
                  <a:pt x="103" y="25"/>
                </a:cubicBezTo>
                <a:cubicBezTo>
                  <a:pt x="96" y="25"/>
                  <a:pt x="95" y="32"/>
                  <a:pt x="93" y="38"/>
                </a:cubicBezTo>
                <a:close/>
                <a:moveTo>
                  <a:pt x="99" y="44"/>
                </a:moveTo>
                <a:cubicBezTo>
                  <a:pt x="99" y="44"/>
                  <a:pt x="99" y="44"/>
                  <a:pt x="99" y="44"/>
                </a:cubicBezTo>
                <a:cubicBezTo>
                  <a:pt x="102" y="44"/>
                  <a:pt x="102" y="41"/>
                  <a:pt x="106" y="42"/>
                </a:cubicBezTo>
                <a:cubicBezTo>
                  <a:pt x="107" y="38"/>
                  <a:pt x="107" y="34"/>
                  <a:pt x="102" y="35"/>
                </a:cubicBezTo>
                <a:cubicBezTo>
                  <a:pt x="102" y="39"/>
                  <a:pt x="98" y="39"/>
                  <a:pt x="99" y="44"/>
                </a:cubicBezTo>
                <a:close/>
                <a:moveTo>
                  <a:pt x="103" y="51"/>
                </a:moveTo>
                <a:cubicBezTo>
                  <a:pt x="103" y="51"/>
                  <a:pt x="103" y="51"/>
                  <a:pt x="103" y="51"/>
                </a:cubicBezTo>
                <a:cubicBezTo>
                  <a:pt x="107" y="52"/>
                  <a:pt x="107" y="48"/>
                  <a:pt x="108" y="45"/>
                </a:cubicBezTo>
                <a:cubicBezTo>
                  <a:pt x="104" y="45"/>
                  <a:pt x="103" y="47"/>
                  <a:pt x="103" y="51"/>
                </a:cubicBezTo>
                <a:close/>
                <a:moveTo>
                  <a:pt x="111" y="85"/>
                </a:moveTo>
                <a:cubicBezTo>
                  <a:pt x="111" y="85"/>
                  <a:pt x="111" y="85"/>
                  <a:pt x="111" y="85"/>
                </a:cubicBezTo>
                <a:cubicBezTo>
                  <a:pt x="115" y="87"/>
                  <a:pt x="115" y="78"/>
                  <a:pt x="111" y="80"/>
                </a:cubicBezTo>
                <a:cubicBezTo>
                  <a:pt x="111" y="82"/>
                  <a:pt x="111" y="83"/>
                  <a:pt x="111" y="85"/>
                </a:cubicBezTo>
                <a:close/>
                <a:moveTo>
                  <a:pt x="114" y="95"/>
                </a:moveTo>
                <a:cubicBezTo>
                  <a:pt x="114" y="95"/>
                  <a:pt x="114" y="95"/>
                  <a:pt x="114" y="95"/>
                </a:cubicBezTo>
                <a:cubicBezTo>
                  <a:pt x="118" y="98"/>
                  <a:pt x="118" y="89"/>
                  <a:pt x="114" y="91"/>
                </a:cubicBezTo>
                <a:cubicBezTo>
                  <a:pt x="114" y="92"/>
                  <a:pt x="114" y="94"/>
                  <a:pt x="114" y="95"/>
                </a:cubicBezTo>
                <a:close/>
                <a:moveTo>
                  <a:pt x="97" y="109"/>
                </a:moveTo>
                <a:cubicBezTo>
                  <a:pt x="97" y="109"/>
                  <a:pt x="97" y="109"/>
                  <a:pt x="97" y="109"/>
                </a:cubicBezTo>
                <a:cubicBezTo>
                  <a:pt x="97" y="106"/>
                  <a:pt x="101" y="107"/>
                  <a:pt x="100" y="103"/>
                </a:cubicBezTo>
                <a:cubicBezTo>
                  <a:pt x="99" y="103"/>
                  <a:pt x="97" y="103"/>
                  <a:pt x="96" y="103"/>
                </a:cubicBezTo>
                <a:cubicBezTo>
                  <a:pt x="96" y="105"/>
                  <a:pt x="95" y="109"/>
                  <a:pt x="97" y="109"/>
                </a:cubicBezTo>
                <a:close/>
                <a:moveTo>
                  <a:pt x="65" y="127"/>
                </a:moveTo>
                <a:cubicBezTo>
                  <a:pt x="65" y="127"/>
                  <a:pt x="65" y="127"/>
                  <a:pt x="65" y="127"/>
                </a:cubicBezTo>
                <a:cubicBezTo>
                  <a:pt x="72" y="128"/>
                  <a:pt x="75" y="124"/>
                  <a:pt x="74" y="118"/>
                </a:cubicBezTo>
                <a:cubicBezTo>
                  <a:pt x="71" y="119"/>
                  <a:pt x="71" y="115"/>
                  <a:pt x="67" y="117"/>
                </a:cubicBezTo>
                <a:cubicBezTo>
                  <a:pt x="66" y="120"/>
                  <a:pt x="64" y="122"/>
                  <a:pt x="65" y="127"/>
                </a:cubicBezTo>
                <a:close/>
                <a:moveTo>
                  <a:pt x="62" y="149"/>
                </a:moveTo>
                <a:cubicBezTo>
                  <a:pt x="62" y="149"/>
                  <a:pt x="62" y="149"/>
                  <a:pt x="62" y="149"/>
                </a:cubicBezTo>
                <a:cubicBezTo>
                  <a:pt x="65" y="142"/>
                  <a:pt x="72" y="141"/>
                  <a:pt x="73" y="133"/>
                </a:cubicBezTo>
                <a:cubicBezTo>
                  <a:pt x="67" y="135"/>
                  <a:pt x="58" y="142"/>
                  <a:pt x="62" y="149"/>
                </a:cubicBezTo>
                <a:close/>
                <a:moveTo>
                  <a:pt x="61" y="191"/>
                </a:moveTo>
                <a:cubicBezTo>
                  <a:pt x="61" y="191"/>
                  <a:pt x="61" y="191"/>
                  <a:pt x="61" y="191"/>
                </a:cubicBezTo>
                <a:cubicBezTo>
                  <a:pt x="62" y="190"/>
                  <a:pt x="69" y="182"/>
                  <a:pt x="62" y="182"/>
                </a:cubicBezTo>
                <a:cubicBezTo>
                  <a:pt x="63" y="186"/>
                  <a:pt x="56" y="188"/>
                  <a:pt x="61" y="191"/>
                </a:cubicBezTo>
                <a:close/>
                <a:moveTo>
                  <a:pt x="50" y="205"/>
                </a:moveTo>
                <a:cubicBezTo>
                  <a:pt x="50" y="205"/>
                  <a:pt x="50" y="205"/>
                  <a:pt x="50" y="205"/>
                </a:cubicBezTo>
                <a:cubicBezTo>
                  <a:pt x="55" y="206"/>
                  <a:pt x="52" y="200"/>
                  <a:pt x="55" y="199"/>
                </a:cubicBezTo>
                <a:cubicBezTo>
                  <a:pt x="51" y="198"/>
                  <a:pt x="50" y="201"/>
                  <a:pt x="50" y="205"/>
                </a:cubicBezTo>
                <a:close/>
                <a:moveTo>
                  <a:pt x="44" y="238"/>
                </a:moveTo>
                <a:cubicBezTo>
                  <a:pt x="44" y="238"/>
                  <a:pt x="44" y="238"/>
                  <a:pt x="44" y="238"/>
                </a:cubicBezTo>
                <a:cubicBezTo>
                  <a:pt x="52" y="239"/>
                  <a:pt x="54" y="226"/>
                  <a:pt x="52" y="222"/>
                </a:cubicBezTo>
                <a:cubicBezTo>
                  <a:pt x="51" y="229"/>
                  <a:pt x="44" y="230"/>
                  <a:pt x="44" y="238"/>
                </a:cubicBezTo>
                <a:close/>
                <a:moveTo>
                  <a:pt x="23" y="247"/>
                </a:moveTo>
                <a:cubicBezTo>
                  <a:pt x="23" y="247"/>
                  <a:pt x="23" y="247"/>
                  <a:pt x="23" y="247"/>
                </a:cubicBezTo>
                <a:cubicBezTo>
                  <a:pt x="24" y="245"/>
                  <a:pt x="25" y="242"/>
                  <a:pt x="26" y="238"/>
                </a:cubicBezTo>
                <a:cubicBezTo>
                  <a:pt x="20" y="238"/>
                  <a:pt x="18" y="245"/>
                  <a:pt x="23" y="247"/>
                </a:cubicBezTo>
                <a:close/>
                <a:moveTo>
                  <a:pt x="27" y="246"/>
                </a:moveTo>
                <a:cubicBezTo>
                  <a:pt x="27" y="246"/>
                  <a:pt x="27" y="246"/>
                  <a:pt x="27" y="246"/>
                </a:cubicBezTo>
                <a:cubicBezTo>
                  <a:pt x="32" y="247"/>
                  <a:pt x="32" y="242"/>
                  <a:pt x="33" y="240"/>
                </a:cubicBezTo>
                <a:cubicBezTo>
                  <a:pt x="29" y="239"/>
                  <a:pt x="27" y="241"/>
                  <a:pt x="27" y="246"/>
                </a:cubicBezTo>
                <a:close/>
                <a:moveTo>
                  <a:pt x="36" y="249"/>
                </a:moveTo>
                <a:cubicBezTo>
                  <a:pt x="36" y="249"/>
                  <a:pt x="36" y="249"/>
                  <a:pt x="36" y="249"/>
                </a:cubicBezTo>
                <a:cubicBezTo>
                  <a:pt x="37" y="246"/>
                  <a:pt x="44" y="243"/>
                  <a:pt x="38" y="241"/>
                </a:cubicBezTo>
                <a:cubicBezTo>
                  <a:pt x="37" y="243"/>
                  <a:pt x="32" y="247"/>
                  <a:pt x="36" y="249"/>
                </a:cubicBezTo>
                <a:close/>
              </a:path>
            </a:pathLst>
          </a:custGeom>
          <a:solidFill>
            <a:srgbClr val="F45D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20"/>
          <p:cNvSpPr>
            <a:spLocks noEditPoints="1"/>
          </p:cNvSpPr>
          <p:nvPr/>
        </p:nvSpPr>
        <p:spPr bwMode="auto">
          <a:xfrm rot="4796227">
            <a:off x="7504469" y="3033917"/>
            <a:ext cx="308904" cy="613518"/>
          </a:xfrm>
          <a:custGeom>
            <a:avLst/>
            <a:gdLst>
              <a:gd name="T0" fmla="*/ 132 w 132"/>
              <a:gd name="T1" fmla="*/ 120 h 265"/>
              <a:gd name="T2" fmla="*/ 56 w 132"/>
              <a:gd name="T3" fmla="*/ 260 h 265"/>
              <a:gd name="T4" fmla="*/ 11 w 132"/>
              <a:gd name="T5" fmla="*/ 200 h 265"/>
              <a:gd name="T6" fmla="*/ 0 w 132"/>
              <a:gd name="T7" fmla="*/ 80 h 265"/>
              <a:gd name="T8" fmla="*/ 71 w 132"/>
              <a:gd name="T9" fmla="*/ 0 h 265"/>
              <a:gd name="T10" fmla="*/ 9 w 132"/>
              <a:gd name="T11" fmla="*/ 80 h 265"/>
              <a:gd name="T12" fmla="*/ 33 w 132"/>
              <a:gd name="T13" fmla="*/ 94 h 265"/>
              <a:gd name="T14" fmla="*/ 36 w 132"/>
              <a:gd name="T15" fmla="*/ 234 h 265"/>
              <a:gd name="T16" fmla="*/ 67 w 132"/>
              <a:gd name="T17" fmla="*/ 97 h 265"/>
              <a:gd name="T18" fmla="*/ 71 w 132"/>
              <a:gd name="T19" fmla="*/ 10 h 265"/>
              <a:gd name="T20" fmla="*/ 80 w 132"/>
              <a:gd name="T21" fmla="*/ 15 h 265"/>
              <a:gd name="T22" fmla="*/ 84 w 132"/>
              <a:gd name="T23" fmla="*/ 15 h 265"/>
              <a:gd name="T24" fmla="*/ 80 w 132"/>
              <a:gd name="T25" fmla="*/ 10 h 265"/>
              <a:gd name="T26" fmla="*/ 88 w 132"/>
              <a:gd name="T27" fmla="*/ 30 h 265"/>
              <a:gd name="T28" fmla="*/ 97 w 132"/>
              <a:gd name="T29" fmla="*/ 18 h 265"/>
              <a:gd name="T30" fmla="*/ 93 w 132"/>
              <a:gd name="T31" fmla="*/ 38 h 265"/>
              <a:gd name="T32" fmla="*/ 103 w 132"/>
              <a:gd name="T33" fmla="*/ 25 h 265"/>
              <a:gd name="T34" fmla="*/ 99 w 132"/>
              <a:gd name="T35" fmla="*/ 44 h 265"/>
              <a:gd name="T36" fmla="*/ 106 w 132"/>
              <a:gd name="T37" fmla="*/ 42 h 265"/>
              <a:gd name="T38" fmla="*/ 99 w 132"/>
              <a:gd name="T39" fmla="*/ 44 h 265"/>
              <a:gd name="T40" fmla="*/ 103 w 132"/>
              <a:gd name="T41" fmla="*/ 51 h 265"/>
              <a:gd name="T42" fmla="*/ 103 w 132"/>
              <a:gd name="T43" fmla="*/ 51 h 265"/>
              <a:gd name="T44" fmla="*/ 111 w 132"/>
              <a:gd name="T45" fmla="*/ 85 h 265"/>
              <a:gd name="T46" fmla="*/ 111 w 132"/>
              <a:gd name="T47" fmla="*/ 85 h 265"/>
              <a:gd name="T48" fmla="*/ 114 w 132"/>
              <a:gd name="T49" fmla="*/ 95 h 265"/>
              <a:gd name="T50" fmla="*/ 114 w 132"/>
              <a:gd name="T51" fmla="*/ 95 h 265"/>
              <a:gd name="T52" fmla="*/ 97 w 132"/>
              <a:gd name="T53" fmla="*/ 109 h 265"/>
              <a:gd name="T54" fmla="*/ 96 w 132"/>
              <a:gd name="T55" fmla="*/ 103 h 265"/>
              <a:gd name="T56" fmla="*/ 65 w 132"/>
              <a:gd name="T57" fmla="*/ 127 h 265"/>
              <a:gd name="T58" fmla="*/ 74 w 132"/>
              <a:gd name="T59" fmla="*/ 118 h 265"/>
              <a:gd name="T60" fmla="*/ 65 w 132"/>
              <a:gd name="T61" fmla="*/ 127 h 265"/>
              <a:gd name="T62" fmla="*/ 62 w 132"/>
              <a:gd name="T63" fmla="*/ 149 h 265"/>
              <a:gd name="T64" fmla="*/ 62 w 132"/>
              <a:gd name="T65" fmla="*/ 149 h 265"/>
              <a:gd name="T66" fmla="*/ 61 w 132"/>
              <a:gd name="T67" fmla="*/ 191 h 265"/>
              <a:gd name="T68" fmla="*/ 61 w 132"/>
              <a:gd name="T69" fmla="*/ 191 h 265"/>
              <a:gd name="T70" fmla="*/ 50 w 132"/>
              <a:gd name="T71" fmla="*/ 205 h 265"/>
              <a:gd name="T72" fmla="*/ 50 w 132"/>
              <a:gd name="T73" fmla="*/ 205 h 265"/>
              <a:gd name="T74" fmla="*/ 44 w 132"/>
              <a:gd name="T75" fmla="*/ 238 h 265"/>
              <a:gd name="T76" fmla="*/ 44 w 132"/>
              <a:gd name="T77" fmla="*/ 238 h 265"/>
              <a:gd name="T78" fmla="*/ 23 w 132"/>
              <a:gd name="T79" fmla="*/ 247 h 265"/>
              <a:gd name="T80" fmla="*/ 23 w 132"/>
              <a:gd name="T81" fmla="*/ 247 h 265"/>
              <a:gd name="T82" fmla="*/ 27 w 132"/>
              <a:gd name="T83" fmla="*/ 246 h 265"/>
              <a:gd name="T84" fmla="*/ 27 w 132"/>
              <a:gd name="T85" fmla="*/ 246 h 265"/>
              <a:gd name="T86" fmla="*/ 36 w 132"/>
              <a:gd name="T87" fmla="*/ 249 h 265"/>
              <a:gd name="T88" fmla="*/ 36 w 132"/>
              <a:gd name="T89" fmla="*/ 249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2" h="265">
                <a:moveTo>
                  <a:pt x="106" y="13"/>
                </a:moveTo>
                <a:cubicBezTo>
                  <a:pt x="115" y="48"/>
                  <a:pt x="120" y="88"/>
                  <a:pt x="132" y="120"/>
                </a:cubicBezTo>
                <a:cubicBezTo>
                  <a:pt x="117" y="126"/>
                  <a:pt x="102" y="119"/>
                  <a:pt x="84" y="118"/>
                </a:cubicBezTo>
                <a:cubicBezTo>
                  <a:pt x="74" y="164"/>
                  <a:pt x="66" y="219"/>
                  <a:pt x="56" y="260"/>
                </a:cubicBezTo>
                <a:cubicBezTo>
                  <a:pt x="48" y="265"/>
                  <a:pt x="23" y="258"/>
                  <a:pt x="12" y="261"/>
                </a:cubicBezTo>
                <a:cubicBezTo>
                  <a:pt x="3" y="243"/>
                  <a:pt x="6" y="223"/>
                  <a:pt x="11" y="200"/>
                </a:cubicBezTo>
                <a:cubicBezTo>
                  <a:pt x="16" y="169"/>
                  <a:pt x="22" y="131"/>
                  <a:pt x="27" y="98"/>
                </a:cubicBezTo>
                <a:cubicBezTo>
                  <a:pt x="20" y="91"/>
                  <a:pt x="5" y="91"/>
                  <a:pt x="0" y="80"/>
                </a:cubicBezTo>
                <a:cubicBezTo>
                  <a:pt x="15" y="59"/>
                  <a:pt x="31" y="39"/>
                  <a:pt x="50" y="21"/>
                </a:cubicBezTo>
                <a:cubicBezTo>
                  <a:pt x="57" y="14"/>
                  <a:pt x="68" y="10"/>
                  <a:pt x="71" y="0"/>
                </a:cubicBezTo>
                <a:cubicBezTo>
                  <a:pt x="87" y="0"/>
                  <a:pt x="93" y="11"/>
                  <a:pt x="106" y="13"/>
                </a:cubicBezTo>
                <a:close/>
                <a:moveTo>
                  <a:pt x="9" y="80"/>
                </a:moveTo>
                <a:cubicBezTo>
                  <a:pt x="9" y="80"/>
                  <a:pt x="9" y="80"/>
                  <a:pt x="9" y="80"/>
                </a:cubicBezTo>
                <a:cubicBezTo>
                  <a:pt x="16" y="86"/>
                  <a:pt x="29" y="85"/>
                  <a:pt x="33" y="94"/>
                </a:cubicBezTo>
                <a:cubicBezTo>
                  <a:pt x="29" y="141"/>
                  <a:pt x="20" y="185"/>
                  <a:pt x="14" y="231"/>
                </a:cubicBezTo>
                <a:cubicBezTo>
                  <a:pt x="22" y="231"/>
                  <a:pt x="28" y="233"/>
                  <a:pt x="36" y="234"/>
                </a:cubicBezTo>
                <a:cubicBezTo>
                  <a:pt x="45" y="206"/>
                  <a:pt x="48" y="178"/>
                  <a:pt x="53" y="150"/>
                </a:cubicBezTo>
                <a:cubicBezTo>
                  <a:pt x="56" y="131"/>
                  <a:pt x="60" y="112"/>
                  <a:pt x="67" y="97"/>
                </a:cubicBezTo>
                <a:cubicBezTo>
                  <a:pt x="75" y="95"/>
                  <a:pt x="93" y="102"/>
                  <a:pt x="105" y="97"/>
                </a:cubicBezTo>
                <a:cubicBezTo>
                  <a:pt x="95" y="66"/>
                  <a:pt x="83" y="39"/>
                  <a:pt x="71" y="10"/>
                </a:cubicBezTo>
                <a:cubicBezTo>
                  <a:pt x="50" y="33"/>
                  <a:pt x="26" y="53"/>
                  <a:pt x="9" y="80"/>
                </a:cubicBezTo>
                <a:close/>
                <a:moveTo>
                  <a:pt x="80" y="15"/>
                </a:moveTo>
                <a:cubicBezTo>
                  <a:pt x="80" y="15"/>
                  <a:pt x="80" y="15"/>
                  <a:pt x="80" y="15"/>
                </a:cubicBezTo>
                <a:cubicBezTo>
                  <a:pt x="81" y="15"/>
                  <a:pt x="82" y="15"/>
                  <a:pt x="84" y="15"/>
                </a:cubicBezTo>
                <a:cubicBezTo>
                  <a:pt x="84" y="13"/>
                  <a:pt x="85" y="13"/>
                  <a:pt x="85" y="10"/>
                </a:cubicBezTo>
                <a:cubicBezTo>
                  <a:pt x="84" y="10"/>
                  <a:pt x="82" y="10"/>
                  <a:pt x="80" y="10"/>
                </a:cubicBezTo>
                <a:cubicBezTo>
                  <a:pt x="80" y="12"/>
                  <a:pt x="80" y="13"/>
                  <a:pt x="80" y="15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93" y="28"/>
                  <a:pt x="98" y="25"/>
                  <a:pt x="97" y="18"/>
                </a:cubicBezTo>
                <a:cubicBezTo>
                  <a:pt x="90" y="18"/>
                  <a:pt x="91" y="26"/>
                  <a:pt x="88" y="30"/>
                </a:cubicBezTo>
                <a:close/>
                <a:moveTo>
                  <a:pt x="93" y="38"/>
                </a:moveTo>
                <a:cubicBezTo>
                  <a:pt x="93" y="38"/>
                  <a:pt x="93" y="38"/>
                  <a:pt x="93" y="38"/>
                </a:cubicBezTo>
                <a:cubicBezTo>
                  <a:pt x="99" y="36"/>
                  <a:pt x="101" y="31"/>
                  <a:pt x="103" y="25"/>
                </a:cubicBezTo>
                <a:cubicBezTo>
                  <a:pt x="96" y="25"/>
                  <a:pt x="95" y="32"/>
                  <a:pt x="93" y="38"/>
                </a:cubicBezTo>
                <a:close/>
                <a:moveTo>
                  <a:pt x="99" y="44"/>
                </a:moveTo>
                <a:cubicBezTo>
                  <a:pt x="99" y="44"/>
                  <a:pt x="99" y="44"/>
                  <a:pt x="99" y="44"/>
                </a:cubicBezTo>
                <a:cubicBezTo>
                  <a:pt x="102" y="44"/>
                  <a:pt x="102" y="41"/>
                  <a:pt x="106" y="42"/>
                </a:cubicBezTo>
                <a:cubicBezTo>
                  <a:pt x="107" y="38"/>
                  <a:pt x="107" y="34"/>
                  <a:pt x="102" y="35"/>
                </a:cubicBezTo>
                <a:cubicBezTo>
                  <a:pt x="102" y="39"/>
                  <a:pt x="98" y="39"/>
                  <a:pt x="99" y="44"/>
                </a:cubicBezTo>
                <a:close/>
                <a:moveTo>
                  <a:pt x="103" y="51"/>
                </a:moveTo>
                <a:cubicBezTo>
                  <a:pt x="103" y="51"/>
                  <a:pt x="103" y="51"/>
                  <a:pt x="103" y="51"/>
                </a:cubicBezTo>
                <a:cubicBezTo>
                  <a:pt x="107" y="52"/>
                  <a:pt x="107" y="48"/>
                  <a:pt x="108" y="45"/>
                </a:cubicBezTo>
                <a:cubicBezTo>
                  <a:pt x="104" y="45"/>
                  <a:pt x="103" y="47"/>
                  <a:pt x="103" y="51"/>
                </a:cubicBezTo>
                <a:close/>
                <a:moveTo>
                  <a:pt x="111" y="85"/>
                </a:moveTo>
                <a:cubicBezTo>
                  <a:pt x="111" y="85"/>
                  <a:pt x="111" y="85"/>
                  <a:pt x="111" y="85"/>
                </a:cubicBezTo>
                <a:cubicBezTo>
                  <a:pt x="115" y="87"/>
                  <a:pt x="115" y="78"/>
                  <a:pt x="111" y="80"/>
                </a:cubicBezTo>
                <a:cubicBezTo>
                  <a:pt x="111" y="82"/>
                  <a:pt x="111" y="83"/>
                  <a:pt x="111" y="85"/>
                </a:cubicBezTo>
                <a:close/>
                <a:moveTo>
                  <a:pt x="114" y="95"/>
                </a:moveTo>
                <a:cubicBezTo>
                  <a:pt x="114" y="95"/>
                  <a:pt x="114" y="95"/>
                  <a:pt x="114" y="95"/>
                </a:cubicBezTo>
                <a:cubicBezTo>
                  <a:pt x="118" y="98"/>
                  <a:pt x="118" y="89"/>
                  <a:pt x="114" y="91"/>
                </a:cubicBezTo>
                <a:cubicBezTo>
                  <a:pt x="114" y="92"/>
                  <a:pt x="114" y="94"/>
                  <a:pt x="114" y="95"/>
                </a:cubicBezTo>
                <a:close/>
                <a:moveTo>
                  <a:pt x="97" y="109"/>
                </a:moveTo>
                <a:cubicBezTo>
                  <a:pt x="97" y="109"/>
                  <a:pt x="97" y="109"/>
                  <a:pt x="97" y="109"/>
                </a:cubicBezTo>
                <a:cubicBezTo>
                  <a:pt x="97" y="106"/>
                  <a:pt x="101" y="107"/>
                  <a:pt x="100" y="103"/>
                </a:cubicBezTo>
                <a:cubicBezTo>
                  <a:pt x="99" y="103"/>
                  <a:pt x="97" y="103"/>
                  <a:pt x="96" y="103"/>
                </a:cubicBezTo>
                <a:cubicBezTo>
                  <a:pt x="96" y="105"/>
                  <a:pt x="95" y="109"/>
                  <a:pt x="97" y="109"/>
                </a:cubicBezTo>
                <a:close/>
                <a:moveTo>
                  <a:pt x="65" y="127"/>
                </a:moveTo>
                <a:cubicBezTo>
                  <a:pt x="65" y="127"/>
                  <a:pt x="65" y="127"/>
                  <a:pt x="65" y="127"/>
                </a:cubicBezTo>
                <a:cubicBezTo>
                  <a:pt x="72" y="128"/>
                  <a:pt x="75" y="124"/>
                  <a:pt x="74" y="118"/>
                </a:cubicBezTo>
                <a:cubicBezTo>
                  <a:pt x="71" y="119"/>
                  <a:pt x="71" y="115"/>
                  <a:pt x="67" y="117"/>
                </a:cubicBezTo>
                <a:cubicBezTo>
                  <a:pt x="66" y="120"/>
                  <a:pt x="64" y="122"/>
                  <a:pt x="65" y="127"/>
                </a:cubicBezTo>
                <a:close/>
                <a:moveTo>
                  <a:pt x="62" y="149"/>
                </a:moveTo>
                <a:cubicBezTo>
                  <a:pt x="62" y="149"/>
                  <a:pt x="62" y="149"/>
                  <a:pt x="62" y="149"/>
                </a:cubicBezTo>
                <a:cubicBezTo>
                  <a:pt x="65" y="142"/>
                  <a:pt x="72" y="141"/>
                  <a:pt x="73" y="133"/>
                </a:cubicBezTo>
                <a:cubicBezTo>
                  <a:pt x="67" y="135"/>
                  <a:pt x="58" y="142"/>
                  <a:pt x="62" y="149"/>
                </a:cubicBezTo>
                <a:close/>
                <a:moveTo>
                  <a:pt x="61" y="191"/>
                </a:moveTo>
                <a:cubicBezTo>
                  <a:pt x="61" y="191"/>
                  <a:pt x="61" y="191"/>
                  <a:pt x="61" y="191"/>
                </a:cubicBezTo>
                <a:cubicBezTo>
                  <a:pt x="62" y="190"/>
                  <a:pt x="69" y="182"/>
                  <a:pt x="62" y="182"/>
                </a:cubicBezTo>
                <a:cubicBezTo>
                  <a:pt x="63" y="186"/>
                  <a:pt x="56" y="188"/>
                  <a:pt x="61" y="191"/>
                </a:cubicBezTo>
                <a:close/>
                <a:moveTo>
                  <a:pt x="50" y="205"/>
                </a:moveTo>
                <a:cubicBezTo>
                  <a:pt x="50" y="205"/>
                  <a:pt x="50" y="205"/>
                  <a:pt x="50" y="205"/>
                </a:cubicBezTo>
                <a:cubicBezTo>
                  <a:pt x="55" y="206"/>
                  <a:pt x="52" y="200"/>
                  <a:pt x="55" y="199"/>
                </a:cubicBezTo>
                <a:cubicBezTo>
                  <a:pt x="51" y="198"/>
                  <a:pt x="50" y="201"/>
                  <a:pt x="50" y="205"/>
                </a:cubicBezTo>
                <a:close/>
                <a:moveTo>
                  <a:pt x="44" y="238"/>
                </a:moveTo>
                <a:cubicBezTo>
                  <a:pt x="44" y="238"/>
                  <a:pt x="44" y="238"/>
                  <a:pt x="44" y="238"/>
                </a:cubicBezTo>
                <a:cubicBezTo>
                  <a:pt x="52" y="239"/>
                  <a:pt x="54" y="226"/>
                  <a:pt x="52" y="222"/>
                </a:cubicBezTo>
                <a:cubicBezTo>
                  <a:pt x="51" y="229"/>
                  <a:pt x="44" y="230"/>
                  <a:pt x="44" y="238"/>
                </a:cubicBezTo>
                <a:close/>
                <a:moveTo>
                  <a:pt x="23" y="247"/>
                </a:moveTo>
                <a:cubicBezTo>
                  <a:pt x="23" y="247"/>
                  <a:pt x="23" y="247"/>
                  <a:pt x="23" y="247"/>
                </a:cubicBezTo>
                <a:cubicBezTo>
                  <a:pt x="24" y="245"/>
                  <a:pt x="25" y="242"/>
                  <a:pt x="26" y="238"/>
                </a:cubicBezTo>
                <a:cubicBezTo>
                  <a:pt x="20" y="238"/>
                  <a:pt x="18" y="245"/>
                  <a:pt x="23" y="247"/>
                </a:cubicBezTo>
                <a:close/>
                <a:moveTo>
                  <a:pt x="27" y="246"/>
                </a:moveTo>
                <a:cubicBezTo>
                  <a:pt x="27" y="246"/>
                  <a:pt x="27" y="246"/>
                  <a:pt x="27" y="246"/>
                </a:cubicBezTo>
                <a:cubicBezTo>
                  <a:pt x="32" y="247"/>
                  <a:pt x="32" y="242"/>
                  <a:pt x="33" y="240"/>
                </a:cubicBezTo>
                <a:cubicBezTo>
                  <a:pt x="29" y="239"/>
                  <a:pt x="27" y="241"/>
                  <a:pt x="27" y="246"/>
                </a:cubicBezTo>
                <a:close/>
                <a:moveTo>
                  <a:pt x="36" y="249"/>
                </a:moveTo>
                <a:cubicBezTo>
                  <a:pt x="36" y="249"/>
                  <a:pt x="36" y="249"/>
                  <a:pt x="36" y="249"/>
                </a:cubicBezTo>
                <a:cubicBezTo>
                  <a:pt x="37" y="246"/>
                  <a:pt x="44" y="243"/>
                  <a:pt x="38" y="241"/>
                </a:cubicBezTo>
                <a:cubicBezTo>
                  <a:pt x="37" y="243"/>
                  <a:pt x="32" y="247"/>
                  <a:pt x="36" y="249"/>
                </a:cubicBezTo>
                <a:close/>
              </a:path>
            </a:pathLst>
          </a:custGeom>
          <a:solidFill>
            <a:srgbClr val="F45D4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982898" y="4280150"/>
            <a:ext cx="19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46" name="Text Placeholder 32"/>
          <p:cNvSpPr txBox="1"/>
          <p:nvPr/>
        </p:nvSpPr>
        <p:spPr>
          <a:xfrm>
            <a:off x="1887007" y="4696817"/>
            <a:ext cx="2270375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273522" y="4280150"/>
            <a:ext cx="19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48" name="Text Placeholder 32"/>
          <p:cNvSpPr txBox="1"/>
          <p:nvPr/>
        </p:nvSpPr>
        <p:spPr>
          <a:xfrm>
            <a:off x="5177631" y="4696817"/>
            <a:ext cx="2270375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340277" y="4280150"/>
            <a:ext cx="194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50" name="Text Placeholder 32"/>
          <p:cNvSpPr txBox="1"/>
          <p:nvPr/>
        </p:nvSpPr>
        <p:spPr>
          <a:xfrm>
            <a:off x="8244386" y="4696817"/>
            <a:ext cx="2270375" cy="982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4"/>
          <a:stretch>
            <a:fillRect/>
          </a:stretch>
        </p:blipFill>
        <p:spPr>
          <a:xfrm>
            <a:off x="1228379" y="1114425"/>
            <a:ext cx="9735242" cy="4629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56363" r="31629"/>
          <a:stretch>
            <a:fillRect/>
          </a:stretch>
        </p:blipFill>
        <p:spPr>
          <a:xfrm>
            <a:off x="7520160" y="4181475"/>
            <a:ext cx="1581150" cy="1371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t="6061" r="76894"/>
          <a:stretch>
            <a:fillRect/>
          </a:stretch>
        </p:blipFill>
        <p:spPr>
          <a:xfrm>
            <a:off x="-19396" y="3337857"/>
            <a:ext cx="2495550" cy="35487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5" t="15152"/>
          <a:stretch>
            <a:fillRect/>
          </a:stretch>
        </p:blipFill>
        <p:spPr>
          <a:xfrm>
            <a:off x="9745465" y="3443547"/>
            <a:ext cx="2404194" cy="34430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495550" y="2667000"/>
            <a:ext cx="830590" cy="64303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90216" y="2505670"/>
            <a:ext cx="4653907" cy="1846660"/>
            <a:chOff x="3790216" y="2423933"/>
            <a:chExt cx="4653907" cy="1846660"/>
          </a:xfrm>
        </p:grpSpPr>
        <p:sp>
          <p:nvSpPr>
            <p:cNvPr id="36" name="文本框 35"/>
            <p:cNvSpPr txBox="1"/>
            <p:nvPr/>
          </p:nvSpPr>
          <p:spPr>
            <a:xfrm>
              <a:off x="3790216" y="2423933"/>
              <a:ext cx="4653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rgbClr val="75BDAF"/>
                  </a:solidFill>
                  <a:latin typeface="Eras Bold ITC" panose="020B0907030504020204" pitchFamily="34" charset="0"/>
                  <a:ea typeface="微软雅黑" panose="020B0503020204020204" pitchFamily="34" charset="-122"/>
                </a:rPr>
                <a:t>PART 04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124325" y="3624262"/>
              <a:ext cx="3943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75BDAF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单击此处输入标题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57521" y="336301"/>
            <a:ext cx="830590" cy="643037"/>
          </a:xfrm>
          <a:prstGeom prst="rect">
            <a:avLst/>
          </a:prstGeom>
        </p:spPr>
      </p:pic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1088111" y="636498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111" y="3363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07407" y="2098384"/>
            <a:ext cx="4469216" cy="3879303"/>
            <a:chOff x="1293431" y="2240868"/>
            <a:chExt cx="4388627" cy="3808175"/>
          </a:xfrm>
          <a:solidFill>
            <a:srgbClr val="F45D4B"/>
          </a:solidFill>
        </p:grpSpPr>
        <p:sp>
          <p:nvSpPr>
            <p:cNvPr id="7" name="Freeform 1268"/>
            <p:cNvSpPr/>
            <p:nvPr/>
          </p:nvSpPr>
          <p:spPr bwMode="auto">
            <a:xfrm>
              <a:off x="1293431" y="2766846"/>
              <a:ext cx="3559283" cy="3207480"/>
            </a:xfrm>
            <a:custGeom>
              <a:avLst/>
              <a:gdLst>
                <a:gd name="T0" fmla="*/ 4 w 305"/>
                <a:gd name="T1" fmla="*/ 237 h 239"/>
                <a:gd name="T2" fmla="*/ 4 w 305"/>
                <a:gd name="T3" fmla="*/ 210 h 239"/>
                <a:gd name="T4" fmla="*/ 3 w 305"/>
                <a:gd name="T5" fmla="*/ 177 h 239"/>
                <a:gd name="T6" fmla="*/ 4 w 305"/>
                <a:gd name="T7" fmla="*/ 142 h 239"/>
                <a:gd name="T8" fmla="*/ 5 w 305"/>
                <a:gd name="T9" fmla="*/ 110 h 239"/>
                <a:gd name="T10" fmla="*/ 69 w 305"/>
                <a:gd name="T11" fmla="*/ 13 h 239"/>
                <a:gd name="T12" fmla="*/ 166 w 305"/>
                <a:gd name="T13" fmla="*/ 6 h 239"/>
                <a:gd name="T14" fmla="*/ 233 w 305"/>
                <a:gd name="T15" fmla="*/ 5 h 239"/>
                <a:gd name="T16" fmla="*/ 303 w 305"/>
                <a:gd name="T17" fmla="*/ 8 h 239"/>
                <a:gd name="T18" fmla="*/ 303 w 305"/>
                <a:gd name="T19" fmla="*/ 5 h 239"/>
                <a:gd name="T20" fmla="*/ 233 w 305"/>
                <a:gd name="T21" fmla="*/ 2 h 239"/>
                <a:gd name="T22" fmla="*/ 161 w 305"/>
                <a:gd name="T23" fmla="*/ 3 h 239"/>
                <a:gd name="T24" fmla="*/ 63 w 305"/>
                <a:gd name="T25" fmla="*/ 12 h 239"/>
                <a:gd name="T26" fmla="*/ 4 w 305"/>
                <a:gd name="T27" fmla="*/ 90 h 239"/>
                <a:gd name="T28" fmla="*/ 3 w 305"/>
                <a:gd name="T29" fmla="*/ 125 h 239"/>
                <a:gd name="T30" fmla="*/ 1 w 305"/>
                <a:gd name="T31" fmla="*/ 161 h 239"/>
                <a:gd name="T32" fmla="*/ 1 w 305"/>
                <a:gd name="T33" fmla="*/ 200 h 239"/>
                <a:gd name="T34" fmla="*/ 2 w 305"/>
                <a:gd name="T35" fmla="*/ 237 h 239"/>
                <a:gd name="T36" fmla="*/ 4 w 305"/>
                <a:gd name="T37" fmla="*/ 2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5" h="239">
                  <a:moveTo>
                    <a:pt x="4" y="237"/>
                  </a:moveTo>
                  <a:cubicBezTo>
                    <a:pt x="6" y="228"/>
                    <a:pt x="6" y="219"/>
                    <a:pt x="4" y="210"/>
                  </a:cubicBezTo>
                  <a:cubicBezTo>
                    <a:pt x="3" y="199"/>
                    <a:pt x="3" y="188"/>
                    <a:pt x="3" y="177"/>
                  </a:cubicBezTo>
                  <a:cubicBezTo>
                    <a:pt x="3" y="166"/>
                    <a:pt x="3" y="154"/>
                    <a:pt x="4" y="142"/>
                  </a:cubicBezTo>
                  <a:cubicBezTo>
                    <a:pt x="4" y="131"/>
                    <a:pt x="6" y="121"/>
                    <a:pt x="5" y="110"/>
                  </a:cubicBezTo>
                  <a:cubicBezTo>
                    <a:pt x="4" y="68"/>
                    <a:pt x="29" y="26"/>
                    <a:pt x="69" y="13"/>
                  </a:cubicBezTo>
                  <a:cubicBezTo>
                    <a:pt x="100" y="2"/>
                    <a:pt x="134" y="5"/>
                    <a:pt x="166" y="6"/>
                  </a:cubicBezTo>
                  <a:cubicBezTo>
                    <a:pt x="189" y="6"/>
                    <a:pt x="211" y="5"/>
                    <a:pt x="233" y="5"/>
                  </a:cubicBezTo>
                  <a:cubicBezTo>
                    <a:pt x="256" y="5"/>
                    <a:pt x="280" y="9"/>
                    <a:pt x="303" y="8"/>
                  </a:cubicBezTo>
                  <a:cubicBezTo>
                    <a:pt x="305" y="8"/>
                    <a:pt x="305" y="5"/>
                    <a:pt x="303" y="5"/>
                  </a:cubicBezTo>
                  <a:cubicBezTo>
                    <a:pt x="280" y="6"/>
                    <a:pt x="256" y="3"/>
                    <a:pt x="233" y="2"/>
                  </a:cubicBezTo>
                  <a:cubicBezTo>
                    <a:pt x="209" y="2"/>
                    <a:pt x="185" y="4"/>
                    <a:pt x="161" y="3"/>
                  </a:cubicBezTo>
                  <a:cubicBezTo>
                    <a:pt x="129" y="3"/>
                    <a:pt x="95" y="0"/>
                    <a:pt x="63" y="12"/>
                  </a:cubicBezTo>
                  <a:cubicBezTo>
                    <a:pt x="29" y="24"/>
                    <a:pt x="11" y="56"/>
                    <a:pt x="4" y="90"/>
                  </a:cubicBezTo>
                  <a:cubicBezTo>
                    <a:pt x="2" y="102"/>
                    <a:pt x="4" y="114"/>
                    <a:pt x="3" y="125"/>
                  </a:cubicBezTo>
                  <a:cubicBezTo>
                    <a:pt x="2" y="138"/>
                    <a:pt x="1" y="149"/>
                    <a:pt x="1" y="161"/>
                  </a:cubicBezTo>
                  <a:cubicBezTo>
                    <a:pt x="1" y="174"/>
                    <a:pt x="0" y="187"/>
                    <a:pt x="1" y="200"/>
                  </a:cubicBezTo>
                  <a:cubicBezTo>
                    <a:pt x="2" y="213"/>
                    <a:pt x="5" y="224"/>
                    <a:pt x="2" y="237"/>
                  </a:cubicBezTo>
                  <a:cubicBezTo>
                    <a:pt x="1" y="238"/>
                    <a:pt x="4" y="239"/>
                    <a:pt x="4" y="237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" name="Freeform 1269"/>
            <p:cNvSpPr/>
            <p:nvPr/>
          </p:nvSpPr>
          <p:spPr bwMode="auto">
            <a:xfrm>
              <a:off x="2107967" y="2240868"/>
              <a:ext cx="3574091" cy="3808175"/>
            </a:xfrm>
            <a:custGeom>
              <a:avLst/>
              <a:gdLst>
                <a:gd name="T0" fmla="*/ 237 w 306"/>
                <a:gd name="T1" fmla="*/ 43 h 284"/>
                <a:gd name="T2" fmla="*/ 239 w 306"/>
                <a:gd name="T3" fmla="*/ 22 h 284"/>
                <a:gd name="T4" fmla="*/ 239 w 306"/>
                <a:gd name="T5" fmla="*/ 3 h 284"/>
                <a:gd name="T6" fmla="*/ 262 w 306"/>
                <a:gd name="T7" fmla="*/ 21 h 284"/>
                <a:gd name="T8" fmla="*/ 284 w 306"/>
                <a:gd name="T9" fmla="*/ 40 h 284"/>
                <a:gd name="T10" fmla="*/ 299 w 306"/>
                <a:gd name="T11" fmla="*/ 64 h 284"/>
                <a:gd name="T12" fmla="*/ 280 w 306"/>
                <a:gd name="T13" fmla="*/ 85 h 284"/>
                <a:gd name="T14" fmla="*/ 258 w 306"/>
                <a:gd name="T15" fmla="*/ 105 h 284"/>
                <a:gd name="T16" fmla="*/ 241 w 306"/>
                <a:gd name="T17" fmla="*/ 123 h 284"/>
                <a:gd name="T18" fmla="*/ 243 w 306"/>
                <a:gd name="T19" fmla="*/ 124 h 284"/>
                <a:gd name="T20" fmla="*/ 239 w 306"/>
                <a:gd name="T21" fmla="*/ 96 h 284"/>
                <a:gd name="T22" fmla="*/ 238 w 306"/>
                <a:gd name="T23" fmla="*/ 95 h 284"/>
                <a:gd name="T24" fmla="*/ 208 w 306"/>
                <a:gd name="T25" fmla="*/ 96 h 284"/>
                <a:gd name="T26" fmla="*/ 180 w 306"/>
                <a:gd name="T27" fmla="*/ 100 h 284"/>
                <a:gd name="T28" fmla="*/ 146 w 306"/>
                <a:gd name="T29" fmla="*/ 101 h 284"/>
                <a:gd name="T30" fmla="*/ 116 w 306"/>
                <a:gd name="T31" fmla="*/ 101 h 284"/>
                <a:gd name="T32" fmla="*/ 42 w 306"/>
                <a:gd name="T33" fmla="*/ 102 h 284"/>
                <a:gd name="T34" fmla="*/ 3 w 306"/>
                <a:gd name="T35" fmla="*/ 161 h 284"/>
                <a:gd name="T36" fmla="*/ 4 w 306"/>
                <a:gd name="T37" fmla="*/ 220 h 284"/>
                <a:gd name="T38" fmla="*/ 3 w 306"/>
                <a:gd name="T39" fmla="*/ 249 h 284"/>
                <a:gd name="T40" fmla="*/ 0 w 306"/>
                <a:gd name="T41" fmla="*/ 282 h 284"/>
                <a:gd name="T42" fmla="*/ 2 w 306"/>
                <a:gd name="T43" fmla="*/ 283 h 284"/>
                <a:gd name="T44" fmla="*/ 4 w 306"/>
                <a:gd name="T45" fmla="*/ 283 h 284"/>
                <a:gd name="T46" fmla="*/ 3 w 306"/>
                <a:gd name="T47" fmla="*/ 280 h 284"/>
                <a:gd name="T48" fmla="*/ 5 w 306"/>
                <a:gd name="T49" fmla="*/ 257 h 284"/>
                <a:gd name="T50" fmla="*/ 6 w 306"/>
                <a:gd name="T51" fmla="*/ 227 h 284"/>
                <a:gd name="T52" fmla="*/ 5 w 306"/>
                <a:gd name="T53" fmla="*/ 168 h 284"/>
                <a:gd name="T54" fmla="*/ 22 w 306"/>
                <a:gd name="T55" fmla="*/ 115 h 284"/>
                <a:gd name="T56" fmla="*/ 60 w 306"/>
                <a:gd name="T57" fmla="*/ 102 h 284"/>
                <a:gd name="T58" fmla="*/ 96 w 306"/>
                <a:gd name="T59" fmla="*/ 103 h 284"/>
                <a:gd name="T60" fmla="*/ 142 w 306"/>
                <a:gd name="T61" fmla="*/ 103 h 284"/>
                <a:gd name="T62" fmla="*/ 172 w 306"/>
                <a:gd name="T63" fmla="*/ 104 h 284"/>
                <a:gd name="T64" fmla="*/ 200 w 306"/>
                <a:gd name="T65" fmla="*/ 99 h 284"/>
                <a:gd name="T66" fmla="*/ 231 w 306"/>
                <a:gd name="T67" fmla="*/ 98 h 284"/>
                <a:gd name="T68" fmla="*/ 239 w 306"/>
                <a:gd name="T69" fmla="*/ 109 h 284"/>
                <a:gd name="T70" fmla="*/ 241 w 306"/>
                <a:gd name="T71" fmla="*/ 124 h 284"/>
                <a:gd name="T72" fmla="*/ 243 w 306"/>
                <a:gd name="T73" fmla="*/ 125 h 284"/>
                <a:gd name="T74" fmla="*/ 260 w 306"/>
                <a:gd name="T75" fmla="*/ 107 h 284"/>
                <a:gd name="T76" fmla="*/ 282 w 306"/>
                <a:gd name="T77" fmla="*/ 86 h 284"/>
                <a:gd name="T78" fmla="*/ 304 w 306"/>
                <a:gd name="T79" fmla="*/ 57 h 284"/>
                <a:gd name="T80" fmla="*/ 297 w 306"/>
                <a:gd name="T81" fmla="*/ 47 h 284"/>
                <a:gd name="T82" fmla="*/ 275 w 306"/>
                <a:gd name="T83" fmla="*/ 29 h 284"/>
                <a:gd name="T84" fmla="*/ 254 w 306"/>
                <a:gd name="T85" fmla="*/ 10 h 284"/>
                <a:gd name="T86" fmla="*/ 237 w 306"/>
                <a:gd name="T87" fmla="*/ 0 h 284"/>
                <a:gd name="T88" fmla="*/ 235 w 306"/>
                <a:gd name="T89" fmla="*/ 1 h 284"/>
                <a:gd name="T90" fmla="*/ 235 w 306"/>
                <a:gd name="T91" fmla="*/ 13 h 284"/>
                <a:gd name="T92" fmla="*/ 235 w 306"/>
                <a:gd name="T93" fmla="*/ 42 h 284"/>
                <a:gd name="T94" fmla="*/ 237 w 306"/>
                <a:gd name="T95" fmla="*/ 4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6" h="284">
                  <a:moveTo>
                    <a:pt x="237" y="43"/>
                  </a:moveTo>
                  <a:cubicBezTo>
                    <a:pt x="238" y="36"/>
                    <a:pt x="239" y="29"/>
                    <a:pt x="239" y="22"/>
                  </a:cubicBezTo>
                  <a:cubicBezTo>
                    <a:pt x="239" y="19"/>
                    <a:pt x="235" y="2"/>
                    <a:pt x="239" y="3"/>
                  </a:cubicBezTo>
                  <a:cubicBezTo>
                    <a:pt x="246" y="4"/>
                    <a:pt x="256" y="16"/>
                    <a:pt x="262" y="21"/>
                  </a:cubicBezTo>
                  <a:cubicBezTo>
                    <a:pt x="269" y="28"/>
                    <a:pt x="277" y="34"/>
                    <a:pt x="284" y="40"/>
                  </a:cubicBezTo>
                  <a:cubicBezTo>
                    <a:pt x="291" y="47"/>
                    <a:pt x="306" y="52"/>
                    <a:pt x="299" y="64"/>
                  </a:cubicBezTo>
                  <a:cubicBezTo>
                    <a:pt x="294" y="72"/>
                    <a:pt x="286" y="78"/>
                    <a:pt x="280" y="85"/>
                  </a:cubicBezTo>
                  <a:cubicBezTo>
                    <a:pt x="273" y="92"/>
                    <a:pt x="265" y="98"/>
                    <a:pt x="258" y="105"/>
                  </a:cubicBezTo>
                  <a:cubicBezTo>
                    <a:pt x="252" y="111"/>
                    <a:pt x="247" y="118"/>
                    <a:pt x="241" y="123"/>
                  </a:cubicBezTo>
                  <a:cubicBezTo>
                    <a:pt x="242" y="124"/>
                    <a:pt x="242" y="124"/>
                    <a:pt x="243" y="124"/>
                  </a:cubicBezTo>
                  <a:cubicBezTo>
                    <a:pt x="243" y="115"/>
                    <a:pt x="241" y="105"/>
                    <a:pt x="239" y="96"/>
                  </a:cubicBezTo>
                  <a:cubicBezTo>
                    <a:pt x="239" y="95"/>
                    <a:pt x="238" y="95"/>
                    <a:pt x="238" y="95"/>
                  </a:cubicBezTo>
                  <a:cubicBezTo>
                    <a:pt x="228" y="95"/>
                    <a:pt x="218" y="95"/>
                    <a:pt x="208" y="96"/>
                  </a:cubicBezTo>
                  <a:cubicBezTo>
                    <a:pt x="198" y="96"/>
                    <a:pt x="189" y="99"/>
                    <a:pt x="180" y="100"/>
                  </a:cubicBezTo>
                  <a:cubicBezTo>
                    <a:pt x="168" y="102"/>
                    <a:pt x="157" y="101"/>
                    <a:pt x="146" y="101"/>
                  </a:cubicBezTo>
                  <a:cubicBezTo>
                    <a:pt x="136" y="100"/>
                    <a:pt x="126" y="101"/>
                    <a:pt x="116" y="101"/>
                  </a:cubicBezTo>
                  <a:cubicBezTo>
                    <a:pt x="91" y="101"/>
                    <a:pt x="66" y="96"/>
                    <a:pt x="42" y="102"/>
                  </a:cubicBezTo>
                  <a:cubicBezTo>
                    <a:pt x="13" y="109"/>
                    <a:pt x="5" y="135"/>
                    <a:pt x="3" y="161"/>
                  </a:cubicBezTo>
                  <a:cubicBezTo>
                    <a:pt x="1" y="181"/>
                    <a:pt x="3" y="200"/>
                    <a:pt x="4" y="220"/>
                  </a:cubicBezTo>
                  <a:cubicBezTo>
                    <a:pt x="4" y="230"/>
                    <a:pt x="3" y="240"/>
                    <a:pt x="3" y="249"/>
                  </a:cubicBezTo>
                  <a:cubicBezTo>
                    <a:pt x="2" y="260"/>
                    <a:pt x="0" y="271"/>
                    <a:pt x="0" y="282"/>
                  </a:cubicBezTo>
                  <a:cubicBezTo>
                    <a:pt x="1" y="283"/>
                    <a:pt x="1" y="284"/>
                    <a:pt x="2" y="283"/>
                  </a:cubicBezTo>
                  <a:cubicBezTo>
                    <a:pt x="3" y="283"/>
                    <a:pt x="3" y="283"/>
                    <a:pt x="4" y="283"/>
                  </a:cubicBezTo>
                  <a:cubicBezTo>
                    <a:pt x="5" y="282"/>
                    <a:pt x="5" y="280"/>
                    <a:pt x="3" y="280"/>
                  </a:cubicBezTo>
                  <a:cubicBezTo>
                    <a:pt x="3" y="280"/>
                    <a:pt x="4" y="259"/>
                    <a:pt x="5" y="257"/>
                  </a:cubicBezTo>
                  <a:cubicBezTo>
                    <a:pt x="6" y="247"/>
                    <a:pt x="6" y="237"/>
                    <a:pt x="6" y="227"/>
                  </a:cubicBezTo>
                  <a:cubicBezTo>
                    <a:pt x="7" y="208"/>
                    <a:pt x="4" y="188"/>
                    <a:pt x="5" y="168"/>
                  </a:cubicBezTo>
                  <a:cubicBezTo>
                    <a:pt x="5" y="150"/>
                    <a:pt x="8" y="129"/>
                    <a:pt x="22" y="115"/>
                  </a:cubicBezTo>
                  <a:cubicBezTo>
                    <a:pt x="32" y="105"/>
                    <a:pt x="47" y="102"/>
                    <a:pt x="60" y="102"/>
                  </a:cubicBezTo>
                  <a:cubicBezTo>
                    <a:pt x="72" y="101"/>
                    <a:pt x="85" y="102"/>
                    <a:pt x="96" y="103"/>
                  </a:cubicBezTo>
                  <a:cubicBezTo>
                    <a:pt x="112" y="104"/>
                    <a:pt x="127" y="104"/>
                    <a:pt x="142" y="103"/>
                  </a:cubicBezTo>
                  <a:cubicBezTo>
                    <a:pt x="152" y="103"/>
                    <a:pt x="162" y="104"/>
                    <a:pt x="172" y="104"/>
                  </a:cubicBezTo>
                  <a:cubicBezTo>
                    <a:pt x="182" y="103"/>
                    <a:pt x="191" y="101"/>
                    <a:pt x="200" y="99"/>
                  </a:cubicBezTo>
                  <a:cubicBezTo>
                    <a:pt x="211" y="97"/>
                    <a:pt x="221" y="100"/>
                    <a:pt x="231" y="98"/>
                  </a:cubicBezTo>
                  <a:cubicBezTo>
                    <a:pt x="239" y="97"/>
                    <a:pt x="238" y="103"/>
                    <a:pt x="239" y="109"/>
                  </a:cubicBezTo>
                  <a:cubicBezTo>
                    <a:pt x="240" y="114"/>
                    <a:pt x="241" y="119"/>
                    <a:pt x="241" y="124"/>
                  </a:cubicBezTo>
                  <a:cubicBezTo>
                    <a:pt x="241" y="125"/>
                    <a:pt x="242" y="126"/>
                    <a:pt x="243" y="125"/>
                  </a:cubicBezTo>
                  <a:cubicBezTo>
                    <a:pt x="249" y="120"/>
                    <a:pt x="254" y="113"/>
                    <a:pt x="260" y="107"/>
                  </a:cubicBezTo>
                  <a:cubicBezTo>
                    <a:pt x="267" y="100"/>
                    <a:pt x="274" y="93"/>
                    <a:pt x="282" y="86"/>
                  </a:cubicBezTo>
                  <a:cubicBezTo>
                    <a:pt x="287" y="81"/>
                    <a:pt x="306" y="67"/>
                    <a:pt x="304" y="57"/>
                  </a:cubicBezTo>
                  <a:cubicBezTo>
                    <a:pt x="303" y="52"/>
                    <a:pt x="301" y="49"/>
                    <a:pt x="297" y="47"/>
                  </a:cubicBezTo>
                  <a:cubicBezTo>
                    <a:pt x="289" y="41"/>
                    <a:pt x="282" y="35"/>
                    <a:pt x="275" y="29"/>
                  </a:cubicBezTo>
                  <a:cubicBezTo>
                    <a:pt x="268" y="22"/>
                    <a:pt x="261" y="17"/>
                    <a:pt x="254" y="10"/>
                  </a:cubicBezTo>
                  <a:cubicBezTo>
                    <a:pt x="249" y="6"/>
                    <a:pt x="244" y="1"/>
                    <a:pt x="237" y="0"/>
                  </a:cubicBezTo>
                  <a:cubicBezTo>
                    <a:pt x="236" y="0"/>
                    <a:pt x="236" y="0"/>
                    <a:pt x="235" y="1"/>
                  </a:cubicBezTo>
                  <a:cubicBezTo>
                    <a:pt x="234" y="5"/>
                    <a:pt x="235" y="9"/>
                    <a:pt x="235" y="13"/>
                  </a:cubicBezTo>
                  <a:cubicBezTo>
                    <a:pt x="237" y="23"/>
                    <a:pt x="237" y="32"/>
                    <a:pt x="235" y="42"/>
                  </a:cubicBezTo>
                  <a:cubicBezTo>
                    <a:pt x="234" y="44"/>
                    <a:pt x="237" y="44"/>
                    <a:pt x="237" y="43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9" name="Freeform 1270"/>
            <p:cNvSpPr/>
            <p:nvPr/>
          </p:nvSpPr>
          <p:spPr bwMode="auto">
            <a:xfrm>
              <a:off x="2799089" y="3615547"/>
              <a:ext cx="2043748" cy="2396133"/>
            </a:xfrm>
            <a:custGeom>
              <a:avLst/>
              <a:gdLst>
                <a:gd name="T0" fmla="*/ 12 w 175"/>
                <a:gd name="T1" fmla="*/ 179 h 180"/>
                <a:gd name="T2" fmla="*/ 27 w 175"/>
                <a:gd name="T3" fmla="*/ 66 h 180"/>
                <a:gd name="T4" fmla="*/ 78 w 175"/>
                <a:gd name="T5" fmla="*/ 49 h 180"/>
                <a:gd name="T6" fmla="*/ 92 w 175"/>
                <a:gd name="T7" fmla="*/ 48 h 180"/>
                <a:gd name="T8" fmla="*/ 93 w 175"/>
                <a:gd name="T9" fmla="*/ 62 h 180"/>
                <a:gd name="T10" fmla="*/ 79 w 175"/>
                <a:gd name="T11" fmla="*/ 88 h 180"/>
                <a:gd name="T12" fmla="*/ 80 w 175"/>
                <a:gd name="T13" fmla="*/ 90 h 180"/>
                <a:gd name="T14" fmla="*/ 93 w 175"/>
                <a:gd name="T15" fmla="*/ 86 h 180"/>
                <a:gd name="T16" fmla="*/ 121 w 175"/>
                <a:gd name="T17" fmla="*/ 72 h 180"/>
                <a:gd name="T18" fmla="*/ 156 w 175"/>
                <a:gd name="T19" fmla="*/ 57 h 180"/>
                <a:gd name="T20" fmla="*/ 174 w 175"/>
                <a:gd name="T21" fmla="*/ 49 h 180"/>
                <a:gd name="T22" fmla="*/ 174 w 175"/>
                <a:gd name="T23" fmla="*/ 47 h 180"/>
                <a:gd name="T24" fmla="*/ 155 w 175"/>
                <a:gd name="T25" fmla="*/ 30 h 180"/>
                <a:gd name="T26" fmla="*/ 122 w 175"/>
                <a:gd name="T27" fmla="*/ 1 h 180"/>
                <a:gd name="T28" fmla="*/ 121 w 175"/>
                <a:gd name="T29" fmla="*/ 3 h 180"/>
                <a:gd name="T30" fmla="*/ 164 w 175"/>
                <a:gd name="T31" fmla="*/ 40 h 180"/>
                <a:gd name="T32" fmla="*/ 167 w 175"/>
                <a:gd name="T33" fmla="*/ 50 h 180"/>
                <a:gd name="T34" fmla="*/ 155 w 175"/>
                <a:gd name="T35" fmla="*/ 55 h 180"/>
                <a:gd name="T36" fmla="*/ 130 w 175"/>
                <a:gd name="T37" fmla="*/ 65 h 180"/>
                <a:gd name="T38" fmla="*/ 105 w 175"/>
                <a:gd name="T39" fmla="*/ 76 h 180"/>
                <a:gd name="T40" fmla="*/ 86 w 175"/>
                <a:gd name="T41" fmla="*/ 87 h 180"/>
                <a:gd name="T42" fmla="*/ 87 w 175"/>
                <a:gd name="T43" fmla="*/ 78 h 180"/>
                <a:gd name="T44" fmla="*/ 94 w 175"/>
                <a:gd name="T45" fmla="*/ 67 h 180"/>
                <a:gd name="T46" fmla="*/ 100 w 175"/>
                <a:gd name="T47" fmla="*/ 47 h 180"/>
                <a:gd name="T48" fmla="*/ 99 w 175"/>
                <a:gd name="T49" fmla="*/ 46 h 180"/>
                <a:gd name="T50" fmla="*/ 83 w 175"/>
                <a:gd name="T51" fmla="*/ 46 h 180"/>
                <a:gd name="T52" fmla="*/ 54 w 175"/>
                <a:gd name="T53" fmla="*/ 49 h 180"/>
                <a:gd name="T54" fmla="*/ 19 w 175"/>
                <a:gd name="T55" fmla="*/ 72 h 180"/>
                <a:gd name="T56" fmla="*/ 9 w 175"/>
                <a:gd name="T57" fmla="*/ 117 h 180"/>
                <a:gd name="T58" fmla="*/ 10 w 175"/>
                <a:gd name="T59" fmla="*/ 179 h 180"/>
                <a:gd name="T60" fmla="*/ 12 w 175"/>
                <a:gd name="T61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5" h="180">
                  <a:moveTo>
                    <a:pt x="12" y="179"/>
                  </a:moveTo>
                  <a:cubicBezTo>
                    <a:pt x="16" y="142"/>
                    <a:pt x="0" y="97"/>
                    <a:pt x="27" y="66"/>
                  </a:cubicBezTo>
                  <a:cubicBezTo>
                    <a:pt x="41" y="50"/>
                    <a:pt x="59" y="52"/>
                    <a:pt x="78" y="49"/>
                  </a:cubicBezTo>
                  <a:cubicBezTo>
                    <a:pt x="83" y="49"/>
                    <a:pt x="87" y="48"/>
                    <a:pt x="92" y="48"/>
                  </a:cubicBezTo>
                  <a:cubicBezTo>
                    <a:pt x="101" y="47"/>
                    <a:pt x="95" y="58"/>
                    <a:pt x="93" y="62"/>
                  </a:cubicBezTo>
                  <a:cubicBezTo>
                    <a:pt x="89" y="71"/>
                    <a:pt x="83" y="79"/>
                    <a:pt x="79" y="88"/>
                  </a:cubicBezTo>
                  <a:cubicBezTo>
                    <a:pt x="79" y="88"/>
                    <a:pt x="79" y="90"/>
                    <a:pt x="80" y="90"/>
                  </a:cubicBezTo>
                  <a:cubicBezTo>
                    <a:pt x="85" y="91"/>
                    <a:pt x="89" y="89"/>
                    <a:pt x="93" y="86"/>
                  </a:cubicBezTo>
                  <a:cubicBezTo>
                    <a:pt x="103" y="81"/>
                    <a:pt x="111" y="76"/>
                    <a:pt x="121" y="72"/>
                  </a:cubicBezTo>
                  <a:cubicBezTo>
                    <a:pt x="132" y="67"/>
                    <a:pt x="144" y="62"/>
                    <a:pt x="156" y="57"/>
                  </a:cubicBezTo>
                  <a:cubicBezTo>
                    <a:pt x="162" y="55"/>
                    <a:pt x="169" y="53"/>
                    <a:pt x="174" y="49"/>
                  </a:cubicBezTo>
                  <a:cubicBezTo>
                    <a:pt x="174" y="48"/>
                    <a:pt x="175" y="47"/>
                    <a:pt x="174" y="47"/>
                  </a:cubicBezTo>
                  <a:cubicBezTo>
                    <a:pt x="169" y="40"/>
                    <a:pt x="162" y="35"/>
                    <a:pt x="155" y="30"/>
                  </a:cubicBezTo>
                  <a:cubicBezTo>
                    <a:pt x="143" y="21"/>
                    <a:pt x="133" y="10"/>
                    <a:pt x="122" y="1"/>
                  </a:cubicBezTo>
                  <a:cubicBezTo>
                    <a:pt x="121" y="0"/>
                    <a:pt x="119" y="2"/>
                    <a:pt x="121" y="3"/>
                  </a:cubicBezTo>
                  <a:cubicBezTo>
                    <a:pt x="135" y="15"/>
                    <a:pt x="149" y="28"/>
                    <a:pt x="164" y="40"/>
                  </a:cubicBezTo>
                  <a:cubicBezTo>
                    <a:pt x="167" y="42"/>
                    <a:pt x="173" y="47"/>
                    <a:pt x="167" y="50"/>
                  </a:cubicBezTo>
                  <a:cubicBezTo>
                    <a:pt x="164" y="52"/>
                    <a:pt x="159" y="54"/>
                    <a:pt x="155" y="55"/>
                  </a:cubicBezTo>
                  <a:cubicBezTo>
                    <a:pt x="147" y="58"/>
                    <a:pt x="139" y="62"/>
                    <a:pt x="130" y="65"/>
                  </a:cubicBezTo>
                  <a:cubicBezTo>
                    <a:pt x="122" y="69"/>
                    <a:pt x="114" y="72"/>
                    <a:pt x="105" y="76"/>
                  </a:cubicBezTo>
                  <a:cubicBezTo>
                    <a:pt x="99" y="80"/>
                    <a:pt x="93" y="85"/>
                    <a:pt x="86" y="87"/>
                  </a:cubicBezTo>
                  <a:cubicBezTo>
                    <a:pt x="79" y="89"/>
                    <a:pt x="87" y="79"/>
                    <a:pt x="87" y="78"/>
                  </a:cubicBezTo>
                  <a:cubicBezTo>
                    <a:pt x="90" y="74"/>
                    <a:pt x="92" y="70"/>
                    <a:pt x="94" y="67"/>
                  </a:cubicBezTo>
                  <a:cubicBezTo>
                    <a:pt x="97" y="60"/>
                    <a:pt x="99" y="54"/>
                    <a:pt x="100" y="47"/>
                  </a:cubicBezTo>
                  <a:cubicBezTo>
                    <a:pt x="100" y="47"/>
                    <a:pt x="99" y="46"/>
                    <a:pt x="99" y="46"/>
                  </a:cubicBezTo>
                  <a:cubicBezTo>
                    <a:pt x="93" y="44"/>
                    <a:pt x="88" y="45"/>
                    <a:pt x="83" y="46"/>
                  </a:cubicBezTo>
                  <a:cubicBezTo>
                    <a:pt x="73" y="47"/>
                    <a:pt x="64" y="47"/>
                    <a:pt x="54" y="49"/>
                  </a:cubicBezTo>
                  <a:cubicBezTo>
                    <a:pt x="40" y="51"/>
                    <a:pt x="28" y="60"/>
                    <a:pt x="19" y="72"/>
                  </a:cubicBezTo>
                  <a:cubicBezTo>
                    <a:pt x="9" y="85"/>
                    <a:pt x="8" y="101"/>
                    <a:pt x="9" y="117"/>
                  </a:cubicBezTo>
                  <a:cubicBezTo>
                    <a:pt x="10" y="138"/>
                    <a:pt x="12" y="158"/>
                    <a:pt x="10" y="179"/>
                  </a:cubicBezTo>
                  <a:cubicBezTo>
                    <a:pt x="9" y="180"/>
                    <a:pt x="12" y="180"/>
                    <a:pt x="12" y="179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1" name="Freeform 1271"/>
            <p:cNvSpPr/>
            <p:nvPr/>
          </p:nvSpPr>
          <p:spPr bwMode="auto">
            <a:xfrm>
              <a:off x="3613628" y="4458646"/>
              <a:ext cx="1382242" cy="1526354"/>
            </a:xfrm>
            <a:custGeom>
              <a:avLst/>
              <a:gdLst>
                <a:gd name="T0" fmla="*/ 5 w 126"/>
                <a:gd name="T1" fmla="*/ 119 h 121"/>
                <a:gd name="T2" fmla="*/ 15 w 126"/>
                <a:gd name="T3" fmla="*/ 72 h 121"/>
                <a:gd name="T4" fmla="*/ 35 w 126"/>
                <a:gd name="T5" fmla="*/ 63 h 121"/>
                <a:gd name="T6" fmla="*/ 48 w 126"/>
                <a:gd name="T7" fmla="*/ 62 h 121"/>
                <a:gd name="T8" fmla="*/ 53 w 126"/>
                <a:gd name="T9" fmla="*/ 72 h 121"/>
                <a:gd name="T10" fmla="*/ 58 w 126"/>
                <a:gd name="T11" fmla="*/ 87 h 121"/>
                <a:gd name="T12" fmla="*/ 75 w 126"/>
                <a:gd name="T13" fmla="*/ 79 h 121"/>
                <a:gd name="T14" fmla="*/ 109 w 126"/>
                <a:gd name="T15" fmla="*/ 53 h 121"/>
                <a:gd name="T16" fmla="*/ 124 w 126"/>
                <a:gd name="T17" fmla="*/ 40 h 121"/>
                <a:gd name="T18" fmla="*/ 111 w 126"/>
                <a:gd name="T19" fmla="*/ 23 h 121"/>
                <a:gd name="T20" fmla="*/ 78 w 126"/>
                <a:gd name="T21" fmla="*/ 1 h 121"/>
                <a:gd name="T22" fmla="*/ 77 w 126"/>
                <a:gd name="T23" fmla="*/ 3 h 121"/>
                <a:gd name="T24" fmla="*/ 105 w 126"/>
                <a:gd name="T25" fmla="*/ 22 h 121"/>
                <a:gd name="T26" fmla="*/ 120 w 126"/>
                <a:gd name="T27" fmla="*/ 35 h 121"/>
                <a:gd name="T28" fmla="*/ 107 w 126"/>
                <a:gd name="T29" fmla="*/ 51 h 121"/>
                <a:gd name="T30" fmla="*/ 78 w 126"/>
                <a:gd name="T31" fmla="*/ 73 h 121"/>
                <a:gd name="T32" fmla="*/ 65 w 126"/>
                <a:gd name="T33" fmla="*/ 83 h 121"/>
                <a:gd name="T34" fmla="*/ 57 w 126"/>
                <a:gd name="T35" fmla="*/ 67 h 121"/>
                <a:gd name="T36" fmla="*/ 25 w 126"/>
                <a:gd name="T37" fmla="*/ 64 h 121"/>
                <a:gd name="T38" fmla="*/ 4 w 126"/>
                <a:gd name="T39" fmla="*/ 81 h 121"/>
                <a:gd name="T40" fmla="*/ 2 w 126"/>
                <a:gd name="T41" fmla="*/ 119 h 121"/>
                <a:gd name="T42" fmla="*/ 5 w 126"/>
                <a:gd name="T43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21">
                  <a:moveTo>
                    <a:pt x="5" y="119"/>
                  </a:moveTo>
                  <a:cubicBezTo>
                    <a:pt x="5" y="103"/>
                    <a:pt x="1" y="83"/>
                    <a:pt x="15" y="72"/>
                  </a:cubicBezTo>
                  <a:cubicBezTo>
                    <a:pt x="21" y="67"/>
                    <a:pt x="28" y="65"/>
                    <a:pt x="35" y="63"/>
                  </a:cubicBezTo>
                  <a:cubicBezTo>
                    <a:pt x="39" y="62"/>
                    <a:pt x="43" y="62"/>
                    <a:pt x="48" y="62"/>
                  </a:cubicBezTo>
                  <a:cubicBezTo>
                    <a:pt x="58" y="61"/>
                    <a:pt x="54" y="68"/>
                    <a:pt x="53" y="72"/>
                  </a:cubicBezTo>
                  <a:cubicBezTo>
                    <a:pt x="52" y="77"/>
                    <a:pt x="53" y="85"/>
                    <a:pt x="58" y="87"/>
                  </a:cubicBezTo>
                  <a:cubicBezTo>
                    <a:pt x="64" y="88"/>
                    <a:pt x="71" y="82"/>
                    <a:pt x="75" y="79"/>
                  </a:cubicBezTo>
                  <a:cubicBezTo>
                    <a:pt x="86" y="70"/>
                    <a:pt x="96" y="59"/>
                    <a:pt x="109" y="53"/>
                  </a:cubicBezTo>
                  <a:cubicBezTo>
                    <a:pt x="113" y="51"/>
                    <a:pt x="124" y="47"/>
                    <a:pt x="124" y="40"/>
                  </a:cubicBezTo>
                  <a:cubicBezTo>
                    <a:pt x="124" y="32"/>
                    <a:pt x="116" y="27"/>
                    <a:pt x="111" y="23"/>
                  </a:cubicBezTo>
                  <a:cubicBezTo>
                    <a:pt x="100" y="15"/>
                    <a:pt x="89" y="7"/>
                    <a:pt x="78" y="1"/>
                  </a:cubicBezTo>
                  <a:cubicBezTo>
                    <a:pt x="77" y="0"/>
                    <a:pt x="75" y="2"/>
                    <a:pt x="77" y="3"/>
                  </a:cubicBezTo>
                  <a:cubicBezTo>
                    <a:pt x="87" y="8"/>
                    <a:pt x="96" y="15"/>
                    <a:pt x="105" y="22"/>
                  </a:cubicBezTo>
                  <a:cubicBezTo>
                    <a:pt x="111" y="25"/>
                    <a:pt x="116" y="30"/>
                    <a:pt x="120" y="35"/>
                  </a:cubicBezTo>
                  <a:cubicBezTo>
                    <a:pt x="126" y="43"/>
                    <a:pt x="112" y="48"/>
                    <a:pt x="107" y="51"/>
                  </a:cubicBezTo>
                  <a:cubicBezTo>
                    <a:pt x="96" y="56"/>
                    <a:pt x="88" y="64"/>
                    <a:pt x="78" y="73"/>
                  </a:cubicBezTo>
                  <a:cubicBezTo>
                    <a:pt x="74" y="76"/>
                    <a:pt x="70" y="80"/>
                    <a:pt x="65" y="83"/>
                  </a:cubicBezTo>
                  <a:cubicBezTo>
                    <a:pt x="55" y="89"/>
                    <a:pt x="56" y="73"/>
                    <a:pt x="57" y="67"/>
                  </a:cubicBezTo>
                  <a:cubicBezTo>
                    <a:pt x="60" y="52"/>
                    <a:pt x="31" y="61"/>
                    <a:pt x="25" y="64"/>
                  </a:cubicBezTo>
                  <a:cubicBezTo>
                    <a:pt x="17" y="67"/>
                    <a:pt x="8" y="72"/>
                    <a:pt x="4" y="81"/>
                  </a:cubicBezTo>
                  <a:cubicBezTo>
                    <a:pt x="0" y="93"/>
                    <a:pt x="2" y="107"/>
                    <a:pt x="2" y="119"/>
                  </a:cubicBezTo>
                  <a:cubicBezTo>
                    <a:pt x="2" y="121"/>
                    <a:pt x="5" y="121"/>
                    <a:pt x="5" y="119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4" name="Freeform 1272"/>
            <p:cNvSpPr/>
            <p:nvPr/>
          </p:nvSpPr>
          <p:spPr bwMode="auto">
            <a:xfrm>
              <a:off x="1352670" y="5910284"/>
              <a:ext cx="2354755" cy="122750"/>
            </a:xfrm>
            <a:custGeom>
              <a:avLst/>
              <a:gdLst>
                <a:gd name="T0" fmla="*/ 2 w 202"/>
                <a:gd name="T1" fmla="*/ 7 h 10"/>
                <a:gd name="T2" fmla="*/ 46 w 202"/>
                <a:gd name="T3" fmla="*/ 8 h 10"/>
                <a:gd name="T4" fmla="*/ 97 w 202"/>
                <a:gd name="T5" fmla="*/ 7 h 10"/>
                <a:gd name="T6" fmla="*/ 200 w 202"/>
                <a:gd name="T7" fmla="*/ 2 h 10"/>
                <a:gd name="T8" fmla="*/ 200 w 202"/>
                <a:gd name="T9" fmla="*/ 0 h 10"/>
                <a:gd name="T10" fmla="*/ 101 w 202"/>
                <a:gd name="T11" fmla="*/ 5 h 10"/>
                <a:gd name="T12" fmla="*/ 54 w 202"/>
                <a:gd name="T13" fmla="*/ 5 h 10"/>
                <a:gd name="T14" fmla="*/ 3 w 202"/>
                <a:gd name="T15" fmla="*/ 5 h 10"/>
                <a:gd name="T16" fmla="*/ 2 w 202"/>
                <a:gd name="T1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0">
                  <a:moveTo>
                    <a:pt x="2" y="7"/>
                  </a:moveTo>
                  <a:cubicBezTo>
                    <a:pt x="17" y="10"/>
                    <a:pt x="31" y="8"/>
                    <a:pt x="46" y="8"/>
                  </a:cubicBezTo>
                  <a:cubicBezTo>
                    <a:pt x="63" y="7"/>
                    <a:pt x="80" y="6"/>
                    <a:pt x="97" y="7"/>
                  </a:cubicBezTo>
                  <a:cubicBezTo>
                    <a:pt x="132" y="9"/>
                    <a:pt x="166" y="2"/>
                    <a:pt x="200" y="2"/>
                  </a:cubicBezTo>
                  <a:cubicBezTo>
                    <a:pt x="202" y="2"/>
                    <a:pt x="202" y="0"/>
                    <a:pt x="200" y="0"/>
                  </a:cubicBezTo>
                  <a:cubicBezTo>
                    <a:pt x="167" y="0"/>
                    <a:pt x="134" y="7"/>
                    <a:pt x="101" y="5"/>
                  </a:cubicBezTo>
                  <a:cubicBezTo>
                    <a:pt x="85" y="4"/>
                    <a:pt x="70" y="4"/>
                    <a:pt x="54" y="5"/>
                  </a:cubicBezTo>
                  <a:cubicBezTo>
                    <a:pt x="36" y="5"/>
                    <a:pt x="19" y="8"/>
                    <a:pt x="3" y="5"/>
                  </a:cubicBezTo>
                  <a:cubicBezTo>
                    <a:pt x="1" y="5"/>
                    <a:pt x="0" y="7"/>
                    <a:pt x="2" y="7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5" name="Freeform 1273"/>
            <p:cNvSpPr/>
            <p:nvPr/>
          </p:nvSpPr>
          <p:spPr bwMode="auto">
            <a:xfrm>
              <a:off x="1643927" y="5365919"/>
              <a:ext cx="232021" cy="389596"/>
            </a:xfrm>
            <a:custGeom>
              <a:avLst/>
              <a:gdLst>
                <a:gd name="T0" fmla="*/ 3 w 20"/>
                <a:gd name="T1" fmla="*/ 18 h 31"/>
                <a:gd name="T2" fmla="*/ 1 w 20"/>
                <a:gd name="T3" fmla="*/ 29 h 31"/>
                <a:gd name="T4" fmla="*/ 3 w 20"/>
                <a:gd name="T5" fmla="*/ 29 h 31"/>
                <a:gd name="T6" fmla="*/ 9 w 20"/>
                <a:gd name="T7" fmla="*/ 2 h 31"/>
                <a:gd name="T8" fmla="*/ 7 w 20"/>
                <a:gd name="T9" fmla="*/ 3 h 31"/>
                <a:gd name="T10" fmla="*/ 14 w 20"/>
                <a:gd name="T11" fmla="*/ 15 h 31"/>
                <a:gd name="T12" fmla="*/ 18 w 20"/>
                <a:gd name="T13" fmla="*/ 27 h 31"/>
                <a:gd name="T14" fmla="*/ 20 w 20"/>
                <a:gd name="T15" fmla="*/ 26 h 31"/>
                <a:gd name="T16" fmla="*/ 6 w 20"/>
                <a:gd name="T17" fmla="*/ 17 h 31"/>
                <a:gd name="T18" fmla="*/ 6 w 20"/>
                <a:gd name="T19" fmla="*/ 20 h 31"/>
                <a:gd name="T20" fmla="*/ 18 w 20"/>
                <a:gd name="T21" fmla="*/ 26 h 31"/>
                <a:gd name="T22" fmla="*/ 20 w 20"/>
                <a:gd name="T23" fmla="*/ 25 h 31"/>
                <a:gd name="T24" fmla="*/ 9 w 20"/>
                <a:gd name="T25" fmla="*/ 0 h 31"/>
                <a:gd name="T26" fmla="*/ 7 w 20"/>
                <a:gd name="T27" fmla="*/ 1 h 31"/>
                <a:gd name="T28" fmla="*/ 1 w 20"/>
                <a:gd name="T29" fmla="*/ 29 h 31"/>
                <a:gd name="T30" fmla="*/ 3 w 20"/>
                <a:gd name="T31" fmla="*/ 29 h 31"/>
                <a:gd name="T32" fmla="*/ 6 w 20"/>
                <a:gd name="T33" fmla="*/ 18 h 31"/>
                <a:gd name="T34" fmla="*/ 3 w 20"/>
                <a:gd name="T35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1">
                  <a:moveTo>
                    <a:pt x="3" y="18"/>
                  </a:moveTo>
                  <a:cubicBezTo>
                    <a:pt x="3" y="22"/>
                    <a:pt x="2" y="25"/>
                    <a:pt x="1" y="29"/>
                  </a:cubicBezTo>
                  <a:cubicBezTo>
                    <a:pt x="0" y="30"/>
                    <a:pt x="3" y="31"/>
                    <a:pt x="3" y="29"/>
                  </a:cubicBezTo>
                  <a:cubicBezTo>
                    <a:pt x="6" y="20"/>
                    <a:pt x="7" y="11"/>
                    <a:pt x="9" y="2"/>
                  </a:cubicBezTo>
                  <a:cubicBezTo>
                    <a:pt x="9" y="2"/>
                    <a:pt x="8" y="3"/>
                    <a:pt x="7" y="3"/>
                  </a:cubicBezTo>
                  <a:cubicBezTo>
                    <a:pt x="12" y="5"/>
                    <a:pt x="13" y="11"/>
                    <a:pt x="14" y="15"/>
                  </a:cubicBezTo>
                  <a:cubicBezTo>
                    <a:pt x="15" y="19"/>
                    <a:pt x="15" y="23"/>
                    <a:pt x="18" y="27"/>
                  </a:cubicBezTo>
                  <a:cubicBezTo>
                    <a:pt x="18" y="28"/>
                    <a:pt x="20" y="27"/>
                    <a:pt x="20" y="26"/>
                  </a:cubicBezTo>
                  <a:cubicBezTo>
                    <a:pt x="18" y="18"/>
                    <a:pt x="13" y="19"/>
                    <a:pt x="6" y="17"/>
                  </a:cubicBezTo>
                  <a:cubicBezTo>
                    <a:pt x="5" y="17"/>
                    <a:pt x="4" y="19"/>
                    <a:pt x="6" y="20"/>
                  </a:cubicBezTo>
                  <a:cubicBezTo>
                    <a:pt x="11" y="21"/>
                    <a:pt x="15" y="20"/>
                    <a:pt x="18" y="26"/>
                  </a:cubicBezTo>
                  <a:cubicBezTo>
                    <a:pt x="18" y="26"/>
                    <a:pt x="19" y="26"/>
                    <a:pt x="20" y="25"/>
                  </a:cubicBezTo>
                  <a:cubicBezTo>
                    <a:pt x="16" y="18"/>
                    <a:pt x="17" y="4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4" y="10"/>
                    <a:pt x="4" y="20"/>
                    <a:pt x="1" y="29"/>
                  </a:cubicBezTo>
                  <a:cubicBezTo>
                    <a:pt x="2" y="29"/>
                    <a:pt x="3" y="29"/>
                    <a:pt x="3" y="29"/>
                  </a:cubicBezTo>
                  <a:cubicBezTo>
                    <a:pt x="4" y="26"/>
                    <a:pt x="6" y="22"/>
                    <a:pt x="6" y="18"/>
                  </a:cubicBezTo>
                  <a:cubicBezTo>
                    <a:pt x="6" y="17"/>
                    <a:pt x="3" y="17"/>
                    <a:pt x="3" y="18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6" name="Freeform 1274"/>
            <p:cNvSpPr/>
            <p:nvPr/>
          </p:nvSpPr>
          <p:spPr bwMode="auto">
            <a:xfrm>
              <a:off x="2399227" y="5339233"/>
              <a:ext cx="306069" cy="378922"/>
            </a:xfrm>
            <a:custGeom>
              <a:avLst/>
              <a:gdLst>
                <a:gd name="T0" fmla="*/ 1 w 26"/>
                <a:gd name="T1" fmla="*/ 18 h 30"/>
                <a:gd name="T2" fmla="*/ 3 w 26"/>
                <a:gd name="T3" fmla="*/ 27 h 30"/>
                <a:gd name="T4" fmla="*/ 6 w 26"/>
                <a:gd name="T5" fmla="*/ 26 h 30"/>
                <a:gd name="T6" fmla="*/ 5 w 26"/>
                <a:gd name="T7" fmla="*/ 4 h 30"/>
                <a:gd name="T8" fmla="*/ 9 w 26"/>
                <a:gd name="T9" fmla="*/ 4 h 30"/>
                <a:gd name="T10" fmla="*/ 6 w 26"/>
                <a:gd name="T11" fmla="*/ 10 h 30"/>
                <a:gd name="T12" fmla="*/ 6 w 26"/>
                <a:gd name="T13" fmla="*/ 12 h 30"/>
                <a:gd name="T14" fmla="*/ 19 w 26"/>
                <a:gd name="T15" fmla="*/ 19 h 30"/>
                <a:gd name="T16" fmla="*/ 3 w 26"/>
                <a:gd name="T17" fmla="*/ 24 h 30"/>
                <a:gd name="T18" fmla="*/ 2 w 26"/>
                <a:gd name="T19" fmla="*/ 25 h 30"/>
                <a:gd name="T20" fmla="*/ 21 w 26"/>
                <a:gd name="T21" fmla="*/ 22 h 30"/>
                <a:gd name="T22" fmla="*/ 7 w 26"/>
                <a:gd name="T23" fmla="*/ 10 h 30"/>
                <a:gd name="T24" fmla="*/ 7 w 26"/>
                <a:gd name="T25" fmla="*/ 12 h 30"/>
                <a:gd name="T26" fmla="*/ 12 w 26"/>
                <a:gd name="T27" fmla="*/ 4 h 30"/>
                <a:gd name="T28" fmla="*/ 6 w 26"/>
                <a:gd name="T29" fmla="*/ 0 h 30"/>
                <a:gd name="T30" fmla="*/ 0 w 26"/>
                <a:gd name="T31" fmla="*/ 8 h 30"/>
                <a:gd name="T32" fmla="*/ 3 w 26"/>
                <a:gd name="T33" fmla="*/ 27 h 30"/>
                <a:gd name="T34" fmla="*/ 5 w 26"/>
                <a:gd name="T35" fmla="*/ 25 h 30"/>
                <a:gd name="T36" fmla="*/ 4 w 26"/>
                <a:gd name="T37" fmla="*/ 17 h 30"/>
                <a:gd name="T38" fmla="*/ 1 w 26"/>
                <a:gd name="T3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30">
                  <a:moveTo>
                    <a:pt x="1" y="18"/>
                  </a:moveTo>
                  <a:cubicBezTo>
                    <a:pt x="2" y="21"/>
                    <a:pt x="2" y="24"/>
                    <a:pt x="3" y="27"/>
                  </a:cubicBezTo>
                  <a:cubicBezTo>
                    <a:pt x="4" y="28"/>
                    <a:pt x="6" y="27"/>
                    <a:pt x="6" y="26"/>
                  </a:cubicBezTo>
                  <a:cubicBezTo>
                    <a:pt x="4" y="20"/>
                    <a:pt x="0" y="9"/>
                    <a:pt x="5" y="4"/>
                  </a:cubicBezTo>
                  <a:cubicBezTo>
                    <a:pt x="6" y="2"/>
                    <a:pt x="8" y="3"/>
                    <a:pt x="9" y="4"/>
                  </a:cubicBezTo>
                  <a:cubicBezTo>
                    <a:pt x="11" y="7"/>
                    <a:pt x="8" y="9"/>
                    <a:pt x="6" y="10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9" y="14"/>
                    <a:pt x="18" y="14"/>
                    <a:pt x="19" y="19"/>
                  </a:cubicBezTo>
                  <a:cubicBezTo>
                    <a:pt x="19" y="24"/>
                    <a:pt x="7" y="26"/>
                    <a:pt x="3" y="24"/>
                  </a:cubicBezTo>
                  <a:cubicBezTo>
                    <a:pt x="2" y="22"/>
                    <a:pt x="0" y="24"/>
                    <a:pt x="2" y="25"/>
                  </a:cubicBezTo>
                  <a:cubicBezTo>
                    <a:pt x="6" y="30"/>
                    <a:pt x="17" y="27"/>
                    <a:pt x="21" y="22"/>
                  </a:cubicBezTo>
                  <a:cubicBezTo>
                    <a:pt x="26" y="14"/>
                    <a:pt x="11" y="12"/>
                    <a:pt x="7" y="10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10" y="11"/>
                    <a:pt x="13" y="8"/>
                    <a:pt x="12" y="4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1" y="5"/>
                    <a:pt x="0" y="8"/>
                  </a:cubicBezTo>
                  <a:cubicBezTo>
                    <a:pt x="0" y="14"/>
                    <a:pt x="2" y="21"/>
                    <a:pt x="3" y="27"/>
                  </a:cubicBezTo>
                  <a:cubicBezTo>
                    <a:pt x="4" y="26"/>
                    <a:pt x="5" y="26"/>
                    <a:pt x="5" y="25"/>
                  </a:cubicBezTo>
                  <a:cubicBezTo>
                    <a:pt x="4" y="23"/>
                    <a:pt x="4" y="20"/>
                    <a:pt x="4" y="17"/>
                  </a:cubicBezTo>
                  <a:cubicBezTo>
                    <a:pt x="3" y="15"/>
                    <a:pt x="1" y="16"/>
                    <a:pt x="1" y="18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7" name="Freeform 1275"/>
            <p:cNvSpPr/>
            <p:nvPr/>
          </p:nvSpPr>
          <p:spPr bwMode="auto">
            <a:xfrm>
              <a:off x="3065665" y="5291203"/>
              <a:ext cx="360373" cy="400269"/>
            </a:xfrm>
            <a:custGeom>
              <a:avLst/>
              <a:gdLst>
                <a:gd name="T0" fmla="*/ 19 w 31"/>
                <a:gd name="T1" fmla="*/ 6 h 32"/>
                <a:gd name="T2" fmla="*/ 2 w 31"/>
                <a:gd name="T3" fmla="*/ 21 h 32"/>
                <a:gd name="T4" fmla="*/ 30 w 31"/>
                <a:gd name="T5" fmla="*/ 26 h 32"/>
                <a:gd name="T6" fmla="*/ 28 w 31"/>
                <a:gd name="T7" fmla="*/ 24 h 32"/>
                <a:gd name="T8" fmla="*/ 7 w 31"/>
                <a:gd name="T9" fmla="*/ 24 h 32"/>
                <a:gd name="T10" fmla="*/ 17 w 31"/>
                <a:gd name="T11" fmla="*/ 9 h 32"/>
                <a:gd name="T12" fmla="*/ 19 w 31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9" y="6"/>
                  </a:moveTo>
                  <a:cubicBezTo>
                    <a:pt x="10" y="0"/>
                    <a:pt x="0" y="14"/>
                    <a:pt x="2" y="21"/>
                  </a:cubicBezTo>
                  <a:cubicBezTo>
                    <a:pt x="5" y="32"/>
                    <a:pt x="23" y="31"/>
                    <a:pt x="30" y="26"/>
                  </a:cubicBezTo>
                  <a:cubicBezTo>
                    <a:pt x="31" y="25"/>
                    <a:pt x="29" y="23"/>
                    <a:pt x="28" y="24"/>
                  </a:cubicBezTo>
                  <a:cubicBezTo>
                    <a:pt x="22" y="28"/>
                    <a:pt x="12" y="28"/>
                    <a:pt x="7" y="24"/>
                  </a:cubicBezTo>
                  <a:cubicBezTo>
                    <a:pt x="0" y="18"/>
                    <a:pt x="10" y="3"/>
                    <a:pt x="17" y="9"/>
                  </a:cubicBezTo>
                  <a:cubicBezTo>
                    <a:pt x="19" y="10"/>
                    <a:pt x="20" y="7"/>
                    <a:pt x="19" y="6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8" name="Freeform 1279"/>
            <p:cNvSpPr/>
            <p:nvPr/>
          </p:nvSpPr>
          <p:spPr bwMode="auto">
            <a:xfrm>
              <a:off x="1629119" y="3284527"/>
              <a:ext cx="528217" cy="490995"/>
            </a:xfrm>
            <a:custGeom>
              <a:avLst/>
              <a:gdLst>
                <a:gd name="T0" fmla="*/ 11 w 45"/>
                <a:gd name="T1" fmla="*/ 27 h 39"/>
                <a:gd name="T2" fmla="*/ 26 w 45"/>
                <a:gd name="T3" fmla="*/ 8 h 39"/>
                <a:gd name="T4" fmla="*/ 31 w 45"/>
                <a:gd name="T5" fmla="*/ 5 h 39"/>
                <a:gd name="T6" fmla="*/ 35 w 45"/>
                <a:gd name="T7" fmla="*/ 3 h 39"/>
                <a:gd name="T8" fmla="*/ 40 w 45"/>
                <a:gd name="T9" fmla="*/ 6 h 39"/>
                <a:gd name="T10" fmla="*/ 28 w 45"/>
                <a:gd name="T11" fmla="*/ 15 h 39"/>
                <a:gd name="T12" fmla="*/ 15 w 45"/>
                <a:gd name="T13" fmla="*/ 29 h 39"/>
                <a:gd name="T14" fmla="*/ 13 w 45"/>
                <a:gd name="T15" fmla="*/ 32 h 39"/>
                <a:gd name="T16" fmla="*/ 12 w 45"/>
                <a:gd name="T17" fmla="*/ 34 h 39"/>
                <a:gd name="T18" fmla="*/ 8 w 45"/>
                <a:gd name="T19" fmla="*/ 34 h 39"/>
                <a:gd name="T20" fmla="*/ 13 w 45"/>
                <a:gd name="T21" fmla="*/ 26 h 39"/>
                <a:gd name="T22" fmla="*/ 12 w 45"/>
                <a:gd name="T23" fmla="*/ 25 h 39"/>
                <a:gd name="T24" fmla="*/ 8 w 45"/>
                <a:gd name="T25" fmla="*/ 39 h 39"/>
                <a:gd name="T26" fmla="*/ 16 w 45"/>
                <a:gd name="T27" fmla="*/ 32 h 39"/>
                <a:gd name="T28" fmla="*/ 34 w 45"/>
                <a:gd name="T29" fmla="*/ 13 h 39"/>
                <a:gd name="T30" fmla="*/ 45 w 45"/>
                <a:gd name="T31" fmla="*/ 3 h 39"/>
                <a:gd name="T32" fmla="*/ 38 w 45"/>
                <a:gd name="T33" fmla="*/ 0 h 39"/>
                <a:gd name="T34" fmla="*/ 9 w 45"/>
                <a:gd name="T35" fmla="*/ 26 h 39"/>
                <a:gd name="T36" fmla="*/ 11 w 45"/>
                <a:gd name="T3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39">
                  <a:moveTo>
                    <a:pt x="11" y="27"/>
                  </a:moveTo>
                  <a:cubicBezTo>
                    <a:pt x="15" y="20"/>
                    <a:pt x="20" y="13"/>
                    <a:pt x="26" y="8"/>
                  </a:cubicBezTo>
                  <a:cubicBezTo>
                    <a:pt x="28" y="7"/>
                    <a:pt x="29" y="5"/>
                    <a:pt x="31" y="5"/>
                  </a:cubicBezTo>
                  <a:cubicBezTo>
                    <a:pt x="32" y="4"/>
                    <a:pt x="33" y="4"/>
                    <a:pt x="35" y="3"/>
                  </a:cubicBezTo>
                  <a:cubicBezTo>
                    <a:pt x="37" y="2"/>
                    <a:pt x="39" y="3"/>
                    <a:pt x="40" y="6"/>
                  </a:cubicBezTo>
                  <a:cubicBezTo>
                    <a:pt x="37" y="10"/>
                    <a:pt x="32" y="12"/>
                    <a:pt x="28" y="15"/>
                  </a:cubicBezTo>
                  <a:cubicBezTo>
                    <a:pt x="22" y="19"/>
                    <a:pt x="18" y="23"/>
                    <a:pt x="15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3" y="33"/>
                    <a:pt x="12" y="33"/>
                    <a:pt x="12" y="34"/>
                  </a:cubicBezTo>
                  <a:cubicBezTo>
                    <a:pt x="11" y="36"/>
                    <a:pt x="10" y="37"/>
                    <a:pt x="8" y="34"/>
                  </a:cubicBezTo>
                  <a:cubicBezTo>
                    <a:pt x="9" y="31"/>
                    <a:pt x="12" y="28"/>
                    <a:pt x="13" y="26"/>
                  </a:cubicBezTo>
                  <a:cubicBezTo>
                    <a:pt x="15" y="25"/>
                    <a:pt x="13" y="23"/>
                    <a:pt x="12" y="25"/>
                  </a:cubicBezTo>
                  <a:cubicBezTo>
                    <a:pt x="10" y="26"/>
                    <a:pt x="0" y="39"/>
                    <a:pt x="8" y="39"/>
                  </a:cubicBezTo>
                  <a:cubicBezTo>
                    <a:pt x="12" y="39"/>
                    <a:pt x="14" y="36"/>
                    <a:pt x="16" y="32"/>
                  </a:cubicBezTo>
                  <a:cubicBezTo>
                    <a:pt x="20" y="24"/>
                    <a:pt x="27" y="19"/>
                    <a:pt x="34" y="13"/>
                  </a:cubicBezTo>
                  <a:cubicBezTo>
                    <a:pt x="37" y="11"/>
                    <a:pt x="45" y="8"/>
                    <a:pt x="45" y="3"/>
                  </a:cubicBezTo>
                  <a:cubicBezTo>
                    <a:pt x="45" y="0"/>
                    <a:pt x="41" y="0"/>
                    <a:pt x="38" y="0"/>
                  </a:cubicBezTo>
                  <a:cubicBezTo>
                    <a:pt x="25" y="0"/>
                    <a:pt x="15" y="16"/>
                    <a:pt x="9" y="26"/>
                  </a:cubicBezTo>
                  <a:cubicBezTo>
                    <a:pt x="8" y="28"/>
                    <a:pt x="10" y="29"/>
                    <a:pt x="11" y="27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19" name="Freeform 1280"/>
            <p:cNvSpPr/>
            <p:nvPr/>
          </p:nvSpPr>
          <p:spPr bwMode="auto">
            <a:xfrm>
              <a:off x="2364669" y="3764849"/>
              <a:ext cx="419612" cy="490995"/>
            </a:xfrm>
            <a:custGeom>
              <a:avLst/>
              <a:gdLst>
                <a:gd name="T0" fmla="*/ 6 w 36"/>
                <a:gd name="T1" fmla="*/ 29 h 39"/>
                <a:gd name="T2" fmla="*/ 17 w 36"/>
                <a:gd name="T3" fmla="*/ 12 h 39"/>
                <a:gd name="T4" fmla="*/ 27 w 36"/>
                <a:gd name="T5" fmla="*/ 7 h 39"/>
                <a:gd name="T6" fmla="*/ 32 w 36"/>
                <a:gd name="T7" fmla="*/ 10 h 39"/>
                <a:gd name="T8" fmla="*/ 27 w 36"/>
                <a:gd name="T9" fmla="*/ 14 h 39"/>
                <a:gd name="T10" fmla="*/ 13 w 36"/>
                <a:gd name="T11" fmla="*/ 22 h 39"/>
                <a:gd name="T12" fmla="*/ 9 w 36"/>
                <a:gd name="T13" fmla="*/ 29 h 39"/>
                <a:gd name="T14" fmla="*/ 4 w 36"/>
                <a:gd name="T15" fmla="*/ 33 h 39"/>
                <a:gd name="T16" fmla="*/ 6 w 36"/>
                <a:gd name="T17" fmla="*/ 27 h 39"/>
                <a:gd name="T18" fmla="*/ 4 w 36"/>
                <a:gd name="T19" fmla="*/ 26 h 39"/>
                <a:gd name="T20" fmla="*/ 2 w 36"/>
                <a:gd name="T21" fmla="*/ 36 h 39"/>
                <a:gd name="T22" fmla="*/ 10 w 36"/>
                <a:gd name="T23" fmla="*/ 33 h 39"/>
                <a:gd name="T24" fmla="*/ 16 w 36"/>
                <a:gd name="T25" fmla="*/ 22 h 39"/>
                <a:gd name="T26" fmla="*/ 25 w 36"/>
                <a:gd name="T27" fmla="*/ 18 h 39"/>
                <a:gd name="T28" fmla="*/ 35 w 36"/>
                <a:gd name="T29" fmla="*/ 9 h 39"/>
                <a:gd name="T30" fmla="*/ 35 w 36"/>
                <a:gd name="T31" fmla="*/ 7 h 39"/>
                <a:gd name="T32" fmla="*/ 3 w 36"/>
                <a:gd name="T33" fmla="*/ 29 h 39"/>
                <a:gd name="T34" fmla="*/ 6 w 36"/>
                <a:gd name="T35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9">
                  <a:moveTo>
                    <a:pt x="6" y="29"/>
                  </a:moveTo>
                  <a:cubicBezTo>
                    <a:pt x="8" y="23"/>
                    <a:pt x="12" y="17"/>
                    <a:pt x="17" y="12"/>
                  </a:cubicBezTo>
                  <a:cubicBezTo>
                    <a:pt x="20" y="9"/>
                    <a:pt x="23" y="8"/>
                    <a:pt x="27" y="7"/>
                  </a:cubicBezTo>
                  <a:cubicBezTo>
                    <a:pt x="27" y="7"/>
                    <a:pt x="33" y="8"/>
                    <a:pt x="32" y="10"/>
                  </a:cubicBezTo>
                  <a:cubicBezTo>
                    <a:pt x="31" y="12"/>
                    <a:pt x="29" y="13"/>
                    <a:pt x="27" y="14"/>
                  </a:cubicBezTo>
                  <a:cubicBezTo>
                    <a:pt x="22" y="17"/>
                    <a:pt x="17" y="18"/>
                    <a:pt x="13" y="22"/>
                  </a:cubicBezTo>
                  <a:cubicBezTo>
                    <a:pt x="11" y="24"/>
                    <a:pt x="10" y="26"/>
                    <a:pt x="9" y="29"/>
                  </a:cubicBezTo>
                  <a:cubicBezTo>
                    <a:pt x="8" y="31"/>
                    <a:pt x="4" y="37"/>
                    <a:pt x="4" y="33"/>
                  </a:cubicBezTo>
                  <a:cubicBezTo>
                    <a:pt x="4" y="31"/>
                    <a:pt x="5" y="29"/>
                    <a:pt x="6" y="27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2" y="28"/>
                    <a:pt x="0" y="34"/>
                    <a:pt x="2" y="36"/>
                  </a:cubicBezTo>
                  <a:cubicBezTo>
                    <a:pt x="5" y="39"/>
                    <a:pt x="9" y="35"/>
                    <a:pt x="10" y="33"/>
                  </a:cubicBezTo>
                  <a:cubicBezTo>
                    <a:pt x="13" y="29"/>
                    <a:pt x="12" y="25"/>
                    <a:pt x="16" y="22"/>
                  </a:cubicBezTo>
                  <a:cubicBezTo>
                    <a:pt x="19" y="20"/>
                    <a:pt x="22" y="19"/>
                    <a:pt x="25" y="18"/>
                  </a:cubicBezTo>
                  <a:cubicBezTo>
                    <a:pt x="29" y="16"/>
                    <a:pt x="34" y="14"/>
                    <a:pt x="35" y="9"/>
                  </a:cubicBezTo>
                  <a:cubicBezTo>
                    <a:pt x="36" y="8"/>
                    <a:pt x="35" y="7"/>
                    <a:pt x="35" y="7"/>
                  </a:cubicBezTo>
                  <a:cubicBezTo>
                    <a:pt x="20" y="0"/>
                    <a:pt x="7" y="16"/>
                    <a:pt x="3" y="29"/>
                  </a:cubicBezTo>
                  <a:cubicBezTo>
                    <a:pt x="3" y="30"/>
                    <a:pt x="5" y="31"/>
                    <a:pt x="6" y="29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0" name="Freeform 1281"/>
            <p:cNvSpPr/>
            <p:nvPr/>
          </p:nvSpPr>
          <p:spPr bwMode="auto">
            <a:xfrm>
              <a:off x="3065665" y="4544036"/>
              <a:ext cx="385054" cy="378922"/>
            </a:xfrm>
            <a:custGeom>
              <a:avLst/>
              <a:gdLst>
                <a:gd name="T0" fmla="*/ 5 w 33"/>
                <a:gd name="T1" fmla="*/ 21 h 30"/>
                <a:gd name="T2" fmla="*/ 16 w 33"/>
                <a:gd name="T3" fmla="*/ 6 h 30"/>
                <a:gd name="T4" fmla="*/ 26 w 33"/>
                <a:gd name="T5" fmla="*/ 3 h 30"/>
                <a:gd name="T6" fmla="*/ 29 w 33"/>
                <a:gd name="T7" fmla="*/ 5 h 30"/>
                <a:gd name="T8" fmla="*/ 25 w 33"/>
                <a:gd name="T9" fmla="*/ 8 h 30"/>
                <a:gd name="T10" fmla="*/ 12 w 33"/>
                <a:gd name="T11" fmla="*/ 18 h 30"/>
                <a:gd name="T12" fmla="*/ 6 w 33"/>
                <a:gd name="T13" fmla="*/ 26 h 30"/>
                <a:gd name="T14" fmla="*/ 3 w 33"/>
                <a:gd name="T15" fmla="*/ 25 h 30"/>
                <a:gd name="T16" fmla="*/ 6 w 33"/>
                <a:gd name="T17" fmla="*/ 21 h 30"/>
                <a:gd name="T18" fmla="*/ 5 w 33"/>
                <a:gd name="T19" fmla="*/ 18 h 30"/>
                <a:gd name="T20" fmla="*/ 0 w 33"/>
                <a:gd name="T21" fmla="*/ 26 h 30"/>
                <a:gd name="T22" fmla="*/ 4 w 33"/>
                <a:gd name="T23" fmla="*/ 30 h 30"/>
                <a:gd name="T24" fmla="*/ 13 w 33"/>
                <a:gd name="T25" fmla="*/ 21 h 30"/>
                <a:gd name="T26" fmla="*/ 27 w 33"/>
                <a:gd name="T27" fmla="*/ 10 h 30"/>
                <a:gd name="T28" fmla="*/ 32 w 33"/>
                <a:gd name="T29" fmla="*/ 3 h 30"/>
                <a:gd name="T30" fmla="*/ 25 w 33"/>
                <a:gd name="T31" fmla="*/ 1 h 30"/>
                <a:gd name="T32" fmla="*/ 3 w 33"/>
                <a:gd name="T33" fmla="*/ 19 h 30"/>
                <a:gd name="T34" fmla="*/ 5 w 33"/>
                <a:gd name="T3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0">
                  <a:moveTo>
                    <a:pt x="5" y="21"/>
                  </a:moveTo>
                  <a:cubicBezTo>
                    <a:pt x="8" y="15"/>
                    <a:pt x="11" y="10"/>
                    <a:pt x="16" y="6"/>
                  </a:cubicBezTo>
                  <a:cubicBezTo>
                    <a:pt x="19" y="4"/>
                    <a:pt x="23" y="3"/>
                    <a:pt x="26" y="3"/>
                  </a:cubicBezTo>
                  <a:cubicBezTo>
                    <a:pt x="27" y="3"/>
                    <a:pt x="30" y="3"/>
                    <a:pt x="29" y="5"/>
                  </a:cubicBezTo>
                  <a:cubicBezTo>
                    <a:pt x="28" y="6"/>
                    <a:pt x="26" y="7"/>
                    <a:pt x="25" y="8"/>
                  </a:cubicBezTo>
                  <a:cubicBezTo>
                    <a:pt x="20" y="11"/>
                    <a:pt x="16" y="14"/>
                    <a:pt x="12" y="18"/>
                  </a:cubicBezTo>
                  <a:cubicBezTo>
                    <a:pt x="10" y="21"/>
                    <a:pt x="8" y="24"/>
                    <a:pt x="6" y="26"/>
                  </a:cubicBezTo>
                  <a:cubicBezTo>
                    <a:pt x="5" y="27"/>
                    <a:pt x="2" y="28"/>
                    <a:pt x="3" y="25"/>
                  </a:cubicBezTo>
                  <a:cubicBezTo>
                    <a:pt x="3" y="23"/>
                    <a:pt x="5" y="22"/>
                    <a:pt x="6" y="21"/>
                  </a:cubicBezTo>
                  <a:cubicBezTo>
                    <a:pt x="8" y="20"/>
                    <a:pt x="6" y="17"/>
                    <a:pt x="5" y="18"/>
                  </a:cubicBezTo>
                  <a:cubicBezTo>
                    <a:pt x="3" y="20"/>
                    <a:pt x="0" y="23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8" y="29"/>
                    <a:pt x="11" y="24"/>
                    <a:pt x="13" y="21"/>
                  </a:cubicBezTo>
                  <a:cubicBezTo>
                    <a:pt x="17" y="16"/>
                    <a:pt x="22" y="13"/>
                    <a:pt x="27" y="10"/>
                  </a:cubicBezTo>
                  <a:cubicBezTo>
                    <a:pt x="29" y="9"/>
                    <a:pt x="33" y="6"/>
                    <a:pt x="32" y="3"/>
                  </a:cubicBezTo>
                  <a:cubicBezTo>
                    <a:pt x="32" y="0"/>
                    <a:pt x="27" y="0"/>
                    <a:pt x="25" y="1"/>
                  </a:cubicBezTo>
                  <a:cubicBezTo>
                    <a:pt x="14" y="1"/>
                    <a:pt x="7" y="10"/>
                    <a:pt x="3" y="19"/>
                  </a:cubicBezTo>
                  <a:cubicBezTo>
                    <a:pt x="2" y="21"/>
                    <a:pt x="4" y="22"/>
                    <a:pt x="5" y="21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1" name="Freeform 1282"/>
            <p:cNvSpPr/>
            <p:nvPr/>
          </p:nvSpPr>
          <p:spPr bwMode="auto">
            <a:xfrm>
              <a:off x="2305430" y="4319887"/>
              <a:ext cx="118478" cy="112077"/>
            </a:xfrm>
            <a:custGeom>
              <a:avLst/>
              <a:gdLst>
                <a:gd name="T0" fmla="*/ 3 w 10"/>
                <a:gd name="T1" fmla="*/ 7 h 9"/>
                <a:gd name="T2" fmla="*/ 9 w 10"/>
                <a:gd name="T3" fmla="*/ 8 h 9"/>
                <a:gd name="T4" fmla="*/ 9 w 10"/>
                <a:gd name="T5" fmla="*/ 3 h 9"/>
                <a:gd name="T6" fmla="*/ 5 w 10"/>
                <a:gd name="T7" fmla="*/ 1 h 9"/>
                <a:gd name="T8" fmla="*/ 0 w 10"/>
                <a:gd name="T9" fmla="*/ 4 h 9"/>
                <a:gd name="T10" fmla="*/ 3 w 10"/>
                <a:gd name="T11" fmla="*/ 6 h 9"/>
                <a:gd name="T12" fmla="*/ 4 w 10"/>
                <a:gd name="T13" fmla="*/ 3 h 9"/>
                <a:gd name="T14" fmla="*/ 5 w 10"/>
                <a:gd name="T15" fmla="*/ 3 h 9"/>
                <a:gd name="T16" fmla="*/ 5 w 10"/>
                <a:gd name="T17" fmla="*/ 3 h 9"/>
                <a:gd name="T18" fmla="*/ 5 w 10"/>
                <a:gd name="T19" fmla="*/ 3 h 9"/>
                <a:gd name="T20" fmla="*/ 5 w 10"/>
                <a:gd name="T21" fmla="*/ 3 h 9"/>
                <a:gd name="T22" fmla="*/ 6 w 10"/>
                <a:gd name="T23" fmla="*/ 3 h 9"/>
                <a:gd name="T24" fmla="*/ 6 w 10"/>
                <a:gd name="T25" fmla="*/ 3 h 9"/>
                <a:gd name="T26" fmla="*/ 7 w 10"/>
                <a:gd name="T27" fmla="*/ 4 h 9"/>
                <a:gd name="T28" fmla="*/ 7 w 10"/>
                <a:gd name="T29" fmla="*/ 5 h 9"/>
                <a:gd name="T30" fmla="*/ 7 w 10"/>
                <a:gd name="T31" fmla="*/ 5 h 9"/>
                <a:gd name="T32" fmla="*/ 7 w 10"/>
                <a:gd name="T33" fmla="*/ 6 h 9"/>
                <a:gd name="T34" fmla="*/ 7 w 10"/>
                <a:gd name="T35" fmla="*/ 6 h 9"/>
                <a:gd name="T36" fmla="*/ 7 w 10"/>
                <a:gd name="T37" fmla="*/ 6 h 9"/>
                <a:gd name="T38" fmla="*/ 7 w 10"/>
                <a:gd name="T39" fmla="*/ 6 h 9"/>
                <a:gd name="T40" fmla="*/ 7 w 10"/>
                <a:gd name="T41" fmla="*/ 6 h 9"/>
                <a:gd name="T42" fmla="*/ 7 w 10"/>
                <a:gd name="T43" fmla="*/ 6 h 9"/>
                <a:gd name="T44" fmla="*/ 7 w 10"/>
                <a:gd name="T45" fmla="*/ 6 h 9"/>
                <a:gd name="T46" fmla="*/ 5 w 10"/>
                <a:gd name="T47" fmla="*/ 4 h 9"/>
                <a:gd name="T48" fmla="*/ 3 w 10"/>
                <a:gd name="T4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9">
                  <a:moveTo>
                    <a:pt x="3" y="7"/>
                  </a:moveTo>
                  <a:cubicBezTo>
                    <a:pt x="5" y="8"/>
                    <a:pt x="7" y="9"/>
                    <a:pt x="9" y="8"/>
                  </a:cubicBezTo>
                  <a:cubicBezTo>
                    <a:pt x="10" y="7"/>
                    <a:pt x="10" y="5"/>
                    <a:pt x="9" y="3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3" y="0"/>
                    <a:pt x="1" y="3"/>
                    <a:pt x="0" y="4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3" y="4"/>
                    <a:pt x="2" y="6"/>
                    <a:pt x="3" y="7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2" name="Freeform 1283"/>
            <p:cNvSpPr/>
            <p:nvPr/>
          </p:nvSpPr>
          <p:spPr bwMode="auto">
            <a:xfrm>
              <a:off x="1560007" y="3914282"/>
              <a:ext cx="143163" cy="101403"/>
            </a:xfrm>
            <a:custGeom>
              <a:avLst/>
              <a:gdLst>
                <a:gd name="T0" fmla="*/ 6 w 12"/>
                <a:gd name="T1" fmla="*/ 6 h 8"/>
                <a:gd name="T2" fmla="*/ 9 w 12"/>
                <a:gd name="T3" fmla="*/ 8 h 8"/>
                <a:gd name="T4" fmla="*/ 11 w 12"/>
                <a:gd name="T5" fmla="*/ 6 h 8"/>
                <a:gd name="T6" fmla="*/ 10 w 12"/>
                <a:gd name="T7" fmla="*/ 2 h 8"/>
                <a:gd name="T8" fmla="*/ 1 w 12"/>
                <a:gd name="T9" fmla="*/ 5 h 8"/>
                <a:gd name="T10" fmla="*/ 3 w 12"/>
                <a:gd name="T11" fmla="*/ 6 h 8"/>
                <a:gd name="T12" fmla="*/ 7 w 12"/>
                <a:gd name="T13" fmla="*/ 4 h 8"/>
                <a:gd name="T14" fmla="*/ 9 w 12"/>
                <a:gd name="T15" fmla="*/ 5 h 8"/>
                <a:gd name="T16" fmla="*/ 9 w 12"/>
                <a:gd name="T17" fmla="*/ 5 h 8"/>
                <a:gd name="T18" fmla="*/ 8 w 12"/>
                <a:gd name="T19" fmla="*/ 6 h 8"/>
                <a:gd name="T20" fmla="*/ 9 w 12"/>
                <a:gd name="T21" fmla="*/ 5 h 8"/>
                <a:gd name="T22" fmla="*/ 8 w 12"/>
                <a:gd name="T23" fmla="*/ 5 h 8"/>
                <a:gd name="T24" fmla="*/ 6 w 12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8">
                  <a:moveTo>
                    <a:pt x="6" y="6"/>
                  </a:moveTo>
                  <a:cubicBezTo>
                    <a:pt x="6" y="7"/>
                    <a:pt x="8" y="8"/>
                    <a:pt x="9" y="8"/>
                  </a:cubicBezTo>
                  <a:cubicBezTo>
                    <a:pt x="10" y="8"/>
                    <a:pt x="10" y="7"/>
                    <a:pt x="11" y="6"/>
                  </a:cubicBezTo>
                  <a:cubicBezTo>
                    <a:pt x="12" y="5"/>
                    <a:pt x="11" y="3"/>
                    <a:pt x="10" y="2"/>
                  </a:cubicBezTo>
                  <a:cubicBezTo>
                    <a:pt x="7" y="0"/>
                    <a:pt x="2" y="1"/>
                    <a:pt x="1" y="5"/>
                  </a:cubicBezTo>
                  <a:cubicBezTo>
                    <a:pt x="0" y="6"/>
                    <a:pt x="3" y="7"/>
                    <a:pt x="3" y="6"/>
                  </a:cubicBezTo>
                  <a:cubicBezTo>
                    <a:pt x="4" y="4"/>
                    <a:pt x="6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4"/>
                    <a:pt x="5" y="5"/>
                    <a:pt x="6" y="6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23" name="Freeform 1284"/>
            <p:cNvSpPr/>
            <p:nvPr/>
          </p:nvSpPr>
          <p:spPr bwMode="auto">
            <a:xfrm>
              <a:off x="3006426" y="4997672"/>
              <a:ext cx="128351" cy="117412"/>
            </a:xfrm>
            <a:custGeom>
              <a:avLst/>
              <a:gdLst>
                <a:gd name="T0" fmla="*/ 2 w 11"/>
                <a:gd name="T1" fmla="*/ 5 h 9"/>
                <a:gd name="T2" fmla="*/ 8 w 11"/>
                <a:gd name="T3" fmla="*/ 9 h 9"/>
                <a:gd name="T4" fmla="*/ 11 w 11"/>
                <a:gd name="T5" fmla="*/ 4 h 9"/>
                <a:gd name="T6" fmla="*/ 6 w 11"/>
                <a:gd name="T7" fmla="*/ 0 h 9"/>
                <a:gd name="T8" fmla="*/ 1 w 11"/>
                <a:gd name="T9" fmla="*/ 5 h 9"/>
                <a:gd name="T10" fmla="*/ 3 w 11"/>
                <a:gd name="T11" fmla="*/ 6 h 9"/>
                <a:gd name="T12" fmla="*/ 8 w 11"/>
                <a:gd name="T13" fmla="*/ 4 h 9"/>
                <a:gd name="T14" fmla="*/ 7 w 11"/>
                <a:gd name="T15" fmla="*/ 6 h 9"/>
                <a:gd name="T16" fmla="*/ 5 w 11"/>
                <a:gd name="T17" fmla="*/ 4 h 9"/>
                <a:gd name="T18" fmla="*/ 2 w 11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9">
                  <a:moveTo>
                    <a:pt x="2" y="5"/>
                  </a:moveTo>
                  <a:cubicBezTo>
                    <a:pt x="3" y="7"/>
                    <a:pt x="5" y="9"/>
                    <a:pt x="8" y="9"/>
                  </a:cubicBezTo>
                  <a:cubicBezTo>
                    <a:pt x="10" y="8"/>
                    <a:pt x="11" y="6"/>
                    <a:pt x="11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1"/>
                    <a:pt x="1" y="3"/>
                    <a:pt x="1" y="5"/>
                  </a:cubicBezTo>
                  <a:cubicBezTo>
                    <a:pt x="0" y="7"/>
                    <a:pt x="3" y="8"/>
                    <a:pt x="3" y="6"/>
                  </a:cubicBezTo>
                  <a:cubicBezTo>
                    <a:pt x="4" y="4"/>
                    <a:pt x="7" y="1"/>
                    <a:pt x="8" y="4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5"/>
                    <a:pt x="5" y="4"/>
                  </a:cubicBezTo>
                  <a:cubicBezTo>
                    <a:pt x="4" y="3"/>
                    <a:pt x="2" y="3"/>
                    <a:pt x="2" y="5"/>
                  </a:cubicBezTo>
                  <a:close/>
                </a:path>
              </a:pathLst>
            </a:custGeom>
            <a:grpFill/>
            <a:ln w="9525">
              <a:solidFill>
                <a:srgbClr val="F45D4B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sp>
        <p:nvSpPr>
          <p:cNvPr id="24" name="Freeform 1276"/>
          <p:cNvSpPr/>
          <p:nvPr/>
        </p:nvSpPr>
        <p:spPr bwMode="auto">
          <a:xfrm>
            <a:off x="6156183" y="2866413"/>
            <a:ext cx="296608" cy="527350"/>
          </a:xfrm>
          <a:custGeom>
            <a:avLst/>
            <a:gdLst>
              <a:gd name="T0" fmla="*/ 3 w 25"/>
              <a:gd name="T1" fmla="*/ 33 h 41"/>
              <a:gd name="T2" fmla="*/ 25 w 25"/>
              <a:gd name="T3" fmla="*/ 2 h 41"/>
              <a:gd name="T4" fmla="*/ 22 w 25"/>
              <a:gd name="T5" fmla="*/ 1 h 41"/>
              <a:gd name="T6" fmla="*/ 16 w 25"/>
              <a:gd name="T7" fmla="*/ 38 h 41"/>
              <a:gd name="T8" fmla="*/ 18 w 25"/>
              <a:gd name="T9" fmla="*/ 39 h 41"/>
              <a:gd name="T10" fmla="*/ 25 w 25"/>
              <a:gd name="T11" fmla="*/ 3 h 41"/>
              <a:gd name="T12" fmla="*/ 22 w 25"/>
              <a:gd name="T13" fmla="*/ 2 h 41"/>
              <a:gd name="T14" fmla="*/ 2 w 25"/>
              <a:gd name="T15" fmla="*/ 31 h 41"/>
              <a:gd name="T16" fmla="*/ 3 w 25"/>
              <a:gd name="T17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1">
                <a:moveTo>
                  <a:pt x="3" y="33"/>
                </a:moveTo>
                <a:cubicBezTo>
                  <a:pt x="15" y="27"/>
                  <a:pt x="24" y="15"/>
                  <a:pt x="25" y="2"/>
                </a:cubicBezTo>
                <a:cubicBezTo>
                  <a:pt x="25" y="1"/>
                  <a:pt x="23" y="0"/>
                  <a:pt x="22" y="1"/>
                </a:cubicBezTo>
                <a:cubicBezTo>
                  <a:pt x="17" y="13"/>
                  <a:pt x="21" y="26"/>
                  <a:pt x="16" y="38"/>
                </a:cubicBezTo>
                <a:cubicBezTo>
                  <a:pt x="15" y="40"/>
                  <a:pt x="17" y="41"/>
                  <a:pt x="18" y="39"/>
                </a:cubicBezTo>
                <a:cubicBezTo>
                  <a:pt x="24" y="28"/>
                  <a:pt x="19" y="14"/>
                  <a:pt x="25" y="3"/>
                </a:cubicBezTo>
                <a:cubicBezTo>
                  <a:pt x="24" y="2"/>
                  <a:pt x="23" y="2"/>
                  <a:pt x="22" y="2"/>
                </a:cubicBezTo>
                <a:cubicBezTo>
                  <a:pt x="21" y="15"/>
                  <a:pt x="13" y="25"/>
                  <a:pt x="2" y="31"/>
                </a:cubicBezTo>
                <a:cubicBezTo>
                  <a:pt x="0" y="32"/>
                  <a:pt x="2" y="34"/>
                  <a:pt x="3" y="33"/>
                </a:cubicBezTo>
                <a:close/>
              </a:path>
            </a:pathLst>
          </a:custGeom>
          <a:solidFill>
            <a:srgbClr val="F45D4B"/>
          </a:solidFill>
          <a:ln w="19050">
            <a:solidFill>
              <a:srgbClr val="F45D4B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5" name="Freeform 1277"/>
          <p:cNvSpPr/>
          <p:nvPr/>
        </p:nvSpPr>
        <p:spPr bwMode="auto">
          <a:xfrm>
            <a:off x="6236336" y="3977222"/>
            <a:ext cx="336130" cy="437433"/>
          </a:xfrm>
          <a:custGeom>
            <a:avLst/>
            <a:gdLst>
              <a:gd name="T0" fmla="*/ 6 w 25"/>
              <a:gd name="T1" fmla="*/ 9 h 30"/>
              <a:gd name="T2" fmla="*/ 8 w 25"/>
              <a:gd name="T3" fmla="*/ 6 h 30"/>
              <a:gd name="T4" fmla="*/ 8 w 25"/>
              <a:gd name="T5" fmla="*/ 10 h 30"/>
              <a:gd name="T6" fmla="*/ 3 w 25"/>
              <a:gd name="T7" fmla="*/ 16 h 30"/>
              <a:gd name="T8" fmla="*/ 3 w 25"/>
              <a:gd name="T9" fmla="*/ 25 h 30"/>
              <a:gd name="T10" fmla="*/ 23 w 25"/>
              <a:gd name="T11" fmla="*/ 25 h 30"/>
              <a:gd name="T12" fmla="*/ 24 w 25"/>
              <a:gd name="T13" fmla="*/ 22 h 30"/>
              <a:gd name="T14" fmla="*/ 12 w 25"/>
              <a:gd name="T15" fmla="*/ 24 h 30"/>
              <a:gd name="T16" fmla="*/ 5 w 25"/>
              <a:gd name="T17" fmla="*/ 24 h 30"/>
              <a:gd name="T18" fmla="*/ 8 w 25"/>
              <a:gd name="T19" fmla="*/ 14 h 30"/>
              <a:gd name="T20" fmla="*/ 11 w 25"/>
              <a:gd name="T21" fmla="*/ 4 h 30"/>
              <a:gd name="T22" fmla="*/ 3 w 25"/>
              <a:gd name="T23" fmla="*/ 8 h 30"/>
              <a:gd name="T24" fmla="*/ 6 w 25"/>
              <a:gd name="T25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30">
                <a:moveTo>
                  <a:pt x="6" y="9"/>
                </a:moveTo>
                <a:cubicBezTo>
                  <a:pt x="6" y="8"/>
                  <a:pt x="7" y="7"/>
                  <a:pt x="8" y="6"/>
                </a:cubicBezTo>
                <a:cubicBezTo>
                  <a:pt x="10" y="4"/>
                  <a:pt x="8" y="10"/>
                  <a:pt x="8" y="10"/>
                </a:cubicBezTo>
                <a:cubicBezTo>
                  <a:pt x="7" y="12"/>
                  <a:pt x="5" y="14"/>
                  <a:pt x="3" y="16"/>
                </a:cubicBezTo>
                <a:cubicBezTo>
                  <a:pt x="2" y="19"/>
                  <a:pt x="0" y="23"/>
                  <a:pt x="3" y="25"/>
                </a:cubicBezTo>
                <a:cubicBezTo>
                  <a:pt x="8" y="30"/>
                  <a:pt x="17" y="24"/>
                  <a:pt x="23" y="25"/>
                </a:cubicBezTo>
                <a:cubicBezTo>
                  <a:pt x="25" y="25"/>
                  <a:pt x="25" y="23"/>
                  <a:pt x="24" y="22"/>
                </a:cubicBezTo>
                <a:cubicBezTo>
                  <a:pt x="20" y="22"/>
                  <a:pt x="16" y="23"/>
                  <a:pt x="12" y="24"/>
                </a:cubicBezTo>
                <a:cubicBezTo>
                  <a:pt x="10" y="25"/>
                  <a:pt x="7" y="25"/>
                  <a:pt x="5" y="24"/>
                </a:cubicBezTo>
                <a:cubicBezTo>
                  <a:pt x="2" y="22"/>
                  <a:pt x="7" y="16"/>
                  <a:pt x="8" y="14"/>
                </a:cubicBezTo>
                <a:cubicBezTo>
                  <a:pt x="10" y="12"/>
                  <a:pt x="13" y="7"/>
                  <a:pt x="11" y="4"/>
                </a:cubicBezTo>
                <a:cubicBezTo>
                  <a:pt x="8" y="0"/>
                  <a:pt x="4" y="6"/>
                  <a:pt x="3" y="8"/>
                </a:cubicBezTo>
                <a:cubicBezTo>
                  <a:pt x="3" y="9"/>
                  <a:pt x="5" y="11"/>
                  <a:pt x="6" y="9"/>
                </a:cubicBezTo>
                <a:close/>
              </a:path>
            </a:pathLst>
          </a:custGeom>
          <a:solidFill>
            <a:srgbClr val="F45D4B"/>
          </a:solidFill>
          <a:ln w="19050">
            <a:solidFill>
              <a:srgbClr val="F45D4B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D9CCAB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6" name="Freeform 1278"/>
          <p:cNvSpPr/>
          <p:nvPr/>
        </p:nvSpPr>
        <p:spPr bwMode="auto">
          <a:xfrm>
            <a:off x="6205475" y="4961441"/>
            <a:ext cx="366991" cy="592590"/>
          </a:xfrm>
          <a:custGeom>
            <a:avLst/>
            <a:gdLst>
              <a:gd name="T0" fmla="*/ 3 w 31"/>
              <a:gd name="T1" fmla="*/ 13 h 46"/>
              <a:gd name="T2" fmla="*/ 8 w 31"/>
              <a:gd name="T3" fmla="*/ 20 h 46"/>
              <a:gd name="T4" fmla="*/ 8 w 31"/>
              <a:gd name="T5" fmla="*/ 22 h 46"/>
              <a:gd name="T6" fmla="*/ 22 w 31"/>
              <a:gd name="T7" fmla="*/ 37 h 46"/>
              <a:gd name="T8" fmla="*/ 3 w 31"/>
              <a:gd name="T9" fmla="*/ 43 h 46"/>
              <a:gd name="T10" fmla="*/ 4 w 31"/>
              <a:gd name="T11" fmla="*/ 45 h 46"/>
              <a:gd name="T12" fmla="*/ 27 w 31"/>
              <a:gd name="T13" fmla="*/ 35 h 46"/>
              <a:gd name="T14" fmla="*/ 9 w 31"/>
              <a:gd name="T15" fmla="*/ 20 h 46"/>
              <a:gd name="T16" fmla="*/ 9 w 31"/>
              <a:gd name="T17" fmla="*/ 22 h 46"/>
              <a:gd name="T18" fmla="*/ 2 w 31"/>
              <a:gd name="T19" fmla="*/ 11 h 46"/>
              <a:gd name="T20" fmla="*/ 3 w 31"/>
              <a:gd name="T21" fmla="*/ 1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46">
                <a:moveTo>
                  <a:pt x="3" y="13"/>
                </a:moveTo>
                <a:cubicBezTo>
                  <a:pt x="11" y="5"/>
                  <a:pt x="17" y="18"/>
                  <a:pt x="8" y="20"/>
                </a:cubicBezTo>
                <a:cubicBezTo>
                  <a:pt x="7" y="20"/>
                  <a:pt x="7" y="22"/>
                  <a:pt x="8" y="22"/>
                </a:cubicBezTo>
                <a:cubicBezTo>
                  <a:pt x="13" y="24"/>
                  <a:pt x="31" y="30"/>
                  <a:pt x="22" y="37"/>
                </a:cubicBezTo>
                <a:cubicBezTo>
                  <a:pt x="17" y="41"/>
                  <a:pt x="9" y="41"/>
                  <a:pt x="3" y="43"/>
                </a:cubicBezTo>
                <a:cubicBezTo>
                  <a:pt x="2" y="43"/>
                  <a:pt x="3" y="46"/>
                  <a:pt x="4" y="45"/>
                </a:cubicBezTo>
                <a:cubicBezTo>
                  <a:pt x="10" y="43"/>
                  <a:pt x="24" y="43"/>
                  <a:pt x="27" y="35"/>
                </a:cubicBezTo>
                <a:cubicBezTo>
                  <a:pt x="30" y="26"/>
                  <a:pt x="15" y="22"/>
                  <a:pt x="9" y="20"/>
                </a:cubicBezTo>
                <a:cubicBezTo>
                  <a:pt x="9" y="21"/>
                  <a:pt x="9" y="22"/>
                  <a:pt x="9" y="22"/>
                </a:cubicBezTo>
                <a:cubicBezTo>
                  <a:pt x="22" y="19"/>
                  <a:pt x="12" y="0"/>
                  <a:pt x="2" y="11"/>
                </a:cubicBezTo>
                <a:cubicBezTo>
                  <a:pt x="0" y="12"/>
                  <a:pt x="2" y="14"/>
                  <a:pt x="3" y="13"/>
                </a:cubicBezTo>
                <a:close/>
              </a:path>
            </a:pathLst>
          </a:custGeom>
          <a:solidFill>
            <a:srgbClr val="F45D4B"/>
          </a:solidFill>
          <a:ln w="19050">
            <a:solidFill>
              <a:srgbClr val="F45D4B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rgbClr val="D9CCAB"/>
              </a:solidFill>
              <a:latin typeface="Arial" panose="020B0604020202020204"/>
              <a:ea typeface="微软雅黑" panose="020B0503020204020204" pitchFamily="34" charset="-122"/>
              <a:sym typeface="Arial" panose="020B0604020202020204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606116" y="2735707"/>
            <a:ext cx="4374277" cy="925995"/>
            <a:chOff x="5162318" y="1822416"/>
            <a:chExt cx="4374277" cy="925995"/>
          </a:xfrm>
        </p:grpSpPr>
        <p:sp>
          <p:nvSpPr>
            <p:cNvPr id="28" name="文本框 36"/>
            <p:cNvSpPr txBox="1"/>
            <p:nvPr/>
          </p:nvSpPr>
          <p:spPr>
            <a:xfrm>
              <a:off x="5162318" y="1822416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9" name="Text Placeholder 32"/>
            <p:cNvSpPr txBox="1"/>
            <p:nvPr/>
          </p:nvSpPr>
          <p:spPr>
            <a:xfrm>
              <a:off x="5318535" y="2226980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06116" y="3804882"/>
            <a:ext cx="4374277" cy="925995"/>
            <a:chOff x="5162318" y="1822416"/>
            <a:chExt cx="4374277" cy="925995"/>
          </a:xfrm>
        </p:grpSpPr>
        <p:sp>
          <p:nvSpPr>
            <p:cNvPr id="31" name="文本框 36"/>
            <p:cNvSpPr txBox="1"/>
            <p:nvPr/>
          </p:nvSpPr>
          <p:spPr>
            <a:xfrm>
              <a:off x="5162318" y="1822416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2" name="Text Placeholder 32"/>
            <p:cNvSpPr txBox="1"/>
            <p:nvPr/>
          </p:nvSpPr>
          <p:spPr>
            <a:xfrm>
              <a:off x="5318535" y="2226980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606116" y="4906679"/>
            <a:ext cx="4374277" cy="925995"/>
            <a:chOff x="5162318" y="1822416"/>
            <a:chExt cx="4374277" cy="925995"/>
          </a:xfrm>
        </p:grpSpPr>
        <p:sp>
          <p:nvSpPr>
            <p:cNvPr id="34" name="文本框 36"/>
            <p:cNvSpPr txBox="1"/>
            <p:nvPr/>
          </p:nvSpPr>
          <p:spPr>
            <a:xfrm>
              <a:off x="5162318" y="1822416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5" name="Text Placeholder 32"/>
            <p:cNvSpPr txBox="1"/>
            <p:nvPr/>
          </p:nvSpPr>
          <p:spPr>
            <a:xfrm>
              <a:off x="5318535" y="2226980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57521" y="336301"/>
            <a:ext cx="830590" cy="643037"/>
          </a:xfrm>
          <a:prstGeom prst="rect">
            <a:avLst/>
          </a:prstGeom>
        </p:spPr>
      </p:pic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1088111" y="636498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111" y="3363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34132" y="2620955"/>
            <a:ext cx="2278296" cy="1391501"/>
            <a:chOff x="1945047" y="2469804"/>
            <a:chExt cx="2278296" cy="1391501"/>
          </a:xfrm>
          <a:solidFill>
            <a:srgbClr val="012F3F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1945047" y="2469804"/>
              <a:ext cx="2278296" cy="1391501"/>
            </a:xfrm>
            <a:custGeom>
              <a:avLst/>
              <a:gdLst>
                <a:gd name="T0" fmla="*/ 52 w 231"/>
                <a:gd name="T1" fmla="*/ 126 h 141"/>
                <a:gd name="T2" fmla="*/ 5 w 231"/>
                <a:gd name="T3" fmla="*/ 101 h 141"/>
                <a:gd name="T4" fmla="*/ 116 w 231"/>
                <a:gd name="T5" fmla="*/ 2 h 141"/>
                <a:gd name="T6" fmla="*/ 228 w 231"/>
                <a:gd name="T7" fmla="*/ 52 h 141"/>
                <a:gd name="T8" fmla="*/ 224 w 231"/>
                <a:gd name="T9" fmla="*/ 109 h 141"/>
                <a:gd name="T10" fmla="*/ 190 w 231"/>
                <a:gd name="T11" fmla="*/ 133 h 141"/>
                <a:gd name="T12" fmla="*/ 138 w 231"/>
                <a:gd name="T13" fmla="*/ 117 h 141"/>
                <a:gd name="T14" fmla="*/ 130 w 231"/>
                <a:gd name="T15" fmla="*/ 128 h 141"/>
                <a:gd name="T16" fmla="*/ 129 w 231"/>
                <a:gd name="T17" fmla="*/ 131 h 141"/>
                <a:gd name="T18" fmla="*/ 123 w 231"/>
                <a:gd name="T19" fmla="*/ 116 h 141"/>
                <a:gd name="T20" fmla="*/ 117 w 231"/>
                <a:gd name="T21" fmla="*/ 127 h 141"/>
                <a:gd name="T22" fmla="*/ 109 w 231"/>
                <a:gd name="T23" fmla="*/ 123 h 141"/>
                <a:gd name="T24" fmla="*/ 148 w 231"/>
                <a:gd name="T25" fmla="*/ 134 h 141"/>
                <a:gd name="T26" fmla="*/ 166 w 231"/>
                <a:gd name="T27" fmla="*/ 129 h 141"/>
                <a:gd name="T28" fmla="*/ 106 w 231"/>
                <a:gd name="T29" fmla="*/ 131 h 141"/>
                <a:gd name="T30" fmla="*/ 103 w 231"/>
                <a:gd name="T31" fmla="*/ 119 h 141"/>
                <a:gd name="T32" fmla="*/ 184 w 231"/>
                <a:gd name="T33" fmla="*/ 126 h 141"/>
                <a:gd name="T34" fmla="*/ 87 w 231"/>
                <a:gd name="T35" fmla="*/ 109 h 141"/>
                <a:gd name="T36" fmla="*/ 94 w 231"/>
                <a:gd name="T37" fmla="*/ 113 h 141"/>
                <a:gd name="T38" fmla="*/ 83 w 231"/>
                <a:gd name="T39" fmla="*/ 108 h 141"/>
                <a:gd name="T40" fmla="*/ 75 w 231"/>
                <a:gd name="T41" fmla="*/ 109 h 141"/>
                <a:gd name="T42" fmla="*/ 71 w 231"/>
                <a:gd name="T43" fmla="*/ 127 h 141"/>
                <a:gd name="T44" fmla="*/ 194 w 231"/>
                <a:gd name="T45" fmla="*/ 126 h 141"/>
                <a:gd name="T46" fmla="*/ 176 w 231"/>
                <a:gd name="T47" fmla="*/ 123 h 141"/>
                <a:gd name="T48" fmla="*/ 53 w 231"/>
                <a:gd name="T49" fmla="*/ 121 h 141"/>
                <a:gd name="T50" fmla="*/ 44 w 231"/>
                <a:gd name="T51" fmla="*/ 98 h 141"/>
                <a:gd name="T52" fmla="*/ 186 w 231"/>
                <a:gd name="T53" fmla="*/ 105 h 141"/>
                <a:gd name="T54" fmla="*/ 107 w 231"/>
                <a:gd name="T55" fmla="*/ 111 h 141"/>
                <a:gd name="T56" fmla="*/ 42 w 231"/>
                <a:gd name="T57" fmla="*/ 97 h 141"/>
                <a:gd name="T58" fmla="*/ 200 w 231"/>
                <a:gd name="T59" fmla="*/ 115 h 141"/>
                <a:gd name="T60" fmla="*/ 27 w 231"/>
                <a:gd name="T61" fmla="*/ 102 h 141"/>
                <a:gd name="T62" fmla="*/ 214 w 231"/>
                <a:gd name="T63" fmla="*/ 111 h 141"/>
                <a:gd name="T64" fmla="*/ 189 w 231"/>
                <a:gd name="T65" fmla="*/ 109 h 141"/>
                <a:gd name="T66" fmla="*/ 199 w 231"/>
                <a:gd name="T67" fmla="*/ 105 h 141"/>
                <a:gd name="T68" fmla="*/ 107 w 231"/>
                <a:gd name="T69" fmla="*/ 107 h 141"/>
                <a:gd name="T70" fmla="*/ 217 w 231"/>
                <a:gd name="T71" fmla="*/ 57 h 141"/>
                <a:gd name="T72" fmla="*/ 120 w 231"/>
                <a:gd name="T73" fmla="*/ 53 h 141"/>
                <a:gd name="T74" fmla="*/ 116 w 231"/>
                <a:gd name="T75" fmla="*/ 40 h 141"/>
                <a:gd name="T76" fmla="*/ 15 w 231"/>
                <a:gd name="T77" fmla="*/ 78 h 141"/>
                <a:gd name="T78" fmla="*/ 219 w 231"/>
                <a:gd name="T79" fmla="*/ 108 h 141"/>
                <a:gd name="T80" fmla="*/ 210 w 231"/>
                <a:gd name="T81" fmla="*/ 105 h 141"/>
                <a:gd name="T82" fmla="*/ 183 w 231"/>
                <a:gd name="T83" fmla="*/ 106 h 141"/>
                <a:gd name="T84" fmla="*/ 19 w 231"/>
                <a:gd name="T85" fmla="*/ 86 h 141"/>
                <a:gd name="T86" fmla="*/ 14 w 231"/>
                <a:gd name="T87" fmla="*/ 102 h 141"/>
                <a:gd name="T88" fmla="*/ 9 w 231"/>
                <a:gd name="T89" fmla="*/ 85 h 141"/>
                <a:gd name="T90" fmla="*/ 219 w 231"/>
                <a:gd name="T91" fmla="*/ 99 h 141"/>
                <a:gd name="T92" fmla="*/ 220 w 231"/>
                <a:gd name="T93" fmla="*/ 86 h 141"/>
                <a:gd name="T94" fmla="*/ 225 w 231"/>
                <a:gd name="T95" fmla="*/ 46 h 141"/>
                <a:gd name="T96" fmla="*/ 225 w 231"/>
                <a:gd name="T97" fmla="*/ 54 h 141"/>
                <a:gd name="T98" fmla="*/ 211 w 231"/>
                <a:gd name="T99" fmla="*/ 46 h 141"/>
                <a:gd name="T100" fmla="*/ 193 w 231"/>
                <a:gd name="T101" fmla="*/ 46 h 141"/>
                <a:gd name="T102" fmla="*/ 178 w 231"/>
                <a:gd name="T103" fmla="*/ 48 h 141"/>
                <a:gd name="T104" fmla="*/ 171 w 231"/>
                <a:gd name="T105" fmla="*/ 46 h 141"/>
                <a:gd name="T106" fmla="*/ 173 w 231"/>
                <a:gd name="T107" fmla="*/ 52 h 141"/>
                <a:gd name="T108" fmla="*/ 153 w 231"/>
                <a:gd name="T109" fmla="*/ 43 h 141"/>
                <a:gd name="T110" fmla="*/ 146 w 231"/>
                <a:gd name="T111" fmla="*/ 43 h 141"/>
                <a:gd name="T112" fmla="*/ 131 w 231"/>
                <a:gd name="T113" fmla="*/ 50 h 141"/>
                <a:gd name="T114" fmla="*/ 144 w 231"/>
                <a:gd name="T115" fmla="*/ 39 h 141"/>
                <a:gd name="T116" fmla="*/ 132 w 231"/>
                <a:gd name="T117" fmla="*/ 3 h 141"/>
                <a:gd name="T118" fmla="*/ 127 w 231"/>
                <a:gd name="T119" fmla="*/ 4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41">
                  <a:moveTo>
                    <a:pt x="143" y="141"/>
                  </a:moveTo>
                  <a:cubicBezTo>
                    <a:pt x="142" y="141"/>
                    <a:pt x="142" y="141"/>
                    <a:pt x="142" y="140"/>
                  </a:cubicBezTo>
                  <a:cubicBezTo>
                    <a:pt x="141" y="139"/>
                    <a:pt x="141" y="138"/>
                    <a:pt x="141" y="137"/>
                  </a:cubicBezTo>
                  <a:cubicBezTo>
                    <a:pt x="139" y="137"/>
                    <a:pt x="136" y="137"/>
                    <a:pt x="133" y="137"/>
                  </a:cubicBezTo>
                  <a:cubicBezTo>
                    <a:pt x="120" y="137"/>
                    <a:pt x="106" y="136"/>
                    <a:pt x="92" y="134"/>
                  </a:cubicBezTo>
                  <a:cubicBezTo>
                    <a:pt x="92" y="134"/>
                    <a:pt x="92" y="135"/>
                    <a:pt x="92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0" y="136"/>
                    <a:pt x="90" y="136"/>
                    <a:pt x="89" y="135"/>
                  </a:cubicBezTo>
                  <a:cubicBezTo>
                    <a:pt x="89" y="135"/>
                    <a:pt x="89" y="134"/>
                    <a:pt x="89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6" y="133"/>
                    <a:pt x="84" y="133"/>
                    <a:pt x="81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72" y="131"/>
                    <a:pt x="62" y="129"/>
                    <a:pt x="52" y="126"/>
                  </a:cubicBezTo>
                  <a:cubicBezTo>
                    <a:pt x="52" y="127"/>
                    <a:pt x="51" y="127"/>
                    <a:pt x="51" y="127"/>
                  </a:cubicBezTo>
                  <a:cubicBezTo>
                    <a:pt x="50" y="127"/>
                    <a:pt x="50" y="126"/>
                    <a:pt x="50" y="126"/>
                  </a:cubicBezTo>
                  <a:cubicBezTo>
                    <a:pt x="50" y="126"/>
                    <a:pt x="50" y="126"/>
                    <a:pt x="50" y="125"/>
                  </a:cubicBezTo>
                  <a:cubicBezTo>
                    <a:pt x="49" y="125"/>
                    <a:pt x="48" y="125"/>
                    <a:pt x="47" y="125"/>
                  </a:cubicBezTo>
                  <a:cubicBezTo>
                    <a:pt x="40" y="122"/>
                    <a:pt x="33" y="118"/>
                    <a:pt x="27" y="114"/>
                  </a:cubicBezTo>
                  <a:cubicBezTo>
                    <a:pt x="27" y="115"/>
                    <a:pt x="27" y="115"/>
                    <a:pt x="26" y="115"/>
                  </a:cubicBezTo>
                  <a:cubicBezTo>
                    <a:pt x="26" y="115"/>
                    <a:pt x="26" y="114"/>
                    <a:pt x="25" y="114"/>
                  </a:cubicBezTo>
                  <a:cubicBezTo>
                    <a:pt x="25" y="114"/>
                    <a:pt x="25" y="113"/>
                    <a:pt x="25" y="113"/>
                  </a:cubicBezTo>
                  <a:cubicBezTo>
                    <a:pt x="25" y="113"/>
                    <a:pt x="21" y="111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0"/>
                    <a:pt x="19" y="110"/>
                    <a:pt x="19" y="109"/>
                  </a:cubicBezTo>
                  <a:cubicBezTo>
                    <a:pt x="16" y="108"/>
                    <a:pt x="13" y="105"/>
                    <a:pt x="9" y="103"/>
                  </a:cubicBezTo>
                  <a:cubicBezTo>
                    <a:pt x="9" y="103"/>
                    <a:pt x="8" y="103"/>
                    <a:pt x="8" y="103"/>
                  </a:cubicBezTo>
                  <a:cubicBezTo>
                    <a:pt x="7" y="103"/>
                    <a:pt x="5" y="102"/>
                    <a:pt x="5" y="101"/>
                  </a:cubicBezTo>
                  <a:cubicBezTo>
                    <a:pt x="5" y="100"/>
                    <a:pt x="5" y="99"/>
                    <a:pt x="5" y="97"/>
                  </a:cubicBezTo>
                  <a:cubicBezTo>
                    <a:pt x="4" y="97"/>
                    <a:pt x="4" y="97"/>
                    <a:pt x="4" y="96"/>
                  </a:cubicBezTo>
                  <a:cubicBezTo>
                    <a:pt x="4" y="93"/>
                    <a:pt x="4" y="89"/>
                    <a:pt x="4" y="86"/>
                  </a:cubicBezTo>
                  <a:cubicBezTo>
                    <a:pt x="4" y="80"/>
                    <a:pt x="4" y="74"/>
                    <a:pt x="4" y="67"/>
                  </a:cubicBezTo>
                  <a:cubicBezTo>
                    <a:pt x="0" y="45"/>
                    <a:pt x="26" y="29"/>
                    <a:pt x="42" y="21"/>
                  </a:cubicBezTo>
                  <a:cubicBezTo>
                    <a:pt x="49" y="18"/>
                    <a:pt x="56" y="15"/>
                    <a:pt x="62" y="14"/>
                  </a:cubicBezTo>
                  <a:cubicBezTo>
                    <a:pt x="67" y="13"/>
                    <a:pt x="72" y="12"/>
                    <a:pt x="76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9" y="9"/>
                    <a:pt x="97" y="8"/>
                    <a:pt x="106" y="8"/>
                  </a:cubicBezTo>
                  <a:cubicBezTo>
                    <a:pt x="110" y="8"/>
                    <a:pt x="113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6"/>
                    <a:pt x="116" y="4"/>
                    <a:pt x="116" y="3"/>
                  </a:cubicBezTo>
                  <a:cubicBezTo>
                    <a:pt x="116" y="3"/>
                    <a:pt x="116" y="2"/>
                    <a:pt x="116" y="2"/>
                  </a:cubicBezTo>
                  <a:cubicBezTo>
                    <a:pt x="115" y="1"/>
                    <a:pt x="116" y="1"/>
                    <a:pt x="117" y="0"/>
                  </a:cubicBezTo>
                  <a:cubicBezTo>
                    <a:pt x="118" y="0"/>
                    <a:pt x="119" y="0"/>
                    <a:pt x="121" y="0"/>
                  </a:cubicBezTo>
                  <a:cubicBezTo>
                    <a:pt x="124" y="0"/>
                    <a:pt x="128" y="0"/>
                    <a:pt x="131" y="0"/>
                  </a:cubicBezTo>
                  <a:cubicBezTo>
                    <a:pt x="151" y="0"/>
                    <a:pt x="168" y="2"/>
                    <a:pt x="183" y="7"/>
                  </a:cubicBezTo>
                  <a:cubicBezTo>
                    <a:pt x="194" y="10"/>
                    <a:pt x="203" y="14"/>
                    <a:pt x="210" y="20"/>
                  </a:cubicBezTo>
                  <a:cubicBezTo>
                    <a:pt x="215" y="23"/>
                    <a:pt x="218" y="26"/>
                    <a:pt x="221" y="30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23" y="32"/>
                    <a:pt x="225" y="35"/>
                    <a:pt x="226" y="38"/>
                  </a:cubicBezTo>
                  <a:cubicBezTo>
                    <a:pt x="227" y="38"/>
                    <a:pt x="227" y="38"/>
                    <a:pt x="228" y="39"/>
                  </a:cubicBezTo>
                  <a:cubicBezTo>
                    <a:pt x="228" y="40"/>
                    <a:pt x="228" y="41"/>
                    <a:pt x="228" y="42"/>
                  </a:cubicBezTo>
                  <a:cubicBezTo>
                    <a:pt x="228" y="42"/>
                    <a:pt x="228" y="42"/>
                    <a:pt x="228" y="43"/>
                  </a:cubicBezTo>
                  <a:cubicBezTo>
                    <a:pt x="228" y="43"/>
                    <a:pt x="229" y="44"/>
                    <a:pt x="229" y="44"/>
                  </a:cubicBezTo>
                  <a:cubicBezTo>
                    <a:pt x="228" y="46"/>
                    <a:pt x="228" y="49"/>
                    <a:pt x="228" y="51"/>
                  </a:cubicBezTo>
                  <a:cubicBezTo>
                    <a:pt x="228" y="51"/>
                    <a:pt x="228" y="52"/>
                    <a:pt x="228" y="52"/>
                  </a:cubicBezTo>
                  <a:cubicBezTo>
                    <a:pt x="228" y="52"/>
                    <a:pt x="228" y="53"/>
                    <a:pt x="228" y="53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9" y="55"/>
                    <a:pt x="229" y="57"/>
                    <a:pt x="230" y="59"/>
                  </a:cubicBezTo>
                  <a:cubicBezTo>
                    <a:pt x="230" y="59"/>
                    <a:pt x="230" y="59"/>
                    <a:pt x="230" y="59"/>
                  </a:cubicBezTo>
                  <a:cubicBezTo>
                    <a:pt x="230" y="60"/>
                    <a:pt x="231" y="60"/>
                    <a:pt x="230" y="60"/>
                  </a:cubicBezTo>
                  <a:cubicBezTo>
                    <a:pt x="229" y="65"/>
                    <a:pt x="229" y="69"/>
                    <a:pt x="230" y="74"/>
                  </a:cubicBezTo>
                  <a:cubicBezTo>
                    <a:pt x="230" y="75"/>
                    <a:pt x="230" y="76"/>
                    <a:pt x="230" y="78"/>
                  </a:cubicBezTo>
                  <a:cubicBezTo>
                    <a:pt x="230" y="80"/>
                    <a:pt x="230" y="83"/>
                    <a:pt x="230" y="86"/>
                  </a:cubicBezTo>
                  <a:cubicBezTo>
                    <a:pt x="230" y="87"/>
                    <a:pt x="230" y="88"/>
                    <a:pt x="230" y="89"/>
                  </a:cubicBezTo>
                  <a:cubicBezTo>
                    <a:pt x="230" y="92"/>
                    <a:pt x="229" y="95"/>
                    <a:pt x="229" y="98"/>
                  </a:cubicBezTo>
                  <a:cubicBezTo>
                    <a:pt x="230" y="99"/>
                    <a:pt x="230" y="99"/>
                    <a:pt x="231" y="100"/>
                  </a:cubicBezTo>
                  <a:cubicBezTo>
                    <a:pt x="231" y="100"/>
                    <a:pt x="231" y="101"/>
                    <a:pt x="230" y="102"/>
                  </a:cubicBezTo>
                  <a:cubicBezTo>
                    <a:pt x="229" y="104"/>
                    <a:pt x="226" y="106"/>
                    <a:pt x="224" y="108"/>
                  </a:cubicBezTo>
                  <a:cubicBezTo>
                    <a:pt x="224" y="109"/>
                    <a:pt x="224" y="109"/>
                    <a:pt x="224" y="109"/>
                  </a:cubicBezTo>
                  <a:cubicBezTo>
                    <a:pt x="224" y="110"/>
                    <a:pt x="224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19" y="113"/>
                    <a:pt x="216" y="117"/>
                    <a:pt x="212" y="120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11" y="120"/>
                    <a:pt x="210" y="121"/>
                    <a:pt x="210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9" y="122"/>
                    <a:pt x="209" y="122"/>
                    <a:pt x="208" y="122"/>
                  </a:cubicBezTo>
                  <a:cubicBezTo>
                    <a:pt x="208" y="122"/>
                    <a:pt x="208" y="122"/>
                    <a:pt x="208" y="122"/>
                  </a:cubicBezTo>
                  <a:cubicBezTo>
                    <a:pt x="203" y="126"/>
                    <a:pt x="198" y="129"/>
                    <a:pt x="193" y="131"/>
                  </a:cubicBezTo>
                  <a:cubicBezTo>
                    <a:pt x="193" y="132"/>
                    <a:pt x="193" y="133"/>
                    <a:pt x="192" y="133"/>
                  </a:cubicBezTo>
                  <a:cubicBezTo>
                    <a:pt x="192" y="134"/>
                    <a:pt x="192" y="134"/>
                    <a:pt x="191" y="134"/>
                  </a:cubicBezTo>
                  <a:cubicBezTo>
                    <a:pt x="190" y="134"/>
                    <a:pt x="190" y="134"/>
                    <a:pt x="190" y="133"/>
                  </a:cubicBezTo>
                  <a:cubicBezTo>
                    <a:pt x="190" y="133"/>
                    <a:pt x="190" y="132"/>
                    <a:pt x="190" y="132"/>
                  </a:cubicBezTo>
                  <a:cubicBezTo>
                    <a:pt x="189" y="132"/>
                    <a:pt x="187" y="132"/>
                    <a:pt x="186" y="133"/>
                  </a:cubicBezTo>
                  <a:cubicBezTo>
                    <a:pt x="175" y="136"/>
                    <a:pt x="162" y="137"/>
                    <a:pt x="145" y="137"/>
                  </a:cubicBezTo>
                  <a:cubicBezTo>
                    <a:pt x="145" y="137"/>
                    <a:pt x="145" y="137"/>
                    <a:pt x="144" y="137"/>
                  </a:cubicBezTo>
                  <a:cubicBezTo>
                    <a:pt x="144" y="138"/>
                    <a:pt x="144" y="139"/>
                    <a:pt x="144" y="140"/>
                  </a:cubicBezTo>
                  <a:cubicBezTo>
                    <a:pt x="144" y="141"/>
                    <a:pt x="143" y="141"/>
                    <a:pt x="143" y="141"/>
                  </a:cubicBezTo>
                  <a:close/>
                  <a:moveTo>
                    <a:pt x="109" y="132"/>
                  </a:moveTo>
                  <a:cubicBezTo>
                    <a:pt x="119" y="133"/>
                    <a:pt x="129" y="134"/>
                    <a:pt x="138" y="134"/>
                  </a:cubicBezTo>
                  <a:cubicBezTo>
                    <a:pt x="138" y="133"/>
                    <a:pt x="138" y="133"/>
                    <a:pt x="138" y="133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0"/>
                    <a:pt x="138" y="128"/>
                    <a:pt x="138" y="126"/>
                  </a:cubicBezTo>
                  <a:cubicBezTo>
                    <a:pt x="139" y="125"/>
                    <a:pt x="139" y="123"/>
                    <a:pt x="138" y="121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19"/>
                    <a:pt x="138" y="118"/>
                    <a:pt x="138" y="117"/>
                  </a:cubicBezTo>
                  <a:cubicBezTo>
                    <a:pt x="138" y="117"/>
                    <a:pt x="138" y="116"/>
                    <a:pt x="138" y="116"/>
                  </a:cubicBezTo>
                  <a:cubicBezTo>
                    <a:pt x="138" y="115"/>
                    <a:pt x="138" y="115"/>
                    <a:pt x="139" y="115"/>
                  </a:cubicBezTo>
                  <a:cubicBezTo>
                    <a:pt x="139" y="115"/>
                    <a:pt x="139" y="115"/>
                    <a:pt x="140" y="115"/>
                  </a:cubicBezTo>
                  <a:cubicBezTo>
                    <a:pt x="140" y="116"/>
                    <a:pt x="141" y="117"/>
                    <a:pt x="141" y="118"/>
                  </a:cubicBezTo>
                  <a:cubicBezTo>
                    <a:pt x="141" y="116"/>
                    <a:pt x="141" y="114"/>
                    <a:pt x="141" y="112"/>
                  </a:cubicBezTo>
                  <a:cubicBezTo>
                    <a:pt x="139" y="112"/>
                    <a:pt x="137" y="112"/>
                    <a:pt x="134" y="112"/>
                  </a:cubicBezTo>
                  <a:cubicBezTo>
                    <a:pt x="134" y="113"/>
                    <a:pt x="134" y="113"/>
                    <a:pt x="134" y="114"/>
                  </a:cubicBezTo>
                  <a:cubicBezTo>
                    <a:pt x="133" y="114"/>
                    <a:pt x="133" y="116"/>
                    <a:pt x="133" y="122"/>
                  </a:cubicBezTo>
                  <a:cubicBezTo>
                    <a:pt x="133" y="122"/>
                    <a:pt x="133" y="122"/>
                    <a:pt x="133" y="123"/>
                  </a:cubicBezTo>
                  <a:cubicBezTo>
                    <a:pt x="133" y="123"/>
                    <a:pt x="133" y="124"/>
                    <a:pt x="133" y="125"/>
                  </a:cubicBezTo>
                  <a:cubicBezTo>
                    <a:pt x="133" y="127"/>
                    <a:pt x="134" y="130"/>
                    <a:pt x="133" y="132"/>
                  </a:cubicBezTo>
                  <a:cubicBezTo>
                    <a:pt x="133" y="133"/>
                    <a:pt x="132" y="133"/>
                    <a:pt x="132" y="133"/>
                  </a:cubicBezTo>
                  <a:cubicBezTo>
                    <a:pt x="131" y="133"/>
                    <a:pt x="131" y="133"/>
                    <a:pt x="131" y="132"/>
                  </a:cubicBezTo>
                  <a:cubicBezTo>
                    <a:pt x="130" y="131"/>
                    <a:pt x="130" y="129"/>
                    <a:pt x="130" y="128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4"/>
                    <a:pt x="130" y="122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7"/>
                    <a:pt x="130" y="114"/>
                    <a:pt x="131" y="112"/>
                  </a:cubicBezTo>
                  <a:cubicBezTo>
                    <a:pt x="131" y="112"/>
                    <a:pt x="130" y="112"/>
                    <a:pt x="130" y="112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4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7"/>
                  </a:cubicBezTo>
                  <a:cubicBezTo>
                    <a:pt x="130" y="118"/>
                    <a:pt x="130" y="120"/>
                    <a:pt x="129" y="121"/>
                  </a:cubicBezTo>
                  <a:cubicBezTo>
                    <a:pt x="129" y="122"/>
                    <a:pt x="129" y="123"/>
                    <a:pt x="129" y="124"/>
                  </a:cubicBezTo>
                  <a:cubicBezTo>
                    <a:pt x="129" y="125"/>
                    <a:pt x="129" y="126"/>
                    <a:pt x="129" y="127"/>
                  </a:cubicBezTo>
                  <a:cubicBezTo>
                    <a:pt x="129" y="128"/>
                    <a:pt x="129" y="130"/>
                    <a:pt x="129" y="131"/>
                  </a:cubicBezTo>
                  <a:cubicBezTo>
                    <a:pt x="129" y="132"/>
                    <a:pt x="129" y="132"/>
                    <a:pt x="128" y="132"/>
                  </a:cubicBezTo>
                  <a:cubicBezTo>
                    <a:pt x="128" y="132"/>
                    <a:pt x="127" y="132"/>
                    <a:pt x="127" y="131"/>
                  </a:cubicBezTo>
                  <a:cubicBezTo>
                    <a:pt x="127" y="131"/>
                    <a:pt x="126" y="130"/>
                    <a:pt x="126" y="130"/>
                  </a:cubicBezTo>
                  <a:cubicBezTo>
                    <a:pt x="126" y="130"/>
                    <a:pt x="126" y="130"/>
                    <a:pt x="126" y="131"/>
                  </a:cubicBezTo>
                  <a:cubicBezTo>
                    <a:pt x="126" y="131"/>
                    <a:pt x="125" y="131"/>
                    <a:pt x="125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28"/>
                    <a:pt x="123" y="125"/>
                    <a:pt x="123" y="122"/>
                  </a:cubicBezTo>
                  <a:cubicBezTo>
                    <a:pt x="123" y="122"/>
                    <a:pt x="123" y="121"/>
                    <a:pt x="123" y="121"/>
                  </a:cubicBezTo>
                  <a:cubicBezTo>
                    <a:pt x="123" y="117"/>
                    <a:pt x="124" y="115"/>
                    <a:pt x="124" y="112"/>
                  </a:cubicBezTo>
                  <a:cubicBezTo>
                    <a:pt x="124" y="112"/>
                    <a:pt x="124" y="112"/>
                    <a:pt x="123" y="112"/>
                  </a:cubicBezTo>
                  <a:cubicBezTo>
                    <a:pt x="123" y="112"/>
                    <a:pt x="123" y="112"/>
                    <a:pt x="123" y="113"/>
                  </a:cubicBezTo>
                  <a:cubicBezTo>
                    <a:pt x="123" y="113"/>
                    <a:pt x="123" y="113"/>
                    <a:pt x="123" y="114"/>
                  </a:cubicBezTo>
                  <a:cubicBezTo>
                    <a:pt x="123" y="114"/>
                    <a:pt x="123" y="114"/>
                    <a:pt x="123" y="114"/>
                  </a:cubicBezTo>
                  <a:cubicBezTo>
                    <a:pt x="123" y="115"/>
                    <a:pt x="123" y="115"/>
                    <a:pt x="123" y="116"/>
                  </a:cubicBezTo>
                  <a:cubicBezTo>
                    <a:pt x="123" y="116"/>
                    <a:pt x="123" y="116"/>
                    <a:pt x="123" y="117"/>
                  </a:cubicBezTo>
                  <a:cubicBezTo>
                    <a:pt x="123" y="118"/>
                    <a:pt x="123" y="118"/>
                    <a:pt x="123" y="119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3" y="124"/>
                    <a:pt x="123" y="128"/>
                    <a:pt x="122" y="132"/>
                  </a:cubicBezTo>
                  <a:cubicBezTo>
                    <a:pt x="122" y="132"/>
                    <a:pt x="121" y="133"/>
                    <a:pt x="121" y="133"/>
                  </a:cubicBezTo>
                  <a:cubicBezTo>
                    <a:pt x="120" y="133"/>
                    <a:pt x="120" y="132"/>
                    <a:pt x="120" y="132"/>
                  </a:cubicBezTo>
                  <a:cubicBezTo>
                    <a:pt x="119" y="129"/>
                    <a:pt x="119" y="125"/>
                    <a:pt x="119" y="122"/>
                  </a:cubicBezTo>
                  <a:cubicBezTo>
                    <a:pt x="119" y="120"/>
                    <a:pt x="120" y="118"/>
                    <a:pt x="119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9" y="114"/>
                    <a:pt x="119" y="113"/>
                    <a:pt x="120" y="112"/>
                  </a:cubicBezTo>
                  <a:cubicBezTo>
                    <a:pt x="119" y="112"/>
                    <a:pt x="119" y="112"/>
                    <a:pt x="118" y="112"/>
                  </a:cubicBezTo>
                  <a:cubicBezTo>
                    <a:pt x="118" y="114"/>
                    <a:pt x="118" y="116"/>
                    <a:pt x="118" y="117"/>
                  </a:cubicBezTo>
                  <a:cubicBezTo>
                    <a:pt x="117" y="119"/>
                    <a:pt x="117" y="120"/>
                    <a:pt x="117" y="121"/>
                  </a:cubicBezTo>
                  <a:cubicBezTo>
                    <a:pt x="117" y="123"/>
                    <a:pt x="117" y="125"/>
                    <a:pt x="117" y="127"/>
                  </a:cubicBezTo>
                  <a:cubicBezTo>
                    <a:pt x="117" y="128"/>
                    <a:pt x="117" y="128"/>
                    <a:pt x="117" y="129"/>
                  </a:cubicBezTo>
                  <a:cubicBezTo>
                    <a:pt x="117" y="130"/>
                    <a:pt x="117" y="131"/>
                    <a:pt x="116" y="131"/>
                  </a:cubicBezTo>
                  <a:cubicBezTo>
                    <a:pt x="116" y="131"/>
                    <a:pt x="115" y="130"/>
                    <a:pt x="115" y="130"/>
                  </a:cubicBezTo>
                  <a:cubicBezTo>
                    <a:pt x="113" y="126"/>
                    <a:pt x="114" y="121"/>
                    <a:pt x="114" y="117"/>
                  </a:cubicBezTo>
                  <a:cubicBezTo>
                    <a:pt x="115" y="115"/>
                    <a:pt x="115" y="113"/>
                    <a:pt x="115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3" y="113"/>
                    <a:pt x="113" y="114"/>
                  </a:cubicBezTo>
                  <a:cubicBezTo>
                    <a:pt x="113" y="119"/>
                    <a:pt x="113" y="124"/>
                    <a:pt x="112" y="129"/>
                  </a:cubicBez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09" y="129"/>
                    <a:pt x="109" y="128"/>
                  </a:cubicBezTo>
                  <a:cubicBezTo>
                    <a:pt x="109" y="125"/>
                    <a:pt x="109" y="122"/>
                    <a:pt x="110" y="119"/>
                  </a:cubicBezTo>
                  <a:cubicBezTo>
                    <a:pt x="110" y="116"/>
                    <a:pt x="110" y="114"/>
                    <a:pt x="110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09" y="115"/>
                    <a:pt x="109" y="118"/>
                    <a:pt x="109" y="123"/>
                  </a:cubicBezTo>
                  <a:cubicBezTo>
                    <a:pt x="109" y="123"/>
                    <a:pt x="109" y="124"/>
                    <a:pt x="109" y="125"/>
                  </a:cubicBezTo>
                  <a:cubicBezTo>
                    <a:pt x="109" y="127"/>
                    <a:pt x="109" y="130"/>
                    <a:pt x="109" y="132"/>
                  </a:cubicBezTo>
                  <a:close/>
                  <a:moveTo>
                    <a:pt x="144" y="112"/>
                  </a:moveTo>
                  <a:cubicBezTo>
                    <a:pt x="144" y="116"/>
                    <a:pt x="144" y="119"/>
                    <a:pt x="144" y="123"/>
                  </a:cubicBezTo>
                  <a:cubicBezTo>
                    <a:pt x="144" y="124"/>
                    <a:pt x="144" y="125"/>
                    <a:pt x="144" y="126"/>
                  </a:cubicBezTo>
                  <a:cubicBezTo>
                    <a:pt x="144" y="126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1"/>
                    <a:pt x="145" y="129"/>
                    <a:pt x="145" y="126"/>
                  </a:cubicBezTo>
                  <a:cubicBezTo>
                    <a:pt x="145" y="126"/>
                    <a:pt x="145" y="125"/>
                    <a:pt x="145" y="124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45" y="119"/>
                    <a:pt x="145" y="116"/>
                    <a:pt x="145" y="113"/>
                  </a:cubicBezTo>
                  <a:cubicBezTo>
                    <a:pt x="145" y="113"/>
                    <a:pt x="145" y="112"/>
                    <a:pt x="146" y="112"/>
                  </a:cubicBezTo>
                  <a:cubicBezTo>
                    <a:pt x="145" y="112"/>
                    <a:pt x="145" y="112"/>
                    <a:pt x="144" y="112"/>
                  </a:cubicBezTo>
                  <a:close/>
                  <a:moveTo>
                    <a:pt x="148" y="134"/>
                  </a:moveTo>
                  <a:cubicBezTo>
                    <a:pt x="148" y="134"/>
                    <a:pt x="148" y="134"/>
                    <a:pt x="148" y="134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148" y="133"/>
                    <a:pt x="148" y="133"/>
                    <a:pt x="148" y="134"/>
                  </a:cubicBezTo>
                  <a:close/>
                  <a:moveTo>
                    <a:pt x="156" y="112"/>
                  </a:moveTo>
                  <a:cubicBezTo>
                    <a:pt x="156" y="112"/>
                    <a:pt x="156" y="112"/>
                    <a:pt x="157" y="113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6" y="118"/>
                    <a:pt x="156" y="121"/>
                    <a:pt x="156" y="125"/>
                  </a:cubicBezTo>
                  <a:cubicBezTo>
                    <a:pt x="156" y="127"/>
                    <a:pt x="156" y="129"/>
                    <a:pt x="156" y="131"/>
                  </a:cubicBezTo>
                  <a:cubicBezTo>
                    <a:pt x="156" y="131"/>
                    <a:pt x="156" y="132"/>
                    <a:pt x="156" y="132"/>
                  </a:cubicBezTo>
                  <a:cubicBezTo>
                    <a:pt x="156" y="132"/>
                    <a:pt x="156" y="133"/>
                    <a:pt x="156" y="133"/>
                  </a:cubicBezTo>
                  <a:cubicBezTo>
                    <a:pt x="156" y="133"/>
                    <a:pt x="157" y="133"/>
                    <a:pt x="157" y="133"/>
                  </a:cubicBezTo>
                  <a:cubicBezTo>
                    <a:pt x="160" y="133"/>
                    <a:pt x="164" y="133"/>
                    <a:pt x="167" y="132"/>
                  </a:cubicBezTo>
                  <a:cubicBezTo>
                    <a:pt x="167" y="132"/>
                    <a:pt x="167" y="131"/>
                    <a:pt x="167" y="130"/>
                  </a:cubicBezTo>
                  <a:cubicBezTo>
                    <a:pt x="167" y="130"/>
                    <a:pt x="166" y="129"/>
                    <a:pt x="166" y="129"/>
                  </a:cubicBezTo>
                  <a:cubicBezTo>
                    <a:pt x="166" y="128"/>
                    <a:pt x="166" y="126"/>
                    <a:pt x="166" y="124"/>
                  </a:cubicBezTo>
                  <a:cubicBezTo>
                    <a:pt x="166" y="124"/>
                    <a:pt x="166" y="123"/>
                    <a:pt x="166" y="123"/>
                  </a:cubicBezTo>
                  <a:cubicBezTo>
                    <a:pt x="166" y="121"/>
                    <a:pt x="166" y="120"/>
                    <a:pt x="166" y="118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6" y="116"/>
                    <a:pt x="166" y="115"/>
                    <a:pt x="166" y="114"/>
                  </a:cubicBezTo>
                  <a:cubicBezTo>
                    <a:pt x="166" y="112"/>
                    <a:pt x="166" y="111"/>
                    <a:pt x="166" y="109"/>
                  </a:cubicBezTo>
                  <a:cubicBezTo>
                    <a:pt x="162" y="110"/>
                    <a:pt x="158" y="111"/>
                    <a:pt x="154" y="111"/>
                  </a:cubicBezTo>
                  <a:cubicBezTo>
                    <a:pt x="154" y="111"/>
                    <a:pt x="154" y="112"/>
                    <a:pt x="154" y="112"/>
                  </a:cubicBezTo>
                  <a:cubicBezTo>
                    <a:pt x="154" y="112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5" y="112"/>
                    <a:pt x="156" y="112"/>
                  </a:cubicBezTo>
                  <a:close/>
                  <a:moveTo>
                    <a:pt x="106" y="132"/>
                  </a:moveTo>
                  <a:cubicBezTo>
                    <a:pt x="106" y="131"/>
                    <a:pt x="106" y="130"/>
                    <a:pt x="106" y="129"/>
                  </a:cubicBezTo>
                  <a:cubicBezTo>
                    <a:pt x="106" y="130"/>
                    <a:pt x="106" y="131"/>
                    <a:pt x="106" y="131"/>
                  </a:cubicBezTo>
                  <a:cubicBezTo>
                    <a:pt x="106" y="131"/>
                    <a:pt x="105" y="132"/>
                    <a:pt x="105" y="132"/>
                  </a:cubicBezTo>
                  <a:cubicBezTo>
                    <a:pt x="106" y="132"/>
                    <a:pt x="106" y="132"/>
                    <a:pt x="106" y="132"/>
                  </a:cubicBezTo>
                  <a:close/>
                  <a:moveTo>
                    <a:pt x="174" y="129"/>
                  </a:moveTo>
                  <a:cubicBezTo>
                    <a:pt x="174" y="130"/>
                    <a:pt x="174" y="131"/>
                    <a:pt x="174" y="132"/>
                  </a:cubicBezTo>
                  <a:cubicBezTo>
                    <a:pt x="174" y="132"/>
                    <a:pt x="175" y="131"/>
                    <a:pt x="176" y="131"/>
                  </a:cubicBezTo>
                  <a:cubicBezTo>
                    <a:pt x="176" y="130"/>
                    <a:pt x="176" y="129"/>
                    <a:pt x="176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9"/>
                    <a:pt x="175" y="129"/>
                    <a:pt x="174" y="129"/>
                  </a:cubicBezTo>
                  <a:close/>
                  <a:moveTo>
                    <a:pt x="100" y="131"/>
                  </a:moveTo>
                  <a:cubicBezTo>
                    <a:pt x="101" y="131"/>
                    <a:pt x="102" y="131"/>
                    <a:pt x="103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29"/>
                    <a:pt x="103" y="126"/>
                    <a:pt x="103" y="123"/>
                  </a:cubicBezTo>
                  <a:cubicBezTo>
                    <a:pt x="103" y="122"/>
                    <a:pt x="103" y="120"/>
                    <a:pt x="103" y="119"/>
                  </a:cubicBezTo>
                  <a:cubicBezTo>
                    <a:pt x="103" y="116"/>
                    <a:pt x="103" y="113"/>
                    <a:pt x="103" y="111"/>
                  </a:cubicBezTo>
                  <a:cubicBezTo>
                    <a:pt x="102" y="111"/>
                    <a:pt x="101" y="110"/>
                    <a:pt x="100" y="110"/>
                  </a:cubicBezTo>
                  <a:cubicBezTo>
                    <a:pt x="100" y="112"/>
                    <a:pt x="101" y="114"/>
                    <a:pt x="101" y="116"/>
                  </a:cubicBezTo>
                  <a:cubicBezTo>
                    <a:pt x="101" y="121"/>
                    <a:pt x="102" y="126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lose/>
                  <a:moveTo>
                    <a:pt x="179" y="129"/>
                  </a:moveTo>
                  <a:cubicBezTo>
                    <a:pt x="179" y="130"/>
                    <a:pt x="179" y="130"/>
                    <a:pt x="178" y="131"/>
                  </a:cubicBezTo>
                  <a:cubicBezTo>
                    <a:pt x="181" y="130"/>
                    <a:pt x="184" y="130"/>
                    <a:pt x="187" y="129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8"/>
                    <a:pt x="185" y="127"/>
                    <a:pt x="185" y="127"/>
                  </a:cubicBezTo>
                  <a:cubicBezTo>
                    <a:pt x="185" y="127"/>
                    <a:pt x="185" y="126"/>
                    <a:pt x="185" y="126"/>
                  </a:cubicBezTo>
                  <a:cubicBezTo>
                    <a:pt x="184" y="126"/>
                    <a:pt x="184" y="126"/>
                    <a:pt x="184" y="126"/>
                  </a:cubicBezTo>
                  <a:cubicBezTo>
                    <a:pt x="184" y="127"/>
                    <a:pt x="184" y="127"/>
                    <a:pt x="183" y="128"/>
                  </a:cubicBezTo>
                  <a:cubicBezTo>
                    <a:pt x="183" y="128"/>
                    <a:pt x="183" y="129"/>
                    <a:pt x="182" y="129"/>
                  </a:cubicBezTo>
                  <a:cubicBezTo>
                    <a:pt x="182" y="129"/>
                    <a:pt x="181" y="128"/>
                    <a:pt x="181" y="128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0" y="128"/>
                    <a:pt x="180" y="128"/>
                    <a:pt x="180" y="129"/>
                  </a:cubicBezTo>
                  <a:cubicBezTo>
                    <a:pt x="180" y="129"/>
                    <a:pt x="180" y="129"/>
                    <a:pt x="179" y="129"/>
                  </a:cubicBezTo>
                  <a:cubicBezTo>
                    <a:pt x="179" y="129"/>
                    <a:pt x="179" y="129"/>
                    <a:pt x="179" y="129"/>
                  </a:cubicBezTo>
                  <a:close/>
                  <a:moveTo>
                    <a:pt x="95" y="130"/>
                  </a:moveTo>
                  <a:cubicBezTo>
                    <a:pt x="94" y="129"/>
                    <a:pt x="94" y="127"/>
                    <a:pt x="95" y="125"/>
                  </a:cubicBezTo>
                  <a:cubicBezTo>
                    <a:pt x="95" y="123"/>
                    <a:pt x="95" y="122"/>
                    <a:pt x="95" y="121"/>
                  </a:cubicBezTo>
                  <a:cubicBezTo>
                    <a:pt x="95" y="118"/>
                    <a:pt x="95" y="114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2" y="109"/>
                    <a:pt x="89" y="109"/>
                    <a:pt x="87" y="109"/>
                  </a:cubicBezTo>
                  <a:cubicBezTo>
                    <a:pt x="87" y="111"/>
                    <a:pt x="86" y="114"/>
                    <a:pt x="86" y="117"/>
                  </a:cubicBezTo>
                  <a:cubicBezTo>
                    <a:pt x="86" y="118"/>
                    <a:pt x="86" y="119"/>
                    <a:pt x="86" y="120"/>
                  </a:cubicBezTo>
                  <a:cubicBezTo>
                    <a:pt x="86" y="122"/>
                    <a:pt x="86" y="124"/>
                    <a:pt x="86" y="126"/>
                  </a:cubicBezTo>
                  <a:cubicBezTo>
                    <a:pt x="86" y="127"/>
                    <a:pt x="86" y="127"/>
                    <a:pt x="86" y="128"/>
                  </a:cubicBezTo>
                  <a:cubicBezTo>
                    <a:pt x="86" y="128"/>
                    <a:pt x="86" y="129"/>
                    <a:pt x="86" y="129"/>
                  </a:cubicBezTo>
                  <a:cubicBezTo>
                    <a:pt x="87" y="129"/>
                    <a:pt x="88" y="130"/>
                    <a:pt x="89" y="130"/>
                  </a:cubicBezTo>
                  <a:cubicBezTo>
                    <a:pt x="89" y="130"/>
                    <a:pt x="89" y="129"/>
                    <a:pt x="89" y="129"/>
                  </a:cubicBezTo>
                  <a:cubicBezTo>
                    <a:pt x="89" y="126"/>
                    <a:pt x="90" y="123"/>
                    <a:pt x="90" y="120"/>
                  </a:cubicBezTo>
                  <a:cubicBezTo>
                    <a:pt x="90" y="120"/>
                    <a:pt x="90" y="119"/>
                    <a:pt x="90" y="119"/>
                  </a:cubicBezTo>
                  <a:cubicBezTo>
                    <a:pt x="90" y="114"/>
                    <a:pt x="91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4" y="110"/>
                    <a:pt x="94" y="111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5"/>
                    <a:pt x="94" y="115"/>
                    <a:pt x="94" y="116"/>
                  </a:cubicBezTo>
                  <a:cubicBezTo>
                    <a:pt x="93" y="118"/>
                    <a:pt x="93" y="121"/>
                    <a:pt x="93" y="123"/>
                  </a:cubicBezTo>
                  <a:cubicBezTo>
                    <a:pt x="93" y="124"/>
                    <a:pt x="93" y="125"/>
                    <a:pt x="93" y="126"/>
                  </a:cubicBezTo>
                  <a:cubicBezTo>
                    <a:pt x="93" y="127"/>
                    <a:pt x="93" y="129"/>
                    <a:pt x="93" y="130"/>
                  </a:cubicBezTo>
                  <a:cubicBezTo>
                    <a:pt x="93" y="130"/>
                    <a:pt x="94" y="130"/>
                    <a:pt x="95" y="130"/>
                  </a:cubicBezTo>
                  <a:close/>
                  <a:moveTo>
                    <a:pt x="83" y="129"/>
                  </a:moveTo>
                  <a:cubicBezTo>
                    <a:pt x="82" y="126"/>
                    <a:pt x="83" y="124"/>
                    <a:pt x="83" y="122"/>
                  </a:cubicBezTo>
                  <a:cubicBezTo>
                    <a:pt x="83" y="121"/>
                    <a:pt x="83" y="121"/>
                    <a:pt x="83" y="120"/>
                  </a:cubicBezTo>
                  <a:cubicBezTo>
                    <a:pt x="83" y="119"/>
                    <a:pt x="83" y="117"/>
                    <a:pt x="83" y="115"/>
                  </a:cubicBezTo>
                  <a:cubicBezTo>
                    <a:pt x="84" y="113"/>
                    <a:pt x="84" y="111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3" y="108"/>
                    <a:pt x="83" y="108"/>
                  </a:cubicBezTo>
                  <a:cubicBezTo>
                    <a:pt x="83" y="112"/>
                    <a:pt x="83" y="116"/>
                    <a:pt x="82" y="120"/>
                  </a:cubicBezTo>
                  <a:cubicBezTo>
                    <a:pt x="82" y="121"/>
                    <a:pt x="82" y="122"/>
                    <a:pt x="82" y="123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2" y="127"/>
                    <a:pt x="82" y="127"/>
                  </a:cubicBezTo>
                  <a:cubicBezTo>
                    <a:pt x="82" y="128"/>
                    <a:pt x="82" y="128"/>
                    <a:pt x="82" y="129"/>
                  </a:cubicBezTo>
                  <a:cubicBezTo>
                    <a:pt x="82" y="129"/>
                    <a:pt x="83" y="129"/>
                    <a:pt x="83" y="129"/>
                  </a:cubicBezTo>
                  <a:close/>
                  <a:moveTo>
                    <a:pt x="74" y="127"/>
                  </a:moveTo>
                  <a:cubicBezTo>
                    <a:pt x="75" y="127"/>
                    <a:pt x="76" y="128"/>
                    <a:pt x="77" y="128"/>
                  </a:cubicBezTo>
                  <a:cubicBezTo>
                    <a:pt x="77" y="125"/>
                    <a:pt x="77" y="123"/>
                    <a:pt x="77" y="120"/>
                  </a:cubicBezTo>
                  <a:cubicBezTo>
                    <a:pt x="77" y="120"/>
                    <a:pt x="78" y="119"/>
                    <a:pt x="78" y="118"/>
                  </a:cubicBezTo>
                  <a:cubicBezTo>
                    <a:pt x="78" y="115"/>
                    <a:pt x="78" y="111"/>
                    <a:pt x="78" y="108"/>
                  </a:cubicBezTo>
                  <a:cubicBezTo>
                    <a:pt x="78" y="108"/>
                    <a:pt x="78" y="107"/>
                    <a:pt x="78" y="107"/>
                  </a:cubicBezTo>
                  <a:cubicBezTo>
                    <a:pt x="77" y="107"/>
                    <a:pt x="76" y="107"/>
                    <a:pt x="75" y="107"/>
                  </a:cubicBezTo>
                  <a:cubicBezTo>
                    <a:pt x="75" y="107"/>
                    <a:pt x="75" y="108"/>
                    <a:pt x="75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11"/>
                    <a:pt x="74" y="113"/>
                    <a:pt x="74" y="116"/>
                  </a:cubicBezTo>
                  <a:cubicBezTo>
                    <a:pt x="74" y="118"/>
                    <a:pt x="74" y="121"/>
                    <a:pt x="74" y="123"/>
                  </a:cubicBezTo>
                  <a:cubicBezTo>
                    <a:pt x="74" y="123"/>
                    <a:pt x="74" y="123"/>
                    <a:pt x="74" y="124"/>
                  </a:cubicBezTo>
                  <a:cubicBezTo>
                    <a:pt x="74" y="125"/>
                    <a:pt x="74" y="126"/>
                    <a:pt x="74" y="127"/>
                  </a:cubicBezTo>
                  <a:close/>
                  <a:moveTo>
                    <a:pt x="189" y="126"/>
                  </a:moveTo>
                  <a:cubicBezTo>
                    <a:pt x="189" y="126"/>
                    <a:pt x="190" y="127"/>
                    <a:pt x="190" y="127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7"/>
                    <a:pt x="190" y="126"/>
                    <a:pt x="190" y="125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5"/>
                    <a:pt x="189" y="126"/>
                    <a:pt x="189" y="126"/>
                  </a:cubicBezTo>
                  <a:close/>
                  <a:moveTo>
                    <a:pt x="71" y="127"/>
                  </a:moveTo>
                  <a:cubicBezTo>
                    <a:pt x="71" y="126"/>
                    <a:pt x="71" y="124"/>
                    <a:pt x="71" y="123"/>
                  </a:cubicBezTo>
                  <a:cubicBezTo>
                    <a:pt x="71" y="123"/>
                    <a:pt x="71" y="122"/>
                    <a:pt x="71" y="122"/>
                  </a:cubicBezTo>
                  <a:cubicBezTo>
                    <a:pt x="71" y="119"/>
                    <a:pt x="71" y="116"/>
                    <a:pt x="72" y="114"/>
                  </a:cubicBezTo>
                  <a:cubicBezTo>
                    <a:pt x="72" y="111"/>
                    <a:pt x="72" y="109"/>
                    <a:pt x="73" y="107"/>
                  </a:cubicBezTo>
                  <a:cubicBezTo>
                    <a:pt x="73" y="107"/>
                    <a:pt x="73" y="106"/>
                    <a:pt x="73" y="106"/>
                  </a:cubicBezTo>
                  <a:cubicBezTo>
                    <a:pt x="72" y="106"/>
                    <a:pt x="71" y="106"/>
                    <a:pt x="70" y="106"/>
                  </a:cubicBezTo>
                  <a:cubicBezTo>
                    <a:pt x="70" y="106"/>
                    <a:pt x="69" y="106"/>
                    <a:pt x="68" y="105"/>
                  </a:cubicBezTo>
                  <a:cubicBezTo>
                    <a:pt x="68" y="108"/>
                    <a:pt x="69" y="110"/>
                    <a:pt x="69" y="113"/>
                  </a:cubicBezTo>
                  <a:cubicBezTo>
                    <a:pt x="69" y="117"/>
                    <a:pt x="69" y="122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7"/>
                    <a:pt x="71" y="127"/>
                    <a:pt x="71" y="127"/>
                  </a:cubicBezTo>
                  <a:close/>
                  <a:moveTo>
                    <a:pt x="193" y="123"/>
                  </a:moveTo>
                  <a:cubicBezTo>
                    <a:pt x="193" y="124"/>
                    <a:pt x="193" y="125"/>
                    <a:pt x="193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3"/>
                    <a:pt x="195" y="122"/>
                  </a:cubicBezTo>
                  <a:cubicBezTo>
                    <a:pt x="194" y="122"/>
                    <a:pt x="194" y="123"/>
                    <a:pt x="193" y="123"/>
                  </a:cubicBezTo>
                  <a:close/>
                  <a:moveTo>
                    <a:pt x="60" y="125"/>
                  </a:moveTo>
                  <a:cubicBezTo>
                    <a:pt x="63" y="125"/>
                    <a:pt x="65" y="126"/>
                    <a:pt x="67" y="126"/>
                  </a:cubicBezTo>
                  <a:cubicBezTo>
                    <a:pt x="66" y="119"/>
                    <a:pt x="66" y="112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4" y="105"/>
                    <a:pt x="62" y="104"/>
                    <a:pt x="60" y="104"/>
                  </a:cubicBezTo>
                  <a:cubicBezTo>
                    <a:pt x="60" y="107"/>
                    <a:pt x="60" y="111"/>
                    <a:pt x="60" y="115"/>
                  </a:cubicBezTo>
                  <a:cubicBezTo>
                    <a:pt x="60" y="116"/>
                    <a:pt x="60" y="117"/>
                    <a:pt x="60" y="118"/>
                  </a:cubicBezTo>
                  <a:cubicBezTo>
                    <a:pt x="61" y="120"/>
                    <a:pt x="61" y="122"/>
                    <a:pt x="60" y="125"/>
                  </a:cubicBezTo>
                  <a:close/>
                  <a:moveTo>
                    <a:pt x="176" y="123"/>
                  </a:moveTo>
                  <a:cubicBezTo>
                    <a:pt x="176" y="123"/>
                    <a:pt x="176" y="124"/>
                    <a:pt x="176" y="125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76" y="124"/>
                    <a:pt x="176" y="123"/>
                    <a:pt x="176" y="123"/>
                  </a:cubicBezTo>
                  <a:close/>
                  <a:moveTo>
                    <a:pt x="197" y="123"/>
                  </a:moveTo>
                  <a:cubicBezTo>
                    <a:pt x="197" y="123"/>
                    <a:pt x="197" y="124"/>
                    <a:pt x="197" y="124"/>
                  </a:cubicBezTo>
                  <a:cubicBezTo>
                    <a:pt x="197" y="124"/>
                    <a:pt x="197" y="124"/>
                    <a:pt x="198" y="124"/>
                  </a:cubicBezTo>
                  <a:cubicBezTo>
                    <a:pt x="198" y="124"/>
                    <a:pt x="198" y="123"/>
                    <a:pt x="197" y="123"/>
                  </a:cubicBezTo>
                  <a:close/>
                  <a:moveTo>
                    <a:pt x="53" y="123"/>
                  </a:moveTo>
                  <a:cubicBezTo>
                    <a:pt x="54" y="123"/>
                    <a:pt x="56" y="123"/>
                    <a:pt x="57" y="124"/>
                  </a:cubicBezTo>
                  <a:cubicBezTo>
                    <a:pt x="57" y="121"/>
                    <a:pt x="57" y="119"/>
                    <a:pt x="57" y="116"/>
                  </a:cubicBezTo>
                  <a:cubicBezTo>
                    <a:pt x="57" y="115"/>
                    <a:pt x="57" y="115"/>
                    <a:pt x="57" y="114"/>
                  </a:cubicBezTo>
                  <a:cubicBezTo>
                    <a:pt x="57" y="109"/>
                    <a:pt x="57" y="106"/>
                    <a:pt x="58" y="103"/>
                  </a:cubicBezTo>
                  <a:cubicBezTo>
                    <a:pt x="56" y="102"/>
                    <a:pt x="55" y="102"/>
                    <a:pt x="54" y="102"/>
                  </a:cubicBezTo>
                  <a:cubicBezTo>
                    <a:pt x="54" y="106"/>
                    <a:pt x="54" y="109"/>
                    <a:pt x="53" y="113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6"/>
                    <a:pt x="53" y="118"/>
                    <a:pt x="53" y="120"/>
                  </a:cubicBezTo>
                  <a:cubicBezTo>
                    <a:pt x="53" y="120"/>
                    <a:pt x="53" y="121"/>
                    <a:pt x="53" y="121"/>
                  </a:cubicBezTo>
                  <a:cubicBezTo>
                    <a:pt x="53" y="122"/>
                    <a:pt x="53" y="122"/>
                    <a:pt x="53" y="123"/>
                  </a:cubicBezTo>
                  <a:close/>
                  <a:moveTo>
                    <a:pt x="98" y="119"/>
                  </a:moveTo>
                  <a:cubicBezTo>
                    <a:pt x="98" y="120"/>
                    <a:pt x="98" y="121"/>
                    <a:pt x="98" y="121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1"/>
                    <a:pt x="98" y="120"/>
                  </a:cubicBezTo>
                  <a:cubicBezTo>
                    <a:pt x="98" y="120"/>
                    <a:pt x="98" y="120"/>
                    <a:pt x="98" y="119"/>
                  </a:cubicBezTo>
                  <a:close/>
                  <a:moveTo>
                    <a:pt x="44" y="119"/>
                  </a:moveTo>
                  <a:cubicBezTo>
                    <a:pt x="45" y="120"/>
                    <a:pt x="45" y="120"/>
                    <a:pt x="46" y="120"/>
                  </a:cubicBezTo>
                  <a:cubicBezTo>
                    <a:pt x="47" y="121"/>
                    <a:pt x="48" y="121"/>
                    <a:pt x="49" y="121"/>
                  </a:cubicBezTo>
                  <a:cubicBezTo>
                    <a:pt x="49" y="120"/>
                    <a:pt x="50" y="118"/>
                    <a:pt x="50" y="116"/>
                  </a:cubicBezTo>
                  <a:cubicBezTo>
                    <a:pt x="50" y="116"/>
                    <a:pt x="50" y="115"/>
                    <a:pt x="50" y="114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08"/>
                    <a:pt x="51" y="104"/>
                    <a:pt x="51" y="101"/>
                  </a:cubicBezTo>
                  <a:cubicBezTo>
                    <a:pt x="49" y="100"/>
                    <a:pt x="46" y="99"/>
                    <a:pt x="44" y="98"/>
                  </a:cubicBezTo>
                  <a:cubicBezTo>
                    <a:pt x="44" y="102"/>
                    <a:pt x="45" y="105"/>
                    <a:pt x="45" y="108"/>
                  </a:cubicBezTo>
                  <a:cubicBezTo>
                    <a:pt x="45" y="109"/>
                    <a:pt x="45" y="110"/>
                    <a:pt x="45" y="111"/>
                  </a:cubicBezTo>
                  <a:cubicBezTo>
                    <a:pt x="45" y="113"/>
                    <a:pt x="45" y="116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lose/>
                  <a:moveTo>
                    <a:pt x="203" y="120"/>
                  </a:moveTo>
                  <a:cubicBezTo>
                    <a:pt x="203" y="120"/>
                    <a:pt x="203" y="120"/>
                    <a:pt x="203" y="121"/>
                  </a:cubicBezTo>
                  <a:cubicBezTo>
                    <a:pt x="204" y="120"/>
                    <a:pt x="205" y="119"/>
                    <a:pt x="206" y="119"/>
                  </a:cubicBezTo>
                  <a:cubicBezTo>
                    <a:pt x="206" y="118"/>
                    <a:pt x="206" y="117"/>
                    <a:pt x="206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6" y="117"/>
                    <a:pt x="205" y="117"/>
                    <a:pt x="205" y="117"/>
                  </a:cubicBezTo>
                  <a:cubicBezTo>
                    <a:pt x="205" y="118"/>
                    <a:pt x="205" y="118"/>
                    <a:pt x="204" y="119"/>
                  </a:cubicBezTo>
                  <a:cubicBezTo>
                    <a:pt x="204" y="120"/>
                    <a:pt x="204" y="120"/>
                    <a:pt x="203" y="120"/>
                  </a:cubicBezTo>
                  <a:cubicBezTo>
                    <a:pt x="203" y="120"/>
                    <a:pt x="203" y="120"/>
                    <a:pt x="203" y="120"/>
                  </a:cubicBezTo>
                  <a:close/>
                  <a:moveTo>
                    <a:pt x="186" y="105"/>
                  </a:moveTo>
                  <a:cubicBezTo>
                    <a:pt x="186" y="106"/>
                    <a:pt x="186" y="107"/>
                    <a:pt x="186" y="108"/>
                  </a:cubicBezTo>
                  <a:cubicBezTo>
                    <a:pt x="186" y="108"/>
                    <a:pt x="186" y="109"/>
                    <a:pt x="186" y="109"/>
                  </a:cubicBezTo>
                  <a:cubicBezTo>
                    <a:pt x="185" y="111"/>
                    <a:pt x="185" y="113"/>
                    <a:pt x="185" y="116"/>
                  </a:cubicBezTo>
                  <a:cubicBezTo>
                    <a:pt x="185" y="117"/>
                    <a:pt x="185" y="118"/>
                    <a:pt x="185" y="119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19"/>
                    <a:pt x="185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6"/>
                    <a:pt x="185" y="115"/>
                    <a:pt x="186" y="114"/>
                  </a:cubicBezTo>
                  <a:cubicBezTo>
                    <a:pt x="186" y="113"/>
                    <a:pt x="186" y="111"/>
                    <a:pt x="186" y="109"/>
                  </a:cubicBezTo>
                  <a:cubicBezTo>
                    <a:pt x="186" y="108"/>
                    <a:pt x="186" y="107"/>
                    <a:pt x="186" y="106"/>
                  </a:cubicBezTo>
                  <a:cubicBezTo>
                    <a:pt x="186" y="106"/>
                    <a:pt x="186" y="105"/>
                    <a:pt x="186" y="105"/>
                  </a:cubicBezTo>
                  <a:close/>
                  <a:moveTo>
                    <a:pt x="106" y="111"/>
                  </a:moveTo>
                  <a:cubicBezTo>
                    <a:pt x="106" y="114"/>
                    <a:pt x="106" y="116"/>
                    <a:pt x="106" y="119"/>
                  </a:cubicBezTo>
                  <a:cubicBezTo>
                    <a:pt x="106" y="116"/>
                    <a:pt x="107" y="113"/>
                    <a:pt x="107" y="111"/>
                  </a:cubicBezTo>
                  <a:lnTo>
                    <a:pt x="106" y="111"/>
                  </a:lnTo>
                  <a:close/>
                  <a:moveTo>
                    <a:pt x="193" y="119"/>
                  </a:moveTo>
                  <a:cubicBezTo>
                    <a:pt x="193" y="119"/>
                    <a:pt x="193" y="118"/>
                    <a:pt x="194" y="118"/>
                  </a:cubicBezTo>
                  <a:cubicBezTo>
                    <a:pt x="194" y="118"/>
                    <a:pt x="195" y="118"/>
                    <a:pt x="195" y="117"/>
                  </a:cubicBezTo>
                  <a:cubicBezTo>
                    <a:pt x="195" y="117"/>
                    <a:pt x="195" y="117"/>
                    <a:pt x="195" y="116"/>
                  </a:cubicBezTo>
                  <a:cubicBezTo>
                    <a:pt x="194" y="117"/>
                    <a:pt x="194" y="117"/>
                    <a:pt x="193" y="117"/>
                  </a:cubicBezTo>
                  <a:cubicBezTo>
                    <a:pt x="193" y="118"/>
                    <a:pt x="193" y="118"/>
                    <a:pt x="193" y="119"/>
                  </a:cubicBezTo>
                  <a:cubicBezTo>
                    <a:pt x="193" y="119"/>
                    <a:pt x="193" y="119"/>
                    <a:pt x="193" y="119"/>
                  </a:cubicBezTo>
                  <a:close/>
                  <a:moveTo>
                    <a:pt x="35" y="115"/>
                  </a:moveTo>
                  <a:cubicBezTo>
                    <a:pt x="38" y="117"/>
                    <a:pt x="40" y="118"/>
                    <a:pt x="42" y="119"/>
                  </a:cubicBezTo>
                  <a:cubicBezTo>
                    <a:pt x="41" y="116"/>
                    <a:pt x="41" y="114"/>
                    <a:pt x="42" y="111"/>
                  </a:cubicBezTo>
                  <a:cubicBezTo>
                    <a:pt x="42" y="110"/>
                    <a:pt x="42" y="109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4"/>
                    <a:pt x="42" y="101"/>
                    <a:pt x="42" y="97"/>
                  </a:cubicBezTo>
                  <a:cubicBezTo>
                    <a:pt x="39" y="96"/>
                    <a:pt x="37" y="95"/>
                    <a:pt x="35" y="94"/>
                  </a:cubicBezTo>
                  <a:cubicBezTo>
                    <a:pt x="35" y="98"/>
                    <a:pt x="35" y="102"/>
                    <a:pt x="35" y="106"/>
                  </a:cubicBezTo>
                  <a:cubicBezTo>
                    <a:pt x="35" y="106"/>
                    <a:pt x="35" y="107"/>
                    <a:pt x="35" y="108"/>
                  </a:cubicBezTo>
                  <a:cubicBezTo>
                    <a:pt x="35" y="110"/>
                    <a:pt x="36" y="113"/>
                    <a:pt x="35" y="115"/>
                  </a:cubicBezTo>
                  <a:close/>
                  <a:moveTo>
                    <a:pt x="97" y="110"/>
                  </a:moveTo>
                  <a:cubicBezTo>
                    <a:pt x="97" y="112"/>
                    <a:pt x="98" y="115"/>
                    <a:pt x="98" y="118"/>
                  </a:cubicBezTo>
                  <a:cubicBezTo>
                    <a:pt x="98" y="118"/>
                    <a:pt x="98" y="118"/>
                    <a:pt x="98" y="117"/>
                  </a:cubicBezTo>
                  <a:cubicBezTo>
                    <a:pt x="98" y="115"/>
                    <a:pt x="97" y="112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lose/>
                  <a:moveTo>
                    <a:pt x="210" y="114"/>
                  </a:moveTo>
                  <a:cubicBezTo>
                    <a:pt x="210" y="115"/>
                    <a:pt x="210" y="115"/>
                    <a:pt x="210" y="115"/>
                  </a:cubicBezTo>
                  <a:cubicBezTo>
                    <a:pt x="210" y="115"/>
                    <a:pt x="210" y="114"/>
                    <a:pt x="210" y="114"/>
                  </a:cubicBezTo>
                  <a:cubicBezTo>
                    <a:pt x="210" y="114"/>
                    <a:pt x="210" y="114"/>
                    <a:pt x="210" y="114"/>
                  </a:cubicBezTo>
                  <a:close/>
                  <a:moveTo>
                    <a:pt x="200" y="115"/>
                  </a:moveTo>
                  <a:cubicBezTo>
                    <a:pt x="200" y="114"/>
                    <a:pt x="200" y="114"/>
                    <a:pt x="200" y="114"/>
                  </a:cubicBezTo>
                  <a:cubicBezTo>
                    <a:pt x="200" y="114"/>
                    <a:pt x="200" y="113"/>
                    <a:pt x="200" y="113"/>
                  </a:cubicBezTo>
                  <a:cubicBezTo>
                    <a:pt x="200" y="113"/>
                    <a:pt x="200" y="113"/>
                    <a:pt x="199" y="113"/>
                  </a:cubicBezTo>
                  <a:cubicBezTo>
                    <a:pt x="199" y="113"/>
                    <a:pt x="199" y="114"/>
                    <a:pt x="200" y="115"/>
                  </a:cubicBezTo>
                  <a:close/>
                  <a:moveTo>
                    <a:pt x="27" y="110"/>
                  </a:moveTo>
                  <a:cubicBezTo>
                    <a:pt x="29" y="111"/>
                    <a:pt x="31" y="112"/>
                    <a:pt x="32" y="113"/>
                  </a:cubicBezTo>
                  <a:cubicBezTo>
                    <a:pt x="32" y="112"/>
                    <a:pt x="32" y="110"/>
                    <a:pt x="32" y="108"/>
                  </a:cubicBezTo>
                  <a:cubicBezTo>
                    <a:pt x="32" y="107"/>
                    <a:pt x="32" y="106"/>
                    <a:pt x="32" y="105"/>
                  </a:cubicBezTo>
                  <a:cubicBezTo>
                    <a:pt x="32" y="100"/>
                    <a:pt x="32" y="97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1" y="93"/>
                    <a:pt x="31" y="92"/>
                  </a:cubicBezTo>
                  <a:cubicBezTo>
                    <a:pt x="30" y="92"/>
                    <a:pt x="29" y="91"/>
                    <a:pt x="28" y="91"/>
                  </a:cubicBezTo>
                  <a:cubicBezTo>
                    <a:pt x="28" y="93"/>
                    <a:pt x="27" y="96"/>
                    <a:pt x="27" y="99"/>
                  </a:cubicBezTo>
                  <a:cubicBezTo>
                    <a:pt x="27" y="100"/>
                    <a:pt x="27" y="101"/>
                    <a:pt x="27" y="102"/>
                  </a:cubicBezTo>
                  <a:cubicBezTo>
                    <a:pt x="27" y="104"/>
                    <a:pt x="27" y="106"/>
                    <a:pt x="27" y="108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10"/>
                    <a:pt x="27" y="110"/>
                    <a:pt x="27" y="110"/>
                  </a:cubicBezTo>
                  <a:close/>
                  <a:moveTo>
                    <a:pt x="150" y="112"/>
                  </a:moveTo>
                  <a:cubicBezTo>
                    <a:pt x="150" y="112"/>
                    <a:pt x="151" y="112"/>
                    <a:pt x="151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49" y="112"/>
                    <a:pt x="148" y="112"/>
                  </a:cubicBezTo>
                  <a:cubicBezTo>
                    <a:pt x="148" y="112"/>
                    <a:pt x="148" y="112"/>
                    <a:pt x="148" y="113"/>
                  </a:cubicBezTo>
                  <a:cubicBezTo>
                    <a:pt x="149" y="112"/>
                    <a:pt x="149" y="112"/>
                    <a:pt x="150" y="112"/>
                  </a:cubicBezTo>
                  <a:close/>
                  <a:moveTo>
                    <a:pt x="214" y="111"/>
                  </a:moveTo>
                  <a:cubicBezTo>
                    <a:pt x="214" y="112"/>
                    <a:pt x="214" y="112"/>
                    <a:pt x="214" y="113"/>
                  </a:cubicBezTo>
                  <a:cubicBezTo>
                    <a:pt x="214" y="113"/>
                    <a:pt x="215" y="112"/>
                    <a:pt x="215" y="112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5" y="110"/>
                    <a:pt x="214" y="111"/>
                    <a:pt x="214" y="111"/>
                  </a:cubicBezTo>
                  <a:close/>
                  <a:moveTo>
                    <a:pt x="193" y="102"/>
                  </a:moveTo>
                  <a:cubicBezTo>
                    <a:pt x="194" y="102"/>
                    <a:pt x="194" y="103"/>
                    <a:pt x="194" y="103"/>
                  </a:cubicBezTo>
                  <a:cubicBezTo>
                    <a:pt x="195" y="106"/>
                    <a:pt x="195" y="109"/>
                    <a:pt x="194" y="113"/>
                  </a:cubicBezTo>
                  <a:cubicBezTo>
                    <a:pt x="194" y="112"/>
                    <a:pt x="195" y="112"/>
                    <a:pt x="195" y="112"/>
                  </a:cubicBezTo>
                  <a:cubicBezTo>
                    <a:pt x="195" y="112"/>
                    <a:pt x="195" y="111"/>
                    <a:pt x="195" y="111"/>
                  </a:cubicBezTo>
                  <a:cubicBezTo>
                    <a:pt x="195" y="110"/>
                    <a:pt x="195" y="109"/>
                    <a:pt x="195" y="108"/>
                  </a:cubicBezTo>
                  <a:cubicBezTo>
                    <a:pt x="195" y="105"/>
                    <a:pt x="194" y="102"/>
                    <a:pt x="194" y="99"/>
                  </a:cubicBezTo>
                  <a:cubicBezTo>
                    <a:pt x="193" y="100"/>
                    <a:pt x="191" y="100"/>
                    <a:pt x="189" y="101"/>
                  </a:cubicBezTo>
                  <a:cubicBezTo>
                    <a:pt x="190" y="101"/>
                    <a:pt x="190" y="102"/>
                    <a:pt x="190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3"/>
                    <a:pt x="189" y="103"/>
                    <a:pt x="189" y="104"/>
                  </a:cubicBezTo>
                  <a:cubicBezTo>
                    <a:pt x="189" y="104"/>
                    <a:pt x="189" y="105"/>
                    <a:pt x="189" y="105"/>
                  </a:cubicBezTo>
                  <a:cubicBezTo>
                    <a:pt x="189" y="106"/>
                    <a:pt x="189" y="108"/>
                    <a:pt x="189" y="109"/>
                  </a:cubicBezTo>
                  <a:cubicBezTo>
                    <a:pt x="189" y="110"/>
                    <a:pt x="189" y="111"/>
                    <a:pt x="189" y="112"/>
                  </a:cubicBezTo>
                  <a:cubicBezTo>
                    <a:pt x="189" y="110"/>
                    <a:pt x="190" y="107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1" y="102"/>
                    <a:pt x="191" y="101"/>
                  </a:cubicBezTo>
                  <a:cubicBezTo>
                    <a:pt x="191" y="101"/>
                    <a:pt x="191" y="100"/>
                    <a:pt x="192" y="100"/>
                  </a:cubicBezTo>
                  <a:cubicBezTo>
                    <a:pt x="192" y="100"/>
                    <a:pt x="193" y="100"/>
                    <a:pt x="193" y="101"/>
                  </a:cubicBezTo>
                  <a:cubicBezTo>
                    <a:pt x="193" y="101"/>
                    <a:pt x="193" y="101"/>
                    <a:pt x="193" y="102"/>
                  </a:cubicBezTo>
                  <a:cubicBezTo>
                    <a:pt x="193" y="102"/>
                    <a:pt x="193" y="102"/>
                    <a:pt x="193" y="102"/>
                  </a:cubicBezTo>
                  <a:close/>
                  <a:moveTo>
                    <a:pt x="198" y="97"/>
                  </a:moveTo>
                  <a:cubicBezTo>
                    <a:pt x="198" y="101"/>
                    <a:pt x="198" y="105"/>
                    <a:pt x="199" y="109"/>
                  </a:cubicBezTo>
                  <a:cubicBezTo>
                    <a:pt x="199" y="109"/>
                    <a:pt x="200" y="108"/>
                    <a:pt x="200" y="108"/>
                  </a:cubicBezTo>
                  <a:cubicBezTo>
                    <a:pt x="200" y="107"/>
                    <a:pt x="200" y="106"/>
                    <a:pt x="200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199" y="106"/>
                    <a:pt x="199" y="105"/>
                    <a:pt x="199" y="105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199" y="103"/>
                    <a:pt x="200" y="103"/>
                    <a:pt x="200" y="103"/>
                  </a:cubicBezTo>
                  <a:cubicBezTo>
                    <a:pt x="200" y="101"/>
                    <a:pt x="200" y="100"/>
                    <a:pt x="200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99" y="98"/>
                    <a:pt x="199" y="98"/>
                    <a:pt x="200" y="97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200" y="97"/>
                    <a:pt x="200" y="96"/>
                    <a:pt x="200" y="96"/>
                  </a:cubicBezTo>
                  <a:cubicBezTo>
                    <a:pt x="199" y="96"/>
                    <a:pt x="199" y="96"/>
                    <a:pt x="198" y="97"/>
                  </a:cubicBezTo>
                  <a:close/>
                  <a:moveTo>
                    <a:pt x="81" y="108"/>
                  </a:move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9"/>
                    <a:pt x="81" y="109"/>
                  </a:cubicBezTo>
                  <a:cubicBezTo>
                    <a:pt x="81" y="109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lose/>
                  <a:moveTo>
                    <a:pt x="107" y="107"/>
                  </a:moveTo>
                  <a:cubicBezTo>
                    <a:pt x="116" y="108"/>
                    <a:pt x="125" y="109"/>
                    <a:pt x="132" y="109"/>
                  </a:cubicBezTo>
                  <a:cubicBezTo>
                    <a:pt x="145" y="109"/>
                    <a:pt x="156" y="108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4"/>
                    <a:pt x="167" y="104"/>
                    <a:pt x="168" y="104"/>
                  </a:cubicBezTo>
                  <a:cubicBezTo>
                    <a:pt x="168" y="104"/>
                    <a:pt x="169" y="104"/>
                    <a:pt x="169" y="105"/>
                  </a:cubicBezTo>
                  <a:cubicBezTo>
                    <a:pt x="171" y="104"/>
                    <a:pt x="174" y="103"/>
                    <a:pt x="176" y="103"/>
                  </a:cubicBezTo>
                  <a:cubicBezTo>
                    <a:pt x="188" y="99"/>
                    <a:pt x="200" y="93"/>
                    <a:pt x="210" y="85"/>
                  </a:cubicBezTo>
                  <a:cubicBezTo>
                    <a:pt x="219" y="77"/>
                    <a:pt x="228" y="69"/>
                    <a:pt x="226" y="57"/>
                  </a:cubicBezTo>
                  <a:cubicBezTo>
                    <a:pt x="224" y="57"/>
                    <a:pt x="222" y="57"/>
                    <a:pt x="220" y="57"/>
                  </a:cubicBezTo>
                  <a:cubicBezTo>
                    <a:pt x="220" y="58"/>
                    <a:pt x="220" y="58"/>
                    <a:pt x="219" y="59"/>
                  </a:cubicBezTo>
                  <a:cubicBezTo>
                    <a:pt x="219" y="59"/>
                    <a:pt x="219" y="59"/>
                    <a:pt x="218" y="59"/>
                  </a:cubicBezTo>
                  <a:cubicBezTo>
                    <a:pt x="218" y="59"/>
                    <a:pt x="218" y="59"/>
                    <a:pt x="217" y="59"/>
                  </a:cubicBezTo>
                  <a:cubicBezTo>
                    <a:pt x="217" y="59"/>
                    <a:pt x="217" y="58"/>
                    <a:pt x="217" y="58"/>
                  </a:cubicBezTo>
                  <a:cubicBezTo>
                    <a:pt x="217" y="58"/>
                    <a:pt x="217" y="57"/>
                    <a:pt x="217" y="57"/>
                  </a:cubicBezTo>
                  <a:cubicBezTo>
                    <a:pt x="217" y="57"/>
                    <a:pt x="216" y="57"/>
                    <a:pt x="215" y="57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09" y="57"/>
                    <a:pt x="204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7" y="57"/>
                  </a:cubicBezTo>
                  <a:cubicBezTo>
                    <a:pt x="192" y="57"/>
                    <a:pt x="186" y="56"/>
                    <a:pt x="180" y="56"/>
                  </a:cubicBezTo>
                  <a:cubicBezTo>
                    <a:pt x="177" y="56"/>
                    <a:pt x="174" y="56"/>
                    <a:pt x="171" y="56"/>
                  </a:cubicBezTo>
                  <a:cubicBezTo>
                    <a:pt x="161" y="55"/>
                    <a:pt x="151" y="55"/>
                    <a:pt x="140" y="54"/>
                  </a:cubicBezTo>
                  <a:cubicBezTo>
                    <a:pt x="138" y="54"/>
                    <a:pt x="135" y="54"/>
                    <a:pt x="132" y="54"/>
                  </a:cubicBezTo>
                  <a:cubicBezTo>
                    <a:pt x="131" y="54"/>
                    <a:pt x="129" y="54"/>
                    <a:pt x="127" y="53"/>
                  </a:cubicBezTo>
                  <a:cubicBezTo>
                    <a:pt x="125" y="53"/>
                    <a:pt x="123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19" y="53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6" y="53"/>
                    <a:pt x="116" y="53"/>
                    <a:pt x="116" y="52"/>
                  </a:cubicBezTo>
                  <a:cubicBezTo>
                    <a:pt x="116" y="52"/>
                    <a:pt x="116" y="52"/>
                    <a:pt x="116" y="51"/>
                  </a:cubicBezTo>
                  <a:cubicBezTo>
                    <a:pt x="116" y="51"/>
                    <a:pt x="116" y="51"/>
                    <a:pt x="115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4" y="52"/>
                    <a:pt x="114" y="51"/>
                    <a:pt x="114" y="51"/>
                  </a:cubicBezTo>
                  <a:cubicBezTo>
                    <a:pt x="114" y="49"/>
                    <a:pt x="115" y="48"/>
                    <a:pt x="116" y="47"/>
                  </a:cubicBezTo>
                  <a:cubicBezTo>
                    <a:pt x="116" y="47"/>
                    <a:pt x="116" y="46"/>
                    <a:pt x="116" y="45"/>
                  </a:cubicBezTo>
                  <a:cubicBezTo>
                    <a:pt x="116" y="43"/>
                    <a:pt x="116" y="42"/>
                    <a:pt x="116" y="40"/>
                  </a:cubicBezTo>
                  <a:cubicBezTo>
                    <a:pt x="116" y="40"/>
                    <a:pt x="116" y="39"/>
                    <a:pt x="116" y="39"/>
                  </a:cubicBezTo>
                  <a:cubicBezTo>
                    <a:pt x="117" y="31"/>
                    <a:pt x="117" y="23"/>
                    <a:pt x="116" y="14"/>
                  </a:cubicBezTo>
                  <a:cubicBezTo>
                    <a:pt x="116" y="13"/>
                    <a:pt x="116" y="12"/>
                    <a:pt x="116" y="11"/>
                  </a:cubicBezTo>
                  <a:cubicBezTo>
                    <a:pt x="113" y="11"/>
                    <a:pt x="110" y="11"/>
                    <a:pt x="106" y="11"/>
                  </a:cubicBezTo>
                  <a:cubicBezTo>
                    <a:pt x="96" y="11"/>
                    <a:pt x="86" y="12"/>
                    <a:pt x="77" y="14"/>
                  </a:cubicBezTo>
                  <a:cubicBezTo>
                    <a:pt x="76" y="14"/>
                    <a:pt x="74" y="15"/>
                    <a:pt x="73" y="15"/>
                  </a:cubicBezTo>
                  <a:cubicBezTo>
                    <a:pt x="66" y="16"/>
                    <a:pt x="58" y="18"/>
                    <a:pt x="50" y="21"/>
                  </a:cubicBezTo>
                  <a:cubicBezTo>
                    <a:pt x="43" y="24"/>
                    <a:pt x="36" y="27"/>
                    <a:pt x="29" y="32"/>
                  </a:cubicBezTo>
                  <a:cubicBezTo>
                    <a:pt x="19" y="39"/>
                    <a:pt x="9" y="47"/>
                    <a:pt x="7" y="58"/>
                  </a:cubicBezTo>
                  <a:cubicBezTo>
                    <a:pt x="6" y="65"/>
                    <a:pt x="8" y="71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7"/>
                    <a:pt x="14" y="77"/>
                    <a:pt x="15" y="77"/>
                  </a:cubicBezTo>
                  <a:cubicBezTo>
                    <a:pt x="15" y="77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80"/>
                    <a:pt x="20" y="82"/>
                    <a:pt x="23" y="84"/>
                  </a:cubicBezTo>
                  <a:cubicBezTo>
                    <a:pt x="35" y="91"/>
                    <a:pt x="48" y="97"/>
                    <a:pt x="62" y="100"/>
                  </a:cubicBezTo>
                  <a:cubicBezTo>
                    <a:pt x="74" y="103"/>
                    <a:pt x="86" y="105"/>
                    <a:pt x="101" y="107"/>
                  </a:cubicBezTo>
                  <a:cubicBezTo>
                    <a:pt x="102" y="107"/>
                    <a:pt x="103" y="107"/>
                    <a:pt x="104" y="107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5" y="107"/>
                    <a:pt x="105" y="106"/>
                    <a:pt x="106" y="106"/>
                  </a:cubicBezTo>
                  <a:cubicBezTo>
                    <a:pt x="106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lose/>
                  <a:moveTo>
                    <a:pt x="218" y="109"/>
                  </a:moveTo>
                  <a:cubicBezTo>
                    <a:pt x="219" y="108"/>
                    <a:pt x="220" y="107"/>
                    <a:pt x="221" y="106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5"/>
                    <a:pt x="220" y="104"/>
                    <a:pt x="220" y="103"/>
                  </a:cubicBezTo>
                  <a:cubicBezTo>
                    <a:pt x="220" y="104"/>
                    <a:pt x="220" y="105"/>
                    <a:pt x="219" y="106"/>
                  </a:cubicBezTo>
                  <a:cubicBezTo>
                    <a:pt x="219" y="107"/>
                    <a:pt x="219" y="107"/>
                    <a:pt x="219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9"/>
                    <a:pt x="218" y="109"/>
                    <a:pt x="218" y="109"/>
                  </a:cubicBezTo>
                  <a:close/>
                  <a:moveTo>
                    <a:pt x="24" y="108"/>
                  </a:moveTo>
                  <a:cubicBezTo>
                    <a:pt x="24" y="107"/>
                    <a:pt x="24" y="105"/>
                    <a:pt x="24" y="104"/>
                  </a:cubicBezTo>
                  <a:cubicBezTo>
                    <a:pt x="24" y="103"/>
                    <a:pt x="24" y="103"/>
                    <a:pt x="24" y="102"/>
                  </a:cubicBezTo>
                  <a:cubicBezTo>
                    <a:pt x="24" y="100"/>
                    <a:pt x="25" y="99"/>
                    <a:pt x="25" y="97"/>
                  </a:cubicBezTo>
                  <a:cubicBezTo>
                    <a:pt x="25" y="95"/>
                    <a:pt x="25" y="92"/>
                    <a:pt x="25" y="90"/>
                  </a:cubicBezTo>
                  <a:cubicBezTo>
                    <a:pt x="25" y="90"/>
                    <a:pt x="25" y="90"/>
                    <a:pt x="25" y="89"/>
                  </a:cubicBezTo>
                  <a:cubicBezTo>
                    <a:pt x="24" y="89"/>
                    <a:pt x="23" y="88"/>
                    <a:pt x="21" y="87"/>
                  </a:cubicBezTo>
                  <a:cubicBezTo>
                    <a:pt x="22" y="90"/>
                    <a:pt x="22" y="94"/>
                    <a:pt x="22" y="98"/>
                  </a:cubicBezTo>
                  <a:cubicBezTo>
                    <a:pt x="22" y="99"/>
                    <a:pt x="22" y="99"/>
                    <a:pt x="22" y="100"/>
                  </a:cubicBezTo>
                  <a:cubicBezTo>
                    <a:pt x="22" y="102"/>
                    <a:pt x="22" y="105"/>
                    <a:pt x="22" y="107"/>
                  </a:cubicBezTo>
                  <a:cubicBezTo>
                    <a:pt x="22" y="107"/>
                    <a:pt x="24" y="108"/>
                    <a:pt x="24" y="108"/>
                  </a:cubicBezTo>
                  <a:close/>
                  <a:moveTo>
                    <a:pt x="210" y="105"/>
                  </a:moveTo>
                  <a:cubicBezTo>
                    <a:pt x="210" y="106"/>
                    <a:pt x="210" y="106"/>
                    <a:pt x="209" y="107"/>
                  </a:cubicBezTo>
                  <a:cubicBezTo>
                    <a:pt x="210" y="107"/>
                    <a:pt x="212" y="105"/>
                    <a:pt x="212" y="105"/>
                  </a:cubicBezTo>
                  <a:cubicBezTo>
                    <a:pt x="212" y="105"/>
                    <a:pt x="212" y="104"/>
                    <a:pt x="212" y="104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1" y="103"/>
                    <a:pt x="210" y="104"/>
                    <a:pt x="210" y="105"/>
                  </a:cubicBezTo>
                  <a:close/>
                  <a:moveTo>
                    <a:pt x="177" y="106"/>
                  </a:moveTo>
                  <a:cubicBezTo>
                    <a:pt x="177" y="106"/>
                    <a:pt x="177" y="106"/>
                    <a:pt x="177" y="106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7" y="107"/>
                    <a:pt x="178" y="106"/>
                    <a:pt x="178" y="106"/>
                  </a:cubicBezTo>
                  <a:cubicBezTo>
                    <a:pt x="178" y="106"/>
                    <a:pt x="177" y="106"/>
                    <a:pt x="177" y="106"/>
                  </a:cubicBezTo>
                  <a:close/>
                  <a:moveTo>
                    <a:pt x="183" y="104"/>
                  </a:moveTo>
                  <a:cubicBezTo>
                    <a:pt x="183" y="104"/>
                    <a:pt x="183" y="104"/>
                    <a:pt x="183" y="105"/>
                  </a:cubicBezTo>
                  <a:cubicBezTo>
                    <a:pt x="183" y="105"/>
                    <a:pt x="183" y="106"/>
                    <a:pt x="183" y="107"/>
                  </a:cubicBezTo>
                  <a:cubicBezTo>
                    <a:pt x="183" y="107"/>
                    <a:pt x="183" y="106"/>
                    <a:pt x="183" y="106"/>
                  </a:cubicBezTo>
                  <a:cubicBezTo>
                    <a:pt x="183" y="105"/>
                    <a:pt x="183" y="104"/>
                    <a:pt x="184" y="104"/>
                  </a:cubicBezTo>
                  <a:cubicBezTo>
                    <a:pt x="184" y="104"/>
                    <a:pt x="183" y="104"/>
                    <a:pt x="183" y="104"/>
                  </a:cubicBezTo>
                  <a:close/>
                  <a:moveTo>
                    <a:pt x="203" y="106"/>
                  </a:moveTo>
                  <a:cubicBezTo>
                    <a:pt x="203" y="106"/>
                    <a:pt x="203" y="106"/>
                    <a:pt x="203" y="106"/>
                  </a:cubicBezTo>
                  <a:cubicBezTo>
                    <a:pt x="203" y="106"/>
                    <a:pt x="203" y="106"/>
                    <a:pt x="203" y="106"/>
                  </a:cubicBezTo>
                  <a:cubicBezTo>
                    <a:pt x="203" y="105"/>
                    <a:pt x="203" y="105"/>
                    <a:pt x="203" y="104"/>
                  </a:cubicBezTo>
                  <a:cubicBezTo>
                    <a:pt x="203" y="104"/>
                    <a:pt x="203" y="104"/>
                    <a:pt x="202" y="104"/>
                  </a:cubicBezTo>
                  <a:cubicBezTo>
                    <a:pt x="202" y="105"/>
                    <a:pt x="203" y="105"/>
                    <a:pt x="203" y="106"/>
                  </a:cubicBezTo>
                  <a:close/>
                  <a:moveTo>
                    <a:pt x="16" y="104"/>
                  </a:moveTo>
                  <a:cubicBezTo>
                    <a:pt x="17" y="104"/>
                    <a:pt x="18" y="105"/>
                    <a:pt x="19" y="105"/>
                  </a:cubicBezTo>
                  <a:cubicBezTo>
                    <a:pt x="19" y="104"/>
                    <a:pt x="19" y="102"/>
                    <a:pt x="19" y="101"/>
                  </a:cubicBezTo>
                  <a:cubicBezTo>
                    <a:pt x="19" y="100"/>
                    <a:pt x="19" y="99"/>
                    <a:pt x="19" y="98"/>
                  </a:cubicBezTo>
                  <a:cubicBezTo>
                    <a:pt x="19" y="94"/>
                    <a:pt x="20" y="90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5"/>
                    <a:pt x="18" y="85"/>
                    <a:pt x="17" y="84"/>
                  </a:cubicBezTo>
                  <a:cubicBezTo>
                    <a:pt x="17" y="85"/>
                    <a:pt x="17" y="86"/>
                    <a:pt x="17" y="87"/>
                  </a:cubicBezTo>
                  <a:cubicBezTo>
                    <a:pt x="17" y="89"/>
                    <a:pt x="17" y="91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7"/>
                    <a:pt x="17" y="101"/>
                    <a:pt x="16" y="104"/>
                  </a:cubicBezTo>
                  <a:close/>
                  <a:moveTo>
                    <a:pt x="186" y="103"/>
                  </a:moveTo>
                  <a:cubicBezTo>
                    <a:pt x="186" y="103"/>
                    <a:pt x="186" y="103"/>
                    <a:pt x="187" y="103"/>
                  </a:cubicBezTo>
                  <a:cubicBezTo>
                    <a:pt x="187" y="103"/>
                    <a:pt x="187" y="103"/>
                    <a:pt x="187" y="102"/>
                  </a:cubicBezTo>
                  <a:cubicBezTo>
                    <a:pt x="187" y="102"/>
                    <a:pt x="186" y="103"/>
                    <a:pt x="186" y="103"/>
                  </a:cubicBezTo>
                  <a:close/>
                  <a:moveTo>
                    <a:pt x="224" y="103"/>
                  </a:moveTo>
                  <a:cubicBezTo>
                    <a:pt x="224" y="103"/>
                    <a:pt x="224" y="103"/>
                    <a:pt x="224" y="103"/>
                  </a:cubicBezTo>
                  <a:cubicBezTo>
                    <a:pt x="224" y="102"/>
                    <a:pt x="224" y="102"/>
                    <a:pt x="224" y="102"/>
                  </a:cubicBezTo>
                  <a:cubicBezTo>
                    <a:pt x="224" y="102"/>
                    <a:pt x="224" y="103"/>
                    <a:pt x="224" y="103"/>
                  </a:cubicBezTo>
                  <a:close/>
                  <a:moveTo>
                    <a:pt x="14" y="102"/>
                  </a:moveTo>
                  <a:cubicBezTo>
                    <a:pt x="14" y="101"/>
                    <a:pt x="14" y="101"/>
                    <a:pt x="14" y="100"/>
                  </a:cubicBezTo>
                  <a:cubicBezTo>
                    <a:pt x="14" y="101"/>
                    <a:pt x="14" y="101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lose/>
                  <a:moveTo>
                    <a:pt x="7" y="73"/>
                  </a:moveTo>
                  <a:cubicBezTo>
                    <a:pt x="7" y="79"/>
                    <a:pt x="7" y="85"/>
                    <a:pt x="7" y="91"/>
                  </a:cubicBezTo>
                  <a:cubicBezTo>
                    <a:pt x="7" y="93"/>
                    <a:pt x="8" y="95"/>
                    <a:pt x="8" y="98"/>
                  </a:cubicBezTo>
                  <a:cubicBezTo>
                    <a:pt x="8" y="99"/>
                    <a:pt x="9" y="99"/>
                    <a:pt x="10" y="100"/>
                  </a:cubicBezTo>
                  <a:cubicBezTo>
                    <a:pt x="10" y="100"/>
                    <a:pt x="11" y="100"/>
                    <a:pt x="11" y="100"/>
                  </a:cubicBezTo>
                  <a:cubicBezTo>
                    <a:pt x="11" y="100"/>
                    <a:pt x="11" y="99"/>
                    <a:pt x="11" y="99"/>
                  </a:cubicBezTo>
                  <a:cubicBezTo>
                    <a:pt x="11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8"/>
                  </a:cubicBezTo>
                  <a:cubicBezTo>
                    <a:pt x="8" y="97"/>
                    <a:pt x="8" y="95"/>
                    <a:pt x="9" y="94"/>
                  </a:cubicBezTo>
                  <a:cubicBezTo>
                    <a:pt x="9" y="93"/>
                    <a:pt x="9" y="93"/>
                    <a:pt x="9" y="92"/>
                  </a:cubicBezTo>
                  <a:cubicBezTo>
                    <a:pt x="9" y="90"/>
                    <a:pt x="9" y="88"/>
                    <a:pt x="9" y="85"/>
                  </a:cubicBezTo>
                  <a:cubicBezTo>
                    <a:pt x="9" y="82"/>
                    <a:pt x="9" y="79"/>
                    <a:pt x="8" y="76"/>
                  </a:cubicBezTo>
                  <a:cubicBezTo>
                    <a:pt x="8" y="75"/>
                    <a:pt x="7" y="74"/>
                    <a:pt x="7" y="73"/>
                  </a:cubicBezTo>
                  <a:close/>
                  <a:moveTo>
                    <a:pt x="202" y="99"/>
                  </a:moveTo>
                  <a:cubicBezTo>
                    <a:pt x="202" y="99"/>
                    <a:pt x="202" y="100"/>
                    <a:pt x="202" y="100"/>
                  </a:cubicBezTo>
                  <a:cubicBezTo>
                    <a:pt x="202" y="100"/>
                    <a:pt x="202" y="100"/>
                    <a:pt x="202" y="100"/>
                  </a:cubicBezTo>
                  <a:cubicBezTo>
                    <a:pt x="202" y="100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lose/>
                  <a:moveTo>
                    <a:pt x="210" y="97"/>
                  </a:moveTo>
                  <a:cubicBezTo>
                    <a:pt x="210" y="98"/>
                    <a:pt x="210" y="99"/>
                    <a:pt x="210" y="100"/>
                  </a:cubicBezTo>
                  <a:cubicBezTo>
                    <a:pt x="211" y="99"/>
                    <a:pt x="212" y="98"/>
                    <a:pt x="212" y="98"/>
                  </a:cubicBezTo>
                  <a:cubicBezTo>
                    <a:pt x="212" y="97"/>
                    <a:pt x="212" y="96"/>
                    <a:pt x="212" y="95"/>
                  </a:cubicBezTo>
                  <a:cubicBezTo>
                    <a:pt x="212" y="96"/>
                    <a:pt x="211" y="96"/>
                    <a:pt x="210" y="97"/>
                  </a:cubicBezTo>
                  <a:close/>
                  <a:moveTo>
                    <a:pt x="219" y="96"/>
                  </a:moveTo>
                  <a:cubicBezTo>
                    <a:pt x="219" y="97"/>
                    <a:pt x="219" y="98"/>
                    <a:pt x="219" y="99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220" y="97"/>
                    <a:pt x="220" y="96"/>
                    <a:pt x="220" y="95"/>
                  </a:cubicBezTo>
                  <a:cubicBezTo>
                    <a:pt x="220" y="96"/>
                    <a:pt x="220" y="96"/>
                    <a:pt x="219" y="96"/>
                  </a:cubicBezTo>
                  <a:close/>
                  <a:moveTo>
                    <a:pt x="14" y="91"/>
                  </a:moveTo>
                  <a:cubicBezTo>
                    <a:pt x="14" y="92"/>
                    <a:pt x="14" y="93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3"/>
                    <a:pt x="14" y="92"/>
                  </a:cubicBezTo>
                  <a:cubicBezTo>
                    <a:pt x="14" y="92"/>
                    <a:pt x="14" y="91"/>
                    <a:pt x="14" y="91"/>
                  </a:cubicBezTo>
                  <a:close/>
                  <a:moveTo>
                    <a:pt x="204" y="94"/>
                  </a:moveTo>
                  <a:cubicBezTo>
                    <a:pt x="205" y="94"/>
                    <a:pt x="205" y="94"/>
                    <a:pt x="205" y="94"/>
                  </a:cubicBezTo>
                  <a:cubicBezTo>
                    <a:pt x="205" y="93"/>
                    <a:pt x="205" y="93"/>
                    <a:pt x="205" y="93"/>
                  </a:cubicBezTo>
                  <a:cubicBezTo>
                    <a:pt x="205" y="93"/>
                    <a:pt x="205" y="93"/>
                    <a:pt x="204" y="93"/>
                  </a:cubicBezTo>
                  <a:cubicBezTo>
                    <a:pt x="204" y="93"/>
                    <a:pt x="204" y="93"/>
                    <a:pt x="204" y="94"/>
                  </a:cubicBezTo>
                  <a:close/>
                  <a:moveTo>
                    <a:pt x="220" y="86"/>
                  </a:moveTo>
                  <a:cubicBezTo>
                    <a:pt x="220" y="88"/>
                    <a:pt x="220" y="89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89"/>
                    <a:pt x="220" y="87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lose/>
                  <a:moveTo>
                    <a:pt x="224" y="81"/>
                  </a:moveTo>
                  <a:cubicBezTo>
                    <a:pt x="224" y="83"/>
                    <a:pt x="225" y="84"/>
                    <a:pt x="225" y="85"/>
                  </a:cubicBezTo>
                  <a:cubicBezTo>
                    <a:pt x="225" y="83"/>
                    <a:pt x="225" y="82"/>
                    <a:pt x="225" y="81"/>
                  </a:cubicBezTo>
                  <a:cubicBezTo>
                    <a:pt x="225" y="81"/>
                    <a:pt x="224" y="81"/>
                    <a:pt x="224" y="81"/>
                  </a:cubicBezTo>
                  <a:close/>
                  <a:moveTo>
                    <a:pt x="225" y="54"/>
                  </a:moveTo>
                  <a:cubicBezTo>
                    <a:pt x="225" y="54"/>
                    <a:pt x="225" y="53"/>
                    <a:pt x="225" y="53"/>
                  </a:cubicBezTo>
                  <a:cubicBezTo>
                    <a:pt x="225" y="52"/>
                    <a:pt x="225" y="52"/>
                    <a:pt x="225" y="51"/>
                  </a:cubicBezTo>
                  <a:cubicBezTo>
                    <a:pt x="225" y="51"/>
                    <a:pt x="225" y="51"/>
                    <a:pt x="225" y="50"/>
                  </a:cubicBezTo>
                  <a:cubicBezTo>
                    <a:pt x="225" y="49"/>
                    <a:pt x="225" y="47"/>
                    <a:pt x="225" y="46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5" y="46"/>
                    <a:pt x="225" y="46"/>
                    <a:pt x="224" y="46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4" y="46"/>
                    <a:pt x="224" y="46"/>
                    <a:pt x="223" y="46"/>
                  </a:cubicBezTo>
                  <a:cubicBezTo>
                    <a:pt x="222" y="46"/>
                    <a:pt x="222" y="46"/>
                    <a:pt x="221" y="46"/>
                  </a:cubicBezTo>
                  <a:cubicBezTo>
                    <a:pt x="221" y="46"/>
                    <a:pt x="221" y="47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3" y="47"/>
                    <a:pt x="223" y="47"/>
                    <a:pt x="223" y="48"/>
                  </a:cubicBezTo>
                  <a:cubicBezTo>
                    <a:pt x="223" y="49"/>
                    <a:pt x="223" y="49"/>
                    <a:pt x="223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4" y="50"/>
                    <a:pt x="224" y="50"/>
                    <a:pt x="224" y="51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3"/>
                    <a:pt x="223" y="53"/>
                    <a:pt x="223" y="54"/>
                  </a:cubicBezTo>
                  <a:cubicBezTo>
                    <a:pt x="224" y="54"/>
                    <a:pt x="224" y="54"/>
                    <a:pt x="225" y="54"/>
                  </a:cubicBezTo>
                  <a:close/>
                  <a:moveTo>
                    <a:pt x="219" y="54"/>
                  </a:moveTo>
                  <a:cubicBezTo>
                    <a:pt x="219" y="53"/>
                    <a:pt x="221" y="51"/>
                    <a:pt x="221" y="51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20" y="52"/>
                    <a:pt x="219" y="53"/>
                    <a:pt x="218" y="54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4"/>
                    <a:pt x="219" y="54"/>
                    <a:pt x="219" y="54"/>
                  </a:cubicBezTo>
                  <a:close/>
                  <a:moveTo>
                    <a:pt x="202" y="53"/>
                  </a:moveTo>
                  <a:cubicBezTo>
                    <a:pt x="203" y="53"/>
                    <a:pt x="205" y="54"/>
                    <a:pt x="206" y="54"/>
                  </a:cubicBezTo>
                  <a:cubicBezTo>
                    <a:pt x="206" y="53"/>
                    <a:pt x="206" y="53"/>
                    <a:pt x="206" y="53"/>
                  </a:cubicBezTo>
                  <a:cubicBezTo>
                    <a:pt x="207" y="51"/>
                    <a:pt x="209" y="50"/>
                    <a:pt x="210" y="48"/>
                  </a:cubicBezTo>
                  <a:cubicBezTo>
                    <a:pt x="211" y="48"/>
                    <a:pt x="211" y="48"/>
                    <a:pt x="211" y="48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2" y="47"/>
                    <a:pt x="212" y="46"/>
                    <a:pt x="213" y="46"/>
                  </a:cubicBezTo>
                  <a:cubicBezTo>
                    <a:pt x="212" y="46"/>
                    <a:pt x="211" y="46"/>
                    <a:pt x="211" y="46"/>
                  </a:cubicBezTo>
                  <a:cubicBezTo>
                    <a:pt x="208" y="47"/>
                    <a:pt x="206" y="49"/>
                    <a:pt x="204" y="51"/>
                  </a:cubicBezTo>
                  <a:cubicBezTo>
                    <a:pt x="203" y="52"/>
                    <a:pt x="203" y="52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lose/>
                  <a:moveTo>
                    <a:pt x="198" y="53"/>
                  </a:moveTo>
                  <a:cubicBezTo>
                    <a:pt x="199" y="51"/>
                    <a:pt x="201" y="49"/>
                    <a:pt x="203" y="48"/>
                  </a:cubicBezTo>
                  <a:cubicBezTo>
                    <a:pt x="202" y="48"/>
                    <a:pt x="200" y="50"/>
                    <a:pt x="199" y="51"/>
                  </a:cubicBezTo>
                  <a:cubicBezTo>
                    <a:pt x="198" y="52"/>
                    <a:pt x="197" y="53"/>
                    <a:pt x="196" y="53"/>
                  </a:cubicBezTo>
                  <a:lnTo>
                    <a:pt x="198" y="53"/>
                  </a:lnTo>
                  <a:close/>
                  <a:moveTo>
                    <a:pt x="185" y="53"/>
                  </a:moveTo>
                  <a:cubicBezTo>
                    <a:pt x="187" y="53"/>
                    <a:pt x="190" y="53"/>
                    <a:pt x="193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5" y="50"/>
                    <a:pt x="198" y="47"/>
                    <a:pt x="202" y="46"/>
                  </a:cubicBezTo>
                  <a:cubicBezTo>
                    <a:pt x="199" y="45"/>
                    <a:pt x="196" y="45"/>
                    <a:pt x="193" y="45"/>
                  </a:cubicBezTo>
                  <a:cubicBezTo>
                    <a:pt x="193" y="45"/>
                    <a:pt x="193" y="46"/>
                    <a:pt x="193" y="46"/>
                  </a:cubicBezTo>
                  <a:cubicBezTo>
                    <a:pt x="191" y="47"/>
                    <a:pt x="189" y="49"/>
                    <a:pt x="187" y="51"/>
                  </a:cubicBezTo>
                  <a:cubicBezTo>
                    <a:pt x="186" y="51"/>
                    <a:pt x="185" y="52"/>
                    <a:pt x="185" y="53"/>
                  </a:cubicBezTo>
                  <a:close/>
                  <a:moveTo>
                    <a:pt x="181" y="53"/>
                  </a:moveTo>
                  <a:cubicBezTo>
                    <a:pt x="184" y="49"/>
                    <a:pt x="187" y="47"/>
                    <a:pt x="190" y="45"/>
                  </a:cubicBezTo>
                  <a:cubicBezTo>
                    <a:pt x="188" y="45"/>
                    <a:pt x="187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6" y="45"/>
                    <a:pt x="185" y="46"/>
                    <a:pt x="185" y="46"/>
                  </a:cubicBezTo>
                  <a:cubicBezTo>
                    <a:pt x="183" y="48"/>
                    <a:pt x="181" y="49"/>
                    <a:pt x="179" y="51"/>
                  </a:cubicBezTo>
                  <a:cubicBezTo>
                    <a:pt x="179" y="51"/>
                    <a:pt x="179" y="52"/>
                    <a:pt x="178" y="52"/>
                  </a:cubicBezTo>
                  <a:cubicBezTo>
                    <a:pt x="178" y="52"/>
                    <a:pt x="178" y="52"/>
                    <a:pt x="178" y="53"/>
                  </a:cubicBezTo>
                  <a:cubicBezTo>
                    <a:pt x="179" y="53"/>
                    <a:pt x="180" y="53"/>
                    <a:pt x="181" y="53"/>
                  </a:cubicBezTo>
                  <a:close/>
                  <a:moveTo>
                    <a:pt x="174" y="52"/>
                  </a:moveTo>
                  <a:cubicBezTo>
                    <a:pt x="175" y="51"/>
                    <a:pt x="177" y="49"/>
                    <a:pt x="178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81" y="45"/>
                    <a:pt x="183" y="44"/>
                  </a:cubicBezTo>
                  <a:cubicBezTo>
                    <a:pt x="180" y="44"/>
                    <a:pt x="170" y="44"/>
                    <a:pt x="170" y="44"/>
                  </a:cubicBezTo>
                  <a:cubicBezTo>
                    <a:pt x="168" y="44"/>
                    <a:pt x="166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4" y="44"/>
                    <a:pt x="164" y="44"/>
                  </a:cubicBezTo>
                  <a:cubicBezTo>
                    <a:pt x="163" y="45"/>
                    <a:pt x="161" y="47"/>
                    <a:pt x="159" y="48"/>
                  </a:cubicBezTo>
                  <a:cubicBezTo>
                    <a:pt x="159" y="49"/>
                    <a:pt x="158" y="50"/>
                    <a:pt x="157" y="51"/>
                  </a:cubicBezTo>
                  <a:cubicBezTo>
                    <a:pt x="157" y="51"/>
                    <a:pt x="157" y="52"/>
                    <a:pt x="157" y="52"/>
                  </a:cubicBezTo>
                  <a:cubicBezTo>
                    <a:pt x="158" y="52"/>
                    <a:pt x="160" y="52"/>
                    <a:pt x="161" y="52"/>
                  </a:cubicBezTo>
                  <a:cubicBezTo>
                    <a:pt x="162" y="50"/>
                    <a:pt x="163" y="49"/>
                    <a:pt x="165" y="47"/>
                  </a:cubicBezTo>
                  <a:cubicBezTo>
                    <a:pt x="167" y="46"/>
                    <a:pt x="168" y="45"/>
                    <a:pt x="170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1" y="44"/>
                    <a:pt x="171" y="44"/>
                    <a:pt x="171" y="45"/>
                  </a:cubicBezTo>
                  <a:cubicBezTo>
                    <a:pt x="172" y="45"/>
                    <a:pt x="171" y="46"/>
                    <a:pt x="171" y="46"/>
                  </a:cubicBezTo>
                  <a:cubicBezTo>
                    <a:pt x="169" y="47"/>
                    <a:pt x="168" y="48"/>
                    <a:pt x="166" y="50"/>
                  </a:cubicBezTo>
                  <a:cubicBezTo>
                    <a:pt x="166" y="50"/>
                    <a:pt x="165" y="51"/>
                    <a:pt x="165" y="51"/>
                  </a:cubicBezTo>
                  <a:cubicBezTo>
                    <a:pt x="165" y="52"/>
                    <a:pt x="165" y="52"/>
                    <a:pt x="164" y="52"/>
                  </a:cubicBezTo>
                  <a:cubicBezTo>
                    <a:pt x="166" y="52"/>
                    <a:pt x="167" y="52"/>
                    <a:pt x="169" y="52"/>
                  </a:cubicBezTo>
                  <a:cubicBezTo>
                    <a:pt x="169" y="51"/>
                    <a:pt x="170" y="49"/>
                    <a:pt x="171" y="48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3" y="47"/>
                    <a:pt x="174" y="45"/>
                    <a:pt x="176" y="44"/>
                  </a:cubicBezTo>
                  <a:cubicBezTo>
                    <a:pt x="176" y="44"/>
                    <a:pt x="177" y="44"/>
                    <a:pt x="177" y="44"/>
                  </a:cubicBezTo>
                  <a:cubicBezTo>
                    <a:pt x="177" y="44"/>
                    <a:pt x="178" y="45"/>
                    <a:pt x="178" y="45"/>
                  </a:cubicBezTo>
                  <a:cubicBezTo>
                    <a:pt x="178" y="46"/>
                    <a:pt x="178" y="47"/>
                    <a:pt x="177" y="47"/>
                  </a:cubicBezTo>
                  <a:cubicBezTo>
                    <a:pt x="176" y="48"/>
                    <a:pt x="175" y="49"/>
                    <a:pt x="174" y="50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4" y="52"/>
                    <a:pt x="174" y="52"/>
                  </a:cubicBezTo>
                  <a:close/>
                  <a:moveTo>
                    <a:pt x="154" y="51"/>
                  </a:moveTo>
                  <a:cubicBezTo>
                    <a:pt x="154" y="48"/>
                    <a:pt x="158" y="45"/>
                    <a:pt x="161" y="43"/>
                  </a:cubicBezTo>
                  <a:cubicBezTo>
                    <a:pt x="159" y="43"/>
                    <a:pt x="157" y="43"/>
                    <a:pt x="155" y="43"/>
                  </a:cubicBezTo>
                  <a:cubicBezTo>
                    <a:pt x="155" y="44"/>
                    <a:pt x="154" y="46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9"/>
                    <a:pt x="151" y="50"/>
                    <a:pt x="150" y="51"/>
                  </a:cubicBezTo>
                  <a:cubicBezTo>
                    <a:pt x="151" y="51"/>
                    <a:pt x="152" y="51"/>
                    <a:pt x="154" y="51"/>
                  </a:cubicBezTo>
                  <a:close/>
                  <a:moveTo>
                    <a:pt x="142" y="51"/>
                  </a:moveTo>
                  <a:cubicBezTo>
                    <a:pt x="142" y="51"/>
                    <a:pt x="143" y="51"/>
                    <a:pt x="143" y="51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7" y="50"/>
                    <a:pt x="148" y="49"/>
                    <a:pt x="148" y="49"/>
                  </a:cubicBezTo>
                  <a:cubicBezTo>
                    <a:pt x="149" y="48"/>
                    <a:pt x="149" y="48"/>
                    <a:pt x="150" y="47"/>
                  </a:cubicBezTo>
                  <a:cubicBezTo>
                    <a:pt x="151" y="46"/>
                    <a:pt x="152" y="44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1" y="43"/>
                    <a:pt x="150" y="43"/>
                    <a:pt x="149" y="42"/>
                  </a:cubicBezTo>
                  <a:cubicBezTo>
                    <a:pt x="149" y="44"/>
                    <a:pt x="147" y="45"/>
                    <a:pt x="146" y="46"/>
                  </a:cubicBezTo>
                  <a:cubicBezTo>
                    <a:pt x="146" y="47"/>
                    <a:pt x="146" y="47"/>
                    <a:pt x="145" y="47"/>
                  </a:cubicBezTo>
                  <a:cubicBezTo>
                    <a:pt x="145" y="47"/>
                    <a:pt x="145" y="48"/>
                    <a:pt x="144" y="48"/>
                  </a:cubicBezTo>
                  <a:cubicBezTo>
                    <a:pt x="143" y="49"/>
                    <a:pt x="143" y="50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lose/>
                  <a:moveTo>
                    <a:pt x="136" y="50"/>
                  </a:moveTo>
                  <a:cubicBezTo>
                    <a:pt x="137" y="50"/>
                    <a:pt x="137" y="50"/>
                    <a:pt x="138" y="51"/>
                  </a:cubicBezTo>
                  <a:cubicBezTo>
                    <a:pt x="139" y="49"/>
                    <a:pt x="140" y="48"/>
                    <a:pt x="141" y="47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3" y="46"/>
                    <a:pt x="143" y="45"/>
                    <a:pt x="143" y="45"/>
                  </a:cubicBezTo>
                  <a:cubicBezTo>
                    <a:pt x="144" y="44"/>
                    <a:pt x="145" y="44"/>
                    <a:pt x="145" y="43"/>
                  </a:cubicBezTo>
                  <a:cubicBezTo>
                    <a:pt x="145" y="43"/>
                    <a:pt x="146" y="43"/>
                    <a:pt x="146" y="43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5" y="42"/>
                    <a:pt x="143" y="42"/>
                    <a:pt x="143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2" y="44"/>
                    <a:pt x="141" y="45"/>
                    <a:pt x="140" y="46"/>
                  </a:cubicBezTo>
                  <a:cubicBezTo>
                    <a:pt x="140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8" y="49"/>
                    <a:pt x="137" y="50"/>
                    <a:pt x="136" y="50"/>
                  </a:cubicBezTo>
                  <a:close/>
                  <a:moveTo>
                    <a:pt x="132" y="50"/>
                  </a:moveTo>
                  <a:cubicBezTo>
                    <a:pt x="133" y="50"/>
                    <a:pt x="133" y="49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7"/>
                    <a:pt x="136" y="46"/>
                    <a:pt x="137" y="45"/>
                  </a:cubicBezTo>
                  <a:cubicBezTo>
                    <a:pt x="136" y="46"/>
                    <a:pt x="135" y="47"/>
                    <a:pt x="133" y="48"/>
                  </a:cubicBezTo>
                  <a:cubicBezTo>
                    <a:pt x="133" y="48"/>
                    <a:pt x="132" y="49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2" y="50"/>
                    <a:pt x="132" y="50"/>
                  </a:cubicBezTo>
                  <a:close/>
                  <a:moveTo>
                    <a:pt x="128" y="46"/>
                  </a:moveTo>
                  <a:cubicBezTo>
                    <a:pt x="127" y="46"/>
                    <a:pt x="127" y="47"/>
                    <a:pt x="126" y="48"/>
                  </a:cubicBezTo>
                  <a:cubicBezTo>
                    <a:pt x="126" y="47"/>
                    <a:pt x="126" y="47"/>
                    <a:pt x="127" y="47"/>
                  </a:cubicBezTo>
                  <a:cubicBezTo>
                    <a:pt x="127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lose/>
                  <a:moveTo>
                    <a:pt x="119" y="41"/>
                  </a:moveTo>
                  <a:cubicBezTo>
                    <a:pt x="119" y="42"/>
                    <a:pt x="119" y="43"/>
                    <a:pt x="119" y="44"/>
                  </a:cubicBezTo>
                  <a:cubicBezTo>
                    <a:pt x="120" y="43"/>
                    <a:pt x="121" y="43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0" y="42"/>
                    <a:pt x="120" y="41"/>
                    <a:pt x="119" y="41"/>
                  </a:cubicBezTo>
                  <a:close/>
                  <a:moveTo>
                    <a:pt x="125" y="39"/>
                  </a:moveTo>
                  <a:cubicBezTo>
                    <a:pt x="130" y="39"/>
                    <a:pt x="135" y="39"/>
                    <a:pt x="140" y="39"/>
                  </a:cubicBezTo>
                  <a:cubicBezTo>
                    <a:pt x="142" y="39"/>
                    <a:pt x="143" y="39"/>
                    <a:pt x="144" y="39"/>
                  </a:cubicBezTo>
                  <a:cubicBezTo>
                    <a:pt x="154" y="40"/>
                    <a:pt x="163" y="40"/>
                    <a:pt x="171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90" y="42"/>
                    <a:pt x="206" y="43"/>
                    <a:pt x="222" y="43"/>
                  </a:cubicBezTo>
                  <a:cubicBezTo>
                    <a:pt x="223" y="43"/>
                    <a:pt x="223" y="43"/>
                    <a:pt x="223" y="43"/>
                  </a:cubicBezTo>
                  <a:cubicBezTo>
                    <a:pt x="224" y="42"/>
                    <a:pt x="224" y="41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2" y="38"/>
                    <a:pt x="222" y="38"/>
                  </a:cubicBezTo>
                  <a:cubicBezTo>
                    <a:pt x="222" y="38"/>
                    <a:pt x="222" y="37"/>
                    <a:pt x="222" y="37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0" y="34"/>
                    <a:pt x="217" y="31"/>
                    <a:pt x="216" y="29"/>
                  </a:cubicBezTo>
                  <a:cubicBezTo>
                    <a:pt x="212" y="25"/>
                    <a:pt x="208" y="22"/>
                    <a:pt x="204" y="20"/>
                  </a:cubicBezTo>
                  <a:cubicBezTo>
                    <a:pt x="197" y="15"/>
                    <a:pt x="187" y="11"/>
                    <a:pt x="177" y="8"/>
                  </a:cubicBezTo>
                  <a:cubicBezTo>
                    <a:pt x="167" y="6"/>
                    <a:pt x="156" y="4"/>
                    <a:pt x="145" y="3"/>
                  </a:cubicBezTo>
                  <a:cubicBezTo>
                    <a:pt x="140" y="3"/>
                    <a:pt x="136" y="3"/>
                    <a:pt x="132" y="3"/>
                  </a:cubicBezTo>
                  <a:cubicBezTo>
                    <a:pt x="130" y="3"/>
                    <a:pt x="128" y="3"/>
                    <a:pt x="126" y="3"/>
                  </a:cubicBezTo>
                  <a:cubicBezTo>
                    <a:pt x="124" y="3"/>
                    <a:pt x="122" y="3"/>
                    <a:pt x="120" y="3"/>
                  </a:cubicBezTo>
                  <a:cubicBezTo>
                    <a:pt x="120" y="3"/>
                    <a:pt x="120" y="3"/>
                    <a:pt x="119" y="3"/>
                  </a:cubicBezTo>
                  <a:cubicBezTo>
                    <a:pt x="119" y="6"/>
                    <a:pt x="119" y="10"/>
                    <a:pt x="120" y="13"/>
                  </a:cubicBezTo>
                  <a:cubicBezTo>
                    <a:pt x="120" y="21"/>
                    <a:pt x="120" y="30"/>
                    <a:pt x="119" y="39"/>
                  </a:cubicBezTo>
                  <a:cubicBezTo>
                    <a:pt x="121" y="39"/>
                    <a:pt x="123" y="39"/>
                    <a:pt x="125" y="39"/>
                  </a:cubicBezTo>
                  <a:close/>
                  <a:moveTo>
                    <a:pt x="122" y="42"/>
                  </a:move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3"/>
                    <a:pt x="123" y="43"/>
                  </a:cubicBezTo>
                  <a:cubicBezTo>
                    <a:pt x="123" y="43"/>
                    <a:pt x="124" y="42"/>
                    <a:pt x="124" y="42"/>
                  </a:cubicBezTo>
                  <a:cubicBezTo>
                    <a:pt x="124" y="42"/>
                    <a:pt x="123" y="42"/>
                    <a:pt x="122" y="42"/>
                  </a:cubicBezTo>
                  <a:close/>
                  <a:moveTo>
                    <a:pt x="127" y="42"/>
                  </a:moveTo>
                  <a:cubicBezTo>
                    <a:pt x="127" y="42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8" y="42"/>
                    <a:pt x="129" y="42"/>
                  </a:cubicBezTo>
                  <a:cubicBezTo>
                    <a:pt x="128" y="42"/>
                    <a:pt x="128" y="42"/>
                    <a:pt x="127" y="42"/>
                  </a:cubicBezTo>
                  <a:close/>
                  <a:moveTo>
                    <a:pt x="131" y="42"/>
                  </a:moveTo>
                  <a:cubicBezTo>
                    <a:pt x="131" y="42"/>
                    <a:pt x="131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2" y="43"/>
                    <a:pt x="132" y="42"/>
                    <a:pt x="133" y="42"/>
                  </a:cubicBezTo>
                  <a:cubicBezTo>
                    <a:pt x="132" y="42"/>
                    <a:pt x="131" y="42"/>
                    <a:pt x="131" y="42"/>
                  </a:cubicBezTo>
                  <a:close/>
                </a:path>
              </a:pathLst>
            </a:custGeom>
            <a:solidFill>
              <a:srgbClr val="F45D4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rgbClr val="F45D4B"/>
                </a:solidFill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293333" y="2823922"/>
              <a:ext cx="1199167" cy="54072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F45D4B"/>
                  </a:solidFill>
                  <a:latin typeface="hakuyoxingshu7000" panose="02000600000000000000" pitchFamily="2" charset="-122"/>
                  <a:ea typeface="hakuyoxingshu7000" panose="02000600000000000000" pitchFamily="2" charset="-122"/>
                  <a:cs typeface="hakuyoxingshu7000" panose="02000600000000000000" pitchFamily="2" charset="-122"/>
                </a:rPr>
                <a:t>45%</a:t>
              </a:r>
              <a:endParaRPr lang="zh-CN" altLang="en-US" sz="2800" b="1" dirty="0">
                <a:solidFill>
                  <a:srgbClr val="F45D4B"/>
                </a:solidFill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07407" y="2620955"/>
            <a:ext cx="2278296" cy="1391501"/>
            <a:chOff x="4956852" y="2469804"/>
            <a:chExt cx="2278296" cy="1391501"/>
          </a:xfrm>
          <a:solidFill>
            <a:srgbClr val="F45D4B"/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4956852" y="2469804"/>
              <a:ext cx="2278296" cy="1391501"/>
            </a:xfrm>
            <a:custGeom>
              <a:avLst/>
              <a:gdLst>
                <a:gd name="T0" fmla="*/ 52 w 231"/>
                <a:gd name="T1" fmla="*/ 126 h 141"/>
                <a:gd name="T2" fmla="*/ 5 w 231"/>
                <a:gd name="T3" fmla="*/ 101 h 141"/>
                <a:gd name="T4" fmla="*/ 116 w 231"/>
                <a:gd name="T5" fmla="*/ 2 h 141"/>
                <a:gd name="T6" fmla="*/ 228 w 231"/>
                <a:gd name="T7" fmla="*/ 52 h 141"/>
                <a:gd name="T8" fmla="*/ 224 w 231"/>
                <a:gd name="T9" fmla="*/ 109 h 141"/>
                <a:gd name="T10" fmla="*/ 190 w 231"/>
                <a:gd name="T11" fmla="*/ 133 h 141"/>
                <a:gd name="T12" fmla="*/ 138 w 231"/>
                <a:gd name="T13" fmla="*/ 117 h 141"/>
                <a:gd name="T14" fmla="*/ 130 w 231"/>
                <a:gd name="T15" fmla="*/ 128 h 141"/>
                <a:gd name="T16" fmla="*/ 129 w 231"/>
                <a:gd name="T17" fmla="*/ 131 h 141"/>
                <a:gd name="T18" fmla="*/ 123 w 231"/>
                <a:gd name="T19" fmla="*/ 116 h 141"/>
                <a:gd name="T20" fmla="*/ 117 w 231"/>
                <a:gd name="T21" fmla="*/ 127 h 141"/>
                <a:gd name="T22" fmla="*/ 109 w 231"/>
                <a:gd name="T23" fmla="*/ 123 h 141"/>
                <a:gd name="T24" fmla="*/ 148 w 231"/>
                <a:gd name="T25" fmla="*/ 134 h 141"/>
                <a:gd name="T26" fmla="*/ 166 w 231"/>
                <a:gd name="T27" fmla="*/ 129 h 141"/>
                <a:gd name="T28" fmla="*/ 106 w 231"/>
                <a:gd name="T29" fmla="*/ 131 h 141"/>
                <a:gd name="T30" fmla="*/ 103 w 231"/>
                <a:gd name="T31" fmla="*/ 119 h 141"/>
                <a:gd name="T32" fmla="*/ 184 w 231"/>
                <a:gd name="T33" fmla="*/ 126 h 141"/>
                <a:gd name="T34" fmla="*/ 87 w 231"/>
                <a:gd name="T35" fmla="*/ 109 h 141"/>
                <a:gd name="T36" fmla="*/ 94 w 231"/>
                <a:gd name="T37" fmla="*/ 113 h 141"/>
                <a:gd name="T38" fmla="*/ 83 w 231"/>
                <a:gd name="T39" fmla="*/ 108 h 141"/>
                <a:gd name="T40" fmla="*/ 75 w 231"/>
                <a:gd name="T41" fmla="*/ 109 h 141"/>
                <a:gd name="T42" fmla="*/ 71 w 231"/>
                <a:gd name="T43" fmla="*/ 127 h 141"/>
                <a:gd name="T44" fmla="*/ 194 w 231"/>
                <a:gd name="T45" fmla="*/ 126 h 141"/>
                <a:gd name="T46" fmla="*/ 176 w 231"/>
                <a:gd name="T47" fmla="*/ 123 h 141"/>
                <a:gd name="T48" fmla="*/ 53 w 231"/>
                <a:gd name="T49" fmla="*/ 121 h 141"/>
                <a:gd name="T50" fmla="*/ 44 w 231"/>
                <a:gd name="T51" fmla="*/ 98 h 141"/>
                <a:gd name="T52" fmla="*/ 186 w 231"/>
                <a:gd name="T53" fmla="*/ 105 h 141"/>
                <a:gd name="T54" fmla="*/ 107 w 231"/>
                <a:gd name="T55" fmla="*/ 111 h 141"/>
                <a:gd name="T56" fmla="*/ 42 w 231"/>
                <a:gd name="T57" fmla="*/ 97 h 141"/>
                <a:gd name="T58" fmla="*/ 200 w 231"/>
                <a:gd name="T59" fmla="*/ 115 h 141"/>
                <a:gd name="T60" fmla="*/ 27 w 231"/>
                <a:gd name="T61" fmla="*/ 102 h 141"/>
                <a:gd name="T62" fmla="*/ 214 w 231"/>
                <a:gd name="T63" fmla="*/ 111 h 141"/>
                <a:gd name="T64" fmla="*/ 189 w 231"/>
                <a:gd name="T65" fmla="*/ 109 h 141"/>
                <a:gd name="T66" fmla="*/ 199 w 231"/>
                <a:gd name="T67" fmla="*/ 105 h 141"/>
                <a:gd name="T68" fmla="*/ 107 w 231"/>
                <a:gd name="T69" fmla="*/ 107 h 141"/>
                <a:gd name="T70" fmla="*/ 217 w 231"/>
                <a:gd name="T71" fmla="*/ 57 h 141"/>
                <a:gd name="T72" fmla="*/ 120 w 231"/>
                <a:gd name="T73" fmla="*/ 53 h 141"/>
                <a:gd name="T74" fmla="*/ 116 w 231"/>
                <a:gd name="T75" fmla="*/ 40 h 141"/>
                <a:gd name="T76" fmla="*/ 15 w 231"/>
                <a:gd name="T77" fmla="*/ 78 h 141"/>
                <a:gd name="T78" fmla="*/ 219 w 231"/>
                <a:gd name="T79" fmla="*/ 108 h 141"/>
                <a:gd name="T80" fmla="*/ 210 w 231"/>
                <a:gd name="T81" fmla="*/ 105 h 141"/>
                <a:gd name="T82" fmla="*/ 183 w 231"/>
                <a:gd name="T83" fmla="*/ 106 h 141"/>
                <a:gd name="T84" fmla="*/ 19 w 231"/>
                <a:gd name="T85" fmla="*/ 86 h 141"/>
                <a:gd name="T86" fmla="*/ 14 w 231"/>
                <a:gd name="T87" fmla="*/ 102 h 141"/>
                <a:gd name="T88" fmla="*/ 9 w 231"/>
                <a:gd name="T89" fmla="*/ 85 h 141"/>
                <a:gd name="T90" fmla="*/ 219 w 231"/>
                <a:gd name="T91" fmla="*/ 99 h 141"/>
                <a:gd name="T92" fmla="*/ 220 w 231"/>
                <a:gd name="T93" fmla="*/ 86 h 141"/>
                <a:gd name="T94" fmla="*/ 225 w 231"/>
                <a:gd name="T95" fmla="*/ 46 h 141"/>
                <a:gd name="T96" fmla="*/ 225 w 231"/>
                <a:gd name="T97" fmla="*/ 54 h 141"/>
                <a:gd name="T98" fmla="*/ 211 w 231"/>
                <a:gd name="T99" fmla="*/ 46 h 141"/>
                <a:gd name="T100" fmla="*/ 193 w 231"/>
                <a:gd name="T101" fmla="*/ 46 h 141"/>
                <a:gd name="T102" fmla="*/ 178 w 231"/>
                <a:gd name="T103" fmla="*/ 48 h 141"/>
                <a:gd name="T104" fmla="*/ 171 w 231"/>
                <a:gd name="T105" fmla="*/ 46 h 141"/>
                <a:gd name="T106" fmla="*/ 173 w 231"/>
                <a:gd name="T107" fmla="*/ 52 h 141"/>
                <a:gd name="T108" fmla="*/ 153 w 231"/>
                <a:gd name="T109" fmla="*/ 43 h 141"/>
                <a:gd name="T110" fmla="*/ 146 w 231"/>
                <a:gd name="T111" fmla="*/ 43 h 141"/>
                <a:gd name="T112" fmla="*/ 131 w 231"/>
                <a:gd name="T113" fmla="*/ 50 h 141"/>
                <a:gd name="T114" fmla="*/ 144 w 231"/>
                <a:gd name="T115" fmla="*/ 39 h 141"/>
                <a:gd name="T116" fmla="*/ 132 w 231"/>
                <a:gd name="T117" fmla="*/ 3 h 141"/>
                <a:gd name="T118" fmla="*/ 127 w 231"/>
                <a:gd name="T119" fmla="*/ 4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41">
                  <a:moveTo>
                    <a:pt x="143" y="141"/>
                  </a:moveTo>
                  <a:cubicBezTo>
                    <a:pt x="142" y="141"/>
                    <a:pt x="142" y="141"/>
                    <a:pt x="142" y="140"/>
                  </a:cubicBezTo>
                  <a:cubicBezTo>
                    <a:pt x="141" y="139"/>
                    <a:pt x="141" y="138"/>
                    <a:pt x="141" y="137"/>
                  </a:cubicBezTo>
                  <a:cubicBezTo>
                    <a:pt x="139" y="137"/>
                    <a:pt x="136" y="137"/>
                    <a:pt x="133" y="137"/>
                  </a:cubicBezTo>
                  <a:cubicBezTo>
                    <a:pt x="120" y="137"/>
                    <a:pt x="106" y="136"/>
                    <a:pt x="92" y="134"/>
                  </a:cubicBezTo>
                  <a:cubicBezTo>
                    <a:pt x="92" y="134"/>
                    <a:pt x="92" y="135"/>
                    <a:pt x="92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0" y="136"/>
                    <a:pt x="90" y="136"/>
                    <a:pt x="89" y="135"/>
                  </a:cubicBezTo>
                  <a:cubicBezTo>
                    <a:pt x="89" y="135"/>
                    <a:pt x="89" y="134"/>
                    <a:pt x="89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6" y="133"/>
                    <a:pt x="84" y="133"/>
                    <a:pt x="81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72" y="131"/>
                    <a:pt x="62" y="129"/>
                    <a:pt x="52" y="126"/>
                  </a:cubicBezTo>
                  <a:cubicBezTo>
                    <a:pt x="52" y="127"/>
                    <a:pt x="51" y="127"/>
                    <a:pt x="51" y="127"/>
                  </a:cubicBezTo>
                  <a:cubicBezTo>
                    <a:pt x="50" y="127"/>
                    <a:pt x="50" y="126"/>
                    <a:pt x="50" y="126"/>
                  </a:cubicBezTo>
                  <a:cubicBezTo>
                    <a:pt x="50" y="126"/>
                    <a:pt x="50" y="126"/>
                    <a:pt x="50" y="125"/>
                  </a:cubicBezTo>
                  <a:cubicBezTo>
                    <a:pt x="49" y="125"/>
                    <a:pt x="48" y="125"/>
                    <a:pt x="47" y="125"/>
                  </a:cubicBezTo>
                  <a:cubicBezTo>
                    <a:pt x="40" y="122"/>
                    <a:pt x="33" y="118"/>
                    <a:pt x="27" y="114"/>
                  </a:cubicBezTo>
                  <a:cubicBezTo>
                    <a:pt x="27" y="115"/>
                    <a:pt x="27" y="115"/>
                    <a:pt x="26" y="115"/>
                  </a:cubicBezTo>
                  <a:cubicBezTo>
                    <a:pt x="26" y="115"/>
                    <a:pt x="26" y="114"/>
                    <a:pt x="25" y="114"/>
                  </a:cubicBezTo>
                  <a:cubicBezTo>
                    <a:pt x="25" y="114"/>
                    <a:pt x="25" y="113"/>
                    <a:pt x="25" y="113"/>
                  </a:cubicBezTo>
                  <a:cubicBezTo>
                    <a:pt x="25" y="113"/>
                    <a:pt x="21" y="111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0"/>
                    <a:pt x="19" y="110"/>
                    <a:pt x="19" y="109"/>
                  </a:cubicBezTo>
                  <a:cubicBezTo>
                    <a:pt x="16" y="108"/>
                    <a:pt x="13" y="105"/>
                    <a:pt x="9" y="103"/>
                  </a:cubicBezTo>
                  <a:cubicBezTo>
                    <a:pt x="9" y="103"/>
                    <a:pt x="8" y="103"/>
                    <a:pt x="8" y="103"/>
                  </a:cubicBezTo>
                  <a:cubicBezTo>
                    <a:pt x="7" y="103"/>
                    <a:pt x="5" y="102"/>
                    <a:pt x="5" y="101"/>
                  </a:cubicBezTo>
                  <a:cubicBezTo>
                    <a:pt x="5" y="100"/>
                    <a:pt x="5" y="99"/>
                    <a:pt x="5" y="97"/>
                  </a:cubicBezTo>
                  <a:cubicBezTo>
                    <a:pt x="4" y="97"/>
                    <a:pt x="4" y="97"/>
                    <a:pt x="4" y="96"/>
                  </a:cubicBezTo>
                  <a:cubicBezTo>
                    <a:pt x="4" y="93"/>
                    <a:pt x="4" y="89"/>
                    <a:pt x="4" y="86"/>
                  </a:cubicBezTo>
                  <a:cubicBezTo>
                    <a:pt x="4" y="80"/>
                    <a:pt x="4" y="74"/>
                    <a:pt x="4" y="67"/>
                  </a:cubicBezTo>
                  <a:cubicBezTo>
                    <a:pt x="0" y="45"/>
                    <a:pt x="26" y="29"/>
                    <a:pt x="42" y="21"/>
                  </a:cubicBezTo>
                  <a:cubicBezTo>
                    <a:pt x="49" y="18"/>
                    <a:pt x="56" y="15"/>
                    <a:pt x="62" y="14"/>
                  </a:cubicBezTo>
                  <a:cubicBezTo>
                    <a:pt x="67" y="13"/>
                    <a:pt x="72" y="12"/>
                    <a:pt x="76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9" y="9"/>
                    <a:pt x="97" y="8"/>
                    <a:pt x="106" y="8"/>
                  </a:cubicBezTo>
                  <a:cubicBezTo>
                    <a:pt x="110" y="8"/>
                    <a:pt x="113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6"/>
                    <a:pt x="116" y="4"/>
                    <a:pt x="116" y="3"/>
                  </a:cubicBezTo>
                  <a:cubicBezTo>
                    <a:pt x="116" y="3"/>
                    <a:pt x="116" y="2"/>
                    <a:pt x="116" y="2"/>
                  </a:cubicBezTo>
                  <a:cubicBezTo>
                    <a:pt x="115" y="1"/>
                    <a:pt x="116" y="1"/>
                    <a:pt x="117" y="0"/>
                  </a:cubicBezTo>
                  <a:cubicBezTo>
                    <a:pt x="118" y="0"/>
                    <a:pt x="119" y="0"/>
                    <a:pt x="121" y="0"/>
                  </a:cubicBezTo>
                  <a:cubicBezTo>
                    <a:pt x="124" y="0"/>
                    <a:pt x="128" y="0"/>
                    <a:pt x="131" y="0"/>
                  </a:cubicBezTo>
                  <a:cubicBezTo>
                    <a:pt x="151" y="0"/>
                    <a:pt x="168" y="2"/>
                    <a:pt x="183" y="7"/>
                  </a:cubicBezTo>
                  <a:cubicBezTo>
                    <a:pt x="194" y="10"/>
                    <a:pt x="203" y="14"/>
                    <a:pt x="210" y="20"/>
                  </a:cubicBezTo>
                  <a:cubicBezTo>
                    <a:pt x="215" y="23"/>
                    <a:pt x="218" y="26"/>
                    <a:pt x="221" y="30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23" y="32"/>
                    <a:pt x="225" y="35"/>
                    <a:pt x="226" y="38"/>
                  </a:cubicBezTo>
                  <a:cubicBezTo>
                    <a:pt x="227" y="38"/>
                    <a:pt x="227" y="38"/>
                    <a:pt x="228" y="39"/>
                  </a:cubicBezTo>
                  <a:cubicBezTo>
                    <a:pt x="228" y="40"/>
                    <a:pt x="228" y="41"/>
                    <a:pt x="228" y="42"/>
                  </a:cubicBezTo>
                  <a:cubicBezTo>
                    <a:pt x="228" y="42"/>
                    <a:pt x="228" y="42"/>
                    <a:pt x="228" y="43"/>
                  </a:cubicBezTo>
                  <a:cubicBezTo>
                    <a:pt x="228" y="43"/>
                    <a:pt x="229" y="44"/>
                    <a:pt x="229" y="44"/>
                  </a:cubicBezTo>
                  <a:cubicBezTo>
                    <a:pt x="228" y="46"/>
                    <a:pt x="228" y="49"/>
                    <a:pt x="228" y="51"/>
                  </a:cubicBezTo>
                  <a:cubicBezTo>
                    <a:pt x="228" y="51"/>
                    <a:pt x="228" y="52"/>
                    <a:pt x="228" y="52"/>
                  </a:cubicBezTo>
                  <a:cubicBezTo>
                    <a:pt x="228" y="52"/>
                    <a:pt x="228" y="53"/>
                    <a:pt x="228" y="53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9" y="55"/>
                    <a:pt x="229" y="57"/>
                    <a:pt x="230" y="59"/>
                  </a:cubicBezTo>
                  <a:cubicBezTo>
                    <a:pt x="230" y="59"/>
                    <a:pt x="230" y="59"/>
                    <a:pt x="230" y="59"/>
                  </a:cubicBezTo>
                  <a:cubicBezTo>
                    <a:pt x="230" y="60"/>
                    <a:pt x="231" y="60"/>
                    <a:pt x="230" y="60"/>
                  </a:cubicBezTo>
                  <a:cubicBezTo>
                    <a:pt x="229" y="65"/>
                    <a:pt x="229" y="69"/>
                    <a:pt x="230" y="74"/>
                  </a:cubicBezTo>
                  <a:cubicBezTo>
                    <a:pt x="230" y="75"/>
                    <a:pt x="230" y="76"/>
                    <a:pt x="230" y="78"/>
                  </a:cubicBezTo>
                  <a:cubicBezTo>
                    <a:pt x="230" y="80"/>
                    <a:pt x="230" y="83"/>
                    <a:pt x="230" y="86"/>
                  </a:cubicBezTo>
                  <a:cubicBezTo>
                    <a:pt x="230" y="87"/>
                    <a:pt x="230" y="88"/>
                    <a:pt x="230" y="89"/>
                  </a:cubicBezTo>
                  <a:cubicBezTo>
                    <a:pt x="230" y="92"/>
                    <a:pt x="229" y="95"/>
                    <a:pt x="229" y="98"/>
                  </a:cubicBezTo>
                  <a:cubicBezTo>
                    <a:pt x="230" y="99"/>
                    <a:pt x="230" y="99"/>
                    <a:pt x="231" y="100"/>
                  </a:cubicBezTo>
                  <a:cubicBezTo>
                    <a:pt x="231" y="100"/>
                    <a:pt x="231" y="101"/>
                    <a:pt x="230" y="102"/>
                  </a:cubicBezTo>
                  <a:cubicBezTo>
                    <a:pt x="229" y="104"/>
                    <a:pt x="226" y="106"/>
                    <a:pt x="224" y="108"/>
                  </a:cubicBezTo>
                  <a:cubicBezTo>
                    <a:pt x="224" y="109"/>
                    <a:pt x="224" y="109"/>
                    <a:pt x="224" y="109"/>
                  </a:cubicBezTo>
                  <a:cubicBezTo>
                    <a:pt x="224" y="110"/>
                    <a:pt x="224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19" y="113"/>
                    <a:pt x="216" y="117"/>
                    <a:pt x="212" y="120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11" y="120"/>
                    <a:pt x="210" y="121"/>
                    <a:pt x="210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9" y="122"/>
                    <a:pt x="209" y="122"/>
                    <a:pt x="208" y="122"/>
                  </a:cubicBezTo>
                  <a:cubicBezTo>
                    <a:pt x="208" y="122"/>
                    <a:pt x="208" y="122"/>
                    <a:pt x="208" y="122"/>
                  </a:cubicBezTo>
                  <a:cubicBezTo>
                    <a:pt x="203" y="126"/>
                    <a:pt x="198" y="129"/>
                    <a:pt x="193" y="131"/>
                  </a:cubicBezTo>
                  <a:cubicBezTo>
                    <a:pt x="193" y="132"/>
                    <a:pt x="193" y="133"/>
                    <a:pt x="192" y="133"/>
                  </a:cubicBezTo>
                  <a:cubicBezTo>
                    <a:pt x="192" y="134"/>
                    <a:pt x="192" y="134"/>
                    <a:pt x="191" y="134"/>
                  </a:cubicBezTo>
                  <a:cubicBezTo>
                    <a:pt x="190" y="134"/>
                    <a:pt x="190" y="134"/>
                    <a:pt x="190" y="133"/>
                  </a:cubicBezTo>
                  <a:cubicBezTo>
                    <a:pt x="190" y="133"/>
                    <a:pt x="190" y="132"/>
                    <a:pt x="190" y="132"/>
                  </a:cubicBezTo>
                  <a:cubicBezTo>
                    <a:pt x="189" y="132"/>
                    <a:pt x="187" y="132"/>
                    <a:pt x="186" y="133"/>
                  </a:cubicBezTo>
                  <a:cubicBezTo>
                    <a:pt x="175" y="136"/>
                    <a:pt x="162" y="137"/>
                    <a:pt x="145" y="137"/>
                  </a:cubicBezTo>
                  <a:cubicBezTo>
                    <a:pt x="145" y="137"/>
                    <a:pt x="145" y="137"/>
                    <a:pt x="144" y="137"/>
                  </a:cubicBezTo>
                  <a:cubicBezTo>
                    <a:pt x="144" y="138"/>
                    <a:pt x="144" y="139"/>
                    <a:pt x="144" y="140"/>
                  </a:cubicBezTo>
                  <a:cubicBezTo>
                    <a:pt x="144" y="141"/>
                    <a:pt x="143" y="141"/>
                    <a:pt x="143" y="141"/>
                  </a:cubicBezTo>
                  <a:close/>
                  <a:moveTo>
                    <a:pt x="109" y="132"/>
                  </a:moveTo>
                  <a:cubicBezTo>
                    <a:pt x="119" y="133"/>
                    <a:pt x="129" y="134"/>
                    <a:pt x="138" y="134"/>
                  </a:cubicBezTo>
                  <a:cubicBezTo>
                    <a:pt x="138" y="133"/>
                    <a:pt x="138" y="133"/>
                    <a:pt x="138" y="133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0"/>
                    <a:pt x="138" y="128"/>
                    <a:pt x="138" y="126"/>
                  </a:cubicBezTo>
                  <a:cubicBezTo>
                    <a:pt x="139" y="125"/>
                    <a:pt x="139" y="123"/>
                    <a:pt x="138" y="121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19"/>
                    <a:pt x="138" y="118"/>
                    <a:pt x="138" y="117"/>
                  </a:cubicBezTo>
                  <a:cubicBezTo>
                    <a:pt x="138" y="117"/>
                    <a:pt x="138" y="116"/>
                    <a:pt x="138" y="116"/>
                  </a:cubicBezTo>
                  <a:cubicBezTo>
                    <a:pt x="138" y="115"/>
                    <a:pt x="138" y="115"/>
                    <a:pt x="139" y="115"/>
                  </a:cubicBezTo>
                  <a:cubicBezTo>
                    <a:pt x="139" y="115"/>
                    <a:pt x="139" y="115"/>
                    <a:pt x="140" y="115"/>
                  </a:cubicBezTo>
                  <a:cubicBezTo>
                    <a:pt x="140" y="116"/>
                    <a:pt x="141" y="117"/>
                    <a:pt x="141" y="118"/>
                  </a:cubicBezTo>
                  <a:cubicBezTo>
                    <a:pt x="141" y="116"/>
                    <a:pt x="141" y="114"/>
                    <a:pt x="141" y="112"/>
                  </a:cubicBezTo>
                  <a:cubicBezTo>
                    <a:pt x="139" y="112"/>
                    <a:pt x="137" y="112"/>
                    <a:pt x="134" y="112"/>
                  </a:cubicBezTo>
                  <a:cubicBezTo>
                    <a:pt x="134" y="113"/>
                    <a:pt x="134" y="113"/>
                    <a:pt x="134" y="114"/>
                  </a:cubicBezTo>
                  <a:cubicBezTo>
                    <a:pt x="133" y="114"/>
                    <a:pt x="133" y="116"/>
                    <a:pt x="133" y="122"/>
                  </a:cubicBezTo>
                  <a:cubicBezTo>
                    <a:pt x="133" y="122"/>
                    <a:pt x="133" y="122"/>
                    <a:pt x="133" y="123"/>
                  </a:cubicBezTo>
                  <a:cubicBezTo>
                    <a:pt x="133" y="123"/>
                    <a:pt x="133" y="124"/>
                    <a:pt x="133" y="125"/>
                  </a:cubicBezTo>
                  <a:cubicBezTo>
                    <a:pt x="133" y="127"/>
                    <a:pt x="134" y="130"/>
                    <a:pt x="133" y="132"/>
                  </a:cubicBezTo>
                  <a:cubicBezTo>
                    <a:pt x="133" y="133"/>
                    <a:pt x="132" y="133"/>
                    <a:pt x="132" y="133"/>
                  </a:cubicBezTo>
                  <a:cubicBezTo>
                    <a:pt x="131" y="133"/>
                    <a:pt x="131" y="133"/>
                    <a:pt x="131" y="132"/>
                  </a:cubicBezTo>
                  <a:cubicBezTo>
                    <a:pt x="130" y="131"/>
                    <a:pt x="130" y="129"/>
                    <a:pt x="130" y="128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4"/>
                    <a:pt x="130" y="122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7"/>
                    <a:pt x="130" y="114"/>
                    <a:pt x="131" y="112"/>
                  </a:cubicBezTo>
                  <a:cubicBezTo>
                    <a:pt x="131" y="112"/>
                    <a:pt x="130" y="112"/>
                    <a:pt x="130" y="112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4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7"/>
                  </a:cubicBezTo>
                  <a:cubicBezTo>
                    <a:pt x="130" y="118"/>
                    <a:pt x="130" y="120"/>
                    <a:pt x="129" y="121"/>
                  </a:cubicBezTo>
                  <a:cubicBezTo>
                    <a:pt x="129" y="122"/>
                    <a:pt x="129" y="123"/>
                    <a:pt x="129" y="124"/>
                  </a:cubicBezTo>
                  <a:cubicBezTo>
                    <a:pt x="129" y="125"/>
                    <a:pt x="129" y="126"/>
                    <a:pt x="129" y="127"/>
                  </a:cubicBezTo>
                  <a:cubicBezTo>
                    <a:pt x="129" y="128"/>
                    <a:pt x="129" y="130"/>
                    <a:pt x="129" y="131"/>
                  </a:cubicBezTo>
                  <a:cubicBezTo>
                    <a:pt x="129" y="132"/>
                    <a:pt x="129" y="132"/>
                    <a:pt x="128" y="132"/>
                  </a:cubicBezTo>
                  <a:cubicBezTo>
                    <a:pt x="128" y="132"/>
                    <a:pt x="127" y="132"/>
                    <a:pt x="127" y="131"/>
                  </a:cubicBezTo>
                  <a:cubicBezTo>
                    <a:pt x="127" y="131"/>
                    <a:pt x="126" y="130"/>
                    <a:pt x="126" y="130"/>
                  </a:cubicBezTo>
                  <a:cubicBezTo>
                    <a:pt x="126" y="130"/>
                    <a:pt x="126" y="130"/>
                    <a:pt x="126" y="131"/>
                  </a:cubicBezTo>
                  <a:cubicBezTo>
                    <a:pt x="126" y="131"/>
                    <a:pt x="125" y="131"/>
                    <a:pt x="125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28"/>
                    <a:pt x="123" y="125"/>
                    <a:pt x="123" y="122"/>
                  </a:cubicBezTo>
                  <a:cubicBezTo>
                    <a:pt x="123" y="122"/>
                    <a:pt x="123" y="121"/>
                    <a:pt x="123" y="121"/>
                  </a:cubicBezTo>
                  <a:cubicBezTo>
                    <a:pt x="123" y="117"/>
                    <a:pt x="124" y="115"/>
                    <a:pt x="124" y="112"/>
                  </a:cubicBezTo>
                  <a:cubicBezTo>
                    <a:pt x="124" y="112"/>
                    <a:pt x="124" y="112"/>
                    <a:pt x="123" y="112"/>
                  </a:cubicBezTo>
                  <a:cubicBezTo>
                    <a:pt x="123" y="112"/>
                    <a:pt x="123" y="112"/>
                    <a:pt x="123" y="113"/>
                  </a:cubicBezTo>
                  <a:cubicBezTo>
                    <a:pt x="123" y="113"/>
                    <a:pt x="123" y="113"/>
                    <a:pt x="123" y="114"/>
                  </a:cubicBezTo>
                  <a:cubicBezTo>
                    <a:pt x="123" y="114"/>
                    <a:pt x="123" y="114"/>
                    <a:pt x="123" y="114"/>
                  </a:cubicBezTo>
                  <a:cubicBezTo>
                    <a:pt x="123" y="115"/>
                    <a:pt x="123" y="115"/>
                    <a:pt x="123" y="116"/>
                  </a:cubicBezTo>
                  <a:cubicBezTo>
                    <a:pt x="123" y="116"/>
                    <a:pt x="123" y="116"/>
                    <a:pt x="123" y="117"/>
                  </a:cubicBezTo>
                  <a:cubicBezTo>
                    <a:pt x="123" y="118"/>
                    <a:pt x="123" y="118"/>
                    <a:pt x="123" y="119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3" y="124"/>
                    <a:pt x="123" y="128"/>
                    <a:pt x="122" y="132"/>
                  </a:cubicBezTo>
                  <a:cubicBezTo>
                    <a:pt x="122" y="132"/>
                    <a:pt x="121" y="133"/>
                    <a:pt x="121" y="133"/>
                  </a:cubicBezTo>
                  <a:cubicBezTo>
                    <a:pt x="120" y="133"/>
                    <a:pt x="120" y="132"/>
                    <a:pt x="120" y="132"/>
                  </a:cubicBezTo>
                  <a:cubicBezTo>
                    <a:pt x="119" y="129"/>
                    <a:pt x="119" y="125"/>
                    <a:pt x="119" y="122"/>
                  </a:cubicBezTo>
                  <a:cubicBezTo>
                    <a:pt x="119" y="120"/>
                    <a:pt x="120" y="118"/>
                    <a:pt x="119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9" y="114"/>
                    <a:pt x="119" y="113"/>
                    <a:pt x="120" y="112"/>
                  </a:cubicBezTo>
                  <a:cubicBezTo>
                    <a:pt x="119" y="112"/>
                    <a:pt x="119" y="112"/>
                    <a:pt x="118" y="112"/>
                  </a:cubicBezTo>
                  <a:cubicBezTo>
                    <a:pt x="118" y="114"/>
                    <a:pt x="118" y="116"/>
                    <a:pt x="118" y="117"/>
                  </a:cubicBezTo>
                  <a:cubicBezTo>
                    <a:pt x="117" y="119"/>
                    <a:pt x="117" y="120"/>
                    <a:pt x="117" y="121"/>
                  </a:cubicBezTo>
                  <a:cubicBezTo>
                    <a:pt x="117" y="123"/>
                    <a:pt x="117" y="125"/>
                    <a:pt x="117" y="127"/>
                  </a:cubicBezTo>
                  <a:cubicBezTo>
                    <a:pt x="117" y="128"/>
                    <a:pt x="117" y="128"/>
                    <a:pt x="117" y="129"/>
                  </a:cubicBezTo>
                  <a:cubicBezTo>
                    <a:pt x="117" y="130"/>
                    <a:pt x="117" y="131"/>
                    <a:pt x="116" y="131"/>
                  </a:cubicBezTo>
                  <a:cubicBezTo>
                    <a:pt x="116" y="131"/>
                    <a:pt x="115" y="130"/>
                    <a:pt x="115" y="130"/>
                  </a:cubicBezTo>
                  <a:cubicBezTo>
                    <a:pt x="113" y="126"/>
                    <a:pt x="114" y="121"/>
                    <a:pt x="114" y="117"/>
                  </a:cubicBezTo>
                  <a:cubicBezTo>
                    <a:pt x="115" y="115"/>
                    <a:pt x="115" y="113"/>
                    <a:pt x="115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3" y="113"/>
                    <a:pt x="113" y="114"/>
                  </a:cubicBezTo>
                  <a:cubicBezTo>
                    <a:pt x="113" y="119"/>
                    <a:pt x="113" y="124"/>
                    <a:pt x="112" y="129"/>
                  </a:cubicBez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09" y="129"/>
                    <a:pt x="109" y="128"/>
                  </a:cubicBezTo>
                  <a:cubicBezTo>
                    <a:pt x="109" y="125"/>
                    <a:pt x="109" y="122"/>
                    <a:pt x="110" y="119"/>
                  </a:cubicBezTo>
                  <a:cubicBezTo>
                    <a:pt x="110" y="116"/>
                    <a:pt x="110" y="114"/>
                    <a:pt x="110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09" y="115"/>
                    <a:pt x="109" y="118"/>
                    <a:pt x="109" y="123"/>
                  </a:cubicBezTo>
                  <a:cubicBezTo>
                    <a:pt x="109" y="123"/>
                    <a:pt x="109" y="124"/>
                    <a:pt x="109" y="125"/>
                  </a:cubicBezTo>
                  <a:cubicBezTo>
                    <a:pt x="109" y="127"/>
                    <a:pt x="109" y="130"/>
                    <a:pt x="109" y="132"/>
                  </a:cubicBezTo>
                  <a:close/>
                  <a:moveTo>
                    <a:pt x="144" y="112"/>
                  </a:moveTo>
                  <a:cubicBezTo>
                    <a:pt x="144" y="116"/>
                    <a:pt x="144" y="119"/>
                    <a:pt x="144" y="123"/>
                  </a:cubicBezTo>
                  <a:cubicBezTo>
                    <a:pt x="144" y="124"/>
                    <a:pt x="144" y="125"/>
                    <a:pt x="144" y="126"/>
                  </a:cubicBezTo>
                  <a:cubicBezTo>
                    <a:pt x="144" y="126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1"/>
                    <a:pt x="145" y="129"/>
                    <a:pt x="145" y="126"/>
                  </a:cubicBezTo>
                  <a:cubicBezTo>
                    <a:pt x="145" y="126"/>
                    <a:pt x="145" y="125"/>
                    <a:pt x="145" y="124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45" y="119"/>
                    <a:pt x="145" y="116"/>
                    <a:pt x="145" y="113"/>
                  </a:cubicBezTo>
                  <a:cubicBezTo>
                    <a:pt x="145" y="113"/>
                    <a:pt x="145" y="112"/>
                    <a:pt x="146" y="112"/>
                  </a:cubicBezTo>
                  <a:cubicBezTo>
                    <a:pt x="145" y="112"/>
                    <a:pt x="145" y="112"/>
                    <a:pt x="144" y="112"/>
                  </a:cubicBezTo>
                  <a:close/>
                  <a:moveTo>
                    <a:pt x="148" y="134"/>
                  </a:moveTo>
                  <a:cubicBezTo>
                    <a:pt x="148" y="134"/>
                    <a:pt x="148" y="134"/>
                    <a:pt x="148" y="134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148" y="133"/>
                    <a:pt x="148" y="133"/>
                    <a:pt x="148" y="134"/>
                  </a:cubicBezTo>
                  <a:close/>
                  <a:moveTo>
                    <a:pt x="156" y="112"/>
                  </a:moveTo>
                  <a:cubicBezTo>
                    <a:pt x="156" y="112"/>
                    <a:pt x="156" y="112"/>
                    <a:pt x="157" y="113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6" y="118"/>
                    <a:pt x="156" y="121"/>
                    <a:pt x="156" y="125"/>
                  </a:cubicBezTo>
                  <a:cubicBezTo>
                    <a:pt x="156" y="127"/>
                    <a:pt x="156" y="129"/>
                    <a:pt x="156" y="131"/>
                  </a:cubicBezTo>
                  <a:cubicBezTo>
                    <a:pt x="156" y="131"/>
                    <a:pt x="156" y="132"/>
                    <a:pt x="156" y="132"/>
                  </a:cubicBezTo>
                  <a:cubicBezTo>
                    <a:pt x="156" y="132"/>
                    <a:pt x="156" y="133"/>
                    <a:pt x="156" y="133"/>
                  </a:cubicBezTo>
                  <a:cubicBezTo>
                    <a:pt x="156" y="133"/>
                    <a:pt x="157" y="133"/>
                    <a:pt x="157" y="133"/>
                  </a:cubicBezTo>
                  <a:cubicBezTo>
                    <a:pt x="160" y="133"/>
                    <a:pt x="164" y="133"/>
                    <a:pt x="167" y="132"/>
                  </a:cubicBezTo>
                  <a:cubicBezTo>
                    <a:pt x="167" y="132"/>
                    <a:pt x="167" y="131"/>
                    <a:pt x="167" y="130"/>
                  </a:cubicBezTo>
                  <a:cubicBezTo>
                    <a:pt x="167" y="130"/>
                    <a:pt x="166" y="129"/>
                    <a:pt x="166" y="129"/>
                  </a:cubicBezTo>
                  <a:cubicBezTo>
                    <a:pt x="166" y="128"/>
                    <a:pt x="166" y="126"/>
                    <a:pt x="166" y="124"/>
                  </a:cubicBezTo>
                  <a:cubicBezTo>
                    <a:pt x="166" y="124"/>
                    <a:pt x="166" y="123"/>
                    <a:pt x="166" y="123"/>
                  </a:cubicBezTo>
                  <a:cubicBezTo>
                    <a:pt x="166" y="121"/>
                    <a:pt x="166" y="120"/>
                    <a:pt x="166" y="118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6" y="116"/>
                    <a:pt x="166" y="115"/>
                    <a:pt x="166" y="114"/>
                  </a:cubicBezTo>
                  <a:cubicBezTo>
                    <a:pt x="166" y="112"/>
                    <a:pt x="166" y="111"/>
                    <a:pt x="166" y="109"/>
                  </a:cubicBezTo>
                  <a:cubicBezTo>
                    <a:pt x="162" y="110"/>
                    <a:pt x="158" y="111"/>
                    <a:pt x="154" y="111"/>
                  </a:cubicBezTo>
                  <a:cubicBezTo>
                    <a:pt x="154" y="111"/>
                    <a:pt x="154" y="112"/>
                    <a:pt x="154" y="112"/>
                  </a:cubicBezTo>
                  <a:cubicBezTo>
                    <a:pt x="154" y="112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5" y="112"/>
                    <a:pt x="156" y="112"/>
                  </a:cubicBezTo>
                  <a:close/>
                  <a:moveTo>
                    <a:pt x="106" y="132"/>
                  </a:moveTo>
                  <a:cubicBezTo>
                    <a:pt x="106" y="131"/>
                    <a:pt x="106" y="130"/>
                    <a:pt x="106" y="129"/>
                  </a:cubicBezTo>
                  <a:cubicBezTo>
                    <a:pt x="106" y="130"/>
                    <a:pt x="106" y="131"/>
                    <a:pt x="106" y="131"/>
                  </a:cubicBezTo>
                  <a:cubicBezTo>
                    <a:pt x="106" y="131"/>
                    <a:pt x="105" y="132"/>
                    <a:pt x="105" y="132"/>
                  </a:cubicBezTo>
                  <a:cubicBezTo>
                    <a:pt x="106" y="132"/>
                    <a:pt x="106" y="132"/>
                    <a:pt x="106" y="132"/>
                  </a:cubicBezTo>
                  <a:close/>
                  <a:moveTo>
                    <a:pt x="174" y="129"/>
                  </a:moveTo>
                  <a:cubicBezTo>
                    <a:pt x="174" y="130"/>
                    <a:pt x="174" y="131"/>
                    <a:pt x="174" y="132"/>
                  </a:cubicBezTo>
                  <a:cubicBezTo>
                    <a:pt x="174" y="132"/>
                    <a:pt x="175" y="131"/>
                    <a:pt x="176" y="131"/>
                  </a:cubicBezTo>
                  <a:cubicBezTo>
                    <a:pt x="176" y="130"/>
                    <a:pt x="176" y="129"/>
                    <a:pt x="176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9"/>
                    <a:pt x="175" y="129"/>
                    <a:pt x="174" y="129"/>
                  </a:cubicBezTo>
                  <a:close/>
                  <a:moveTo>
                    <a:pt x="100" y="131"/>
                  </a:moveTo>
                  <a:cubicBezTo>
                    <a:pt x="101" y="131"/>
                    <a:pt x="102" y="131"/>
                    <a:pt x="103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29"/>
                    <a:pt x="103" y="126"/>
                    <a:pt x="103" y="123"/>
                  </a:cubicBezTo>
                  <a:cubicBezTo>
                    <a:pt x="103" y="122"/>
                    <a:pt x="103" y="120"/>
                    <a:pt x="103" y="119"/>
                  </a:cubicBezTo>
                  <a:cubicBezTo>
                    <a:pt x="103" y="116"/>
                    <a:pt x="103" y="113"/>
                    <a:pt x="103" y="111"/>
                  </a:cubicBezTo>
                  <a:cubicBezTo>
                    <a:pt x="102" y="111"/>
                    <a:pt x="101" y="110"/>
                    <a:pt x="100" y="110"/>
                  </a:cubicBezTo>
                  <a:cubicBezTo>
                    <a:pt x="100" y="112"/>
                    <a:pt x="101" y="114"/>
                    <a:pt x="101" y="116"/>
                  </a:cubicBezTo>
                  <a:cubicBezTo>
                    <a:pt x="101" y="121"/>
                    <a:pt x="102" y="126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lose/>
                  <a:moveTo>
                    <a:pt x="179" y="129"/>
                  </a:moveTo>
                  <a:cubicBezTo>
                    <a:pt x="179" y="130"/>
                    <a:pt x="179" y="130"/>
                    <a:pt x="178" y="131"/>
                  </a:cubicBezTo>
                  <a:cubicBezTo>
                    <a:pt x="181" y="130"/>
                    <a:pt x="184" y="130"/>
                    <a:pt x="187" y="129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8"/>
                    <a:pt x="185" y="127"/>
                    <a:pt x="185" y="127"/>
                  </a:cubicBezTo>
                  <a:cubicBezTo>
                    <a:pt x="185" y="127"/>
                    <a:pt x="185" y="126"/>
                    <a:pt x="185" y="126"/>
                  </a:cubicBezTo>
                  <a:cubicBezTo>
                    <a:pt x="184" y="126"/>
                    <a:pt x="184" y="126"/>
                    <a:pt x="184" y="126"/>
                  </a:cubicBezTo>
                  <a:cubicBezTo>
                    <a:pt x="184" y="127"/>
                    <a:pt x="184" y="127"/>
                    <a:pt x="183" y="128"/>
                  </a:cubicBezTo>
                  <a:cubicBezTo>
                    <a:pt x="183" y="128"/>
                    <a:pt x="183" y="129"/>
                    <a:pt x="182" y="129"/>
                  </a:cubicBezTo>
                  <a:cubicBezTo>
                    <a:pt x="182" y="129"/>
                    <a:pt x="181" y="128"/>
                    <a:pt x="181" y="128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0" y="128"/>
                    <a:pt x="180" y="128"/>
                    <a:pt x="180" y="129"/>
                  </a:cubicBezTo>
                  <a:cubicBezTo>
                    <a:pt x="180" y="129"/>
                    <a:pt x="180" y="129"/>
                    <a:pt x="179" y="129"/>
                  </a:cubicBezTo>
                  <a:cubicBezTo>
                    <a:pt x="179" y="129"/>
                    <a:pt x="179" y="129"/>
                    <a:pt x="179" y="129"/>
                  </a:cubicBezTo>
                  <a:close/>
                  <a:moveTo>
                    <a:pt x="95" y="130"/>
                  </a:moveTo>
                  <a:cubicBezTo>
                    <a:pt x="94" y="129"/>
                    <a:pt x="94" y="127"/>
                    <a:pt x="95" y="125"/>
                  </a:cubicBezTo>
                  <a:cubicBezTo>
                    <a:pt x="95" y="123"/>
                    <a:pt x="95" y="122"/>
                    <a:pt x="95" y="121"/>
                  </a:cubicBezTo>
                  <a:cubicBezTo>
                    <a:pt x="95" y="118"/>
                    <a:pt x="95" y="114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2" y="109"/>
                    <a:pt x="89" y="109"/>
                    <a:pt x="87" y="109"/>
                  </a:cubicBezTo>
                  <a:cubicBezTo>
                    <a:pt x="87" y="111"/>
                    <a:pt x="86" y="114"/>
                    <a:pt x="86" y="117"/>
                  </a:cubicBezTo>
                  <a:cubicBezTo>
                    <a:pt x="86" y="118"/>
                    <a:pt x="86" y="119"/>
                    <a:pt x="86" y="120"/>
                  </a:cubicBezTo>
                  <a:cubicBezTo>
                    <a:pt x="86" y="122"/>
                    <a:pt x="86" y="124"/>
                    <a:pt x="86" y="126"/>
                  </a:cubicBezTo>
                  <a:cubicBezTo>
                    <a:pt x="86" y="127"/>
                    <a:pt x="86" y="127"/>
                    <a:pt x="86" y="128"/>
                  </a:cubicBezTo>
                  <a:cubicBezTo>
                    <a:pt x="86" y="128"/>
                    <a:pt x="86" y="129"/>
                    <a:pt x="86" y="129"/>
                  </a:cubicBezTo>
                  <a:cubicBezTo>
                    <a:pt x="87" y="129"/>
                    <a:pt x="88" y="130"/>
                    <a:pt x="89" y="130"/>
                  </a:cubicBezTo>
                  <a:cubicBezTo>
                    <a:pt x="89" y="130"/>
                    <a:pt x="89" y="129"/>
                    <a:pt x="89" y="129"/>
                  </a:cubicBezTo>
                  <a:cubicBezTo>
                    <a:pt x="89" y="126"/>
                    <a:pt x="90" y="123"/>
                    <a:pt x="90" y="120"/>
                  </a:cubicBezTo>
                  <a:cubicBezTo>
                    <a:pt x="90" y="120"/>
                    <a:pt x="90" y="119"/>
                    <a:pt x="90" y="119"/>
                  </a:cubicBezTo>
                  <a:cubicBezTo>
                    <a:pt x="90" y="114"/>
                    <a:pt x="91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4" y="110"/>
                    <a:pt x="94" y="111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5"/>
                    <a:pt x="94" y="115"/>
                    <a:pt x="94" y="116"/>
                  </a:cubicBezTo>
                  <a:cubicBezTo>
                    <a:pt x="93" y="118"/>
                    <a:pt x="93" y="121"/>
                    <a:pt x="93" y="123"/>
                  </a:cubicBezTo>
                  <a:cubicBezTo>
                    <a:pt x="93" y="124"/>
                    <a:pt x="93" y="125"/>
                    <a:pt x="93" y="126"/>
                  </a:cubicBezTo>
                  <a:cubicBezTo>
                    <a:pt x="93" y="127"/>
                    <a:pt x="93" y="129"/>
                    <a:pt x="93" y="130"/>
                  </a:cubicBezTo>
                  <a:cubicBezTo>
                    <a:pt x="93" y="130"/>
                    <a:pt x="94" y="130"/>
                    <a:pt x="95" y="130"/>
                  </a:cubicBezTo>
                  <a:close/>
                  <a:moveTo>
                    <a:pt x="83" y="129"/>
                  </a:moveTo>
                  <a:cubicBezTo>
                    <a:pt x="82" y="126"/>
                    <a:pt x="83" y="124"/>
                    <a:pt x="83" y="122"/>
                  </a:cubicBezTo>
                  <a:cubicBezTo>
                    <a:pt x="83" y="121"/>
                    <a:pt x="83" y="121"/>
                    <a:pt x="83" y="120"/>
                  </a:cubicBezTo>
                  <a:cubicBezTo>
                    <a:pt x="83" y="119"/>
                    <a:pt x="83" y="117"/>
                    <a:pt x="83" y="115"/>
                  </a:cubicBezTo>
                  <a:cubicBezTo>
                    <a:pt x="84" y="113"/>
                    <a:pt x="84" y="111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3" y="108"/>
                    <a:pt x="83" y="108"/>
                  </a:cubicBezTo>
                  <a:cubicBezTo>
                    <a:pt x="83" y="112"/>
                    <a:pt x="83" y="116"/>
                    <a:pt x="82" y="120"/>
                  </a:cubicBezTo>
                  <a:cubicBezTo>
                    <a:pt x="82" y="121"/>
                    <a:pt x="82" y="122"/>
                    <a:pt x="82" y="123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2" y="127"/>
                    <a:pt x="82" y="127"/>
                  </a:cubicBezTo>
                  <a:cubicBezTo>
                    <a:pt x="82" y="128"/>
                    <a:pt x="82" y="128"/>
                    <a:pt x="82" y="129"/>
                  </a:cubicBezTo>
                  <a:cubicBezTo>
                    <a:pt x="82" y="129"/>
                    <a:pt x="83" y="129"/>
                    <a:pt x="83" y="129"/>
                  </a:cubicBezTo>
                  <a:close/>
                  <a:moveTo>
                    <a:pt x="74" y="127"/>
                  </a:moveTo>
                  <a:cubicBezTo>
                    <a:pt x="75" y="127"/>
                    <a:pt x="76" y="128"/>
                    <a:pt x="77" y="128"/>
                  </a:cubicBezTo>
                  <a:cubicBezTo>
                    <a:pt x="77" y="125"/>
                    <a:pt x="77" y="123"/>
                    <a:pt x="77" y="120"/>
                  </a:cubicBezTo>
                  <a:cubicBezTo>
                    <a:pt x="77" y="120"/>
                    <a:pt x="78" y="119"/>
                    <a:pt x="78" y="118"/>
                  </a:cubicBezTo>
                  <a:cubicBezTo>
                    <a:pt x="78" y="115"/>
                    <a:pt x="78" y="111"/>
                    <a:pt x="78" y="108"/>
                  </a:cubicBezTo>
                  <a:cubicBezTo>
                    <a:pt x="78" y="108"/>
                    <a:pt x="78" y="107"/>
                    <a:pt x="78" y="107"/>
                  </a:cubicBezTo>
                  <a:cubicBezTo>
                    <a:pt x="77" y="107"/>
                    <a:pt x="76" y="107"/>
                    <a:pt x="75" y="107"/>
                  </a:cubicBezTo>
                  <a:cubicBezTo>
                    <a:pt x="75" y="107"/>
                    <a:pt x="75" y="108"/>
                    <a:pt x="75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11"/>
                    <a:pt x="74" y="113"/>
                    <a:pt x="74" y="116"/>
                  </a:cubicBezTo>
                  <a:cubicBezTo>
                    <a:pt x="74" y="118"/>
                    <a:pt x="74" y="121"/>
                    <a:pt x="74" y="123"/>
                  </a:cubicBezTo>
                  <a:cubicBezTo>
                    <a:pt x="74" y="123"/>
                    <a:pt x="74" y="123"/>
                    <a:pt x="74" y="124"/>
                  </a:cubicBezTo>
                  <a:cubicBezTo>
                    <a:pt x="74" y="125"/>
                    <a:pt x="74" y="126"/>
                    <a:pt x="74" y="127"/>
                  </a:cubicBezTo>
                  <a:close/>
                  <a:moveTo>
                    <a:pt x="189" y="126"/>
                  </a:moveTo>
                  <a:cubicBezTo>
                    <a:pt x="189" y="126"/>
                    <a:pt x="190" y="127"/>
                    <a:pt x="190" y="127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7"/>
                    <a:pt x="190" y="126"/>
                    <a:pt x="190" y="125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5"/>
                    <a:pt x="189" y="126"/>
                    <a:pt x="189" y="126"/>
                  </a:cubicBezTo>
                  <a:close/>
                  <a:moveTo>
                    <a:pt x="71" y="127"/>
                  </a:moveTo>
                  <a:cubicBezTo>
                    <a:pt x="71" y="126"/>
                    <a:pt x="71" y="124"/>
                    <a:pt x="71" y="123"/>
                  </a:cubicBezTo>
                  <a:cubicBezTo>
                    <a:pt x="71" y="123"/>
                    <a:pt x="71" y="122"/>
                    <a:pt x="71" y="122"/>
                  </a:cubicBezTo>
                  <a:cubicBezTo>
                    <a:pt x="71" y="119"/>
                    <a:pt x="71" y="116"/>
                    <a:pt x="72" y="114"/>
                  </a:cubicBezTo>
                  <a:cubicBezTo>
                    <a:pt x="72" y="111"/>
                    <a:pt x="72" y="109"/>
                    <a:pt x="73" y="107"/>
                  </a:cubicBezTo>
                  <a:cubicBezTo>
                    <a:pt x="73" y="107"/>
                    <a:pt x="73" y="106"/>
                    <a:pt x="73" y="106"/>
                  </a:cubicBezTo>
                  <a:cubicBezTo>
                    <a:pt x="72" y="106"/>
                    <a:pt x="71" y="106"/>
                    <a:pt x="70" y="106"/>
                  </a:cubicBezTo>
                  <a:cubicBezTo>
                    <a:pt x="70" y="106"/>
                    <a:pt x="69" y="106"/>
                    <a:pt x="68" y="105"/>
                  </a:cubicBezTo>
                  <a:cubicBezTo>
                    <a:pt x="68" y="108"/>
                    <a:pt x="69" y="110"/>
                    <a:pt x="69" y="113"/>
                  </a:cubicBezTo>
                  <a:cubicBezTo>
                    <a:pt x="69" y="117"/>
                    <a:pt x="69" y="122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7"/>
                    <a:pt x="71" y="127"/>
                    <a:pt x="71" y="127"/>
                  </a:cubicBezTo>
                  <a:close/>
                  <a:moveTo>
                    <a:pt x="193" y="123"/>
                  </a:moveTo>
                  <a:cubicBezTo>
                    <a:pt x="193" y="124"/>
                    <a:pt x="193" y="125"/>
                    <a:pt x="193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3"/>
                    <a:pt x="195" y="122"/>
                  </a:cubicBezTo>
                  <a:cubicBezTo>
                    <a:pt x="194" y="122"/>
                    <a:pt x="194" y="123"/>
                    <a:pt x="193" y="123"/>
                  </a:cubicBezTo>
                  <a:close/>
                  <a:moveTo>
                    <a:pt x="60" y="125"/>
                  </a:moveTo>
                  <a:cubicBezTo>
                    <a:pt x="63" y="125"/>
                    <a:pt x="65" y="126"/>
                    <a:pt x="67" y="126"/>
                  </a:cubicBezTo>
                  <a:cubicBezTo>
                    <a:pt x="66" y="119"/>
                    <a:pt x="66" y="112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4" y="105"/>
                    <a:pt x="62" y="104"/>
                    <a:pt x="60" y="104"/>
                  </a:cubicBezTo>
                  <a:cubicBezTo>
                    <a:pt x="60" y="107"/>
                    <a:pt x="60" y="111"/>
                    <a:pt x="60" y="115"/>
                  </a:cubicBezTo>
                  <a:cubicBezTo>
                    <a:pt x="60" y="116"/>
                    <a:pt x="60" y="117"/>
                    <a:pt x="60" y="118"/>
                  </a:cubicBezTo>
                  <a:cubicBezTo>
                    <a:pt x="61" y="120"/>
                    <a:pt x="61" y="122"/>
                    <a:pt x="60" y="125"/>
                  </a:cubicBezTo>
                  <a:close/>
                  <a:moveTo>
                    <a:pt x="176" y="123"/>
                  </a:moveTo>
                  <a:cubicBezTo>
                    <a:pt x="176" y="123"/>
                    <a:pt x="176" y="124"/>
                    <a:pt x="176" y="125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76" y="124"/>
                    <a:pt x="176" y="123"/>
                    <a:pt x="176" y="123"/>
                  </a:cubicBezTo>
                  <a:close/>
                  <a:moveTo>
                    <a:pt x="197" y="123"/>
                  </a:moveTo>
                  <a:cubicBezTo>
                    <a:pt x="197" y="123"/>
                    <a:pt x="197" y="124"/>
                    <a:pt x="197" y="124"/>
                  </a:cubicBezTo>
                  <a:cubicBezTo>
                    <a:pt x="197" y="124"/>
                    <a:pt x="197" y="124"/>
                    <a:pt x="198" y="124"/>
                  </a:cubicBezTo>
                  <a:cubicBezTo>
                    <a:pt x="198" y="124"/>
                    <a:pt x="198" y="123"/>
                    <a:pt x="197" y="123"/>
                  </a:cubicBezTo>
                  <a:close/>
                  <a:moveTo>
                    <a:pt x="53" y="123"/>
                  </a:moveTo>
                  <a:cubicBezTo>
                    <a:pt x="54" y="123"/>
                    <a:pt x="56" y="123"/>
                    <a:pt x="57" y="124"/>
                  </a:cubicBezTo>
                  <a:cubicBezTo>
                    <a:pt x="57" y="121"/>
                    <a:pt x="57" y="119"/>
                    <a:pt x="57" y="116"/>
                  </a:cubicBezTo>
                  <a:cubicBezTo>
                    <a:pt x="57" y="115"/>
                    <a:pt x="57" y="115"/>
                    <a:pt x="57" y="114"/>
                  </a:cubicBezTo>
                  <a:cubicBezTo>
                    <a:pt x="57" y="109"/>
                    <a:pt x="57" y="106"/>
                    <a:pt x="58" y="103"/>
                  </a:cubicBezTo>
                  <a:cubicBezTo>
                    <a:pt x="56" y="102"/>
                    <a:pt x="55" y="102"/>
                    <a:pt x="54" y="102"/>
                  </a:cubicBezTo>
                  <a:cubicBezTo>
                    <a:pt x="54" y="106"/>
                    <a:pt x="54" y="109"/>
                    <a:pt x="53" y="113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6"/>
                    <a:pt x="53" y="118"/>
                    <a:pt x="53" y="120"/>
                  </a:cubicBezTo>
                  <a:cubicBezTo>
                    <a:pt x="53" y="120"/>
                    <a:pt x="53" y="121"/>
                    <a:pt x="53" y="121"/>
                  </a:cubicBezTo>
                  <a:cubicBezTo>
                    <a:pt x="53" y="122"/>
                    <a:pt x="53" y="122"/>
                    <a:pt x="53" y="123"/>
                  </a:cubicBezTo>
                  <a:close/>
                  <a:moveTo>
                    <a:pt x="98" y="119"/>
                  </a:moveTo>
                  <a:cubicBezTo>
                    <a:pt x="98" y="120"/>
                    <a:pt x="98" y="121"/>
                    <a:pt x="98" y="121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1"/>
                    <a:pt x="98" y="120"/>
                  </a:cubicBezTo>
                  <a:cubicBezTo>
                    <a:pt x="98" y="120"/>
                    <a:pt x="98" y="120"/>
                    <a:pt x="98" y="119"/>
                  </a:cubicBezTo>
                  <a:close/>
                  <a:moveTo>
                    <a:pt x="44" y="119"/>
                  </a:moveTo>
                  <a:cubicBezTo>
                    <a:pt x="45" y="120"/>
                    <a:pt x="45" y="120"/>
                    <a:pt x="46" y="120"/>
                  </a:cubicBezTo>
                  <a:cubicBezTo>
                    <a:pt x="47" y="121"/>
                    <a:pt x="48" y="121"/>
                    <a:pt x="49" y="121"/>
                  </a:cubicBezTo>
                  <a:cubicBezTo>
                    <a:pt x="49" y="120"/>
                    <a:pt x="50" y="118"/>
                    <a:pt x="50" y="116"/>
                  </a:cubicBezTo>
                  <a:cubicBezTo>
                    <a:pt x="50" y="116"/>
                    <a:pt x="50" y="115"/>
                    <a:pt x="50" y="114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08"/>
                    <a:pt x="51" y="104"/>
                    <a:pt x="51" y="101"/>
                  </a:cubicBezTo>
                  <a:cubicBezTo>
                    <a:pt x="49" y="100"/>
                    <a:pt x="46" y="99"/>
                    <a:pt x="44" y="98"/>
                  </a:cubicBezTo>
                  <a:cubicBezTo>
                    <a:pt x="44" y="102"/>
                    <a:pt x="45" y="105"/>
                    <a:pt x="45" y="108"/>
                  </a:cubicBezTo>
                  <a:cubicBezTo>
                    <a:pt x="45" y="109"/>
                    <a:pt x="45" y="110"/>
                    <a:pt x="45" y="111"/>
                  </a:cubicBezTo>
                  <a:cubicBezTo>
                    <a:pt x="45" y="113"/>
                    <a:pt x="45" y="116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lose/>
                  <a:moveTo>
                    <a:pt x="203" y="120"/>
                  </a:moveTo>
                  <a:cubicBezTo>
                    <a:pt x="203" y="120"/>
                    <a:pt x="203" y="120"/>
                    <a:pt x="203" y="121"/>
                  </a:cubicBezTo>
                  <a:cubicBezTo>
                    <a:pt x="204" y="120"/>
                    <a:pt x="205" y="119"/>
                    <a:pt x="206" y="119"/>
                  </a:cubicBezTo>
                  <a:cubicBezTo>
                    <a:pt x="206" y="118"/>
                    <a:pt x="206" y="117"/>
                    <a:pt x="206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6" y="117"/>
                    <a:pt x="205" y="117"/>
                    <a:pt x="205" y="117"/>
                  </a:cubicBezTo>
                  <a:cubicBezTo>
                    <a:pt x="205" y="118"/>
                    <a:pt x="205" y="118"/>
                    <a:pt x="204" y="119"/>
                  </a:cubicBezTo>
                  <a:cubicBezTo>
                    <a:pt x="204" y="120"/>
                    <a:pt x="204" y="120"/>
                    <a:pt x="203" y="120"/>
                  </a:cubicBezTo>
                  <a:cubicBezTo>
                    <a:pt x="203" y="120"/>
                    <a:pt x="203" y="120"/>
                    <a:pt x="203" y="120"/>
                  </a:cubicBezTo>
                  <a:close/>
                  <a:moveTo>
                    <a:pt x="186" y="105"/>
                  </a:moveTo>
                  <a:cubicBezTo>
                    <a:pt x="186" y="106"/>
                    <a:pt x="186" y="107"/>
                    <a:pt x="186" y="108"/>
                  </a:cubicBezTo>
                  <a:cubicBezTo>
                    <a:pt x="186" y="108"/>
                    <a:pt x="186" y="109"/>
                    <a:pt x="186" y="109"/>
                  </a:cubicBezTo>
                  <a:cubicBezTo>
                    <a:pt x="185" y="111"/>
                    <a:pt x="185" y="113"/>
                    <a:pt x="185" y="116"/>
                  </a:cubicBezTo>
                  <a:cubicBezTo>
                    <a:pt x="185" y="117"/>
                    <a:pt x="185" y="118"/>
                    <a:pt x="185" y="119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19"/>
                    <a:pt x="185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6"/>
                    <a:pt x="185" y="115"/>
                    <a:pt x="186" y="114"/>
                  </a:cubicBezTo>
                  <a:cubicBezTo>
                    <a:pt x="186" y="113"/>
                    <a:pt x="186" y="111"/>
                    <a:pt x="186" y="109"/>
                  </a:cubicBezTo>
                  <a:cubicBezTo>
                    <a:pt x="186" y="108"/>
                    <a:pt x="186" y="107"/>
                    <a:pt x="186" y="106"/>
                  </a:cubicBezTo>
                  <a:cubicBezTo>
                    <a:pt x="186" y="106"/>
                    <a:pt x="186" y="105"/>
                    <a:pt x="186" y="105"/>
                  </a:cubicBezTo>
                  <a:close/>
                  <a:moveTo>
                    <a:pt x="106" y="111"/>
                  </a:moveTo>
                  <a:cubicBezTo>
                    <a:pt x="106" y="114"/>
                    <a:pt x="106" y="116"/>
                    <a:pt x="106" y="119"/>
                  </a:cubicBezTo>
                  <a:cubicBezTo>
                    <a:pt x="106" y="116"/>
                    <a:pt x="107" y="113"/>
                    <a:pt x="107" y="111"/>
                  </a:cubicBezTo>
                  <a:lnTo>
                    <a:pt x="106" y="111"/>
                  </a:lnTo>
                  <a:close/>
                  <a:moveTo>
                    <a:pt x="193" y="119"/>
                  </a:moveTo>
                  <a:cubicBezTo>
                    <a:pt x="193" y="119"/>
                    <a:pt x="193" y="118"/>
                    <a:pt x="194" y="118"/>
                  </a:cubicBezTo>
                  <a:cubicBezTo>
                    <a:pt x="194" y="118"/>
                    <a:pt x="195" y="118"/>
                    <a:pt x="195" y="117"/>
                  </a:cubicBezTo>
                  <a:cubicBezTo>
                    <a:pt x="195" y="117"/>
                    <a:pt x="195" y="117"/>
                    <a:pt x="195" y="116"/>
                  </a:cubicBezTo>
                  <a:cubicBezTo>
                    <a:pt x="194" y="117"/>
                    <a:pt x="194" y="117"/>
                    <a:pt x="193" y="117"/>
                  </a:cubicBezTo>
                  <a:cubicBezTo>
                    <a:pt x="193" y="118"/>
                    <a:pt x="193" y="118"/>
                    <a:pt x="193" y="119"/>
                  </a:cubicBezTo>
                  <a:cubicBezTo>
                    <a:pt x="193" y="119"/>
                    <a:pt x="193" y="119"/>
                    <a:pt x="193" y="119"/>
                  </a:cubicBezTo>
                  <a:close/>
                  <a:moveTo>
                    <a:pt x="35" y="115"/>
                  </a:moveTo>
                  <a:cubicBezTo>
                    <a:pt x="38" y="117"/>
                    <a:pt x="40" y="118"/>
                    <a:pt x="42" y="119"/>
                  </a:cubicBezTo>
                  <a:cubicBezTo>
                    <a:pt x="41" y="116"/>
                    <a:pt x="41" y="114"/>
                    <a:pt x="42" y="111"/>
                  </a:cubicBezTo>
                  <a:cubicBezTo>
                    <a:pt x="42" y="110"/>
                    <a:pt x="42" y="109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4"/>
                    <a:pt x="42" y="101"/>
                    <a:pt x="42" y="97"/>
                  </a:cubicBezTo>
                  <a:cubicBezTo>
                    <a:pt x="39" y="96"/>
                    <a:pt x="37" y="95"/>
                    <a:pt x="35" y="94"/>
                  </a:cubicBezTo>
                  <a:cubicBezTo>
                    <a:pt x="35" y="98"/>
                    <a:pt x="35" y="102"/>
                    <a:pt x="35" y="106"/>
                  </a:cubicBezTo>
                  <a:cubicBezTo>
                    <a:pt x="35" y="106"/>
                    <a:pt x="35" y="107"/>
                    <a:pt x="35" y="108"/>
                  </a:cubicBezTo>
                  <a:cubicBezTo>
                    <a:pt x="35" y="110"/>
                    <a:pt x="36" y="113"/>
                    <a:pt x="35" y="115"/>
                  </a:cubicBezTo>
                  <a:close/>
                  <a:moveTo>
                    <a:pt x="97" y="110"/>
                  </a:moveTo>
                  <a:cubicBezTo>
                    <a:pt x="97" y="112"/>
                    <a:pt x="98" y="115"/>
                    <a:pt x="98" y="118"/>
                  </a:cubicBezTo>
                  <a:cubicBezTo>
                    <a:pt x="98" y="118"/>
                    <a:pt x="98" y="118"/>
                    <a:pt x="98" y="117"/>
                  </a:cubicBezTo>
                  <a:cubicBezTo>
                    <a:pt x="98" y="115"/>
                    <a:pt x="97" y="112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lose/>
                  <a:moveTo>
                    <a:pt x="210" y="114"/>
                  </a:moveTo>
                  <a:cubicBezTo>
                    <a:pt x="210" y="115"/>
                    <a:pt x="210" y="115"/>
                    <a:pt x="210" y="115"/>
                  </a:cubicBezTo>
                  <a:cubicBezTo>
                    <a:pt x="210" y="115"/>
                    <a:pt x="210" y="114"/>
                    <a:pt x="210" y="114"/>
                  </a:cubicBezTo>
                  <a:cubicBezTo>
                    <a:pt x="210" y="114"/>
                    <a:pt x="210" y="114"/>
                    <a:pt x="210" y="114"/>
                  </a:cubicBezTo>
                  <a:close/>
                  <a:moveTo>
                    <a:pt x="200" y="115"/>
                  </a:moveTo>
                  <a:cubicBezTo>
                    <a:pt x="200" y="114"/>
                    <a:pt x="200" y="114"/>
                    <a:pt x="200" y="114"/>
                  </a:cubicBezTo>
                  <a:cubicBezTo>
                    <a:pt x="200" y="114"/>
                    <a:pt x="200" y="113"/>
                    <a:pt x="200" y="113"/>
                  </a:cubicBezTo>
                  <a:cubicBezTo>
                    <a:pt x="200" y="113"/>
                    <a:pt x="200" y="113"/>
                    <a:pt x="199" y="113"/>
                  </a:cubicBezTo>
                  <a:cubicBezTo>
                    <a:pt x="199" y="113"/>
                    <a:pt x="199" y="114"/>
                    <a:pt x="200" y="115"/>
                  </a:cubicBezTo>
                  <a:close/>
                  <a:moveTo>
                    <a:pt x="27" y="110"/>
                  </a:moveTo>
                  <a:cubicBezTo>
                    <a:pt x="29" y="111"/>
                    <a:pt x="31" y="112"/>
                    <a:pt x="32" y="113"/>
                  </a:cubicBezTo>
                  <a:cubicBezTo>
                    <a:pt x="32" y="112"/>
                    <a:pt x="32" y="110"/>
                    <a:pt x="32" y="108"/>
                  </a:cubicBezTo>
                  <a:cubicBezTo>
                    <a:pt x="32" y="107"/>
                    <a:pt x="32" y="106"/>
                    <a:pt x="32" y="105"/>
                  </a:cubicBezTo>
                  <a:cubicBezTo>
                    <a:pt x="32" y="100"/>
                    <a:pt x="32" y="97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1" y="93"/>
                    <a:pt x="31" y="92"/>
                  </a:cubicBezTo>
                  <a:cubicBezTo>
                    <a:pt x="30" y="92"/>
                    <a:pt x="29" y="91"/>
                    <a:pt x="28" y="91"/>
                  </a:cubicBezTo>
                  <a:cubicBezTo>
                    <a:pt x="28" y="93"/>
                    <a:pt x="27" y="96"/>
                    <a:pt x="27" y="99"/>
                  </a:cubicBezTo>
                  <a:cubicBezTo>
                    <a:pt x="27" y="100"/>
                    <a:pt x="27" y="101"/>
                    <a:pt x="27" y="102"/>
                  </a:cubicBezTo>
                  <a:cubicBezTo>
                    <a:pt x="27" y="104"/>
                    <a:pt x="27" y="106"/>
                    <a:pt x="27" y="108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10"/>
                    <a:pt x="27" y="110"/>
                    <a:pt x="27" y="110"/>
                  </a:cubicBezTo>
                  <a:close/>
                  <a:moveTo>
                    <a:pt x="150" y="112"/>
                  </a:moveTo>
                  <a:cubicBezTo>
                    <a:pt x="150" y="112"/>
                    <a:pt x="151" y="112"/>
                    <a:pt x="151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49" y="112"/>
                    <a:pt x="148" y="112"/>
                  </a:cubicBezTo>
                  <a:cubicBezTo>
                    <a:pt x="148" y="112"/>
                    <a:pt x="148" y="112"/>
                    <a:pt x="148" y="113"/>
                  </a:cubicBezTo>
                  <a:cubicBezTo>
                    <a:pt x="149" y="112"/>
                    <a:pt x="149" y="112"/>
                    <a:pt x="150" y="112"/>
                  </a:cubicBezTo>
                  <a:close/>
                  <a:moveTo>
                    <a:pt x="214" y="111"/>
                  </a:moveTo>
                  <a:cubicBezTo>
                    <a:pt x="214" y="112"/>
                    <a:pt x="214" y="112"/>
                    <a:pt x="214" y="113"/>
                  </a:cubicBezTo>
                  <a:cubicBezTo>
                    <a:pt x="214" y="113"/>
                    <a:pt x="215" y="112"/>
                    <a:pt x="215" y="112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5" y="110"/>
                    <a:pt x="214" y="111"/>
                    <a:pt x="214" y="111"/>
                  </a:cubicBezTo>
                  <a:close/>
                  <a:moveTo>
                    <a:pt x="193" y="102"/>
                  </a:moveTo>
                  <a:cubicBezTo>
                    <a:pt x="194" y="102"/>
                    <a:pt x="194" y="103"/>
                    <a:pt x="194" y="103"/>
                  </a:cubicBezTo>
                  <a:cubicBezTo>
                    <a:pt x="195" y="106"/>
                    <a:pt x="195" y="109"/>
                    <a:pt x="194" y="113"/>
                  </a:cubicBezTo>
                  <a:cubicBezTo>
                    <a:pt x="194" y="112"/>
                    <a:pt x="195" y="112"/>
                    <a:pt x="195" y="112"/>
                  </a:cubicBezTo>
                  <a:cubicBezTo>
                    <a:pt x="195" y="112"/>
                    <a:pt x="195" y="111"/>
                    <a:pt x="195" y="111"/>
                  </a:cubicBezTo>
                  <a:cubicBezTo>
                    <a:pt x="195" y="110"/>
                    <a:pt x="195" y="109"/>
                    <a:pt x="195" y="108"/>
                  </a:cubicBezTo>
                  <a:cubicBezTo>
                    <a:pt x="195" y="105"/>
                    <a:pt x="194" y="102"/>
                    <a:pt x="194" y="99"/>
                  </a:cubicBezTo>
                  <a:cubicBezTo>
                    <a:pt x="193" y="100"/>
                    <a:pt x="191" y="100"/>
                    <a:pt x="189" y="101"/>
                  </a:cubicBezTo>
                  <a:cubicBezTo>
                    <a:pt x="190" y="101"/>
                    <a:pt x="190" y="102"/>
                    <a:pt x="190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3"/>
                    <a:pt x="189" y="103"/>
                    <a:pt x="189" y="104"/>
                  </a:cubicBezTo>
                  <a:cubicBezTo>
                    <a:pt x="189" y="104"/>
                    <a:pt x="189" y="105"/>
                    <a:pt x="189" y="105"/>
                  </a:cubicBezTo>
                  <a:cubicBezTo>
                    <a:pt x="189" y="106"/>
                    <a:pt x="189" y="108"/>
                    <a:pt x="189" y="109"/>
                  </a:cubicBezTo>
                  <a:cubicBezTo>
                    <a:pt x="189" y="110"/>
                    <a:pt x="189" y="111"/>
                    <a:pt x="189" y="112"/>
                  </a:cubicBezTo>
                  <a:cubicBezTo>
                    <a:pt x="189" y="110"/>
                    <a:pt x="190" y="107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1" y="102"/>
                    <a:pt x="191" y="101"/>
                  </a:cubicBezTo>
                  <a:cubicBezTo>
                    <a:pt x="191" y="101"/>
                    <a:pt x="191" y="100"/>
                    <a:pt x="192" y="100"/>
                  </a:cubicBezTo>
                  <a:cubicBezTo>
                    <a:pt x="192" y="100"/>
                    <a:pt x="193" y="100"/>
                    <a:pt x="193" y="101"/>
                  </a:cubicBezTo>
                  <a:cubicBezTo>
                    <a:pt x="193" y="101"/>
                    <a:pt x="193" y="101"/>
                    <a:pt x="193" y="102"/>
                  </a:cubicBezTo>
                  <a:cubicBezTo>
                    <a:pt x="193" y="102"/>
                    <a:pt x="193" y="102"/>
                    <a:pt x="193" y="102"/>
                  </a:cubicBezTo>
                  <a:close/>
                  <a:moveTo>
                    <a:pt x="198" y="97"/>
                  </a:moveTo>
                  <a:cubicBezTo>
                    <a:pt x="198" y="101"/>
                    <a:pt x="198" y="105"/>
                    <a:pt x="199" y="109"/>
                  </a:cubicBezTo>
                  <a:cubicBezTo>
                    <a:pt x="199" y="109"/>
                    <a:pt x="200" y="108"/>
                    <a:pt x="200" y="108"/>
                  </a:cubicBezTo>
                  <a:cubicBezTo>
                    <a:pt x="200" y="107"/>
                    <a:pt x="200" y="106"/>
                    <a:pt x="200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199" y="106"/>
                    <a:pt x="199" y="105"/>
                    <a:pt x="199" y="105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199" y="103"/>
                    <a:pt x="200" y="103"/>
                    <a:pt x="200" y="103"/>
                  </a:cubicBezTo>
                  <a:cubicBezTo>
                    <a:pt x="200" y="101"/>
                    <a:pt x="200" y="100"/>
                    <a:pt x="200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99" y="98"/>
                    <a:pt x="199" y="98"/>
                    <a:pt x="200" y="97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200" y="97"/>
                    <a:pt x="200" y="96"/>
                    <a:pt x="200" y="96"/>
                  </a:cubicBezTo>
                  <a:cubicBezTo>
                    <a:pt x="199" y="96"/>
                    <a:pt x="199" y="96"/>
                    <a:pt x="198" y="97"/>
                  </a:cubicBezTo>
                  <a:close/>
                  <a:moveTo>
                    <a:pt x="81" y="108"/>
                  </a:move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9"/>
                    <a:pt x="81" y="109"/>
                  </a:cubicBezTo>
                  <a:cubicBezTo>
                    <a:pt x="81" y="109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lose/>
                  <a:moveTo>
                    <a:pt x="107" y="107"/>
                  </a:moveTo>
                  <a:cubicBezTo>
                    <a:pt x="116" y="108"/>
                    <a:pt x="125" y="109"/>
                    <a:pt x="132" y="109"/>
                  </a:cubicBezTo>
                  <a:cubicBezTo>
                    <a:pt x="145" y="109"/>
                    <a:pt x="156" y="108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4"/>
                    <a:pt x="167" y="104"/>
                    <a:pt x="168" y="104"/>
                  </a:cubicBezTo>
                  <a:cubicBezTo>
                    <a:pt x="168" y="104"/>
                    <a:pt x="169" y="104"/>
                    <a:pt x="169" y="105"/>
                  </a:cubicBezTo>
                  <a:cubicBezTo>
                    <a:pt x="171" y="104"/>
                    <a:pt x="174" y="103"/>
                    <a:pt x="176" y="103"/>
                  </a:cubicBezTo>
                  <a:cubicBezTo>
                    <a:pt x="188" y="99"/>
                    <a:pt x="200" y="93"/>
                    <a:pt x="210" y="85"/>
                  </a:cubicBezTo>
                  <a:cubicBezTo>
                    <a:pt x="219" y="77"/>
                    <a:pt x="228" y="69"/>
                    <a:pt x="226" y="57"/>
                  </a:cubicBezTo>
                  <a:cubicBezTo>
                    <a:pt x="224" y="57"/>
                    <a:pt x="222" y="57"/>
                    <a:pt x="220" y="57"/>
                  </a:cubicBezTo>
                  <a:cubicBezTo>
                    <a:pt x="220" y="58"/>
                    <a:pt x="220" y="58"/>
                    <a:pt x="219" y="59"/>
                  </a:cubicBezTo>
                  <a:cubicBezTo>
                    <a:pt x="219" y="59"/>
                    <a:pt x="219" y="59"/>
                    <a:pt x="218" y="59"/>
                  </a:cubicBezTo>
                  <a:cubicBezTo>
                    <a:pt x="218" y="59"/>
                    <a:pt x="218" y="59"/>
                    <a:pt x="217" y="59"/>
                  </a:cubicBezTo>
                  <a:cubicBezTo>
                    <a:pt x="217" y="59"/>
                    <a:pt x="217" y="58"/>
                    <a:pt x="217" y="58"/>
                  </a:cubicBezTo>
                  <a:cubicBezTo>
                    <a:pt x="217" y="58"/>
                    <a:pt x="217" y="57"/>
                    <a:pt x="217" y="57"/>
                  </a:cubicBezTo>
                  <a:cubicBezTo>
                    <a:pt x="217" y="57"/>
                    <a:pt x="216" y="57"/>
                    <a:pt x="215" y="57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09" y="57"/>
                    <a:pt x="204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7" y="57"/>
                  </a:cubicBezTo>
                  <a:cubicBezTo>
                    <a:pt x="192" y="57"/>
                    <a:pt x="186" y="56"/>
                    <a:pt x="180" y="56"/>
                  </a:cubicBezTo>
                  <a:cubicBezTo>
                    <a:pt x="177" y="56"/>
                    <a:pt x="174" y="56"/>
                    <a:pt x="171" y="56"/>
                  </a:cubicBezTo>
                  <a:cubicBezTo>
                    <a:pt x="161" y="55"/>
                    <a:pt x="151" y="55"/>
                    <a:pt x="140" y="54"/>
                  </a:cubicBezTo>
                  <a:cubicBezTo>
                    <a:pt x="138" y="54"/>
                    <a:pt x="135" y="54"/>
                    <a:pt x="132" y="54"/>
                  </a:cubicBezTo>
                  <a:cubicBezTo>
                    <a:pt x="131" y="54"/>
                    <a:pt x="129" y="54"/>
                    <a:pt x="127" y="53"/>
                  </a:cubicBezTo>
                  <a:cubicBezTo>
                    <a:pt x="125" y="53"/>
                    <a:pt x="123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19" y="53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6" y="53"/>
                    <a:pt x="116" y="53"/>
                    <a:pt x="116" y="52"/>
                  </a:cubicBezTo>
                  <a:cubicBezTo>
                    <a:pt x="116" y="52"/>
                    <a:pt x="116" y="52"/>
                    <a:pt x="116" y="51"/>
                  </a:cubicBezTo>
                  <a:cubicBezTo>
                    <a:pt x="116" y="51"/>
                    <a:pt x="116" y="51"/>
                    <a:pt x="115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4" y="52"/>
                    <a:pt x="114" y="51"/>
                    <a:pt x="114" y="51"/>
                  </a:cubicBezTo>
                  <a:cubicBezTo>
                    <a:pt x="114" y="49"/>
                    <a:pt x="115" y="48"/>
                    <a:pt x="116" y="47"/>
                  </a:cubicBezTo>
                  <a:cubicBezTo>
                    <a:pt x="116" y="47"/>
                    <a:pt x="116" y="46"/>
                    <a:pt x="116" y="45"/>
                  </a:cubicBezTo>
                  <a:cubicBezTo>
                    <a:pt x="116" y="43"/>
                    <a:pt x="116" y="42"/>
                    <a:pt x="116" y="40"/>
                  </a:cubicBezTo>
                  <a:cubicBezTo>
                    <a:pt x="116" y="40"/>
                    <a:pt x="116" y="39"/>
                    <a:pt x="116" y="39"/>
                  </a:cubicBezTo>
                  <a:cubicBezTo>
                    <a:pt x="117" y="31"/>
                    <a:pt x="117" y="23"/>
                    <a:pt x="116" y="14"/>
                  </a:cubicBezTo>
                  <a:cubicBezTo>
                    <a:pt x="116" y="13"/>
                    <a:pt x="116" y="12"/>
                    <a:pt x="116" y="11"/>
                  </a:cubicBezTo>
                  <a:cubicBezTo>
                    <a:pt x="113" y="11"/>
                    <a:pt x="110" y="11"/>
                    <a:pt x="106" y="11"/>
                  </a:cubicBezTo>
                  <a:cubicBezTo>
                    <a:pt x="96" y="11"/>
                    <a:pt x="86" y="12"/>
                    <a:pt x="77" y="14"/>
                  </a:cubicBezTo>
                  <a:cubicBezTo>
                    <a:pt x="76" y="14"/>
                    <a:pt x="74" y="15"/>
                    <a:pt x="73" y="15"/>
                  </a:cubicBezTo>
                  <a:cubicBezTo>
                    <a:pt x="66" y="16"/>
                    <a:pt x="58" y="18"/>
                    <a:pt x="50" y="21"/>
                  </a:cubicBezTo>
                  <a:cubicBezTo>
                    <a:pt x="43" y="24"/>
                    <a:pt x="36" y="27"/>
                    <a:pt x="29" y="32"/>
                  </a:cubicBezTo>
                  <a:cubicBezTo>
                    <a:pt x="19" y="39"/>
                    <a:pt x="9" y="47"/>
                    <a:pt x="7" y="58"/>
                  </a:cubicBezTo>
                  <a:cubicBezTo>
                    <a:pt x="6" y="65"/>
                    <a:pt x="8" y="71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7"/>
                    <a:pt x="14" y="77"/>
                    <a:pt x="15" y="77"/>
                  </a:cubicBezTo>
                  <a:cubicBezTo>
                    <a:pt x="15" y="77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80"/>
                    <a:pt x="20" y="82"/>
                    <a:pt x="23" y="84"/>
                  </a:cubicBezTo>
                  <a:cubicBezTo>
                    <a:pt x="35" y="91"/>
                    <a:pt x="48" y="97"/>
                    <a:pt x="62" y="100"/>
                  </a:cubicBezTo>
                  <a:cubicBezTo>
                    <a:pt x="74" y="103"/>
                    <a:pt x="86" y="105"/>
                    <a:pt x="101" y="107"/>
                  </a:cubicBezTo>
                  <a:cubicBezTo>
                    <a:pt x="102" y="107"/>
                    <a:pt x="103" y="107"/>
                    <a:pt x="104" y="107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5" y="107"/>
                    <a:pt x="105" y="106"/>
                    <a:pt x="106" y="106"/>
                  </a:cubicBezTo>
                  <a:cubicBezTo>
                    <a:pt x="106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lose/>
                  <a:moveTo>
                    <a:pt x="218" y="109"/>
                  </a:moveTo>
                  <a:cubicBezTo>
                    <a:pt x="219" y="108"/>
                    <a:pt x="220" y="107"/>
                    <a:pt x="221" y="106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5"/>
                    <a:pt x="220" y="104"/>
                    <a:pt x="220" y="103"/>
                  </a:cubicBezTo>
                  <a:cubicBezTo>
                    <a:pt x="220" y="104"/>
                    <a:pt x="220" y="105"/>
                    <a:pt x="219" y="106"/>
                  </a:cubicBezTo>
                  <a:cubicBezTo>
                    <a:pt x="219" y="107"/>
                    <a:pt x="219" y="107"/>
                    <a:pt x="219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9"/>
                    <a:pt x="218" y="109"/>
                    <a:pt x="218" y="109"/>
                  </a:cubicBezTo>
                  <a:close/>
                  <a:moveTo>
                    <a:pt x="24" y="108"/>
                  </a:moveTo>
                  <a:cubicBezTo>
                    <a:pt x="24" y="107"/>
                    <a:pt x="24" y="105"/>
                    <a:pt x="24" y="104"/>
                  </a:cubicBezTo>
                  <a:cubicBezTo>
                    <a:pt x="24" y="103"/>
                    <a:pt x="24" y="103"/>
                    <a:pt x="24" y="102"/>
                  </a:cubicBezTo>
                  <a:cubicBezTo>
                    <a:pt x="24" y="100"/>
                    <a:pt x="25" y="99"/>
                    <a:pt x="25" y="97"/>
                  </a:cubicBezTo>
                  <a:cubicBezTo>
                    <a:pt x="25" y="95"/>
                    <a:pt x="25" y="92"/>
                    <a:pt x="25" y="90"/>
                  </a:cubicBezTo>
                  <a:cubicBezTo>
                    <a:pt x="25" y="90"/>
                    <a:pt x="25" y="90"/>
                    <a:pt x="25" y="89"/>
                  </a:cubicBezTo>
                  <a:cubicBezTo>
                    <a:pt x="24" y="89"/>
                    <a:pt x="23" y="88"/>
                    <a:pt x="21" y="87"/>
                  </a:cubicBezTo>
                  <a:cubicBezTo>
                    <a:pt x="22" y="90"/>
                    <a:pt x="22" y="94"/>
                    <a:pt x="22" y="98"/>
                  </a:cubicBezTo>
                  <a:cubicBezTo>
                    <a:pt x="22" y="99"/>
                    <a:pt x="22" y="99"/>
                    <a:pt x="22" y="100"/>
                  </a:cubicBezTo>
                  <a:cubicBezTo>
                    <a:pt x="22" y="102"/>
                    <a:pt x="22" y="105"/>
                    <a:pt x="22" y="107"/>
                  </a:cubicBezTo>
                  <a:cubicBezTo>
                    <a:pt x="22" y="107"/>
                    <a:pt x="24" y="108"/>
                    <a:pt x="24" y="108"/>
                  </a:cubicBezTo>
                  <a:close/>
                  <a:moveTo>
                    <a:pt x="210" y="105"/>
                  </a:moveTo>
                  <a:cubicBezTo>
                    <a:pt x="210" y="106"/>
                    <a:pt x="210" y="106"/>
                    <a:pt x="209" y="107"/>
                  </a:cubicBezTo>
                  <a:cubicBezTo>
                    <a:pt x="210" y="107"/>
                    <a:pt x="212" y="105"/>
                    <a:pt x="212" y="105"/>
                  </a:cubicBezTo>
                  <a:cubicBezTo>
                    <a:pt x="212" y="105"/>
                    <a:pt x="212" y="104"/>
                    <a:pt x="212" y="104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1" y="103"/>
                    <a:pt x="210" y="104"/>
                    <a:pt x="210" y="105"/>
                  </a:cubicBezTo>
                  <a:close/>
                  <a:moveTo>
                    <a:pt x="177" y="106"/>
                  </a:moveTo>
                  <a:cubicBezTo>
                    <a:pt x="177" y="106"/>
                    <a:pt x="177" y="106"/>
                    <a:pt x="177" y="106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7" y="107"/>
                    <a:pt x="178" y="106"/>
                    <a:pt x="178" y="106"/>
                  </a:cubicBezTo>
                  <a:cubicBezTo>
                    <a:pt x="178" y="106"/>
                    <a:pt x="177" y="106"/>
                    <a:pt x="177" y="106"/>
                  </a:cubicBezTo>
                  <a:close/>
                  <a:moveTo>
                    <a:pt x="183" y="104"/>
                  </a:moveTo>
                  <a:cubicBezTo>
                    <a:pt x="183" y="104"/>
                    <a:pt x="183" y="104"/>
                    <a:pt x="183" y="105"/>
                  </a:cubicBezTo>
                  <a:cubicBezTo>
                    <a:pt x="183" y="105"/>
                    <a:pt x="183" y="106"/>
                    <a:pt x="183" y="107"/>
                  </a:cubicBezTo>
                  <a:cubicBezTo>
                    <a:pt x="183" y="107"/>
                    <a:pt x="183" y="106"/>
                    <a:pt x="183" y="106"/>
                  </a:cubicBezTo>
                  <a:cubicBezTo>
                    <a:pt x="183" y="105"/>
                    <a:pt x="183" y="104"/>
                    <a:pt x="184" y="104"/>
                  </a:cubicBezTo>
                  <a:cubicBezTo>
                    <a:pt x="184" y="104"/>
                    <a:pt x="183" y="104"/>
                    <a:pt x="183" y="104"/>
                  </a:cubicBezTo>
                  <a:close/>
                  <a:moveTo>
                    <a:pt x="203" y="106"/>
                  </a:moveTo>
                  <a:cubicBezTo>
                    <a:pt x="203" y="106"/>
                    <a:pt x="203" y="106"/>
                    <a:pt x="203" y="106"/>
                  </a:cubicBezTo>
                  <a:cubicBezTo>
                    <a:pt x="203" y="106"/>
                    <a:pt x="203" y="106"/>
                    <a:pt x="203" y="106"/>
                  </a:cubicBezTo>
                  <a:cubicBezTo>
                    <a:pt x="203" y="105"/>
                    <a:pt x="203" y="105"/>
                    <a:pt x="203" y="104"/>
                  </a:cubicBezTo>
                  <a:cubicBezTo>
                    <a:pt x="203" y="104"/>
                    <a:pt x="203" y="104"/>
                    <a:pt x="202" y="104"/>
                  </a:cubicBezTo>
                  <a:cubicBezTo>
                    <a:pt x="202" y="105"/>
                    <a:pt x="203" y="105"/>
                    <a:pt x="203" y="106"/>
                  </a:cubicBezTo>
                  <a:close/>
                  <a:moveTo>
                    <a:pt x="16" y="104"/>
                  </a:moveTo>
                  <a:cubicBezTo>
                    <a:pt x="17" y="104"/>
                    <a:pt x="18" y="105"/>
                    <a:pt x="19" y="105"/>
                  </a:cubicBezTo>
                  <a:cubicBezTo>
                    <a:pt x="19" y="104"/>
                    <a:pt x="19" y="102"/>
                    <a:pt x="19" y="101"/>
                  </a:cubicBezTo>
                  <a:cubicBezTo>
                    <a:pt x="19" y="100"/>
                    <a:pt x="19" y="99"/>
                    <a:pt x="19" y="98"/>
                  </a:cubicBezTo>
                  <a:cubicBezTo>
                    <a:pt x="19" y="94"/>
                    <a:pt x="20" y="90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5"/>
                    <a:pt x="18" y="85"/>
                    <a:pt x="17" y="84"/>
                  </a:cubicBezTo>
                  <a:cubicBezTo>
                    <a:pt x="17" y="85"/>
                    <a:pt x="17" y="86"/>
                    <a:pt x="17" y="87"/>
                  </a:cubicBezTo>
                  <a:cubicBezTo>
                    <a:pt x="17" y="89"/>
                    <a:pt x="17" y="91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7"/>
                    <a:pt x="17" y="101"/>
                    <a:pt x="16" y="104"/>
                  </a:cubicBezTo>
                  <a:close/>
                  <a:moveTo>
                    <a:pt x="186" y="103"/>
                  </a:moveTo>
                  <a:cubicBezTo>
                    <a:pt x="186" y="103"/>
                    <a:pt x="186" y="103"/>
                    <a:pt x="187" y="103"/>
                  </a:cubicBezTo>
                  <a:cubicBezTo>
                    <a:pt x="187" y="103"/>
                    <a:pt x="187" y="103"/>
                    <a:pt x="187" y="102"/>
                  </a:cubicBezTo>
                  <a:cubicBezTo>
                    <a:pt x="187" y="102"/>
                    <a:pt x="186" y="103"/>
                    <a:pt x="186" y="103"/>
                  </a:cubicBezTo>
                  <a:close/>
                  <a:moveTo>
                    <a:pt x="224" y="103"/>
                  </a:moveTo>
                  <a:cubicBezTo>
                    <a:pt x="224" y="103"/>
                    <a:pt x="224" y="103"/>
                    <a:pt x="224" y="103"/>
                  </a:cubicBezTo>
                  <a:cubicBezTo>
                    <a:pt x="224" y="102"/>
                    <a:pt x="224" y="102"/>
                    <a:pt x="224" y="102"/>
                  </a:cubicBezTo>
                  <a:cubicBezTo>
                    <a:pt x="224" y="102"/>
                    <a:pt x="224" y="103"/>
                    <a:pt x="224" y="103"/>
                  </a:cubicBezTo>
                  <a:close/>
                  <a:moveTo>
                    <a:pt x="14" y="102"/>
                  </a:moveTo>
                  <a:cubicBezTo>
                    <a:pt x="14" y="101"/>
                    <a:pt x="14" y="101"/>
                    <a:pt x="14" y="100"/>
                  </a:cubicBezTo>
                  <a:cubicBezTo>
                    <a:pt x="14" y="101"/>
                    <a:pt x="14" y="101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lose/>
                  <a:moveTo>
                    <a:pt x="7" y="73"/>
                  </a:moveTo>
                  <a:cubicBezTo>
                    <a:pt x="7" y="79"/>
                    <a:pt x="7" y="85"/>
                    <a:pt x="7" y="91"/>
                  </a:cubicBezTo>
                  <a:cubicBezTo>
                    <a:pt x="7" y="93"/>
                    <a:pt x="8" y="95"/>
                    <a:pt x="8" y="98"/>
                  </a:cubicBezTo>
                  <a:cubicBezTo>
                    <a:pt x="8" y="99"/>
                    <a:pt x="9" y="99"/>
                    <a:pt x="10" y="100"/>
                  </a:cubicBezTo>
                  <a:cubicBezTo>
                    <a:pt x="10" y="100"/>
                    <a:pt x="11" y="100"/>
                    <a:pt x="11" y="100"/>
                  </a:cubicBezTo>
                  <a:cubicBezTo>
                    <a:pt x="11" y="100"/>
                    <a:pt x="11" y="99"/>
                    <a:pt x="11" y="99"/>
                  </a:cubicBezTo>
                  <a:cubicBezTo>
                    <a:pt x="11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8"/>
                  </a:cubicBezTo>
                  <a:cubicBezTo>
                    <a:pt x="8" y="97"/>
                    <a:pt x="8" y="95"/>
                    <a:pt x="9" y="94"/>
                  </a:cubicBezTo>
                  <a:cubicBezTo>
                    <a:pt x="9" y="93"/>
                    <a:pt x="9" y="93"/>
                    <a:pt x="9" y="92"/>
                  </a:cubicBezTo>
                  <a:cubicBezTo>
                    <a:pt x="9" y="90"/>
                    <a:pt x="9" y="88"/>
                    <a:pt x="9" y="85"/>
                  </a:cubicBezTo>
                  <a:cubicBezTo>
                    <a:pt x="9" y="82"/>
                    <a:pt x="9" y="79"/>
                    <a:pt x="8" y="76"/>
                  </a:cubicBezTo>
                  <a:cubicBezTo>
                    <a:pt x="8" y="75"/>
                    <a:pt x="7" y="74"/>
                    <a:pt x="7" y="73"/>
                  </a:cubicBezTo>
                  <a:close/>
                  <a:moveTo>
                    <a:pt x="202" y="99"/>
                  </a:moveTo>
                  <a:cubicBezTo>
                    <a:pt x="202" y="99"/>
                    <a:pt x="202" y="100"/>
                    <a:pt x="202" y="100"/>
                  </a:cubicBezTo>
                  <a:cubicBezTo>
                    <a:pt x="202" y="100"/>
                    <a:pt x="202" y="100"/>
                    <a:pt x="202" y="100"/>
                  </a:cubicBezTo>
                  <a:cubicBezTo>
                    <a:pt x="202" y="100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lose/>
                  <a:moveTo>
                    <a:pt x="210" y="97"/>
                  </a:moveTo>
                  <a:cubicBezTo>
                    <a:pt x="210" y="98"/>
                    <a:pt x="210" y="99"/>
                    <a:pt x="210" y="100"/>
                  </a:cubicBezTo>
                  <a:cubicBezTo>
                    <a:pt x="211" y="99"/>
                    <a:pt x="212" y="98"/>
                    <a:pt x="212" y="98"/>
                  </a:cubicBezTo>
                  <a:cubicBezTo>
                    <a:pt x="212" y="97"/>
                    <a:pt x="212" y="96"/>
                    <a:pt x="212" y="95"/>
                  </a:cubicBezTo>
                  <a:cubicBezTo>
                    <a:pt x="212" y="96"/>
                    <a:pt x="211" y="96"/>
                    <a:pt x="210" y="97"/>
                  </a:cubicBezTo>
                  <a:close/>
                  <a:moveTo>
                    <a:pt x="219" y="96"/>
                  </a:moveTo>
                  <a:cubicBezTo>
                    <a:pt x="219" y="97"/>
                    <a:pt x="219" y="98"/>
                    <a:pt x="219" y="99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220" y="97"/>
                    <a:pt x="220" y="96"/>
                    <a:pt x="220" y="95"/>
                  </a:cubicBezTo>
                  <a:cubicBezTo>
                    <a:pt x="220" y="96"/>
                    <a:pt x="220" y="96"/>
                    <a:pt x="219" y="96"/>
                  </a:cubicBezTo>
                  <a:close/>
                  <a:moveTo>
                    <a:pt x="14" y="91"/>
                  </a:moveTo>
                  <a:cubicBezTo>
                    <a:pt x="14" y="92"/>
                    <a:pt x="14" y="93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3"/>
                    <a:pt x="14" y="92"/>
                  </a:cubicBezTo>
                  <a:cubicBezTo>
                    <a:pt x="14" y="92"/>
                    <a:pt x="14" y="91"/>
                    <a:pt x="14" y="91"/>
                  </a:cubicBezTo>
                  <a:close/>
                  <a:moveTo>
                    <a:pt x="204" y="94"/>
                  </a:moveTo>
                  <a:cubicBezTo>
                    <a:pt x="205" y="94"/>
                    <a:pt x="205" y="94"/>
                    <a:pt x="205" y="94"/>
                  </a:cubicBezTo>
                  <a:cubicBezTo>
                    <a:pt x="205" y="93"/>
                    <a:pt x="205" y="93"/>
                    <a:pt x="205" y="93"/>
                  </a:cubicBezTo>
                  <a:cubicBezTo>
                    <a:pt x="205" y="93"/>
                    <a:pt x="205" y="93"/>
                    <a:pt x="204" y="93"/>
                  </a:cubicBezTo>
                  <a:cubicBezTo>
                    <a:pt x="204" y="93"/>
                    <a:pt x="204" y="93"/>
                    <a:pt x="204" y="94"/>
                  </a:cubicBezTo>
                  <a:close/>
                  <a:moveTo>
                    <a:pt x="220" y="86"/>
                  </a:moveTo>
                  <a:cubicBezTo>
                    <a:pt x="220" y="88"/>
                    <a:pt x="220" y="89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89"/>
                    <a:pt x="220" y="87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lose/>
                  <a:moveTo>
                    <a:pt x="224" y="81"/>
                  </a:moveTo>
                  <a:cubicBezTo>
                    <a:pt x="224" y="83"/>
                    <a:pt x="225" y="84"/>
                    <a:pt x="225" y="85"/>
                  </a:cubicBezTo>
                  <a:cubicBezTo>
                    <a:pt x="225" y="83"/>
                    <a:pt x="225" y="82"/>
                    <a:pt x="225" y="81"/>
                  </a:cubicBezTo>
                  <a:cubicBezTo>
                    <a:pt x="225" y="81"/>
                    <a:pt x="224" y="81"/>
                    <a:pt x="224" y="81"/>
                  </a:cubicBezTo>
                  <a:close/>
                  <a:moveTo>
                    <a:pt x="225" y="54"/>
                  </a:moveTo>
                  <a:cubicBezTo>
                    <a:pt x="225" y="54"/>
                    <a:pt x="225" y="53"/>
                    <a:pt x="225" y="53"/>
                  </a:cubicBezTo>
                  <a:cubicBezTo>
                    <a:pt x="225" y="52"/>
                    <a:pt x="225" y="52"/>
                    <a:pt x="225" y="51"/>
                  </a:cubicBezTo>
                  <a:cubicBezTo>
                    <a:pt x="225" y="51"/>
                    <a:pt x="225" y="51"/>
                    <a:pt x="225" y="50"/>
                  </a:cubicBezTo>
                  <a:cubicBezTo>
                    <a:pt x="225" y="49"/>
                    <a:pt x="225" y="47"/>
                    <a:pt x="225" y="46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5" y="46"/>
                    <a:pt x="225" y="46"/>
                    <a:pt x="224" y="46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4" y="46"/>
                    <a:pt x="224" y="46"/>
                    <a:pt x="223" y="46"/>
                  </a:cubicBezTo>
                  <a:cubicBezTo>
                    <a:pt x="222" y="46"/>
                    <a:pt x="222" y="46"/>
                    <a:pt x="221" y="46"/>
                  </a:cubicBezTo>
                  <a:cubicBezTo>
                    <a:pt x="221" y="46"/>
                    <a:pt x="221" y="47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3" y="47"/>
                    <a:pt x="223" y="47"/>
                    <a:pt x="223" y="48"/>
                  </a:cubicBezTo>
                  <a:cubicBezTo>
                    <a:pt x="223" y="49"/>
                    <a:pt x="223" y="49"/>
                    <a:pt x="223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4" y="50"/>
                    <a:pt x="224" y="50"/>
                    <a:pt x="224" y="51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3"/>
                    <a:pt x="223" y="53"/>
                    <a:pt x="223" y="54"/>
                  </a:cubicBezTo>
                  <a:cubicBezTo>
                    <a:pt x="224" y="54"/>
                    <a:pt x="224" y="54"/>
                    <a:pt x="225" y="54"/>
                  </a:cubicBezTo>
                  <a:close/>
                  <a:moveTo>
                    <a:pt x="219" y="54"/>
                  </a:moveTo>
                  <a:cubicBezTo>
                    <a:pt x="219" y="53"/>
                    <a:pt x="221" y="51"/>
                    <a:pt x="221" y="51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20" y="52"/>
                    <a:pt x="219" y="53"/>
                    <a:pt x="218" y="54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4"/>
                    <a:pt x="219" y="54"/>
                    <a:pt x="219" y="54"/>
                  </a:cubicBezTo>
                  <a:close/>
                  <a:moveTo>
                    <a:pt x="202" y="53"/>
                  </a:moveTo>
                  <a:cubicBezTo>
                    <a:pt x="203" y="53"/>
                    <a:pt x="205" y="54"/>
                    <a:pt x="206" y="54"/>
                  </a:cubicBezTo>
                  <a:cubicBezTo>
                    <a:pt x="206" y="53"/>
                    <a:pt x="206" y="53"/>
                    <a:pt x="206" y="53"/>
                  </a:cubicBezTo>
                  <a:cubicBezTo>
                    <a:pt x="207" y="51"/>
                    <a:pt x="209" y="50"/>
                    <a:pt x="210" y="48"/>
                  </a:cubicBezTo>
                  <a:cubicBezTo>
                    <a:pt x="211" y="48"/>
                    <a:pt x="211" y="48"/>
                    <a:pt x="211" y="48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2" y="47"/>
                    <a:pt x="212" y="46"/>
                    <a:pt x="213" y="46"/>
                  </a:cubicBezTo>
                  <a:cubicBezTo>
                    <a:pt x="212" y="46"/>
                    <a:pt x="211" y="46"/>
                    <a:pt x="211" y="46"/>
                  </a:cubicBezTo>
                  <a:cubicBezTo>
                    <a:pt x="208" y="47"/>
                    <a:pt x="206" y="49"/>
                    <a:pt x="204" y="51"/>
                  </a:cubicBezTo>
                  <a:cubicBezTo>
                    <a:pt x="203" y="52"/>
                    <a:pt x="203" y="52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lose/>
                  <a:moveTo>
                    <a:pt x="198" y="53"/>
                  </a:moveTo>
                  <a:cubicBezTo>
                    <a:pt x="199" y="51"/>
                    <a:pt x="201" y="49"/>
                    <a:pt x="203" y="48"/>
                  </a:cubicBezTo>
                  <a:cubicBezTo>
                    <a:pt x="202" y="48"/>
                    <a:pt x="200" y="50"/>
                    <a:pt x="199" y="51"/>
                  </a:cubicBezTo>
                  <a:cubicBezTo>
                    <a:pt x="198" y="52"/>
                    <a:pt x="197" y="53"/>
                    <a:pt x="196" y="53"/>
                  </a:cubicBezTo>
                  <a:lnTo>
                    <a:pt x="198" y="53"/>
                  </a:lnTo>
                  <a:close/>
                  <a:moveTo>
                    <a:pt x="185" y="53"/>
                  </a:moveTo>
                  <a:cubicBezTo>
                    <a:pt x="187" y="53"/>
                    <a:pt x="190" y="53"/>
                    <a:pt x="193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5" y="50"/>
                    <a:pt x="198" y="47"/>
                    <a:pt x="202" y="46"/>
                  </a:cubicBezTo>
                  <a:cubicBezTo>
                    <a:pt x="199" y="45"/>
                    <a:pt x="196" y="45"/>
                    <a:pt x="193" y="45"/>
                  </a:cubicBezTo>
                  <a:cubicBezTo>
                    <a:pt x="193" y="45"/>
                    <a:pt x="193" y="46"/>
                    <a:pt x="193" y="46"/>
                  </a:cubicBezTo>
                  <a:cubicBezTo>
                    <a:pt x="191" y="47"/>
                    <a:pt x="189" y="49"/>
                    <a:pt x="187" y="51"/>
                  </a:cubicBezTo>
                  <a:cubicBezTo>
                    <a:pt x="186" y="51"/>
                    <a:pt x="185" y="52"/>
                    <a:pt x="185" y="53"/>
                  </a:cubicBezTo>
                  <a:close/>
                  <a:moveTo>
                    <a:pt x="181" y="53"/>
                  </a:moveTo>
                  <a:cubicBezTo>
                    <a:pt x="184" y="49"/>
                    <a:pt x="187" y="47"/>
                    <a:pt x="190" y="45"/>
                  </a:cubicBezTo>
                  <a:cubicBezTo>
                    <a:pt x="188" y="45"/>
                    <a:pt x="187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6" y="45"/>
                    <a:pt x="185" y="46"/>
                    <a:pt x="185" y="46"/>
                  </a:cubicBezTo>
                  <a:cubicBezTo>
                    <a:pt x="183" y="48"/>
                    <a:pt x="181" y="49"/>
                    <a:pt x="179" y="51"/>
                  </a:cubicBezTo>
                  <a:cubicBezTo>
                    <a:pt x="179" y="51"/>
                    <a:pt x="179" y="52"/>
                    <a:pt x="178" y="52"/>
                  </a:cubicBezTo>
                  <a:cubicBezTo>
                    <a:pt x="178" y="52"/>
                    <a:pt x="178" y="52"/>
                    <a:pt x="178" y="53"/>
                  </a:cubicBezTo>
                  <a:cubicBezTo>
                    <a:pt x="179" y="53"/>
                    <a:pt x="180" y="53"/>
                    <a:pt x="181" y="53"/>
                  </a:cubicBezTo>
                  <a:close/>
                  <a:moveTo>
                    <a:pt x="174" y="52"/>
                  </a:moveTo>
                  <a:cubicBezTo>
                    <a:pt x="175" y="51"/>
                    <a:pt x="177" y="49"/>
                    <a:pt x="178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81" y="45"/>
                    <a:pt x="183" y="44"/>
                  </a:cubicBezTo>
                  <a:cubicBezTo>
                    <a:pt x="180" y="44"/>
                    <a:pt x="170" y="44"/>
                    <a:pt x="170" y="44"/>
                  </a:cubicBezTo>
                  <a:cubicBezTo>
                    <a:pt x="168" y="44"/>
                    <a:pt x="166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4" y="44"/>
                    <a:pt x="164" y="44"/>
                  </a:cubicBezTo>
                  <a:cubicBezTo>
                    <a:pt x="163" y="45"/>
                    <a:pt x="161" y="47"/>
                    <a:pt x="159" y="48"/>
                  </a:cubicBezTo>
                  <a:cubicBezTo>
                    <a:pt x="159" y="49"/>
                    <a:pt x="158" y="50"/>
                    <a:pt x="157" y="51"/>
                  </a:cubicBezTo>
                  <a:cubicBezTo>
                    <a:pt x="157" y="51"/>
                    <a:pt x="157" y="52"/>
                    <a:pt x="157" y="52"/>
                  </a:cubicBezTo>
                  <a:cubicBezTo>
                    <a:pt x="158" y="52"/>
                    <a:pt x="160" y="52"/>
                    <a:pt x="161" y="52"/>
                  </a:cubicBezTo>
                  <a:cubicBezTo>
                    <a:pt x="162" y="50"/>
                    <a:pt x="163" y="49"/>
                    <a:pt x="165" y="47"/>
                  </a:cubicBezTo>
                  <a:cubicBezTo>
                    <a:pt x="167" y="46"/>
                    <a:pt x="168" y="45"/>
                    <a:pt x="170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1" y="44"/>
                    <a:pt x="171" y="44"/>
                    <a:pt x="171" y="45"/>
                  </a:cubicBezTo>
                  <a:cubicBezTo>
                    <a:pt x="172" y="45"/>
                    <a:pt x="171" y="46"/>
                    <a:pt x="171" y="46"/>
                  </a:cubicBezTo>
                  <a:cubicBezTo>
                    <a:pt x="169" y="47"/>
                    <a:pt x="168" y="48"/>
                    <a:pt x="166" y="50"/>
                  </a:cubicBezTo>
                  <a:cubicBezTo>
                    <a:pt x="166" y="50"/>
                    <a:pt x="165" y="51"/>
                    <a:pt x="165" y="51"/>
                  </a:cubicBezTo>
                  <a:cubicBezTo>
                    <a:pt x="165" y="52"/>
                    <a:pt x="165" y="52"/>
                    <a:pt x="164" y="52"/>
                  </a:cubicBezTo>
                  <a:cubicBezTo>
                    <a:pt x="166" y="52"/>
                    <a:pt x="167" y="52"/>
                    <a:pt x="169" y="52"/>
                  </a:cubicBezTo>
                  <a:cubicBezTo>
                    <a:pt x="169" y="51"/>
                    <a:pt x="170" y="49"/>
                    <a:pt x="171" y="48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3" y="47"/>
                    <a:pt x="174" y="45"/>
                    <a:pt x="176" y="44"/>
                  </a:cubicBezTo>
                  <a:cubicBezTo>
                    <a:pt x="176" y="44"/>
                    <a:pt x="177" y="44"/>
                    <a:pt x="177" y="44"/>
                  </a:cubicBezTo>
                  <a:cubicBezTo>
                    <a:pt x="177" y="44"/>
                    <a:pt x="178" y="45"/>
                    <a:pt x="178" y="45"/>
                  </a:cubicBezTo>
                  <a:cubicBezTo>
                    <a:pt x="178" y="46"/>
                    <a:pt x="178" y="47"/>
                    <a:pt x="177" y="47"/>
                  </a:cubicBezTo>
                  <a:cubicBezTo>
                    <a:pt x="176" y="48"/>
                    <a:pt x="175" y="49"/>
                    <a:pt x="174" y="50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4" y="52"/>
                    <a:pt x="174" y="52"/>
                  </a:cubicBezTo>
                  <a:close/>
                  <a:moveTo>
                    <a:pt x="154" y="51"/>
                  </a:moveTo>
                  <a:cubicBezTo>
                    <a:pt x="154" y="48"/>
                    <a:pt x="158" y="45"/>
                    <a:pt x="161" y="43"/>
                  </a:cubicBezTo>
                  <a:cubicBezTo>
                    <a:pt x="159" y="43"/>
                    <a:pt x="157" y="43"/>
                    <a:pt x="155" y="43"/>
                  </a:cubicBezTo>
                  <a:cubicBezTo>
                    <a:pt x="155" y="44"/>
                    <a:pt x="154" y="46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9"/>
                    <a:pt x="151" y="50"/>
                    <a:pt x="150" y="51"/>
                  </a:cubicBezTo>
                  <a:cubicBezTo>
                    <a:pt x="151" y="51"/>
                    <a:pt x="152" y="51"/>
                    <a:pt x="154" y="51"/>
                  </a:cubicBezTo>
                  <a:close/>
                  <a:moveTo>
                    <a:pt x="142" y="51"/>
                  </a:moveTo>
                  <a:cubicBezTo>
                    <a:pt x="142" y="51"/>
                    <a:pt x="143" y="51"/>
                    <a:pt x="143" y="51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7" y="50"/>
                    <a:pt x="148" y="49"/>
                    <a:pt x="148" y="49"/>
                  </a:cubicBezTo>
                  <a:cubicBezTo>
                    <a:pt x="149" y="48"/>
                    <a:pt x="149" y="48"/>
                    <a:pt x="150" y="47"/>
                  </a:cubicBezTo>
                  <a:cubicBezTo>
                    <a:pt x="151" y="46"/>
                    <a:pt x="152" y="44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1" y="43"/>
                    <a:pt x="150" y="43"/>
                    <a:pt x="149" y="42"/>
                  </a:cubicBezTo>
                  <a:cubicBezTo>
                    <a:pt x="149" y="44"/>
                    <a:pt x="147" y="45"/>
                    <a:pt x="146" y="46"/>
                  </a:cubicBezTo>
                  <a:cubicBezTo>
                    <a:pt x="146" y="47"/>
                    <a:pt x="146" y="47"/>
                    <a:pt x="145" y="47"/>
                  </a:cubicBezTo>
                  <a:cubicBezTo>
                    <a:pt x="145" y="47"/>
                    <a:pt x="145" y="48"/>
                    <a:pt x="144" y="48"/>
                  </a:cubicBezTo>
                  <a:cubicBezTo>
                    <a:pt x="143" y="49"/>
                    <a:pt x="143" y="50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lose/>
                  <a:moveTo>
                    <a:pt x="136" y="50"/>
                  </a:moveTo>
                  <a:cubicBezTo>
                    <a:pt x="137" y="50"/>
                    <a:pt x="137" y="50"/>
                    <a:pt x="138" y="51"/>
                  </a:cubicBezTo>
                  <a:cubicBezTo>
                    <a:pt x="139" y="49"/>
                    <a:pt x="140" y="48"/>
                    <a:pt x="141" y="47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3" y="46"/>
                    <a:pt x="143" y="45"/>
                    <a:pt x="143" y="45"/>
                  </a:cubicBezTo>
                  <a:cubicBezTo>
                    <a:pt x="144" y="44"/>
                    <a:pt x="145" y="44"/>
                    <a:pt x="145" y="43"/>
                  </a:cubicBezTo>
                  <a:cubicBezTo>
                    <a:pt x="145" y="43"/>
                    <a:pt x="146" y="43"/>
                    <a:pt x="146" y="43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5" y="42"/>
                    <a:pt x="143" y="42"/>
                    <a:pt x="143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2" y="44"/>
                    <a:pt x="141" y="45"/>
                    <a:pt x="140" y="46"/>
                  </a:cubicBezTo>
                  <a:cubicBezTo>
                    <a:pt x="140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8" y="49"/>
                    <a:pt x="137" y="50"/>
                    <a:pt x="136" y="50"/>
                  </a:cubicBezTo>
                  <a:close/>
                  <a:moveTo>
                    <a:pt x="132" y="50"/>
                  </a:moveTo>
                  <a:cubicBezTo>
                    <a:pt x="133" y="50"/>
                    <a:pt x="133" y="49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7"/>
                    <a:pt x="136" y="46"/>
                    <a:pt x="137" y="45"/>
                  </a:cubicBezTo>
                  <a:cubicBezTo>
                    <a:pt x="136" y="46"/>
                    <a:pt x="135" y="47"/>
                    <a:pt x="133" y="48"/>
                  </a:cubicBezTo>
                  <a:cubicBezTo>
                    <a:pt x="133" y="48"/>
                    <a:pt x="132" y="49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2" y="50"/>
                    <a:pt x="132" y="50"/>
                  </a:cubicBezTo>
                  <a:close/>
                  <a:moveTo>
                    <a:pt x="128" y="46"/>
                  </a:moveTo>
                  <a:cubicBezTo>
                    <a:pt x="127" y="46"/>
                    <a:pt x="127" y="47"/>
                    <a:pt x="126" y="48"/>
                  </a:cubicBezTo>
                  <a:cubicBezTo>
                    <a:pt x="126" y="47"/>
                    <a:pt x="126" y="47"/>
                    <a:pt x="127" y="47"/>
                  </a:cubicBezTo>
                  <a:cubicBezTo>
                    <a:pt x="127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lose/>
                  <a:moveTo>
                    <a:pt x="119" y="41"/>
                  </a:moveTo>
                  <a:cubicBezTo>
                    <a:pt x="119" y="42"/>
                    <a:pt x="119" y="43"/>
                    <a:pt x="119" y="44"/>
                  </a:cubicBezTo>
                  <a:cubicBezTo>
                    <a:pt x="120" y="43"/>
                    <a:pt x="121" y="43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0" y="42"/>
                    <a:pt x="120" y="41"/>
                    <a:pt x="119" y="41"/>
                  </a:cubicBezTo>
                  <a:close/>
                  <a:moveTo>
                    <a:pt x="125" y="39"/>
                  </a:moveTo>
                  <a:cubicBezTo>
                    <a:pt x="130" y="39"/>
                    <a:pt x="135" y="39"/>
                    <a:pt x="140" y="39"/>
                  </a:cubicBezTo>
                  <a:cubicBezTo>
                    <a:pt x="142" y="39"/>
                    <a:pt x="143" y="39"/>
                    <a:pt x="144" y="39"/>
                  </a:cubicBezTo>
                  <a:cubicBezTo>
                    <a:pt x="154" y="40"/>
                    <a:pt x="163" y="40"/>
                    <a:pt x="171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90" y="42"/>
                    <a:pt x="206" y="43"/>
                    <a:pt x="222" y="43"/>
                  </a:cubicBezTo>
                  <a:cubicBezTo>
                    <a:pt x="223" y="43"/>
                    <a:pt x="223" y="43"/>
                    <a:pt x="223" y="43"/>
                  </a:cubicBezTo>
                  <a:cubicBezTo>
                    <a:pt x="224" y="42"/>
                    <a:pt x="224" y="41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2" y="38"/>
                    <a:pt x="222" y="38"/>
                  </a:cubicBezTo>
                  <a:cubicBezTo>
                    <a:pt x="222" y="38"/>
                    <a:pt x="222" y="37"/>
                    <a:pt x="222" y="37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0" y="34"/>
                    <a:pt x="217" y="31"/>
                    <a:pt x="216" y="29"/>
                  </a:cubicBezTo>
                  <a:cubicBezTo>
                    <a:pt x="212" y="25"/>
                    <a:pt x="208" y="22"/>
                    <a:pt x="204" y="20"/>
                  </a:cubicBezTo>
                  <a:cubicBezTo>
                    <a:pt x="197" y="15"/>
                    <a:pt x="187" y="11"/>
                    <a:pt x="177" y="8"/>
                  </a:cubicBezTo>
                  <a:cubicBezTo>
                    <a:pt x="167" y="6"/>
                    <a:pt x="156" y="4"/>
                    <a:pt x="145" y="3"/>
                  </a:cubicBezTo>
                  <a:cubicBezTo>
                    <a:pt x="140" y="3"/>
                    <a:pt x="136" y="3"/>
                    <a:pt x="132" y="3"/>
                  </a:cubicBezTo>
                  <a:cubicBezTo>
                    <a:pt x="130" y="3"/>
                    <a:pt x="128" y="3"/>
                    <a:pt x="126" y="3"/>
                  </a:cubicBezTo>
                  <a:cubicBezTo>
                    <a:pt x="124" y="3"/>
                    <a:pt x="122" y="3"/>
                    <a:pt x="120" y="3"/>
                  </a:cubicBezTo>
                  <a:cubicBezTo>
                    <a:pt x="120" y="3"/>
                    <a:pt x="120" y="3"/>
                    <a:pt x="119" y="3"/>
                  </a:cubicBezTo>
                  <a:cubicBezTo>
                    <a:pt x="119" y="6"/>
                    <a:pt x="119" y="10"/>
                    <a:pt x="120" y="13"/>
                  </a:cubicBezTo>
                  <a:cubicBezTo>
                    <a:pt x="120" y="21"/>
                    <a:pt x="120" y="30"/>
                    <a:pt x="119" y="39"/>
                  </a:cubicBezTo>
                  <a:cubicBezTo>
                    <a:pt x="121" y="39"/>
                    <a:pt x="123" y="39"/>
                    <a:pt x="125" y="39"/>
                  </a:cubicBezTo>
                  <a:close/>
                  <a:moveTo>
                    <a:pt x="122" y="42"/>
                  </a:move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3"/>
                    <a:pt x="123" y="43"/>
                  </a:cubicBezTo>
                  <a:cubicBezTo>
                    <a:pt x="123" y="43"/>
                    <a:pt x="124" y="42"/>
                    <a:pt x="124" y="42"/>
                  </a:cubicBezTo>
                  <a:cubicBezTo>
                    <a:pt x="124" y="42"/>
                    <a:pt x="123" y="42"/>
                    <a:pt x="122" y="42"/>
                  </a:cubicBezTo>
                  <a:close/>
                  <a:moveTo>
                    <a:pt x="127" y="42"/>
                  </a:moveTo>
                  <a:cubicBezTo>
                    <a:pt x="127" y="42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8" y="42"/>
                    <a:pt x="129" y="42"/>
                  </a:cubicBezTo>
                  <a:cubicBezTo>
                    <a:pt x="128" y="42"/>
                    <a:pt x="128" y="42"/>
                    <a:pt x="127" y="42"/>
                  </a:cubicBezTo>
                  <a:close/>
                  <a:moveTo>
                    <a:pt x="131" y="42"/>
                  </a:moveTo>
                  <a:cubicBezTo>
                    <a:pt x="131" y="42"/>
                    <a:pt x="131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2" y="43"/>
                    <a:pt x="132" y="42"/>
                    <a:pt x="133" y="42"/>
                  </a:cubicBezTo>
                  <a:cubicBezTo>
                    <a:pt x="132" y="42"/>
                    <a:pt x="131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285627" y="2823922"/>
              <a:ext cx="1199167" cy="54072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F45D4B"/>
                  </a:solidFill>
                  <a:latin typeface="hakuyoxingshu7000" panose="02000600000000000000" pitchFamily="2" charset="-122"/>
                  <a:ea typeface="hakuyoxingshu7000" panose="02000600000000000000" pitchFamily="2" charset="-122"/>
                  <a:cs typeface="hakuyoxingshu7000" panose="02000600000000000000" pitchFamily="2" charset="-122"/>
                </a:rPr>
                <a:t>60%</a:t>
              </a:r>
              <a:endParaRPr lang="zh-CN" altLang="en-US" sz="2800" b="1" dirty="0">
                <a:solidFill>
                  <a:srgbClr val="F45D4B"/>
                </a:solidFill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60892" y="2620955"/>
            <a:ext cx="2278296" cy="1391501"/>
            <a:chOff x="7968657" y="2469804"/>
            <a:chExt cx="2278296" cy="1391501"/>
          </a:xfrm>
          <a:solidFill>
            <a:srgbClr val="F45D4B"/>
          </a:solidFill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7968657" y="2469804"/>
              <a:ext cx="2278296" cy="1391501"/>
            </a:xfrm>
            <a:custGeom>
              <a:avLst/>
              <a:gdLst>
                <a:gd name="T0" fmla="*/ 52 w 231"/>
                <a:gd name="T1" fmla="*/ 126 h 141"/>
                <a:gd name="T2" fmla="*/ 5 w 231"/>
                <a:gd name="T3" fmla="*/ 101 h 141"/>
                <a:gd name="T4" fmla="*/ 116 w 231"/>
                <a:gd name="T5" fmla="*/ 2 h 141"/>
                <a:gd name="T6" fmla="*/ 228 w 231"/>
                <a:gd name="T7" fmla="*/ 52 h 141"/>
                <a:gd name="T8" fmla="*/ 224 w 231"/>
                <a:gd name="T9" fmla="*/ 109 h 141"/>
                <a:gd name="T10" fmla="*/ 190 w 231"/>
                <a:gd name="T11" fmla="*/ 133 h 141"/>
                <a:gd name="T12" fmla="*/ 138 w 231"/>
                <a:gd name="T13" fmla="*/ 117 h 141"/>
                <a:gd name="T14" fmla="*/ 130 w 231"/>
                <a:gd name="T15" fmla="*/ 128 h 141"/>
                <a:gd name="T16" fmla="*/ 129 w 231"/>
                <a:gd name="T17" fmla="*/ 131 h 141"/>
                <a:gd name="T18" fmla="*/ 123 w 231"/>
                <a:gd name="T19" fmla="*/ 116 h 141"/>
                <a:gd name="T20" fmla="*/ 117 w 231"/>
                <a:gd name="T21" fmla="*/ 127 h 141"/>
                <a:gd name="T22" fmla="*/ 109 w 231"/>
                <a:gd name="T23" fmla="*/ 123 h 141"/>
                <a:gd name="T24" fmla="*/ 148 w 231"/>
                <a:gd name="T25" fmla="*/ 134 h 141"/>
                <a:gd name="T26" fmla="*/ 166 w 231"/>
                <a:gd name="T27" fmla="*/ 129 h 141"/>
                <a:gd name="T28" fmla="*/ 106 w 231"/>
                <a:gd name="T29" fmla="*/ 131 h 141"/>
                <a:gd name="T30" fmla="*/ 103 w 231"/>
                <a:gd name="T31" fmla="*/ 119 h 141"/>
                <a:gd name="T32" fmla="*/ 184 w 231"/>
                <a:gd name="T33" fmla="*/ 126 h 141"/>
                <a:gd name="T34" fmla="*/ 87 w 231"/>
                <a:gd name="T35" fmla="*/ 109 h 141"/>
                <a:gd name="T36" fmla="*/ 94 w 231"/>
                <a:gd name="T37" fmla="*/ 113 h 141"/>
                <a:gd name="T38" fmla="*/ 83 w 231"/>
                <a:gd name="T39" fmla="*/ 108 h 141"/>
                <a:gd name="T40" fmla="*/ 75 w 231"/>
                <a:gd name="T41" fmla="*/ 109 h 141"/>
                <a:gd name="T42" fmla="*/ 71 w 231"/>
                <a:gd name="T43" fmla="*/ 127 h 141"/>
                <a:gd name="T44" fmla="*/ 194 w 231"/>
                <a:gd name="T45" fmla="*/ 126 h 141"/>
                <a:gd name="T46" fmla="*/ 176 w 231"/>
                <a:gd name="T47" fmla="*/ 123 h 141"/>
                <a:gd name="T48" fmla="*/ 53 w 231"/>
                <a:gd name="T49" fmla="*/ 121 h 141"/>
                <a:gd name="T50" fmla="*/ 44 w 231"/>
                <a:gd name="T51" fmla="*/ 98 h 141"/>
                <a:gd name="T52" fmla="*/ 186 w 231"/>
                <a:gd name="T53" fmla="*/ 105 h 141"/>
                <a:gd name="T54" fmla="*/ 107 w 231"/>
                <a:gd name="T55" fmla="*/ 111 h 141"/>
                <a:gd name="T56" fmla="*/ 42 w 231"/>
                <a:gd name="T57" fmla="*/ 97 h 141"/>
                <a:gd name="T58" fmla="*/ 200 w 231"/>
                <a:gd name="T59" fmla="*/ 115 h 141"/>
                <a:gd name="T60" fmla="*/ 27 w 231"/>
                <a:gd name="T61" fmla="*/ 102 h 141"/>
                <a:gd name="T62" fmla="*/ 214 w 231"/>
                <a:gd name="T63" fmla="*/ 111 h 141"/>
                <a:gd name="T64" fmla="*/ 189 w 231"/>
                <a:gd name="T65" fmla="*/ 109 h 141"/>
                <a:gd name="T66" fmla="*/ 199 w 231"/>
                <a:gd name="T67" fmla="*/ 105 h 141"/>
                <a:gd name="T68" fmla="*/ 107 w 231"/>
                <a:gd name="T69" fmla="*/ 107 h 141"/>
                <a:gd name="T70" fmla="*/ 217 w 231"/>
                <a:gd name="T71" fmla="*/ 57 h 141"/>
                <a:gd name="T72" fmla="*/ 120 w 231"/>
                <a:gd name="T73" fmla="*/ 53 h 141"/>
                <a:gd name="T74" fmla="*/ 116 w 231"/>
                <a:gd name="T75" fmla="*/ 40 h 141"/>
                <a:gd name="T76" fmla="*/ 15 w 231"/>
                <a:gd name="T77" fmla="*/ 78 h 141"/>
                <a:gd name="T78" fmla="*/ 219 w 231"/>
                <a:gd name="T79" fmla="*/ 108 h 141"/>
                <a:gd name="T80" fmla="*/ 210 w 231"/>
                <a:gd name="T81" fmla="*/ 105 h 141"/>
                <a:gd name="T82" fmla="*/ 183 w 231"/>
                <a:gd name="T83" fmla="*/ 106 h 141"/>
                <a:gd name="T84" fmla="*/ 19 w 231"/>
                <a:gd name="T85" fmla="*/ 86 h 141"/>
                <a:gd name="T86" fmla="*/ 14 w 231"/>
                <a:gd name="T87" fmla="*/ 102 h 141"/>
                <a:gd name="T88" fmla="*/ 9 w 231"/>
                <a:gd name="T89" fmla="*/ 85 h 141"/>
                <a:gd name="T90" fmla="*/ 219 w 231"/>
                <a:gd name="T91" fmla="*/ 99 h 141"/>
                <a:gd name="T92" fmla="*/ 220 w 231"/>
                <a:gd name="T93" fmla="*/ 86 h 141"/>
                <a:gd name="T94" fmla="*/ 225 w 231"/>
                <a:gd name="T95" fmla="*/ 46 h 141"/>
                <a:gd name="T96" fmla="*/ 225 w 231"/>
                <a:gd name="T97" fmla="*/ 54 h 141"/>
                <a:gd name="T98" fmla="*/ 211 w 231"/>
                <a:gd name="T99" fmla="*/ 46 h 141"/>
                <a:gd name="T100" fmla="*/ 193 w 231"/>
                <a:gd name="T101" fmla="*/ 46 h 141"/>
                <a:gd name="T102" fmla="*/ 178 w 231"/>
                <a:gd name="T103" fmla="*/ 48 h 141"/>
                <a:gd name="T104" fmla="*/ 171 w 231"/>
                <a:gd name="T105" fmla="*/ 46 h 141"/>
                <a:gd name="T106" fmla="*/ 173 w 231"/>
                <a:gd name="T107" fmla="*/ 52 h 141"/>
                <a:gd name="T108" fmla="*/ 153 w 231"/>
                <a:gd name="T109" fmla="*/ 43 h 141"/>
                <a:gd name="T110" fmla="*/ 146 w 231"/>
                <a:gd name="T111" fmla="*/ 43 h 141"/>
                <a:gd name="T112" fmla="*/ 131 w 231"/>
                <a:gd name="T113" fmla="*/ 50 h 141"/>
                <a:gd name="T114" fmla="*/ 144 w 231"/>
                <a:gd name="T115" fmla="*/ 39 h 141"/>
                <a:gd name="T116" fmla="*/ 132 w 231"/>
                <a:gd name="T117" fmla="*/ 3 h 141"/>
                <a:gd name="T118" fmla="*/ 127 w 231"/>
                <a:gd name="T119" fmla="*/ 4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1" h="141">
                  <a:moveTo>
                    <a:pt x="143" y="141"/>
                  </a:moveTo>
                  <a:cubicBezTo>
                    <a:pt x="142" y="141"/>
                    <a:pt x="142" y="141"/>
                    <a:pt x="142" y="140"/>
                  </a:cubicBezTo>
                  <a:cubicBezTo>
                    <a:pt x="141" y="139"/>
                    <a:pt x="141" y="138"/>
                    <a:pt x="141" y="137"/>
                  </a:cubicBezTo>
                  <a:cubicBezTo>
                    <a:pt x="139" y="137"/>
                    <a:pt x="136" y="137"/>
                    <a:pt x="133" y="137"/>
                  </a:cubicBezTo>
                  <a:cubicBezTo>
                    <a:pt x="120" y="137"/>
                    <a:pt x="106" y="136"/>
                    <a:pt x="92" y="134"/>
                  </a:cubicBezTo>
                  <a:cubicBezTo>
                    <a:pt x="92" y="134"/>
                    <a:pt x="92" y="135"/>
                    <a:pt x="92" y="135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90" y="136"/>
                    <a:pt x="90" y="136"/>
                    <a:pt x="89" y="135"/>
                  </a:cubicBezTo>
                  <a:cubicBezTo>
                    <a:pt x="89" y="135"/>
                    <a:pt x="89" y="134"/>
                    <a:pt x="89" y="133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86" y="133"/>
                    <a:pt x="84" y="133"/>
                    <a:pt x="81" y="132"/>
                  </a:cubicBezTo>
                  <a:cubicBezTo>
                    <a:pt x="81" y="132"/>
                    <a:pt x="81" y="132"/>
                    <a:pt x="81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72" y="131"/>
                    <a:pt x="62" y="129"/>
                    <a:pt x="52" y="126"/>
                  </a:cubicBezTo>
                  <a:cubicBezTo>
                    <a:pt x="52" y="127"/>
                    <a:pt x="51" y="127"/>
                    <a:pt x="51" y="127"/>
                  </a:cubicBezTo>
                  <a:cubicBezTo>
                    <a:pt x="50" y="127"/>
                    <a:pt x="50" y="126"/>
                    <a:pt x="50" y="126"/>
                  </a:cubicBezTo>
                  <a:cubicBezTo>
                    <a:pt x="50" y="126"/>
                    <a:pt x="50" y="126"/>
                    <a:pt x="50" y="125"/>
                  </a:cubicBezTo>
                  <a:cubicBezTo>
                    <a:pt x="49" y="125"/>
                    <a:pt x="48" y="125"/>
                    <a:pt x="47" y="125"/>
                  </a:cubicBezTo>
                  <a:cubicBezTo>
                    <a:pt x="40" y="122"/>
                    <a:pt x="33" y="118"/>
                    <a:pt x="27" y="114"/>
                  </a:cubicBezTo>
                  <a:cubicBezTo>
                    <a:pt x="27" y="115"/>
                    <a:pt x="27" y="115"/>
                    <a:pt x="26" y="115"/>
                  </a:cubicBezTo>
                  <a:cubicBezTo>
                    <a:pt x="26" y="115"/>
                    <a:pt x="26" y="114"/>
                    <a:pt x="25" y="114"/>
                  </a:cubicBezTo>
                  <a:cubicBezTo>
                    <a:pt x="25" y="114"/>
                    <a:pt x="25" y="113"/>
                    <a:pt x="25" y="113"/>
                  </a:cubicBezTo>
                  <a:cubicBezTo>
                    <a:pt x="25" y="113"/>
                    <a:pt x="21" y="111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0"/>
                    <a:pt x="19" y="110"/>
                    <a:pt x="19" y="109"/>
                  </a:cubicBezTo>
                  <a:cubicBezTo>
                    <a:pt x="16" y="108"/>
                    <a:pt x="13" y="105"/>
                    <a:pt x="9" y="103"/>
                  </a:cubicBezTo>
                  <a:cubicBezTo>
                    <a:pt x="9" y="103"/>
                    <a:pt x="8" y="103"/>
                    <a:pt x="8" y="103"/>
                  </a:cubicBezTo>
                  <a:cubicBezTo>
                    <a:pt x="7" y="103"/>
                    <a:pt x="5" y="102"/>
                    <a:pt x="5" y="101"/>
                  </a:cubicBezTo>
                  <a:cubicBezTo>
                    <a:pt x="5" y="100"/>
                    <a:pt x="5" y="99"/>
                    <a:pt x="5" y="97"/>
                  </a:cubicBezTo>
                  <a:cubicBezTo>
                    <a:pt x="4" y="97"/>
                    <a:pt x="4" y="97"/>
                    <a:pt x="4" y="96"/>
                  </a:cubicBezTo>
                  <a:cubicBezTo>
                    <a:pt x="4" y="93"/>
                    <a:pt x="4" y="89"/>
                    <a:pt x="4" y="86"/>
                  </a:cubicBezTo>
                  <a:cubicBezTo>
                    <a:pt x="4" y="80"/>
                    <a:pt x="4" y="74"/>
                    <a:pt x="4" y="67"/>
                  </a:cubicBezTo>
                  <a:cubicBezTo>
                    <a:pt x="0" y="45"/>
                    <a:pt x="26" y="29"/>
                    <a:pt x="42" y="21"/>
                  </a:cubicBezTo>
                  <a:cubicBezTo>
                    <a:pt x="49" y="18"/>
                    <a:pt x="56" y="15"/>
                    <a:pt x="62" y="14"/>
                  </a:cubicBezTo>
                  <a:cubicBezTo>
                    <a:pt x="67" y="13"/>
                    <a:pt x="72" y="12"/>
                    <a:pt x="76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9" y="9"/>
                    <a:pt x="97" y="8"/>
                    <a:pt x="106" y="8"/>
                  </a:cubicBezTo>
                  <a:cubicBezTo>
                    <a:pt x="110" y="8"/>
                    <a:pt x="113" y="8"/>
                    <a:pt x="116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6"/>
                    <a:pt x="116" y="4"/>
                    <a:pt x="116" y="3"/>
                  </a:cubicBezTo>
                  <a:cubicBezTo>
                    <a:pt x="116" y="3"/>
                    <a:pt x="116" y="2"/>
                    <a:pt x="116" y="2"/>
                  </a:cubicBezTo>
                  <a:cubicBezTo>
                    <a:pt x="115" y="1"/>
                    <a:pt x="116" y="1"/>
                    <a:pt x="117" y="0"/>
                  </a:cubicBezTo>
                  <a:cubicBezTo>
                    <a:pt x="118" y="0"/>
                    <a:pt x="119" y="0"/>
                    <a:pt x="121" y="0"/>
                  </a:cubicBezTo>
                  <a:cubicBezTo>
                    <a:pt x="124" y="0"/>
                    <a:pt x="128" y="0"/>
                    <a:pt x="131" y="0"/>
                  </a:cubicBezTo>
                  <a:cubicBezTo>
                    <a:pt x="151" y="0"/>
                    <a:pt x="168" y="2"/>
                    <a:pt x="183" y="7"/>
                  </a:cubicBezTo>
                  <a:cubicBezTo>
                    <a:pt x="194" y="10"/>
                    <a:pt x="203" y="14"/>
                    <a:pt x="210" y="20"/>
                  </a:cubicBezTo>
                  <a:cubicBezTo>
                    <a:pt x="215" y="23"/>
                    <a:pt x="218" y="26"/>
                    <a:pt x="221" y="30"/>
                  </a:cubicBezTo>
                  <a:cubicBezTo>
                    <a:pt x="221" y="30"/>
                    <a:pt x="221" y="30"/>
                    <a:pt x="221" y="30"/>
                  </a:cubicBezTo>
                  <a:cubicBezTo>
                    <a:pt x="223" y="32"/>
                    <a:pt x="225" y="35"/>
                    <a:pt x="226" y="38"/>
                  </a:cubicBezTo>
                  <a:cubicBezTo>
                    <a:pt x="227" y="38"/>
                    <a:pt x="227" y="38"/>
                    <a:pt x="228" y="39"/>
                  </a:cubicBezTo>
                  <a:cubicBezTo>
                    <a:pt x="228" y="40"/>
                    <a:pt x="228" y="41"/>
                    <a:pt x="228" y="42"/>
                  </a:cubicBezTo>
                  <a:cubicBezTo>
                    <a:pt x="228" y="42"/>
                    <a:pt x="228" y="42"/>
                    <a:pt x="228" y="43"/>
                  </a:cubicBezTo>
                  <a:cubicBezTo>
                    <a:pt x="228" y="43"/>
                    <a:pt x="229" y="44"/>
                    <a:pt x="229" y="44"/>
                  </a:cubicBezTo>
                  <a:cubicBezTo>
                    <a:pt x="228" y="46"/>
                    <a:pt x="228" y="49"/>
                    <a:pt x="228" y="51"/>
                  </a:cubicBezTo>
                  <a:cubicBezTo>
                    <a:pt x="228" y="51"/>
                    <a:pt x="228" y="52"/>
                    <a:pt x="228" y="52"/>
                  </a:cubicBezTo>
                  <a:cubicBezTo>
                    <a:pt x="228" y="52"/>
                    <a:pt x="228" y="53"/>
                    <a:pt x="228" y="53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9" y="55"/>
                    <a:pt x="229" y="57"/>
                    <a:pt x="230" y="59"/>
                  </a:cubicBezTo>
                  <a:cubicBezTo>
                    <a:pt x="230" y="59"/>
                    <a:pt x="230" y="59"/>
                    <a:pt x="230" y="59"/>
                  </a:cubicBezTo>
                  <a:cubicBezTo>
                    <a:pt x="230" y="60"/>
                    <a:pt x="231" y="60"/>
                    <a:pt x="230" y="60"/>
                  </a:cubicBezTo>
                  <a:cubicBezTo>
                    <a:pt x="229" y="65"/>
                    <a:pt x="229" y="69"/>
                    <a:pt x="230" y="74"/>
                  </a:cubicBezTo>
                  <a:cubicBezTo>
                    <a:pt x="230" y="75"/>
                    <a:pt x="230" y="76"/>
                    <a:pt x="230" y="78"/>
                  </a:cubicBezTo>
                  <a:cubicBezTo>
                    <a:pt x="230" y="80"/>
                    <a:pt x="230" y="83"/>
                    <a:pt x="230" y="86"/>
                  </a:cubicBezTo>
                  <a:cubicBezTo>
                    <a:pt x="230" y="87"/>
                    <a:pt x="230" y="88"/>
                    <a:pt x="230" y="89"/>
                  </a:cubicBezTo>
                  <a:cubicBezTo>
                    <a:pt x="230" y="92"/>
                    <a:pt x="229" y="95"/>
                    <a:pt x="229" y="98"/>
                  </a:cubicBezTo>
                  <a:cubicBezTo>
                    <a:pt x="230" y="99"/>
                    <a:pt x="230" y="99"/>
                    <a:pt x="231" y="100"/>
                  </a:cubicBezTo>
                  <a:cubicBezTo>
                    <a:pt x="231" y="100"/>
                    <a:pt x="231" y="101"/>
                    <a:pt x="230" y="102"/>
                  </a:cubicBezTo>
                  <a:cubicBezTo>
                    <a:pt x="229" y="104"/>
                    <a:pt x="226" y="106"/>
                    <a:pt x="224" y="108"/>
                  </a:cubicBezTo>
                  <a:cubicBezTo>
                    <a:pt x="224" y="109"/>
                    <a:pt x="224" y="109"/>
                    <a:pt x="224" y="109"/>
                  </a:cubicBezTo>
                  <a:cubicBezTo>
                    <a:pt x="224" y="110"/>
                    <a:pt x="224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19" y="113"/>
                    <a:pt x="216" y="117"/>
                    <a:pt x="212" y="120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11" y="120"/>
                    <a:pt x="211" y="120"/>
                    <a:pt x="211" y="120"/>
                  </a:cubicBezTo>
                  <a:cubicBezTo>
                    <a:pt x="211" y="120"/>
                    <a:pt x="210" y="121"/>
                    <a:pt x="210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9" y="122"/>
                    <a:pt x="209" y="122"/>
                    <a:pt x="208" y="122"/>
                  </a:cubicBezTo>
                  <a:cubicBezTo>
                    <a:pt x="208" y="122"/>
                    <a:pt x="208" y="122"/>
                    <a:pt x="208" y="122"/>
                  </a:cubicBezTo>
                  <a:cubicBezTo>
                    <a:pt x="203" y="126"/>
                    <a:pt x="198" y="129"/>
                    <a:pt x="193" y="131"/>
                  </a:cubicBezTo>
                  <a:cubicBezTo>
                    <a:pt x="193" y="132"/>
                    <a:pt x="193" y="133"/>
                    <a:pt x="192" y="133"/>
                  </a:cubicBezTo>
                  <a:cubicBezTo>
                    <a:pt x="192" y="134"/>
                    <a:pt x="192" y="134"/>
                    <a:pt x="191" y="134"/>
                  </a:cubicBezTo>
                  <a:cubicBezTo>
                    <a:pt x="190" y="134"/>
                    <a:pt x="190" y="134"/>
                    <a:pt x="190" y="133"/>
                  </a:cubicBezTo>
                  <a:cubicBezTo>
                    <a:pt x="190" y="133"/>
                    <a:pt x="190" y="132"/>
                    <a:pt x="190" y="132"/>
                  </a:cubicBezTo>
                  <a:cubicBezTo>
                    <a:pt x="189" y="132"/>
                    <a:pt x="187" y="132"/>
                    <a:pt x="186" y="133"/>
                  </a:cubicBezTo>
                  <a:cubicBezTo>
                    <a:pt x="175" y="136"/>
                    <a:pt x="162" y="137"/>
                    <a:pt x="145" y="137"/>
                  </a:cubicBezTo>
                  <a:cubicBezTo>
                    <a:pt x="145" y="137"/>
                    <a:pt x="145" y="137"/>
                    <a:pt x="144" y="137"/>
                  </a:cubicBezTo>
                  <a:cubicBezTo>
                    <a:pt x="144" y="138"/>
                    <a:pt x="144" y="139"/>
                    <a:pt x="144" y="140"/>
                  </a:cubicBezTo>
                  <a:cubicBezTo>
                    <a:pt x="144" y="141"/>
                    <a:pt x="143" y="141"/>
                    <a:pt x="143" y="141"/>
                  </a:cubicBezTo>
                  <a:close/>
                  <a:moveTo>
                    <a:pt x="109" y="132"/>
                  </a:moveTo>
                  <a:cubicBezTo>
                    <a:pt x="119" y="133"/>
                    <a:pt x="129" y="134"/>
                    <a:pt x="138" y="134"/>
                  </a:cubicBezTo>
                  <a:cubicBezTo>
                    <a:pt x="138" y="133"/>
                    <a:pt x="138" y="133"/>
                    <a:pt x="138" y="133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8" y="130"/>
                    <a:pt x="138" y="128"/>
                    <a:pt x="138" y="126"/>
                  </a:cubicBezTo>
                  <a:cubicBezTo>
                    <a:pt x="139" y="125"/>
                    <a:pt x="139" y="123"/>
                    <a:pt x="138" y="121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38" y="119"/>
                    <a:pt x="138" y="118"/>
                    <a:pt x="138" y="117"/>
                  </a:cubicBezTo>
                  <a:cubicBezTo>
                    <a:pt x="138" y="117"/>
                    <a:pt x="138" y="116"/>
                    <a:pt x="138" y="116"/>
                  </a:cubicBezTo>
                  <a:cubicBezTo>
                    <a:pt x="138" y="115"/>
                    <a:pt x="138" y="115"/>
                    <a:pt x="139" y="115"/>
                  </a:cubicBezTo>
                  <a:cubicBezTo>
                    <a:pt x="139" y="115"/>
                    <a:pt x="139" y="115"/>
                    <a:pt x="140" y="115"/>
                  </a:cubicBezTo>
                  <a:cubicBezTo>
                    <a:pt x="140" y="116"/>
                    <a:pt x="141" y="117"/>
                    <a:pt x="141" y="118"/>
                  </a:cubicBezTo>
                  <a:cubicBezTo>
                    <a:pt x="141" y="116"/>
                    <a:pt x="141" y="114"/>
                    <a:pt x="141" y="112"/>
                  </a:cubicBezTo>
                  <a:cubicBezTo>
                    <a:pt x="139" y="112"/>
                    <a:pt x="137" y="112"/>
                    <a:pt x="134" y="112"/>
                  </a:cubicBezTo>
                  <a:cubicBezTo>
                    <a:pt x="134" y="113"/>
                    <a:pt x="134" y="113"/>
                    <a:pt x="134" y="114"/>
                  </a:cubicBezTo>
                  <a:cubicBezTo>
                    <a:pt x="133" y="114"/>
                    <a:pt x="133" y="116"/>
                    <a:pt x="133" y="122"/>
                  </a:cubicBezTo>
                  <a:cubicBezTo>
                    <a:pt x="133" y="122"/>
                    <a:pt x="133" y="122"/>
                    <a:pt x="133" y="123"/>
                  </a:cubicBezTo>
                  <a:cubicBezTo>
                    <a:pt x="133" y="123"/>
                    <a:pt x="133" y="124"/>
                    <a:pt x="133" y="125"/>
                  </a:cubicBezTo>
                  <a:cubicBezTo>
                    <a:pt x="133" y="127"/>
                    <a:pt x="134" y="130"/>
                    <a:pt x="133" y="132"/>
                  </a:cubicBezTo>
                  <a:cubicBezTo>
                    <a:pt x="133" y="133"/>
                    <a:pt x="132" y="133"/>
                    <a:pt x="132" y="133"/>
                  </a:cubicBezTo>
                  <a:cubicBezTo>
                    <a:pt x="131" y="133"/>
                    <a:pt x="131" y="133"/>
                    <a:pt x="131" y="132"/>
                  </a:cubicBezTo>
                  <a:cubicBezTo>
                    <a:pt x="130" y="131"/>
                    <a:pt x="130" y="129"/>
                    <a:pt x="130" y="128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30" y="124"/>
                    <a:pt x="130" y="122"/>
                    <a:pt x="130" y="119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0" y="117"/>
                    <a:pt x="130" y="114"/>
                    <a:pt x="131" y="112"/>
                  </a:cubicBezTo>
                  <a:cubicBezTo>
                    <a:pt x="131" y="112"/>
                    <a:pt x="130" y="112"/>
                    <a:pt x="130" y="112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30" y="114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7"/>
                  </a:cubicBezTo>
                  <a:cubicBezTo>
                    <a:pt x="130" y="118"/>
                    <a:pt x="130" y="120"/>
                    <a:pt x="129" y="121"/>
                  </a:cubicBezTo>
                  <a:cubicBezTo>
                    <a:pt x="129" y="122"/>
                    <a:pt x="129" y="123"/>
                    <a:pt x="129" y="124"/>
                  </a:cubicBezTo>
                  <a:cubicBezTo>
                    <a:pt x="129" y="125"/>
                    <a:pt x="129" y="126"/>
                    <a:pt x="129" y="127"/>
                  </a:cubicBezTo>
                  <a:cubicBezTo>
                    <a:pt x="129" y="128"/>
                    <a:pt x="129" y="130"/>
                    <a:pt x="129" y="131"/>
                  </a:cubicBezTo>
                  <a:cubicBezTo>
                    <a:pt x="129" y="132"/>
                    <a:pt x="129" y="132"/>
                    <a:pt x="128" y="132"/>
                  </a:cubicBezTo>
                  <a:cubicBezTo>
                    <a:pt x="128" y="132"/>
                    <a:pt x="127" y="132"/>
                    <a:pt x="127" y="131"/>
                  </a:cubicBezTo>
                  <a:cubicBezTo>
                    <a:pt x="127" y="131"/>
                    <a:pt x="126" y="130"/>
                    <a:pt x="126" y="130"/>
                  </a:cubicBezTo>
                  <a:cubicBezTo>
                    <a:pt x="126" y="130"/>
                    <a:pt x="126" y="130"/>
                    <a:pt x="126" y="131"/>
                  </a:cubicBezTo>
                  <a:cubicBezTo>
                    <a:pt x="126" y="131"/>
                    <a:pt x="125" y="131"/>
                    <a:pt x="125" y="131"/>
                  </a:cubicBezTo>
                  <a:cubicBezTo>
                    <a:pt x="124" y="131"/>
                    <a:pt x="124" y="131"/>
                    <a:pt x="124" y="131"/>
                  </a:cubicBezTo>
                  <a:cubicBezTo>
                    <a:pt x="123" y="128"/>
                    <a:pt x="123" y="125"/>
                    <a:pt x="123" y="122"/>
                  </a:cubicBezTo>
                  <a:cubicBezTo>
                    <a:pt x="123" y="122"/>
                    <a:pt x="123" y="121"/>
                    <a:pt x="123" y="121"/>
                  </a:cubicBezTo>
                  <a:cubicBezTo>
                    <a:pt x="123" y="117"/>
                    <a:pt x="124" y="115"/>
                    <a:pt x="124" y="112"/>
                  </a:cubicBezTo>
                  <a:cubicBezTo>
                    <a:pt x="124" y="112"/>
                    <a:pt x="124" y="112"/>
                    <a:pt x="123" y="112"/>
                  </a:cubicBezTo>
                  <a:cubicBezTo>
                    <a:pt x="123" y="112"/>
                    <a:pt x="123" y="112"/>
                    <a:pt x="123" y="113"/>
                  </a:cubicBezTo>
                  <a:cubicBezTo>
                    <a:pt x="123" y="113"/>
                    <a:pt x="123" y="113"/>
                    <a:pt x="123" y="114"/>
                  </a:cubicBezTo>
                  <a:cubicBezTo>
                    <a:pt x="123" y="114"/>
                    <a:pt x="123" y="114"/>
                    <a:pt x="123" y="114"/>
                  </a:cubicBezTo>
                  <a:cubicBezTo>
                    <a:pt x="123" y="115"/>
                    <a:pt x="123" y="115"/>
                    <a:pt x="123" y="116"/>
                  </a:cubicBezTo>
                  <a:cubicBezTo>
                    <a:pt x="123" y="116"/>
                    <a:pt x="123" y="116"/>
                    <a:pt x="123" y="117"/>
                  </a:cubicBezTo>
                  <a:cubicBezTo>
                    <a:pt x="123" y="118"/>
                    <a:pt x="123" y="118"/>
                    <a:pt x="123" y="119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3" y="124"/>
                    <a:pt x="123" y="128"/>
                    <a:pt x="122" y="132"/>
                  </a:cubicBezTo>
                  <a:cubicBezTo>
                    <a:pt x="122" y="132"/>
                    <a:pt x="121" y="133"/>
                    <a:pt x="121" y="133"/>
                  </a:cubicBezTo>
                  <a:cubicBezTo>
                    <a:pt x="120" y="133"/>
                    <a:pt x="120" y="132"/>
                    <a:pt x="120" y="132"/>
                  </a:cubicBezTo>
                  <a:cubicBezTo>
                    <a:pt x="119" y="129"/>
                    <a:pt x="119" y="125"/>
                    <a:pt x="119" y="122"/>
                  </a:cubicBezTo>
                  <a:cubicBezTo>
                    <a:pt x="119" y="120"/>
                    <a:pt x="120" y="118"/>
                    <a:pt x="119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9" y="114"/>
                    <a:pt x="119" y="113"/>
                    <a:pt x="120" y="112"/>
                  </a:cubicBezTo>
                  <a:cubicBezTo>
                    <a:pt x="119" y="112"/>
                    <a:pt x="119" y="112"/>
                    <a:pt x="118" y="112"/>
                  </a:cubicBezTo>
                  <a:cubicBezTo>
                    <a:pt x="118" y="114"/>
                    <a:pt x="118" y="116"/>
                    <a:pt x="118" y="117"/>
                  </a:cubicBezTo>
                  <a:cubicBezTo>
                    <a:pt x="117" y="119"/>
                    <a:pt x="117" y="120"/>
                    <a:pt x="117" y="121"/>
                  </a:cubicBezTo>
                  <a:cubicBezTo>
                    <a:pt x="117" y="123"/>
                    <a:pt x="117" y="125"/>
                    <a:pt x="117" y="127"/>
                  </a:cubicBezTo>
                  <a:cubicBezTo>
                    <a:pt x="117" y="128"/>
                    <a:pt x="117" y="128"/>
                    <a:pt x="117" y="129"/>
                  </a:cubicBezTo>
                  <a:cubicBezTo>
                    <a:pt x="117" y="130"/>
                    <a:pt x="117" y="131"/>
                    <a:pt x="116" y="131"/>
                  </a:cubicBezTo>
                  <a:cubicBezTo>
                    <a:pt x="116" y="131"/>
                    <a:pt x="115" y="130"/>
                    <a:pt x="115" y="130"/>
                  </a:cubicBezTo>
                  <a:cubicBezTo>
                    <a:pt x="113" y="126"/>
                    <a:pt x="114" y="121"/>
                    <a:pt x="114" y="117"/>
                  </a:cubicBezTo>
                  <a:cubicBezTo>
                    <a:pt x="115" y="115"/>
                    <a:pt x="115" y="113"/>
                    <a:pt x="115" y="112"/>
                  </a:cubicBezTo>
                  <a:cubicBezTo>
                    <a:pt x="114" y="112"/>
                    <a:pt x="114" y="112"/>
                    <a:pt x="113" y="112"/>
                  </a:cubicBezTo>
                  <a:cubicBezTo>
                    <a:pt x="113" y="112"/>
                    <a:pt x="113" y="113"/>
                    <a:pt x="113" y="114"/>
                  </a:cubicBezTo>
                  <a:cubicBezTo>
                    <a:pt x="113" y="119"/>
                    <a:pt x="113" y="124"/>
                    <a:pt x="112" y="129"/>
                  </a:cubicBez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09" y="129"/>
                    <a:pt x="109" y="128"/>
                  </a:cubicBezTo>
                  <a:cubicBezTo>
                    <a:pt x="109" y="125"/>
                    <a:pt x="109" y="122"/>
                    <a:pt x="110" y="119"/>
                  </a:cubicBezTo>
                  <a:cubicBezTo>
                    <a:pt x="110" y="116"/>
                    <a:pt x="110" y="114"/>
                    <a:pt x="110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09" y="115"/>
                    <a:pt x="109" y="118"/>
                    <a:pt x="109" y="123"/>
                  </a:cubicBezTo>
                  <a:cubicBezTo>
                    <a:pt x="109" y="123"/>
                    <a:pt x="109" y="124"/>
                    <a:pt x="109" y="125"/>
                  </a:cubicBezTo>
                  <a:cubicBezTo>
                    <a:pt x="109" y="127"/>
                    <a:pt x="109" y="130"/>
                    <a:pt x="109" y="132"/>
                  </a:cubicBezTo>
                  <a:close/>
                  <a:moveTo>
                    <a:pt x="144" y="112"/>
                  </a:moveTo>
                  <a:cubicBezTo>
                    <a:pt x="144" y="116"/>
                    <a:pt x="144" y="119"/>
                    <a:pt x="144" y="123"/>
                  </a:cubicBezTo>
                  <a:cubicBezTo>
                    <a:pt x="144" y="124"/>
                    <a:pt x="144" y="125"/>
                    <a:pt x="144" y="126"/>
                  </a:cubicBezTo>
                  <a:cubicBezTo>
                    <a:pt x="144" y="126"/>
                    <a:pt x="144" y="134"/>
                    <a:pt x="144" y="13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1"/>
                    <a:pt x="145" y="129"/>
                    <a:pt x="145" y="126"/>
                  </a:cubicBezTo>
                  <a:cubicBezTo>
                    <a:pt x="145" y="126"/>
                    <a:pt x="145" y="125"/>
                    <a:pt x="145" y="124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145" y="119"/>
                    <a:pt x="145" y="116"/>
                    <a:pt x="145" y="113"/>
                  </a:cubicBezTo>
                  <a:cubicBezTo>
                    <a:pt x="145" y="113"/>
                    <a:pt x="145" y="112"/>
                    <a:pt x="146" y="112"/>
                  </a:cubicBezTo>
                  <a:cubicBezTo>
                    <a:pt x="145" y="112"/>
                    <a:pt x="145" y="112"/>
                    <a:pt x="144" y="112"/>
                  </a:cubicBezTo>
                  <a:close/>
                  <a:moveTo>
                    <a:pt x="148" y="134"/>
                  </a:moveTo>
                  <a:cubicBezTo>
                    <a:pt x="148" y="134"/>
                    <a:pt x="148" y="134"/>
                    <a:pt x="148" y="134"/>
                  </a:cubicBezTo>
                  <a:cubicBezTo>
                    <a:pt x="148" y="133"/>
                    <a:pt x="148" y="133"/>
                    <a:pt x="148" y="133"/>
                  </a:cubicBezTo>
                  <a:cubicBezTo>
                    <a:pt x="148" y="133"/>
                    <a:pt x="148" y="133"/>
                    <a:pt x="148" y="134"/>
                  </a:cubicBezTo>
                  <a:close/>
                  <a:moveTo>
                    <a:pt x="156" y="112"/>
                  </a:moveTo>
                  <a:cubicBezTo>
                    <a:pt x="156" y="112"/>
                    <a:pt x="156" y="112"/>
                    <a:pt x="157" y="113"/>
                  </a:cubicBezTo>
                  <a:cubicBezTo>
                    <a:pt x="157" y="113"/>
                    <a:pt x="157" y="113"/>
                    <a:pt x="157" y="114"/>
                  </a:cubicBezTo>
                  <a:cubicBezTo>
                    <a:pt x="156" y="118"/>
                    <a:pt x="156" y="121"/>
                    <a:pt x="156" y="125"/>
                  </a:cubicBezTo>
                  <a:cubicBezTo>
                    <a:pt x="156" y="127"/>
                    <a:pt x="156" y="129"/>
                    <a:pt x="156" y="131"/>
                  </a:cubicBezTo>
                  <a:cubicBezTo>
                    <a:pt x="156" y="131"/>
                    <a:pt x="156" y="132"/>
                    <a:pt x="156" y="132"/>
                  </a:cubicBezTo>
                  <a:cubicBezTo>
                    <a:pt x="156" y="132"/>
                    <a:pt x="156" y="133"/>
                    <a:pt x="156" y="133"/>
                  </a:cubicBezTo>
                  <a:cubicBezTo>
                    <a:pt x="156" y="133"/>
                    <a:pt x="157" y="133"/>
                    <a:pt x="157" y="133"/>
                  </a:cubicBezTo>
                  <a:cubicBezTo>
                    <a:pt x="160" y="133"/>
                    <a:pt x="164" y="133"/>
                    <a:pt x="167" y="132"/>
                  </a:cubicBezTo>
                  <a:cubicBezTo>
                    <a:pt x="167" y="132"/>
                    <a:pt x="167" y="131"/>
                    <a:pt x="167" y="130"/>
                  </a:cubicBezTo>
                  <a:cubicBezTo>
                    <a:pt x="167" y="130"/>
                    <a:pt x="166" y="129"/>
                    <a:pt x="166" y="129"/>
                  </a:cubicBezTo>
                  <a:cubicBezTo>
                    <a:pt x="166" y="128"/>
                    <a:pt x="166" y="126"/>
                    <a:pt x="166" y="124"/>
                  </a:cubicBezTo>
                  <a:cubicBezTo>
                    <a:pt x="166" y="124"/>
                    <a:pt x="166" y="123"/>
                    <a:pt x="166" y="123"/>
                  </a:cubicBezTo>
                  <a:cubicBezTo>
                    <a:pt x="166" y="121"/>
                    <a:pt x="166" y="120"/>
                    <a:pt x="166" y="118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6" y="116"/>
                    <a:pt x="166" y="115"/>
                    <a:pt x="166" y="114"/>
                  </a:cubicBezTo>
                  <a:cubicBezTo>
                    <a:pt x="166" y="112"/>
                    <a:pt x="166" y="111"/>
                    <a:pt x="166" y="109"/>
                  </a:cubicBezTo>
                  <a:cubicBezTo>
                    <a:pt x="162" y="110"/>
                    <a:pt x="158" y="111"/>
                    <a:pt x="154" y="111"/>
                  </a:cubicBezTo>
                  <a:cubicBezTo>
                    <a:pt x="154" y="111"/>
                    <a:pt x="154" y="112"/>
                    <a:pt x="154" y="112"/>
                  </a:cubicBezTo>
                  <a:cubicBezTo>
                    <a:pt x="154" y="112"/>
                    <a:pt x="154" y="113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4" y="112"/>
                    <a:pt x="155" y="112"/>
                    <a:pt x="156" y="112"/>
                  </a:cubicBezTo>
                  <a:close/>
                  <a:moveTo>
                    <a:pt x="106" y="132"/>
                  </a:moveTo>
                  <a:cubicBezTo>
                    <a:pt x="106" y="131"/>
                    <a:pt x="106" y="130"/>
                    <a:pt x="106" y="129"/>
                  </a:cubicBezTo>
                  <a:cubicBezTo>
                    <a:pt x="106" y="130"/>
                    <a:pt x="106" y="131"/>
                    <a:pt x="106" y="131"/>
                  </a:cubicBezTo>
                  <a:cubicBezTo>
                    <a:pt x="106" y="131"/>
                    <a:pt x="105" y="132"/>
                    <a:pt x="105" y="132"/>
                  </a:cubicBezTo>
                  <a:cubicBezTo>
                    <a:pt x="106" y="132"/>
                    <a:pt x="106" y="132"/>
                    <a:pt x="106" y="132"/>
                  </a:cubicBezTo>
                  <a:close/>
                  <a:moveTo>
                    <a:pt x="174" y="129"/>
                  </a:moveTo>
                  <a:cubicBezTo>
                    <a:pt x="174" y="130"/>
                    <a:pt x="174" y="131"/>
                    <a:pt x="174" y="132"/>
                  </a:cubicBezTo>
                  <a:cubicBezTo>
                    <a:pt x="174" y="132"/>
                    <a:pt x="175" y="131"/>
                    <a:pt x="176" y="131"/>
                  </a:cubicBezTo>
                  <a:cubicBezTo>
                    <a:pt x="176" y="130"/>
                    <a:pt x="176" y="129"/>
                    <a:pt x="176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5" y="129"/>
                    <a:pt x="175" y="129"/>
                    <a:pt x="174" y="129"/>
                  </a:cubicBezTo>
                  <a:close/>
                  <a:moveTo>
                    <a:pt x="100" y="131"/>
                  </a:moveTo>
                  <a:cubicBezTo>
                    <a:pt x="101" y="131"/>
                    <a:pt x="102" y="131"/>
                    <a:pt x="103" y="131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3" y="129"/>
                    <a:pt x="103" y="126"/>
                    <a:pt x="103" y="123"/>
                  </a:cubicBezTo>
                  <a:cubicBezTo>
                    <a:pt x="103" y="122"/>
                    <a:pt x="103" y="120"/>
                    <a:pt x="103" y="119"/>
                  </a:cubicBezTo>
                  <a:cubicBezTo>
                    <a:pt x="103" y="116"/>
                    <a:pt x="103" y="113"/>
                    <a:pt x="103" y="111"/>
                  </a:cubicBezTo>
                  <a:cubicBezTo>
                    <a:pt x="102" y="111"/>
                    <a:pt x="101" y="110"/>
                    <a:pt x="100" y="110"/>
                  </a:cubicBezTo>
                  <a:cubicBezTo>
                    <a:pt x="100" y="112"/>
                    <a:pt x="101" y="114"/>
                    <a:pt x="101" y="116"/>
                  </a:cubicBezTo>
                  <a:cubicBezTo>
                    <a:pt x="101" y="121"/>
                    <a:pt x="102" y="126"/>
                    <a:pt x="100" y="131"/>
                  </a:cubicBezTo>
                  <a:cubicBezTo>
                    <a:pt x="100" y="131"/>
                    <a:pt x="100" y="131"/>
                    <a:pt x="100" y="131"/>
                  </a:cubicBezTo>
                  <a:close/>
                  <a:moveTo>
                    <a:pt x="179" y="129"/>
                  </a:moveTo>
                  <a:cubicBezTo>
                    <a:pt x="179" y="130"/>
                    <a:pt x="179" y="130"/>
                    <a:pt x="178" y="131"/>
                  </a:cubicBezTo>
                  <a:cubicBezTo>
                    <a:pt x="181" y="130"/>
                    <a:pt x="184" y="130"/>
                    <a:pt x="187" y="129"/>
                  </a:cubicBezTo>
                  <a:cubicBezTo>
                    <a:pt x="186" y="129"/>
                    <a:pt x="186" y="129"/>
                    <a:pt x="186" y="12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185" y="128"/>
                    <a:pt x="185" y="127"/>
                    <a:pt x="185" y="127"/>
                  </a:cubicBezTo>
                  <a:cubicBezTo>
                    <a:pt x="185" y="127"/>
                    <a:pt x="185" y="126"/>
                    <a:pt x="185" y="126"/>
                  </a:cubicBezTo>
                  <a:cubicBezTo>
                    <a:pt x="184" y="126"/>
                    <a:pt x="184" y="126"/>
                    <a:pt x="184" y="126"/>
                  </a:cubicBezTo>
                  <a:cubicBezTo>
                    <a:pt x="184" y="127"/>
                    <a:pt x="184" y="127"/>
                    <a:pt x="183" y="128"/>
                  </a:cubicBezTo>
                  <a:cubicBezTo>
                    <a:pt x="183" y="128"/>
                    <a:pt x="183" y="129"/>
                    <a:pt x="182" y="129"/>
                  </a:cubicBezTo>
                  <a:cubicBezTo>
                    <a:pt x="182" y="129"/>
                    <a:pt x="181" y="128"/>
                    <a:pt x="181" y="128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180" y="128"/>
                    <a:pt x="180" y="128"/>
                    <a:pt x="180" y="129"/>
                  </a:cubicBezTo>
                  <a:cubicBezTo>
                    <a:pt x="180" y="129"/>
                    <a:pt x="180" y="129"/>
                    <a:pt x="179" y="129"/>
                  </a:cubicBezTo>
                  <a:cubicBezTo>
                    <a:pt x="179" y="129"/>
                    <a:pt x="179" y="129"/>
                    <a:pt x="179" y="129"/>
                  </a:cubicBezTo>
                  <a:close/>
                  <a:moveTo>
                    <a:pt x="95" y="130"/>
                  </a:moveTo>
                  <a:cubicBezTo>
                    <a:pt x="94" y="129"/>
                    <a:pt x="94" y="127"/>
                    <a:pt x="95" y="125"/>
                  </a:cubicBezTo>
                  <a:cubicBezTo>
                    <a:pt x="95" y="123"/>
                    <a:pt x="95" y="122"/>
                    <a:pt x="95" y="121"/>
                  </a:cubicBezTo>
                  <a:cubicBezTo>
                    <a:pt x="95" y="118"/>
                    <a:pt x="95" y="114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2" y="109"/>
                    <a:pt x="89" y="109"/>
                    <a:pt x="87" y="109"/>
                  </a:cubicBezTo>
                  <a:cubicBezTo>
                    <a:pt x="87" y="111"/>
                    <a:pt x="86" y="114"/>
                    <a:pt x="86" y="117"/>
                  </a:cubicBezTo>
                  <a:cubicBezTo>
                    <a:pt x="86" y="118"/>
                    <a:pt x="86" y="119"/>
                    <a:pt x="86" y="120"/>
                  </a:cubicBezTo>
                  <a:cubicBezTo>
                    <a:pt x="86" y="122"/>
                    <a:pt x="86" y="124"/>
                    <a:pt x="86" y="126"/>
                  </a:cubicBezTo>
                  <a:cubicBezTo>
                    <a:pt x="86" y="127"/>
                    <a:pt x="86" y="127"/>
                    <a:pt x="86" y="128"/>
                  </a:cubicBezTo>
                  <a:cubicBezTo>
                    <a:pt x="86" y="128"/>
                    <a:pt x="86" y="129"/>
                    <a:pt x="86" y="129"/>
                  </a:cubicBezTo>
                  <a:cubicBezTo>
                    <a:pt x="87" y="129"/>
                    <a:pt x="88" y="130"/>
                    <a:pt x="89" y="130"/>
                  </a:cubicBezTo>
                  <a:cubicBezTo>
                    <a:pt x="89" y="130"/>
                    <a:pt x="89" y="129"/>
                    <a:pt x="89" y="129"/>
                  </a:cubicBezTo>
                  <a:cubicBezTo>
                    <a:pt x="89" y="126"/>
                    <a:pt x="90" y="123"/>
                    <a:pt x="90" y="120"/>
                  </a:cubicBezTo>
                  <a:cubicBezTo>
                    <a:pt x="90" y="120"/>
                    <a:pt x="90" y="119"/>
                    <a:pt x="90" y="119"/>
                  </a:cubicBezTo>
                  <a:cubicBezTo>
                    <a:pt x="90" y="114"/>
                    <a:pt x="91" y="110"/>
                    <a:pt x="93" y="110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4" y="110"/>
                    <a:pt x="94" y="111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3"/>
                    <a:pt x="94" y="113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14"/>
                    <a:pt x="94" y="114"/>
                    <a:pt x="94" y="114"/>
                  </a:cubicBezTo>
                  <a:cubicBezTo>
                    <a:pt x="94" y="115"/>
                    <a:pt x="94" y="115"/>
                    <a:pt x="94" y="116"/>
                  </a:cubicBezTo>
                  <a:cubicBezTo>
                    <a:pt x="93" y="118"/>
                    <a:pt x="93" y="121"/>
                    <a:pt x="93" y="123"/>
                  </a:cubicBezTo>
                  <a:cubicBezTo>
                    <a:pt x="93" y="124"/>
                    <a:pt x="93" y="125"/>
                    <a:pt x="93" y="126"/>
                  </a:cubicBezTo>
                  <a:cubicBezTo>
                    <a:pt x="93" y="127"/>
                    <a:pt x="93" y="129"/>
                    <a:pt x="93" y="130"/>
                  </a:cubicBezTo>
                  <a:cubicBezTo>
                    <a:pt x="93" y="130"/>
                    <a:pt x="94" y="130"/>
                    <a:pt x="95" y="130"/>
                  </a:cubicBezTo>
                  <a:close/>
                  <a:moveTo>
                    <a:pt x="83" y="129"/>
                  </a:moveTo>
                  <a:cubicBezTo>
                    <a:pt x="82" y="126"/>
                    <a:pt x="83" y="124"/>
                    <a:pt x="83" y="122"/>
                  </a:cubicBezTo>
                  <a:cubicBezTo>
                    <a:pt x="83" y="121"/>
                    <a:pt x="83" y="121"/>
                    <a:pt x="83" y="120"/>
                  </a:cubicBezTo>
                  <a:cubicBezTo>
                    <a:pt x="83" y="119"/>
                    <a:pt x="83" y="117"/>
                    <a:pt x="83" y="115"/>
                  </a:cubicBezTo>
                  <a:cubicBezTo>
                    <a:pt x="84" y="113"/>
                    <a:pt x="84" y="111"/>
                    <a:pt x="84" y="108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08"/>
                    <a:pt x="83" y="108"/>
                    <a:pt x="83" y="108"/>
                  </a:cubicBezTo>
                  <a:cubicBezTo>
                    <a:pt x="83" y="112"/>
                    <a:pt x="83" y="116"/>
                    <a:pt x="82" y="120"/>
                  </a:cubicBezTo>
                  <a:cubicBezTo>
                    <a:pt x="82" y="121"/>
                    <a:pt x="82" y="122"/>
                    <a:pt x="82" y="123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2" y="126"/>
                    <a:pt x="82" y="127"/>
                    <a:pt x="82" y="127"/>
                  </a:cubicBezTo>
                  <a:cubicBezTo>
                    <a:pt x="82" y="128"/>
                    <a:pt x="82" y="128"/>
                    <a:pt x="82" y="129"/>
                  </a:cubicBezTo>
                  <a:cubicBezTo>
                    <a:pt x="82" y="129"/>
                    <a:pt x="83" y="129"/>
                    <a:pt x="83" y="129"/>
                  </a:cubicBezTo>
                  <a:close/>
                  <a:moveTo>
                    <a:pt x="74" y="127"/>
                  </a:moveTo>
                  <a:cubicBezTo>
                    <a:pt x="75" y="127"/>
                    <a:pt x="76" y="128"/>
                    <a:pt x="77" y="128"/>
                  </a:cubicBezTo>
                  <a:cubicBezTo>
                    <a:pt x="77" y="125"/>
                    <a:pt x="77" y="123"/>
                    <a:pt x="77" y="120"/>
                  </a:cubicBezTo>
                  <a:cubicBezTo>
                    <a:pt x="77" y="120"/>
                    <a:pt x="78" y="119"/>
                    <a:pt x="78" y="118"/>
                  </a:cubicBezTo>
                  <a:cubicBezTo>
                    <a:pt x="78" y="115"/>
                    <a:pt x="78" y="111"/>
                    <a:pt x="78" y="108"/>
                  </a:cubicBezTo>
                  <a:cubicBezTo>
                    <a:pt x="78" y="108"/>
                    <a:pt x="78" y="107"/>
                    <a:pt x="78" y="107"/>
                  </a:cubicBezTo>
                  <a:cubicBezTo>
                    <a:pt x="77" y="107"/>
                    <a:pt x="76" y="107"/>
                    <a:pt x="75" y="107"/>
                  </a:cubicBezTo>
                  <a:cubicBezTo>
                    <a:pt x="75" y="107"/>
                    <a:pt x="75" y="108"/>
                    <a:pt x="75" y="109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11"/>
                    <a:pt x="74" y="113"/>
                    <a:pt x="74" y="116"/>
                  </a:cubicBezTo>
                  <a:cubicBezTo>
                    <a:pt x="74" y="118"/>
                    <a:pt x="74" y="121"/>
                    <a:pt x="74" y="123"/>
                  </a:cubicBezTo>
                  <a:cubicBezTo>
                    <a:pt x="74" y="123"/>
                    <a:pt x="74" y="123"/>
                    <a:pt x="74" y="124"/>
                  </a:cubicBezTo>
                  <a:cubicBezTo>
                    <a:pt x="74" y="125"/>
                    <a:pt x="74" y="126"/>
                    <a:pt x="74" y="127"/>
                  </a:cubicBezTo>
                  <a:close/>
                  <a:moveTo>
                    <a:pt x="189" y="126"/>
                  </a:moveTo>
                  <a:cubicBezTo>
                    <a:pt x="189" y="126"/>
                    <a:pt x="190" y="127"/>
                    <a:pt x="190" y="127"/>
                  </a:cubicBezTo>
                  <a:cubicBezTo>
                    <a:pt x="190" y="127"/>
                    <a:pt x="190" y="127"/>
                    <a:pt x="190" y="127"/>
                  </a:cubicBezTo>
                  <a:cubicBezTo>
                    <a:pt x="190" y="127"/>
                    <a:pt x="190" y="126"/>
                    <a:pt x="190" y="125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5"/>
                    <a:pt x="189" y="126"/>
                    <a:pt x="189" y="126"/>
                  </a:cubicBezTo>
                  <a:close/>
                  <a:moveTo>
                    <a:pt x="71" y="127"/>
                  </a:moveTo>
                  <a:cubicBezTo>
                    <a:pt x="71" y="126"/>
                    <a:pt x="71" y="124"/>
                    <a:pt x="71" y="123"/>
                  </a:cubicBezTo>
                  <a:cubicBezTo>
                    <a:pt x="71" y="123"/>
                    <a:pt x="71" y="122"/>
                    <a:pt x="71" y="122"/>
                  </a:cubicBezTo>
                  <a:cubicBezTo>
                    <a:pt x="71" y="119"/>
                    <a:pt x="71" y="116"/>
                    <a:pt x="72" y="114"/>
                  </a:cubicBezTo>
                  <a:cubicBezTo>
                    <a:pt x="72" y="111"/>
                    <a:pt x="72" y="109"/>
                    <a:pt x="73" y="107"/>
                  </a:cubicBezTo>
                  <a:cubicBezTo>
                    <a:pt x="73" y="107"/>
                    <a:pt x="73" y="106"/>
                    <a:pt x="73" y="106"/>
                  </a:cubicBezTo>
                  <a:cubicBezTo>
                    <a:pt x="72" y="106"/>
                    <a:pt x="71" y="106"/>
                    <a:pt x="70" y="106"/>
                  </a:cubicBezTo>
                  <a:cubicBezTo>
                    <a:pt x="70" y="106"/>
                    <a:pt x="69" y="106"/>
                    <a:pt x="68" y="105"/>
                  </a:cubicBezTo>
                  <a:cubicBezTo>
                    <a:pt x="68" y="108"/>
                    <a:pt x="69" y="110"/>
                    <a:pt x="69" y="113"/>
                  </a:cubicBezTo>
                  <a:cubicBezTo>
                    <a:pt x="69" y="117"/>
                    <a:pt x="69" y="122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70" y="127"/>
                    <a:pt x="71" y="127"/>
                    <a:pt x="71" y="127"/>
                  </a:cubicBezTo>
                  <a:close/>
                  <a:moveTo>
                    <a:pt x="193" y="123"/>
                  </a:moveTo>
                  <a:cubicBezTo>
                    <a:pt x="193" y="124"/>
                    <a:pt x="193" y="125"/>
                    <a:pt x="193" y="126"/>
                  </a:cubicBezTo>
                  <a:cubicBezTo>
                    <a:pt x="194" y="126"/>
                    <a:pt x="194" y="126"/>
                    <a:pt x="194" y="126"/>
                  </a:cubicBezTo>
                  <a:cubicBezTo>
                    <a:pt x="195" y="125"/>
                    <a:pt x="195" y="123"/>
                    <a:pt x="195" y="122"/>
                  </a:cubicBezTo>
                  <a:cubicBezTo>
                    <a:pt x="194" y="122"/>
                    <a:pt x="194" y="123"/>
                    <a:pt x="193" y="123"/>
                  </a:cubicBezTo>
                  <a:close/>
                  <a:moveTo>
                    <a:pt x="60" y="125"/>
                  </a:moveTo>
                  <a:cubicBezTo>
                    <a:pt x="63" y="125"/>
                    <a:pt x="65" y="126"/>
                    <a:pt x="67" y="126"/>
                  </a:cubicBezTo>
                  <a:cubicBezTo>
                    <a:pt x="66" y="119"/>
                    <a:pt x="66" y="112"/>
                    <a:pt x="66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4" y="105"/>
                    <a:pt x="62" y="104"/>
                    <a:pt x="60" y="104"/>
                  </a:cubicBezTo>
                  <a:cubicBezTo>
                    <a:pt x="60" y="107"/>
                    <a:pt x="60" y="111"/>
                    <a:pt x="60" y="115"/>
                  </a:cubicBezTo>
                  <a:cubicBezTo>
                    <a:pt x="60" y="116"/>
                    <a:pt x="60" y="117"/>
                    <a:pt x="60" y="118"/>
                  </a:cubicBezTo>
                  <a:cubicBezTo>
                    <a:pt x="61" y="120"/>
                    <a:pt x="61" y="122"/>
                    <a:pt x="60" y="125"/>
                  </a:cubicBezTo>
                  <a:close/>
                  <a:moveTo>
                    <a:pt x="176" y="123"/>
                  </a:moveTo>
                  <a:cubicBezTo>
                    <a:pt x="176" y="123"/>
                    <a:pt x="176" y="124"/>
                    <a:pt x="176" y="125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176" y="124"/>
                    <a:pt x="176" y="123"/>
                    <a:pt x="176" y="123"/>
                  </a:cubicBezTo>
                  <a:close/>
                  <a:moveTo>
                    <a:pt x="197" y="123"/>
                  </a:moveTo>
                  <a:cubicBezTo>
                    <a:pt x="197" y="123"/>
                    <a:pt x="197" y="124"/>
                    <a:pt x="197" y="124"/>
                  </a:cubicBezTo>
                  <a:cubicBezTo>
                    <a:pt x="197" y="124"/>
                    <a:pt x="197" y="124"/>
                    <a:pt x="198" y="124"/>
                  </a:cubicBezTo>
                  <a:cubicBezTo>
                    <a:pt x="198" y="124"/>
                    <a:pt x="198" y="123"/>
                    <a:pt x="197" y="123"/>
                  </a:cubicBezTo>
                  <a:close/>
                  <a:moveTo>
                    <a:pt x="53" y="123"/>
                  </a:moveTo>
                  <a:cubicBezTo>
                    <a:pt x="54" y="123"/>
                    <a:pt x="56" y="123"/>
                    <a:pt x="57" y="124"/>
                  </a:cubicBezTo>
                  <a:cubicBezTo>
                    <a:pt x="57" y="121"/>
                    <a:pt x="57" y="119"/>
                    <a:pt x="57" y="116"/>
                  </a:cubicBezTo>
                  <a:cubicBezTo>
                    <a:pt x="57" y="115"/>
                    <a:pt x="57" y="115"/>
                    <a:pt x="57" y="114"/>
                  </a:cubicBezTo>
                  <a:cubicBezTo>
                    <a:pt x="57" y="109"/>
                    <a:pt x="57" y="106"/>
                    <a:pt x="58" y="103"/>
                  </a:cubicBezTo>
                  <a:cubicBezTo>
                    <a:pt x="56" y="102"/>
                    <a:pt x="55" y="102"/>
                    <a:pt x="54" y="102"/>
                  </a:cubicBezTo>
                  <a:cubicBezTo>
                    <a:pt x="54" y="106"/>
                    <a:pt x="54" y="109"/>
                    <a:pt x="53" y="113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6"/>
                    <a:pt x="53" y="118"/>
                    <a:pt x="53" y="120"/>
                  </a:cubicBezTo>
                  <a:cubicBezTo>
                    <a:pt x="53" y="120"/>
                    <a:pt x="53" y="121"/>
                    <a:pt x="53" y="121"/>
                  </a:cubicBezTo>
                  <a:cubicBezTo>
                    <a:pt x="53" y="122"/>
                    <a:pt x="53" y="122"/>
                    <a:pt x="53" y="123"/>
                  </a:cubicBezTo>
                  <a:close/>
                  <a:moveTo>
                    <a:pt x="98" y="119"/>
                  </a:moveTo>
                  <a:cubicBezTo>
                    <a:pt x="98" y="120"/>
                    <a:pt x="98" y="121"/>
                    <a:pt x="98" y="121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8" y="122"/>
                    <a:pt x="98" y="121"/>
                    <a:pt x="98" y="120"/>
                  </a:cubicBezTo>
                  <a:cubicBezTo>
                    <a:pt x="98" y="120"/>
                    <a:pt x="98" y="120"/>
                    <a:pt x="98" y="119"/>
                  </a:cubicBezTo>
                  <a:close/>
                  <a:moveTo>
                    <a:pt x="44" y="119"/>
                  </a:moveTo>
                  <a:cubicBezTo>
                    <a:pt x="45" y="120"/>
                    <a:pt x="45" y="120"/>
                    <a:pt x="46" y="120"/>
                  </a:cubicBezTo>
                  <a:cubicBezTo>
                    <a:pt x="47" y="121"/>
                    <a:pt x="48" y="121"/>
                    <a:pt x="49" y="121"/>
                  </a:cubicBezTo>
                  <a:cubicBezTo>
                    <a:pt x="49" y="120"/>
                    <a:pt x="50" y="118"/>
                    <a:pt x="50" y="116"/>
                  </a:cubicBezTo>
                  <a:cubicBezTo>
                    <a:pt x="50" y="116"/>
                    <a:pt x="50" y="115"/>
                    <a:pt x="50" y="114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1" y="108"/>
                    <a:pt x="51" y="104"/>
                    <a:pt x="51" y="101"/>
                  </a:cubicBezTo>
                  <a:cubicBezTo>
                    <a:pt x="49" y="100"/>
                    <a:pt x="46" y="99"/>
                    <a:pt x="44" y="98"/>
                  </a:cubicBezTo>
                  <a:cubicBezTo>
                    <a:pt x="44" y="102"/>
                    <a:pt x="45" y="105"/>
                    <a:pt x="45" y="108"/>
                  </a:cubicBezTo>
                  <a:cubicBezTo>
                    <a:pt x="45" y="109"/>
                    <a:pt x="45" y="110"/>
                    <a:pt x="45" y="111"/>
                  </a:cubicBezTo>
                  <a:cubicBezTo>
                    <a:pt x="45" y="113"/>
                    <a:pt x="45" y="116"/>
                    <a:pt x="44" y="119"/>
                  </a:cubicBezTo>
                  <a:cubicBezTo>
                    <a:pt x="44" y="119"/>
                    <a:pt x="44" y="119"/>
                    <a:pt x="44" y="119"/>
                  </a:cubicBezTo>
                  <a:close/>
                  <a:moveTo>
                    <a:pt x="203" y="120"/>
                  </a:moveTo>
                  <a:cubicBezTo>
                    <a:pt x="203" y="120"/>
                    <a:pt x="203" y="120"/>
                    <a:pt x="203" y="121"/>
                  </a:cubicBezTo>
                  <a:cubicBezTo>
                    <a:pt x="204" y="120"/>
                    <a:pt x="205" y="119"/>
                    <a:pt x="206" y="119"/>
                  </a:cubicBezTo>
                  <a:cubicBezTo>
                    <a:pt x="206" y="118"/>
                    <a:pt x="206" y="117"/>
                    <a:pt x="206" y="117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6" y="117"/>
                    <a:pt x="205" y="117"/>
                    <a:pt x="205" y="117"/>
                  </a:cubicBezTo>
                  <a:cubicBezTo>
                    <a:pt x="205" y="118"/>
                    <a:pt x="205" y="118"/>
                    <a:pt x="204" y="119"/>
                  </a:cubicBezTo>
                  <a:cubicBezTo>
                    <a:pt x="204" y="120"/>
                    <a:pt x="204" y="120"/>
                    <a:pt x="203" y="120"/>
                  </a:cubicBezTo>
                  <a:cubicBezTo>
                    <a:pt x="203" y="120"/>
                    <a:pt x="203" y="120"/>
                    <a:pt x="203" y="120"/>
                  </a:cubicBezTo>
                  <a:close/>
                  <a:moveTo>
                    <a:pt x="186" y="105"/>
                  </a:moveTo>
                  <a:cubicBezTo>
                    <a:pt x="186" y="106"/>
                    <a:pt x="186" y="107"/>
                    <a:pt x="186" y="108"/>
                  </a:cubicBezTo>
                  <a:cubicBezTo>
                    <a:pt x="186" y="108"/>
                    <a:pt x="186" y="109"/>
                    <a:pt x="186" y="109"/>
                  </a:cubicBezTo>
                  <a:cubicBezTo>
                    <a:pt x="185" y="111"/>
                    <a:pt x="185" y="113"/>
                    <a:pt x="185" y="116"/>
                  </a:cubicBezTo>
                  <a:cubicBezTo>
                    <a:pt x="185" y="117"/>
                    <a:pt x="185" y="118"/>
                    <a:pt x="185" y="119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19"/>
                    <a:pt x="185" y="119"/>
                  </a:cubicBezTo>
                  <a:cubicBezTo>
                    <a:pt x="185" y="118"/>
                    <a:pt x="185" y="118"/>
                    <a:pt x="185" y="118"/>
                  </a:cubicBezTo>
                  <a:cubicBezTo>
                    <a:pt x="185" y="116"/>
                    <a:pt x="185" y="115"/>
                    <a:pt x="186" y="114"/>
                  </a:cubicBezTo>
                  <a:cubicBezTo>
                    <a:pt x="186" y="113"/>
                    <a:pt x="186" y="111"/>
                    <a:pt x="186" y="109"/>
                  </a:cubicBezTo>
                  <a:cubicBezTo>
                    <a:pt x="186" y="108"/>
                    <a:pt x="186" y="107"/>
                    <a:pt x="186" y="106"/>
                  </a:cubicBezTo>
                  <a:cubicBezTo>
                    <a:pt x="186" y="106"/>
                    <a:pt x="186" y="105"/>
                    <a:pt x="186" y="105"/>
                  </a:cubicBezTo>
                  <a:close/>
                  <a:moveTo>
                    <a:pt x="106" y="111"/>
                  </a:moveTo>
                  <a:cubicBezTo>
                    <a:pt x="106" y="114"/>
                    <a:pt x="106" y="116"/>
                    <a:pt x="106" y="119"/>
                  </a:cubicBezTo>
                  <a:cubicBezTo>
                    <a:pt x="106" y="116"/>
                    <a:pt x="107" y="113"/>
                    <a:pt x="107" y="111"/>
                  </a:cubicBezTo>
                  <a:lnTo>
                    <a:pt x="106" y="111"/>
                  </a:lnTo>
                  <a:close/>
                  <a:moveTo>
                    <a:pt x="193" y="119"/>
                  </a:moveTo>
                  <a:cubicBezTo>
                    <a:pt x="193" y="119"/>
                    <a:pt x="193" y="118"/>
                    <a:pt x="194" y="118"/>
                  </a:cubicBezTo>
                  <a:cubicBezTo>
                    <a:pt x="194" y="118"/>
                    <a:pt x="195" y="118"/>
                    <a:pt x="195" y="117"/>
                  </a:cubicBezTo>
                  <a:cubicBezTo>
                    <a:pt x="195" y="117"/>
                    <a:pt x="195" y="117"/>
                    <a:pt x="195" y="116"/>
                  </a:cubicBezTo>
                  <a:cubicBezTo>
                    <a:pt x="194" y="117"/>
                    <a:pt x="194" y="117"/>
                    <a:pt x="193" y="117"/>
                  </a:cubicBezTo>
                  <a:cubicBezTo>
                    <a:pt x="193" y="118"/>
                    <a:pt x="193" y="118"/>
                    <a:pt x="193" y="119"/>
                  </a:cubicBezTo>
                  <a:cubicBezTo>
                    <a:pt x="193" y="119"/>
                    <a:pt x="193" y="119"/>
                    <a:pt x="193" y="119"/>
                  </a:cubicBezTo>
                  <a:close/>
                  <a:moveTo>
                    <a:pt x="35" y="115"/>
                  </a:moveTo>
                  <a:cubicBezTo>
                    <a:pt x="38" y="117"/>
                    <a:pt x="40" y="118"/>
                    <a:pt x="42" y="119"/>
                  </a:cubicBezTo>
                  <a:cubicBezTo>
                    <a:pt x="41" y="116"/>
                    <a:pt x="41" y="114"/>
                    <a:pt x="42" y="111"/>
                  </a:cubicBezTo>
                  <a:cubicBezTo>
                    <a:pt x="42" y="110"/>
                    <a:pt x="42" y="109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2" y="104"/>
                    <a:pt x="42" y="101"/>
                    <a:pt x="42" y="97"/>
                  </a:cubicBezTo>
                  <a:cubicBezTo>
                    <a:pt x="39" y="96"/>
                    <a:pt x="37" y="95"/>
                    <a:pt x="35" y="94"/>
                  </a:cubicBezTo>
                  <a:cubicBezTo>
                    <a:pt x="35" y="98"/>
                    <a:pt x="35" y="102"/>
                    <a:pt x="35" y="106"/>
                  </a:cubicBezTo>
                  <a:cubicBezTo>
                    <a:pt x="35" y="106"/>
                    <a:pt x="35" y="107"/>
                    <a:pt x="35" y="108"/>
                  </a:cubicBezTo>
                  <a:cubicBezTo>
                    <a:pt x="35" y="110"/>
                    <a:pt x="36" y="113"/>
                    <a:pt x="35" y="115"/>
                  </a:cubicBezTo>
                  <a:close/>
                  <a:moveTo>
                    <a:pt x="97" y="110"/>
                  </a:moveTo>
                  <a:cubicBezTo>
                    <a:pt x="97" y="112"/>
                    <a:pt x="98" y="115"/>
                    <a:pt x="98" y="118"/>
                  </a:cubicBezTo>
                  <a:cubicBezTo>
                    <a:pt x="98" y="118"/>
                    <a:pt x="98" y="118"/>
                    <a:pt x="98" y="117"/>
                  </a:cubicBezTo>
                  <a:cubicBezTo>
                    <a:pt x="98" y="115"/>
                    <a:pt x="97" y="112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lose/>
                  <a:moveTo>
                    <a:pt x="210" y="114"/>
                  </a:moveTo>
                  <a:cubicBezTo>
                    <a:pt x="210" y="115"/>
                    <a:pt x="210" y="115"/>
                    <a:pt x="210" y="115"/>
                  </a:cubicBezTo>
                  <a:cubicBezTo>
                    <a:pt x="210" y="115"/>
                    <a:pt x="210" y="114"/>
                    <a:pt x="210" y="114"/>
                  </a:cubicBezTo>
                  <a:cubicBezTo>
                    <a:pt x="210" y="114"/>
                    <a:pt x="210" y="114"/>
                    <a:pt x="210" y="114"/>
                  </a:cubicBezTo>
                  <a:close/>
                  <a:moveTo>
                    <a:pt x="200" y="115"/>
                  </a:moveTo>
                  <a:cubicBezTo>
                    <a:pt x="200" y="114"/>
                    <a:pt x="200" y="114"/>
                    <a:pt x="200" y="114"/>
                  </a:cubicBezTo>
                  <a:cubicBezTo>
                    <a:pt x="200" y="114"/>
                    <a:pt x="200" y="113"/>
                    <a:pt x="200" y="113"/>
                  </a:cubicBezTo>
                  <a:cubicBezTo>
                    <a:pt x="200" y="113"/>
                    <a:pt x="200" y="113"/>
                    <a:pt x="199" y="113"/>
                  </a:cubicBezTo>
                  <a:cubicBezTo>
                    <a:pt x="199" y="113"/>
                    <a:pt x="199" y="114"/>
                    <a:pt x="200" y="115"/>
                  </a:cubicBezTo>
                  <a:close/>
                  <a:moveTo>
                    <a:pt x="27" y="110"/>
                  </a:moveTo>
                  <a:cubicBezTo>
                    <a:pt x="29" y="111"/>
                    <a:pt x="31" y="112"/>
                    <a:pt x="32" y="113"/>
                  </a:cubicBezTo>
                  <a:cubicBezTo>
                    <a:pt x="32" y="112"/>
                    <a:pt x="32" y="110"/>
                    <a:pt x="32" y="108"/>
                  </a:cubicBezTo>
                  <a:cubicBezTo>
                    <a:pt x="32" y="107"/>
                    <a:pt x="32" y="106"/>
                    <a:pt x="32" y="105"/>
                  </a:cubicBezTo>
                  <a:cubicBezTo>
                    <a:pt x="32" y="100"/>
                    <a:pt x="32" y="97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1" y="93"/>
                    <a:pt x="31" y="92"/>
                  </a:cubicBezTo>
                  <a:cubicBezTo>
                    <a:pt x="30" y="92"/>
                    <a:pt x="29" y="91"/>
                    <a:pt x="28" y="91"/>
                  </a:cubicBezTo>
                  <a:cubicBezTo>
                    <a:pt x="28" y="93"/>
                    <a:pt x="27" y="96"/>
                    <a:pt x="27" y="99"/>
                  </a:cubicBezTo>
                  <a:cubicBezTo>
                    <a:pt x="27" y="100"/>
                    <a:pt x="27" y="101"/>
                    <a:pt x="27" y="102"/>
                  </a:cubicBezTo>
                  <a:cubicBezTo>
                    <a:pt x="27" y="104"/>
                    <a:pt x="27" y="106"/>
                    <a:pt x="27" y="108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10"/>
                    <a:pt x="27" y="110"/>
                    <a:pt x="27" y="110"/>
                  </a:cubicBezTo>
                  <a:close/>
                  <a:moveTo>
                    <a:pt x="150" y="112"/>
                  </a:moveTo>
                  <a:cubicBezTo>
                    <a:pt x="150" y="112"/>
                    <a:pt x="151" y="112"/>
                    <a:pt x="151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49" y="112"/>
                    <a:pt x="148" y="112"/>
                  </a:cubicBezTo>
                  <a:cubicBezTo>
                    <a:pt x="148" y="112"/>
                    <a:pt x="148" y="112"/>
                    <a:pt x="148" y="113"/>
                  </a:cubicBezTo>
                  <a:cubicBezTo>
                    <a:pt x="149" y="112"/>
                    <a:pt x="149" y="112"/>
                    <a:pt x="150" y="112"/>
                  </a:cubicBezTo>
                  <a:close/>
                  <a:moveTo>
                    <a:pt x="214" y="111"/>
                  </a:moveTo>
                  <a:cubicBezTo>
                    <a:pt x="214" y="112"/>
                    <a:pt x="214" y="112"/>
                    <a:pt x="214" y="113"/>
                  </a:cubicBezTo>
                  <a:cubicBezTo>
                    <a:pt x="214" y="113"/>
                    <a:pt x="215" y="112"/>
                    <a:pt x="215" y="112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5" y="110"/>
                    <a:pt x="214" y="111"/>
                    <a:pt x="214" y="111"/>
                  </a:cubicBezTo>
                  <a:close/>
                  <a:moveTo>
                    <a:pt x="193" y="102"/>
                  </a:moveTo>
                  <a:cubicBezTo>
                    <a:pt x="194" y="102"/>
                    <a:pt x="194" y="103"/>
                    <a:pt x="194" y="103"/>
                  </a:cubicBezTo>
                  <a:cubicBezTo>
                    <a:pt x="195" y="106"/>
                    <a:pt x="195" y="109"/>
                    <a:pt x="194" y="113"/>
                  </a:cubicBezTo>
                  <a:cubicBezTo>
                    <a:pt x="194" y="112"/>
                    <a:pt x="195" y="112"/>
                    <a:pt x="195" y="112"/>
                  </a:cubicBezTo>
                  <a:cubicBezTo>
                    <a:pt x="195" y="112"/>
                    <a:pt x="195" y="111"/>
                    <a:pt x="195" y="111"/>
                  </a:cubicBezTo>
                  <a:cubicBezTo>
                    <a:pt x="195" y="110"/>
                    <a:pt x="195" y="109"/>
                    <a:pt x="195" y="108"/>
                  </a:cubicBezTo>
                  <a:cubicBezTo>
                    <a:pt x="195" y="105"/>
                    <a:pt x="194" y="102"/>
                    <a:pt x="194" y="99"/>
                  </a:cubicBezTo>
                  <a:cubicBezTo>
                    <a:pt x="193" y="100"/>
                    <a:pt x="191" y="100"/>
                    <a:pt x="189" y="101"/>
                  </a:cubicBezTo>
                  <a:cubicBezTo>
                    <a:pt x="190" y="101"/>
                    <a:pt x="190" y="102"/>
                    <a:pt x="190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2"/>
                    <a:pt x="189" y="102"/>
                    <a:pt x="189" y="102"/>
                  </a:cubicBezTo>
                  <a:cubicBezTo>
                    <a:pt x="189" y="103"/>
                    <a:pt x="189" y="103"/>
                    <a:pt x="189" y="104"/>
                  </a:cubicBezTo>
                  <a:cubicBezTo>
                    <a:pt x="189" y="104"/>
                    <a:pt x="189" y="105"/>
                    <a:pt x="189" y="105"/>
                  </a:cubicBezTo>
                  <a:cubicBezTo>
                    <a:pt x="189" y="106"/>
                    <a:pt x="189" y="108"/>
                    <a:pt x="189" y="109"/>
                  </a:cubicBezTo>
                  <a:cubicBezTo>
                    <a:pt x="189" y="110"/>
                    <a:pt x="189" y="111"/>
                    <a:pt x="189" y="112"/>
                  </a:cubicBezTo>
                  <a:cubicBezTo>
                    <a:pt x="189" y="110"/>
                    <a:pt x="190" y="107"/>
                    <a:pt x="190" y="105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90" y="103"/>
                    <a:pt x="191" y="102"/>
                    <a:pt x="191" y="101"/>
                  </a:cubicBezTo>
                  <a:cubicBezTo>
                    <a:pt x="191" y="101"/>
                    <a:pt x="191" y="100"/>
                    <a:pt x="192" y="100"/>
                  </a:cubicBezTo>
                  <a:cubicBezTo>
                    <a:pt x="192" y="100"/>
                    <a:pt x="193" y="100"/>
                    <a:pt x="193" y="101"/>
                  </a:cubicBezTo>
                  <a:cubicBezTo>
                    <a:pt x="193" y="101"/>
                    <a:pt x="193" y="101"/>
                    <a:pt x="193" y="102"/>
                  </a:cubicBezTo>
                  <a:cubicBezTo>
                    <a:pt x="193" y="102"/>
                    <a:pt x="193" y="102"/>
                    <a:pt x="193" y="102"/>
                  </a:cubicBezTo>
                  <a:close/>
                  <a:moveTo>
                    <a:pt x="198" y="97"/>
                  </a:moveTo>
                  <a:cubicBezTo>
                    <a:pt x="198" y="101"/>
                    <a:pt x="198" y="105"/>
                    <a:pt x="199" y="109"/>
                  </a:cubicBezTo>
                  <a:cubicBezTo>
                    <a:pt x="199" y="109"/>
                    <a:pt x="200" y="108"/>
                    <a:pt x="200" y="108"/>
                  </a:cubicBezTo>
                  <a:cubicBezTo>
                    <a:pt x="200" y="107"/>
                    <a:pt x="200" y="106"/>
                    <a:pt x="200" y="106"/>
                  </a:cubicBezTo>
                  <a:cubicBezTo>
                    <a:pt x="200" y="106"/>
                    <a:pt x="200" y="106"/>
                    <a:pt x="200" y="106"/>
                  </a:cubicBezTo>
                  <a:cubicBezTo>
                    <a:pt x="199" y="106"/>
                    <a:pt x="199" y="105"/>
                    <a:pt x="199" y="105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199" y="103"/>
                    <a:pt x="200" y="103"/>
                    <a:pt x="200" y="103"/>
                  </a:cubicBezTo>
                  <a:cubicBezTo>
                    <a:pt x="200" y="101"/>
                    <a:pt x="200" y="100"/>
                    <a:pt x="200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99" y="98"/>
                    <a:pt x="199" y="98"/>
                    <a:pt x="200" y="97"/>
                  </a:cubicBezTo>
                  <a:cubicBezTo>
                    <a:pt x="200" y="97"/>
                    <a:pt x="200" y="97"/>
                    <a:pt x="200" y="97"/>
                  </a:cubicBezTo>
                  <a:cubicBezTo>
                    <a:pt x="200" y="97"/>
                    <a:pt x="200" y="96"/>
                    <a:pt x="200" y="96"/>
                  </a:cubicBezTo>
                  <a:cubicBezTo>
                    <a:pt x="199" y="96"/>
                    <a:pt x="199" y="96"/>
                    <a:pt x="198" y="97"/>
                  </a:cubicBezTo>
                  <a:close/>
                  <a:moveTo>
                    <a:pt x="81" y="108"/>
                  </a:move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9"/>
                    <a:pt x="81" y="109"/>
                  </a:cubicBezTo>
                  <a:cubicBezTo>
                    <a:pt x="81" y="109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lose/>
                  <a:moveTo>
                    <a:pt x="107" y="107"/>
                  </a:moveTo>
                  <a:cubicBezTo>
                    <a:pt x="116" y="108"/>
                    <a:pt x="125" y="109"/>
                    <a:pt x="132" y="109"/>
                  </a:cubicBezTo>
                  <a:cubicBezTo>
                    <a:pt x="145" y="109"/>
                    <a:pt x="156" y="108"/>
                    <a:pt x="166" y="105"/>
                  </a:cubicBezTo>
                  <a:cubicBezTo>
                    <a:pt x="166" y="105"/>
                    <a:pt x="166" y="105"/>
                    <a:pt x="166" y="105"/>
                  </a:cubicBezTo>
                  <a:cubicBezTo>
                    <a:pt x="166" y="104"/>
                    <a:pt x="167" y="104"/>
                    <a:pt x="168" y="104"/>
                  </a:cubicBezTo>
                  <a:cubicBezTo>
                    <a:pt x="168" y="104"/>
                    <a:pt x="169" y="104"/>
                    <a:pt x="169" y="105"/>
                  </a:cubicBezTo>
                  <a:cubicBezTo>
                    <a:pt x="171" y="104"/>
                    <a:pt x="174" y="103"/>
                    <a:pt x="176" y="103"/>
                  </a:cubicBezTo>
                  <a:cubicBezTo>
                    <a:pt x="188" y="99"/>
                    <a:pt x="200" y="93"/>
                    <a:pt x="210" y="85"/>
                  </a:cubicBezTo>
                  <a:cubicBezTo>
                    <a:pt x="219" y="77"/>
                    <a:pt x="228" y="69"/>
                    <a:pt x="226" y="57"/>
                  </a:cubicBezTo>
                  <a:cubicBezTo>
                    <a:pt x="224" y="57"/>
                    <a:pt x="222" y="57"/>
                    <a:pt x="220" y="57"/>
                  </a:cubicBezTo>
                  <a:cubicBezTo>
                    <a:pt x="220" y="58"/>
                    <a:pt x="220" y="58"/>
                    <a:pt x="219" y="59"/>
                  </a:cubicBezTo>
                  <a:cubicBezTo>
                    <a:pt x="219" y="59"/>
                    <a:pt x="219" y="59"/>
                    <a:pt x="218" y="59"/>
                  </a:cubicBezTo>
                  <a:cubicBezTo>
                    <a:pt x="218" y="59"/>
                    <a:pt x="218" y="59"/>
                    <a:pt x="217" y="59"/>
                  </a:cubicBezTo>
                  <a:cubicBezTo>
                    <a:pt x="217" y="59"/>
                    <a:pt x="217" y="58"/>
                    <a:pt x="217" y="58"/>
                  </a:cubicBezTo>
                  <a:cubicBezTo>
                    <a:pt x="217" y="58"/>
                    <a:pt x="217" y="57"/>
                    <a:pt x="217" y="57"/>
                  </a:cubicBezTo>
                  <a:cubicBezTo>
                    <a:pt x="217" y="57"/>
                    <a:pt x="216" y="57"/>
                    <a:pt x="215" y="57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09" y="57"/>
                    <a:pt x="204" y="57"/>
                    <a:pt x="198" y="57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8" y="57"/>
                    <a:pt x="198" y="57"/>
                    <a:pt x="197" y="57"/>
                  </a:cubicBezTo>
                  <a:cubicBezTo>
                    <a:pt x="192" y="57"/>
                    <a:pt x="186" y="56"/>
                    <a:pt x="180" y="56"/>
                  </a:cubicBezTo>
                  <a:cubicBezTo>
                    <a:pt x="177" y="56"/>
                    <a:pt x="174" y="56"/>
                    <a:pt x="171" y="56"/>
                  </a:cubicBezTo>
                  <a:cubicBezTo>
                    <a:pt x="161" y="55"/>
                    <a:pt x="151" y="55"/>
                    <a:pt x="140" y="54"/>
                  </a:cubicBezTo>
                  <a:cubicBezTo>
                    <a:pt x="138" y="54"/>
                    <a:pt x="135" y="54"/>
                    <a:pt x="132" y="54"/>
                  </a:cubicBezTo>
                  <a:cubicBezTo>
                    <a:pt x="131" y="54"/>
                    <a:pt x="129" y="54"/>
                    <a:pt x="127" y="53"/>
                  </a:cubicBezTo>
                  <a:cubicBezTo>
                    <a:pt x="125" y="53"/>
                    <a:pt x="123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20" y="53"/>
                    <a:pt x="119" y="53"/>
                    <a:pt x="119" y="52"/>
                  </a:cubicBezTo>
                  <a:cubicBezTo>
                    <a:pt x="119" y="52"/>
                    <a:pt x="119" y="52"/>
                    <a:pt x="119" y="52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8" y="53"/>
                    <a:pt x="118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7" y="53"/>
                    <a:pt x="117" y="53"/>
                    <a:pt x="117" y="53"/>
                  </a:cubicBezTo>
                  <a:cubicBezTo>
                    <a:pt x="116" y="53"/>
                    <a:pt x="116" y="53"/>
                    <a:pt x="116" y="52"/>
                  </a:cubicBezTo>
                  <a:cubicBezTo>
                    <a:pt x="116" y="52"/>
                    <a:pt x="116" y="52"/>
                    <a:pt x="116" y="51"/>
                  </a:cubicBezTo>
                  <a:cubicBezTo>
                    <a:pt x="116" y="51"/>
                    <a:pt x="116" y="51"/>
                    <a:pt x="115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4" y="52"/>
                    <a:pt x="114" y="51"/>
                    <a:pt x="114" y="51"/>
                  </a:cubicBezTo>
                  <a:cubicBezTo>
                    <a:pt x="114" y="49"/>
                    <a:pt x="115" y="48"/>
                    <a:pt x="116" y="47"/>
                  </a:cubicBezTo>
                  <a:cubicBezTo>
                    <a:pt x="116" y="47"/>
                    <a:pt x="116" y="46"/>
                    <a:pt x="116" y="45"/>
                  </a:cubicBezTo>
                  <a:cubicBezTo>
                    <a:pt x="116" y="43"/>
                    <a:pt x="116" y="42"/>
                    <a:pt x="116" y="40"/>
                  </a:cubicBezTo>
                  <a:cubicBezTo>
                    <a:pt x="116" y="40"/>
                    <a:pt x="116" y="39"/>
                    <a:pt x="116" y="39"/>
                  </a:cubicBezTo>
                  <a:cubicBezTo>
                    <a:pt x="117" y="31"/>
                    <a:pt x="117" y="23"/>
                    <a:pt x="116" y="14"/>
                  </a:cubicBezTo>
                  <a:cubicBezTo>
                    <a:pt x="116" y="13"/>
                    <a:pt x="116" y="12"/>
                    <a:pt x="116" y="11"/>
                  </a:cubicBezTo>
                  <a:cubicBezTo>
                    <a:pt x="113" y="11"/>
                    <a:pt x="110" y="11"/>
                    <a:pt x="106" y="11"/>
                  </a:cubicBezTo>
                  <a:cubicBezTo>
                    <a:pt x="96" y="11"/>
                    <a:pt x="86" y="12"/>
                    <a:pt x="77" y="14"/>
                  </a:cubicBezTo>
                  <a:cubicBezTo>
                    <a:pt x="76" y="14"/>
                    <a:pt x="74" y="15"/>
                    <a:pt x="73" y="15"/>
                  </a:cubicBezTo>
                  <a:cubicBezTo>
                    <a:pt x="66" y="16"/>
                    <a:pt x="58" y="18"/>
                    <a:pt x="50" y="21"/>
                  </a:cubicBezTo>
                  <a:cubicBezTo>
                    <a:pt x="43" y="24"/>
                    <a:pt x="36" y="27"/>
                    <a:pt x="29" y="32"/>
                  </a:cubicBezTo>
                  <a:cubicBezTo>
                    <a:pt x="19" y="39"/>
                    <a:pt x="9" y="47"/>
                    <a:pt x="7" y="58"/>
                  </a:cubicBezTo>
                  <a:cubicBezTo>
                    <a:pt x="6" y="65"/>
                    <a:pt x="8" y="71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77"/>
                    <a:pt x="14" y="77"/>
                    <a:pt x="15" y="77"/>
                  </a:cubicBezTo>
                  <a:cubicBezTo>
                    <a:pt x="15" y="77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80"/>
                    <a:pt x="20" y="82"/>
                    <a:pt x="23" y="84"/>
                  </a:cubicBezTo>
                  <a:cubicBezTo>
                    <a:pt x="35" y="91"/>
                    <a:pt x="48" y="97"/>
                    <a:pt x="62" y="100"/>
                  </a:cubicBezTo>
                  <a:cubicBezTo>
                    <a:pt x="74" y="103"/>
                    <a:pt x="86" y="105"/>
                    <a:pt x="101" y="107"/>
                  </a:cubicBezTo>
                  <a:cubicBezTo>
                    <a:pt x="102" y="107"/>
                    <a:pt x="103" y="107"/>
                    <a:pt x="104" y="107"/>
                  </a:cubicBezTo>
                  <a:cubicBezTo>
                    <a:pt x="104" y="107"/>
                    <a:pt x="104" y="107"/>
                    <a:pt x="104" y="107"/>
                  </a:cubicBezTo>
                  <a:cubicBezTo>
                    <a:pt x="105" y="107"/>
                    <a:pt x="105" y="106"/>
                    <a:pt x="106" y="106"/>
                  </a:cubicBezTo>
                  <a:cubicBezTo>
                    <a:pt x="106" y="106"/>
                    <a:pt x="107" y="106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lose/>
                  <a:moveTo>
                    <a:pt x="218" y="109"/>
                  </a:moveTo>
                  <a:cubicBezTo>
                    <a:pt x="219" y="108"/>
                    <a:pt x="220" y="107"/>
                    <a:pt x="221" y="106"/>
                  </a:cubicBezTo>
                  <a:cubicBezTo>
                    <a:pt x="221" y="106"/>
                    <a:pt x="221" y="106"/>
                    <a:pt x="221" y="106"/>
                  </a:cubicBezTo>
                  <a:cubicBezTo>
                    <a:pt x="220" y="105"/>
                    <a:pt x="220" y="104"/>
                    <a:pt x="220" y="103"/>
                  </a:cubicBezTo>
                  <a:cubicBezTo>
                    <a:pt x="220" y="104"/>
                    <a:pt x="220" y="105"/>
                    <a:pt x="219" y="106"/>
                  </a:cubicBezTo>
                  <a:cubicBezTo>
                    <a:pt x="219" y="107"/>
                    <a:pt x="219" y="107"/>
                    <a:pt x="219" y="108"/>
                  </a:cubicBezTo>
                  <a:cubicBezTo>
                    <a:pt x="218" y="108"/>
                    <a:pt x="218" y="108"/>
                    <a:pt x="218" y="108"/>
                  </a:cubicBezTo>
                  <a:cubicBezTo>
                    <a:pt x="218" y="109"/>
                    <a:pt x="218" y="109"/>
                    <a:pt x="218" y="109"/>
                  </a:cubicBezTo>
                  <a:close/>
                  <a:moveTo>
                    <a:pt x="24" y="108"/>
                  </a:moveTo>
                  <a:cubicBezTo>
                    <a:pt x="24" y="107"/>
                    <a:pt x="24" y="105"/>
                    <a:pt x="24" y="104"/>
                  </a:cubicBezTo>
                  <a:cubicBezTo>
                    <a:pt x="24" y="103"/>
                    <a:pt x="24" y="103"/>
                    <a:pt x="24" y="102"/>
                  </a:cubicBezTo>
                  <a:cubicBezTo>
                    <a:pt x="24" y="100"/>
                    <a:pt x="25" y="99"/>
                    <a:pt x="25" y="97"/>
                  </a:cubicBezTo>
                  <a:cubicBezTo>
                    <a:pt x="25" y="95"/>
                    <a:pt x="25" y="92"/>
                    <a:pt x="25" y="90"/>
                  </a:cubicBezTo>
                  <a:cubicBezTo>
                    <a:pt x="25" y="90"/>
                    <a:pt x="25" y="90"/>
                    <a:pt x="25" y="89"/>
                  </a:cubicBezTo>
                  <a:cubicBezTo>
                    <a:pt x="24" y="89"/>
                    <a:pt x="23" y="88"/>
                    <a:pt x="21" y="87"/>
                  </a:cubicBezTo>
                  <a:cubicBezTo>
                    <a:pt x="22" y="90"/>
                    <a:pt x="22" y="94"/>
                    <a:pt x="22" y="98"/>
                  </a:cubicBezTo>
                  <a:cubicBezTo>
                    <a:pt x="22" y="99"/>
                    <a:pt x="22" y="99"/>
                    <a:pt x="22" y="100"/>
                  </a:cubicBezTo>
                  <a:cubicBezTo>
                    <a:pt x="22" y="102"/>
                    <a:pt x="22" y="105"/>
                    <a:pt x="22" y="107"/>
                  </a:cubicBezTo>
                  <a:cubicBezTo>
                    <a:pt x="22" y="107"/>
                    <a:pt x="24" y="108"/>
                    <a:pt x="24" y="108"/>
                  </a:cubicBezTo>
                  <a:close/>
                  <a:moveTo>
                    <a:pt x="210" y="105"/>
                  </a:moveTo>
                  <a:cubicBezTo>
                    <a:pt x="210" y="106"/>
                    <a:pt x="210" y="106"/>
                    <a:pt x="209" y="107"/>
                  </a:cubicBezTo>
                  <a:cubicBezTo>
                    <a:pt x="210" y="107"/>
                    <a:pt x="212" y="105"/>
                    <a:pt x="212" y="105"/>
                  </a:cubicBezTo>
                  <a:cubicBezTo>
                    <a:pt x="212" y="105"/>
                    <a:pt x="212" y="104"/>
                    <a:pt x="212" y="104"/>
                  </a:cubicBezTo>
                  <a:cubicBezTo>
                    <a:pt x="212" y="103"/>
                    <a:pt x="212" y="103"/>
                    <a:pt x="212" y="103"/>
                  </a:cubicBezTo>
                  <a:cubicBezTo>
                    <a:pt x="211" y="103"/>
                    <a:pt x="210" y="104"/>
                    <a:pt x="210" y="105"/>
                  </a:cubicBezTo>
                  <a:close/>
                  <a:moveTo>
                    <a:pt x="177" y="106"/>
                  </a:moveTo>
                  <a:cubicBezTo>
                    <a:pt x="177" y="106"/>
                    <a:pt x="177" y="106"/>
                    <a:pt x="177" y="106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7" y="107"/>
                    <a:pt x="178" y="106"/>
                    <a:pt x="178" y="106"/>
                  </a:cubicBezTo>
                  <a:cubicBezTo>
                    <a:pt x="178" y="106"/>
                    <a:pt x="177" y="106"/>
                    <a:pt x="177" y="106"/>
                  </a:cubicBezTo>
                  <a:close/>
                  <a:moveTo>
                    <a:pt x="183" y="104"/>
                  </a:moveTo>
                  <a:cubicBezTo>
                    <a:pt x="183" y="104"/>
                    <a:pt x="183" y="104"/>
                    <a:pt x="183" y="105"/>
                  </a:cubicBezTo>
                  <a:cubicBezTo>
                    <a:pt x="183" y="105"/>
                    <a:pt x="183" y="106"/>
                    <a:pt x="183" y="107"/>
                  </a:cubicBezTo>
                  <a:cubicBezTo>
                    <a:pt x="183" y="107"/>
                    <a:pt x="183" y="106"/>
                    <a:pt x="183" y="106"/>
                  </a:cubicBezTo>
                  <a:cubicBezTo>
                    <a:pt x="183" y="105"/>
                    <a:pt x="183" y="104"/>
                    <a:pt x="184" y="104"/>
                  </a:cubicBezTo>
                  <a:cubicBezTo>
                    <a:pt x="184" y="104"/>
                    <a:pt x="183" y="104"/>
                    <a:pt x="183" y="104"/>
                  </a:cubicBezTo>
                  <a:close/>
                  <a:moveTo>
                    <a:pt x="203" y="106"/>
                  </a:moveTo>
                  <a:cubicBezTo>
                    <a:pt x="203" y="106"/>
                    <a:pt x="203" y="106"/>
                    <a:pt x="203" y="106"/>
                  </a:cubicBezTo>
                  <a:cubicBezTo>
                    <a:pt x="203" y="106"/>
                    <a:pt x="203" y="106"/>
                    <a:pt x="203" y="106"/>
                  </a:cubicBezTo>
                  <a:cubicBezTo>
                    <a:pt x="203" y="105"/>
                    <a:pt x="203" y="105"/>
                    <a:pt x="203" y="104"/>
                  </a:cubicBezTo>
                  <a:cubicBezTo>
                    <a:pt x="203" y="104"/>
                    <a:pt x="203" y="104"/>
                    <a:pt x="202" y="104"/>
                  </a:cubicBezTo>
                  <a:cubicBezTo>
                    <a:pt x="202" y="105"/>
                    <a:pt x="203" y="105"/>
                    <a:pt x="203" y="106"/>
                  </a:cubicBezTo>
                  <a:close/>
                  <a:moveTo>
                    <a:pt x="16" y="104"/>
                  </a:moveTo>
                  <a:cubicBezTo>
                    <a:pt x="17" y="104"/>
                    <a:pt x="18" y="105"/>
                    <a:pt x="19" y="105"/>
                  </a:cubicBezTo>
                  <a:cubicBezTo>
                    <a:pt x="19" y="104"/>
                    <a:pt x="19" y="102"/>
                    <a:pt x="19" y="101"/>
                  </a:cubicBezTo>
                  <a:cubicBezTo>
                    <a:pt x="19" y="100"/>
                    <a:pt x="19" y="99"/>
                    <a:pt x="19" y="98"/>
                  </a:cubicBezTo>
                  <a:cubicBezTo>
                    <a:pt x="19" y="94"/>
                    <a:pt x="20" y="90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5"/>
                    <a:pt x="18" y="85"/>
                    <a:pt x="17" y="84"/>
                  </a:cubicBezTo>
                  <a:cubicBezTo>
                    <a:pt x="17" y="85"/>
                    <a:pt x="17" y="86"/>
                    <a:pt x="17" y="87"/>
                  </a:cubicBezTo>
                  <a:cubicBezTo>
                    <a:pt x="17" y="89"/>
                    <a:pt x="17" y="91"/>
                    <a:pt x="17" y="94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7" y="97"/>
                    <a:pt x="17" y="101"/>
                    <a:pt x="16" y="104"/>
                  </a:cubicBezTo>
                  <a:close/>
                  <a:moveTo>
                    <a:pt x="186" y="103"/>
                  </a:moveTo>
                  <a:cubicBezTo>
                    <a:pt x="186" y="103"/>
                    <a:pt x="186" y="103"/>
                    <a:pt x="187" y="103"/>
                  </a:cubicBezTo>
                  <a:cubicBezTo>
                    <a:pt x="187" y="103"/>
                    <a:pt x="187" y="103"/>
                    <a:pt x="187" y="102"/>
                  </a:cubicBezTo>
                  <a:cubicBezTo>
                    <a:pt x="187" y="102"/>
                    <a:pt x="186" y="103"/>
                    <a:pt x="186" y="103"/>
                  </a:cubicBezTo>
                  <a:close/>
                  <a:moveTo>
                    <a:pt x="224" y="103"/>
                  </a:moveTo>
                  <a:cubicBezTo>
                    <a:pt x="224" y="103"/>
                    <a:pt x="224" y="103"/>
                    <a:pt x="224" y="103"/>
                  </a:cubicBezTo>
                  <a:cubicBezTo>
                    <a:pt x="224" y="102"/>
                    <a:pt x="224" y="102"/>
                    <a:pt x="224" y="102"/>
                  </a:cubicBezTo>
                  <a:cubicBezTo>
                    <a:pt x="224" y="102"/>
                    <a:pt x="224" y="103"/>
                    <a:pt x="224" y="103"/>
                  </a:cubicBezTo>
                  <a:close/>
                  <a:moveTo>
                    <a:pt x="14" y="102"/>
                  </a:moveTo>
                  <a:cubicBezTo>
                    <a:pt x="14" y="101"/>
                    <a:pt x="14" y="101"/>
                    <a:pt x="14" y="100"/>
                  </a:cubicBezTo>
                  <a:cubicBezTo>
                    <a:pt x="14" y="101"/>
                    <a:pt x="14" y="101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lose/>
                  <a:moveTo>
                    <a:pt x="7" y="73"/>
                  </a:moveTo>
                  <a:cubicBezTo>
                    <a:pt x="7" y="79"/>
                    <a:pt x="7" y="85"/>
                    <a:pt x="7" y="91"/>
                  </a:cubicBezTo>
                  <a:cubicBezTo>
                    <a:pt x="7" y="93"/>
                    <a:pt x="8" y="95"/>
                    <a:pt x="8" y="98"/>
                  </a:cubicBezTo>
                  <a:cubicBezTo>
                    <a:pt x="8" y="99"/>
                    <a:pt x="9" y="99"/>
                    <a:pt x="10" y="100"/>
                  </a:cubicBezTo>
                  <a:cubicBezTo>
                    <a:pt x="10" y="100"/>
                    <a:pt x="11" y="100"/>
                    <a:pt x="11" y="100"/>
                  </a:cubicBezTo>
                  <a:cubicBezTo>
                    <a:pt x="11" y="100"/>
                    <a:pt x="11" y="99"/>
                    <a:pt x="11" y="99"/>
                  </a:cubicBezTo>
                  <a:cubicBezTo>
                    <a:pt x="11" y="99"/>
                    <a:pt x="10" y="99"/>
                    <a:pt x="10" y="99"/>
                  </a:cubicBezTo>
                  <a:cubicBezTo>
                    <a:pt x="9" y="99"/>
                    <a:pt x="9" y="99"/>
                    <a:pt x="9" y="98"/>
                  </a:cubicBezTo>
                  <a:cubicBezTo>
                    <a:pt x="8" y="97"/>
                    <a:pt x="8" y="95"/>
                    <a:pt x="9" y="94"/>
                  </a:cubicBezTo>
                  <a:cubicBezTo>
                    <a:pt x="9" y="93"/>
                    <a:pt x="9" y="93"/>
                    <a:pt x="9" y="92"/>
                  </a:cubicBezTo>
                  <a:cubicBezTo>
                    <a:pt x="9" y="90"/>
                    <a:pt x="9" y="88"/>
                    <a:pt x="9" y="85"/>
                  </a:cubicBezTo>
                  <a:cubicBezTo>
                    <a:pt x="9" y="82"/>
                    <a:pt x="9" y="79"/>
                    <a:pt x="8" y="76"/>
                  </a:cubicBezTo>
                  <a:cubicBezTo>
                    <a:pt x="8" y="75"/>
                    <a:pt x="7" y="74"/>
                    <a:pt x="7" y="73"/>
                  </a:cubicBezTo>
                  <a:close/>
                  <a:moveTo>
                    <a:pt x="202" y="99"/>
                  </a:moveTo>
                  <a:cubicBezTo>
                    <a:pt x="202" y="99"/>
                    <a:pt x="202" y="100"/>
                    <a:pt x="202" y="100"/>
                  </a:cubicBezTo>
                  <a:cubicBezTo>
                    <a:pt x="202" y="100"/>
                    <a:pt x="202" y="100"/>
                    <a:pt x="202" y="100"/>
                  </a:cubicBezTo>
                  <a:cubicBezTo>
                    <a:pt x="202" y="100"/>
                    <a:pt x="202" y="99"/>
                    <a:pt x="202" y="99"/>
                  </a:cubicBezTo>
                  <a:cubicBezTo>
                    <a:pt x="202" y="99"/>
                    <a:pt x="202" y="99"/>
                    <a:pt x="202" y="99"/>
                  </a:cubicBezTo>
                  <a:close/>
                  <a:moveTo>
                    <a:pt x="210" y="97"/>
                  </a:moveTo>
                  <a:cubicBezTo>
                    <a:pt x="210" y="98"/>
                    <a:pt x="210" y="99"/>
                    <a:pt x="210" y="100"/>
                  </a:cubicBezTo>
                  <a:cubicBezTo>
                    <a:pt x="211" y="99"/>
                    <a:pt x="212" y="98"/>
                    <a:pt x="212" y="98"/>
                  </a:cubicBezTo>
                  <a:cubicBezTo>
                    <a:pt x="212" y="97"/>
                    <a:pt x="212" y="96"/>
                    <a:pt x="212" y="95"/>
                  </a:cubicBezTo>
                  <a:cubicBezTo>
                    <a:pt x="212" y="96"/>
                    <a:pt x="211" y="96"/>
                    <a:pt x="210" y="97"/>
                  </a:cubicBezTo>
                  <a:close/>
                  <a:moveTo>
                    <a:pt x="219" y="96"/>
                  </a:moveTo>
                  <a:cubicBezTo>
                    <a:pt x="219" y="97"/>
                    <a:pt x="219" y="98"/>
                    <a:pt x="219" y="99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220" y="97"/>
                    <a:pt x="220" y="96"/>
                    <a:pt x="220" y="95"/>
                  </a:cubicBezTo>
                  <a:cubicBezTo>
                    <a:pt x="220" y="96"/>
                    <a:pt x="220" y="96"/>
                    <a:pt x="219" y="96"/>
                  </a:cubicBezTo>
                  <a:close/>
                  <a:moveTo>
                    <a:pt x="14" y="91"/>
                  </a:moveTo>
                  <a:cubicBezTo>
                    <a:pt x="14" y="92"/>
                    <a:pt x="14" y="93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3"/>
                    <a:pt x="14" y="92"/>
                  </a:cubicBezTo>
                  <a:cubicBezTo>
                    <a:pt x="14" y="92"/>
                    <a:pt x="14" y="91"/>
                    <a:pt x="14" y="91"/>
                  </a:cubicBezTo>
                  <a:close/>
                  <a:moveTo>
                    <a:pt x="204" y="94"/>
                  </a:moveTo>
                  <a:cubicBezTo>
                    <a:pt x="205" y="94"/>
                    <a:pt x="205" y="94"/>
                    <a:pt x="205" y="94"/>
                  </a:cubicBezTo>
                  <a:cubicBezTo>
                    <a:pt x="205" y="93"/>
                    <a:pt x="205" y="93"/>
                    <a:pt x="205" y="93"/>
                  </a:cubicBezTo>
                  <a:cubicBezTo>
                    <a:pt x="205" y="93"/>
                    <a:pt x="205" y="93"/>
                    <a:pt x="204" y="93"/>
                  </a:cubicBezTo>
                  <a:cubicBezTo>
                    <a:pt x="204" y="93"/>
                    <a:pt x="204" y="93"/>
                    <a:pt x="204" y="94"/>
                  </a:cubicBezTo>
                  <a:close/>
                  <a:moveTo>
                    <a:pt x="220" y="86"/>
                  </a:moveTo>
                  <a:cubicBezTo>
                    <a:pt x="220" y="88"/>
                    <a:pt x="220" y="89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ubicBezTo>
                    <a:pt x="220" y="89"/>
                    <a:pt x="220" y="87"/>
                    <a:pt x="220" y="86"/>
                  </a:cubicBezTo>
                  <a:cubicBezTo>
                    <a:pt x="220" y="86"/>
                    <a:pt x="220" y="86"/>
                    <a:pt x="220" y="86"/>
                  </a:cubicBezTo>
                  <a:close/>
                  <a:moveTo>
                    <a:pt x="224" y="81"/>
                  </a:moveTo>
                  <a:cubicBezTo>
                    <a:pt x="224" y="83"/>
                    <a:pt x="225" y="84"/>
                    <a:pt x="225" y="85"/>
                  </a:cubicBezTo>
                  <a:cubicBezTo>
                    <a:pt x="225" y="83"/>
                    <a:pt x="225" y="82"/>
                    <a:pt x="225" y="81"/>
                  </a:cubicBezTo>
                  <a:cubicBezTo>
                    <a:pt x="225" y="81"/>
                    <a:pt x="224" y="81"/>
                    <a:pt x="224" y="81"/>
                  </a:cubicBezTo>
                  <a:close/>
                  <a:moveTo>
                    <a:pt x="225" y="54"/>
                  </a:moveTo>
                  <a:cubicBezTo>
                    <a:pt x="225" y="54"/>
                    <a:pt x="225" y="53"/>
                    <a:pt x="225" y="53"/>
                  </a:cubicBezTo>
                  <a:cubicBezTo>
                    <a:pt x="225" y="52"/>
                    <a:pt x="225" y="52"/>
                    <a:pt x="225" y="51"/>
                  </a:cubicBezTo>
                  <a:cubicBezTo>
                    <a:pt x="225" y="51"/>
                    <a:pt x="225" y="51"/>
                    <a:pt x="225" y="50"/>
                  </a:cubicBezTo>
                  <a:cubicBezTo>
                    <a:pt x="225" y="49"/>
                    <a:pt x="225" y="47"/>
                    <a:pt x="225" y="46"/>
                  </a:cubicBezTo>
                  <a:cubicBezTo>
                    <a:pt x="225" y="46"/>
                    <a:pt x="225" y="46"/>
                    <a:pt x="225" y="46"/>
                  </a:cubicBezTo>
                  <a:cubicBezTo>
                    <a:pt x="225" y="46"/>
                    <a:pt x="225" y="46"/>
                    <a:pt x="224" y="46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24" y="46"/>
                    <a:pt x="224" y="46"/>
                    <a:pt x="223" y="46"/>
                  </a:cubicBezTo>
                  <a:cubicBezTo>
                    <a:pt x="222" y="46"/>
                    <a:pt x="222" y="46"/>
                    <a:pt x="221" y="46"/>
                  </a:cubicBezTo>
                  <a:cubicBezTo>
                    <a:pt x="221" y="46"/>
                    <a:pt x="221" y="47"/>
                    <a:pt x="222" y="47"/>
                  </a:cubicBezTo>
                  <a:cubicBezTo>
                    <a:pt x="222" y="47"/>
                    <a:pt x="222" y="47"/>
                    <a:pt x="222" y="47"/>
                  </a:cubicBezTo>
                  <a:cubicBezTo>
                    <a:pt x="223" y="47"/>
                    <a:pt x="223" y="47"/>
                    <a:pt x="223" y="48"/>
                  </a:cubicBezTo>
                  <a:cubicBezTo>
                    <a:pt x="223" y="49"/>
                    <a:pt x="223" y="49"/>
                    <a:pt x="223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3" y="50"/>
                    <a:pt x="223" y="50"/>
                    <a:pt x="223" y="50"/>
                  </a:cubicBezTo>
                  <a:cubicBezTo>
                    <a:pt x="224" y="50"/>
                    <a:pt x="224" y="50"/>
                    <a:pt x="224" y="51"/>
                  </a:cubicBezTo>
                  <a:cubicBezTo>
                    <a:pt x="225" y="51"/>
                    <a:pt x="225" y="52"/>
                    <a:pt x="224" y="52"/>
                  </a:cubicBezTo>
                  <a:cubicBezTo>
                    <a:pt x="224" y="53"/>
                    <a:pt x="223" y="53"/>
                    <a:pt x="223" y="54"/>
                  </a:cubicBezTo>
                  <a:cubicBezTo>
                    <a:pt x="224" y="54"/>
                    <a:pt x="224" y="54"/>
                    <a:pt x="225" y="54"/>
                  </a:cubicBezTo>
                  <a:close/>
                  <a:moveTo>
                    <a:pt x="219" y="54"/>
                  </a:moveTo>
                  <a:cubicBezTo>
                    <a:pt x="219" y="53"/>
                    <a:pt x="221" y="51"/>
                    <a:pt x="221" y="51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20" y="52"/>
                    <a:pt x="219" y="53"/>
                    <a:pt x="218" y="54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4"/>
                    <a:pt x="219" y="54"/>
                    <a:pt x="219" y="54"/>
                  </a:cubicBezTo>
                  <a:close/>
                  <a:moveTo>
                    <a:pt x="202" y="53"/>
                  </a:moveTo>
                  <a:cubicBezTo>
                    <a:pt x="203" y="53"/>
                    <a:pt x="205" y="54"/>
                    <a:pt x="206" y="54"/>
                  </a:cubicBezTo>
                  <a:cubicBezTo>
                    <a:pt x="206" y="53"/>
                    <a:pt x="206" y="53"/>
                    <a:pt x="206" y="53"/>
                  </a:cubicBezTo>
                  <a:cubicBezTo>
                    <a:pt x="207" y="51"/>
                    <a:pt x="209" y="50"/>
                    <a:pt x="210" y="48"/>
                  </a:cubicBezTo>
                  <a:cubicBezTo>
                    <a:pt x="211" y="48"/>
                    <a:pt x="211" y="48"/>
                    <a:pt x="211" y="48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2" y="47"/>
                    <a:pt x="212" y="46"/>
                    <a:pt x="213" y="46"/>
                  </a:cubicBezTo>
                  <a:cubicBezTo>
                    <a:pt x="212" y="46"/>
                    <a:pt x="211" y="46"/>
                    <a:pt x="211" y="46"/>
                  </a:cubicBezTo>
                  <a:cubicBezTo>
                    <a:pt x="208" y="47"/>
                    <a:pt x="206" y="49"/>
                    <a:pt x="204" y="51"/>
                  </a:cubicBezTo>
                  <a:cubicBezTo>
                    <a:pt x="203" y="52"/>
                    <a:pt x="203" y="52"/>
                    <a:pt x="202" y="53"/>
                  </a:cubicBezTo>
                  <a:cubicBezTo>
                    <a:pt x="202" y="53"/>
                    <a:pt x="202" y="53"/>
                    <a:pt x="202" y="53"/>
                  </a:cubicBezTo>
                  <a:close/>
                  <a:moveTo>
                    <a:pt x="198" y="53"/>
                  </a:moveTo>
                  <a:cubicBezTo>
                    <a:pt x="199" y="51"/>
                    <a:pt x="201" y="49"/>
                    <a:pt x="203" y="48"/>
                  </a:cubicBezTo>
                  <a:cubicBezTo>
                    <a:pt x="202" y="48"/>
                    <a:pt x="200" y="50"/>
                    <a:pt x="199" y="51"/>
                  </a:cubicBezTo>
                  <a:cubicBezTo>
                    <a:pt x="198" y="52"/>
                    <a:pt x="197" y="53"/>
                    <a:pt x="196" y="53"/>
                  </a:cubicBezTo>
                  <a:lnTo>
                    <a:pt x="198" y="53"/>
                  </a:lnTo>
                  <a:close/>
                  <a:moveTo>
                    <a:pt x="185" y="53"/>
                  </a:moveTo>
                  <a:cubicBezTo>
                    <a:pt x="187" y="53"/>
                    <a:pt x="190" y="53"/>
                    <a:pt x="193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5" y="50"/>
                    <a:pt x="198" y="47"/>
                    <a:pt x="202" y="46"/>
                  </a:cubicBezTo>
                  <a:cubicBezTo>
                    <a:pt x="199" y="45"/>
                    <a:pt x="196" y="45"/>
                    <a:pt x="193" y="45"/>
                  </a:cubicBezTo>
                  <a:cubicBezTo>
                    <a:pt x="193" y="45"/>
                    <a:pt x="193" y="46"/>
                    <a:pt x="193" y="46"/>
                  </a:cubicBezTo>
                  <a:cubicBezTo>
                    <a:pt x="191" y="47"/>
                    <a:pt x="189" y="49"/>
                    <a:pt x="187" y="51"/>
                  </a:cubicBezTo>
                  <a:cubicBezTo>
                    <a:pt x="186" y="51"/>
                    <a:pt x="185" y="52"/>
                    <a:pt x="185" y="53"/>
                  </a:cubicBezTo>
                  <a:close/>
                  <a:moveTo>
                    <a:pt x="181" y="53"/>
                  </a:moveTo>
                  <a:cubicBezTo>
                    <a:pt x="184" y="49"/>
                    <a:pt x="187" y="47"/>
                    <a:pt x="190" y="45"/>
                  </a:cubicBezTo>
                  <a:cubicBezTo>
                    <a:pt x="188" y="45"/>
                    <a:pt x="187" y="45"/>
                    <a:pt x="185" y="45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186" y="45"/>
                    <a:pt x="185" y="46"/>
                    <a:pt x="185" y="46"/>
                  </a:cubicBezTo>
                  <a:cubicBezTo>
                    <a:pt x="183" y="48"/>
                    <a:pt x="181" y="49"/>
                    <a:pt x="179" y="51"/>
                  </a:cubicBezTo>
                  <a:cubicBezTo>
                    <a:pt x="179" y="51"/>
                    <a:pt x="179" y="52"/>
                    <a:pt x="178" y="52"/>
                  </a:cubicBezTo>
                  <a:cubicBezTo>
                    <a:pt x="178" y="52"/>
                    <a:pt x="178" y="52"/>
                    <a:pt x="178" y="53"/>
                  </a:cubicBezTo>
                  <a:cubicBezTo>
                    <a:pt x="179" y="53"/>
                    <a:pt x="180" y="53"/>
                    <a:pt x="181" y="53"/>
                  </a:cubicBezTo>
                  <a:close/>
                  <a:moveTo>
                    <a:pt x="174" y="52"/>
                  </a:moveTo>
                  <a:cubicBezTo>
                    <a:pt x="175" y="51"/>
                    <a:pt x="177" y="49"/>
                    <a:pt x="178" y="48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9" y="47"/>
                    <a:pt x="181" y="45"/>
                    <a:pt x="183" y="44"/>
                  </a:cubicBezTo>
                  <a:cubicBezTo>
                    <a:pt x="180" y="44"/>
                    <a:pt x="170" y="44"/>
                    <a:pt x="170" y="44"/>
                  </a:cubicBezTo>
                  <a:cubicBezTo>
                    <a:pt x="168" y="44"/>
                    <a:pt x="166" y="43"/>
                    <a:pt x="165" y="43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5" y="43"/>
                    <a:pt x="164" y="44"/>
                    <a:pt x="164" y="44"/>
                  </a:cubicBezTo>
                  <a:cubicBezTo>
                    <a:pt x="163" y="45"/>
                    <a:pt x="161" y="47"/>
                    <a:pt x="159" y="48"/>
                  </a:cubicBezTo>
                  <a:cubicBezTo>
                    <a:pt x="159" y="49"/>
                    <a:pt x="158" y="50"/>
                    <a:pt x="157" y="51"/>
                  </a:cubicBezTo>
                  <a:cubicBezTo>
                    <a:pt x="157" y="51"/>
                    <a:pt x="157" y="52"/>
                    <a:pt x="157" y="52"/>
                  </a:cubicBezTo>
                  <a:cubicBezTo>
                    <a:pt x="158" y="52"/>
                    <a:pt x="160" y="52"/>
                    <a:pt x="161" y="52"/>
                  </a:cubicBezTo>
                  <a:cubicBezTo>
                    <a:pt x="162" y="50"/>
                    <a:pt x="163" y="49"/>
                    <a:pt x="165" y="47"/>
                  </a:cubicBezTo>
                  <a:cubicBezTo>
                    <a:pt x="167" y="46"/>
                    <a:pt x="168" y="45"/>
                    <a:pt x="170" y="44"/>
                  </a:cubicBezTo>
                  <a:cubicBezTo>
                    <a:pt x="170" y="44"/>
                    <a:pt x="170" y="44"/>
                    <a:pt x="170" y="44"/>
                  </a:cubicBezTo>
                  <a:cubicBezTo>
                    <a:pt x="171" y="44"/>
                    <a:pt x="171" y="44"/>
                    <a:pt x="171" y="45"/>
                  </a:cubicBezTo>
                  <a:cubicBezTo>
                    <a:pt x="172" y="45"/>
                    <a:pt x="171" y="46"/>
                    <a:pt x="171" y="46"/>
                  </a:cubicBezTo>
                  <a:cubicBezTo>
                    <a:pt x="169" y="47"/>
                    <a:pt x="168" y="48"/>
                    <a:pt x="166" y="50"/>
                  </a:cubicBezTo>
                  <a:cubicBezTo>
                    <a:pt x="166" y="50"/>
                    <a:pt x="165" y="51"/>
                    <a:pt x="165" y="51"/>
                  </a:cubicBezTo>
                  <a:cubicBezTo>
                    <a:pt x="165" y="52"/>
                    <a:pt x="165" y="52"/>
                    <a:pt x="164" y="52"/>
                  </a:cubicBezTo>
                  <a:cubicBezTo>
                    <a:pt x="166" y="52"/>
                    <a:pt x="167" y="52"/>
                    <a:pt x="169" y="52"/>
                  </a:cubicBezTo>
                  <a:cubicBezTo>
                    <a:pt x="169" y="51"/>
                    <a:pt x="170" y="49"/>
                    <a:pt x="171" y="48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173" y="47"/>
                    <a:pt x="174" y="45"/>
                    <a:pt x="176" y="44"/>
                  </a:cubicBezTo>
                  <a:cubicBezTo>
                    <a:pt x="176" y="44"/>
                    <a:pt x="177" y="44"/>
                    <a:pt x="177" y="44"/>
                  </a:cubicBezTo>
                  <a:cubicBezTo>
                    <a:pt x="177" y="44"/>
                    <a:pt x="178" y="45"/>
                    <a:pt x="178" y="45"/>
                  </a:cubicBezTo>
                  <a:cubicBezTo>
                    <a:pt x="178" y="46"/>
                    <a:pt x="178" y="47"/>
                    <a:pt x="177" y="47"/>
                  </a:cubicBezTo>
                  <a:cubicBezTo>
                    <a:pt x="176" y="48"/>
                    <a:pt x="175" y="49"/>
                    <a:pt x="174" y="50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4" y="51"/>
                    <a:pt x="174" y="51"/>
                    <a:pt x="173" y="51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173" y="52"/>
                    <a:pt x="174" y="52"/>
                    <a:pt x="174" y="52"/>
                  </a:cubicBezTo>
                  <a:close/>
                  <a:moveTo>
                    <a:pt x="154" y="51"/>
                  </a:moveTo>
                  <a:cubicBezTo>
                    <a:pt x="154" y="48"/>
                    <a:pt x="158" y="45"/>
                    <a:pt x="161" y="43"/>
                  </a:cubicBezTo>
                  <a:cubicBezTo>
                    <a:pt x="159" y="43"/>
                    <a:pt x="157" y="43"/>
                    <a:pt x="155" y="43"/>
                  </a:cubicBezTo>
                  <a:cubicBezTo>
                    <a:pt x="155" y="44"/>
                    <a:pt x="154" y="46"/>
                    <a:pt x="152" y="48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52" y="49"/>
                    <a:pt x="151" y="50"/>
                    <a:pt x="150" y="51"/>
                  </a:cubicBezTo>
                  <a:cubicBezTo>
                    <a:pt x="151" y="51"/>
                    <a:pt x="152" y="51"/>
                    <a:pt x="154" y="51"/>
                  </a:cubicBezTo>
                  <a:close/>
                  <a:moveTo>
                    <a:pt x="142" y="51"/>
                  </a:moveTo>
                  <a:cubicBezTo>
                    <a:pt x="142" y="51"/>
                    <a:pt x="143" y="51"/>
                    <a:pt x="143" y="51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47" y="50"/>
                    <a:pt x="148" y="49"/>
                    <a:pt x="148" y="49"/>
                  </a:cubicBezTo>
                  <a:cubicBezTo>
                    <a:pt x="149" y="48"/>
                    <a:pt x="149" y="48"/>
                    <a:pt x="150" y="47"/>
                  </a:cubicBezTo>
                  <a:cubicBezTo>
                    <a:pt x="151" y="46"/>
                    <a:pt x="152" y="44"/>
                    <a:pt x="153" y="43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1" y="43"/>
                    <a:pt x="150" y="43"/>
                    <a:pt x="149" y="42"/>
                  </a:cubicBezTo>
                  <a:cubicBezTo>
                    <a:pt x="149" y="44"/>
                    <a:pt x="147" y="45"/>
                    <a:pt x="146" y="46"/>
                  </a:cubicBezTo>
                  <a:cubicBezTo>
                    <a:pt x="146" y="47"/>
                    <a:pt x="146" y="47"/>
                    <a:pt x="145" y="47"/>
                  </a:cubicBezTo>
                  <a:cubicBezTo>
                    <a:pt x="145" y="47"/>
                    <a:pt x="145" y="48"/>
                    <a:pt x="144" y="48"/>
                  </a:cubicBezTo>
                  <a:cubicBezTo>
                    <a:pt x="143" y="49"/>
                    <a:pt x="143" y="50"/>
                    <a:pt x="142" y="51"/>
                  </a:cubicBezTo>
                  <a:cubicBezTo>
                    <a:pt x="142" y="51"/>
                    <a:pt x="142" y="51"/>
                    <a:pt x="142" y="51"/>
                  </a:cubicBezTo>
                  <a:close/>
                  <a:moveTo>
                    <a:pt x="136" y="50"/>
                  </a:moveTo>
                  <a:cubicBezTo>
                    <a:pt x="137" y="50"/>
                    <a:pt x="137" y="50"/>
                    <a:pt x="138" y="51"/>
                  </a:cubicBezTo>
                  <a:cubicBezTo>
                    <a:pt x="139" y="49"/>
                    <a:pt x="140" y="48"/>
                    <a:pt x="141" y="47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3" y="46"/>
                    <a:pt x="143" y="45"/>
                    <a:pt x="143" y="45"/>
                  </a:cubicBezTo>
                  <a:cubicBezTo>
                    <a:pt x="144" y="44"/>
                    <a:pt x="145" y="44"/>
                    <a:pt x="145" y="43"/>
                  </a:cubicBezTo>
                  <a:cubicBezTo>
                    <a:pt x="145" y="43"/>
                    <a:pt x="146" y="43"/>
                    <a:pt x="146" y="43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5" y="42"/>
                    <a:pt x="143" y="42"/>
                    <a:pt x="143" y="42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2" y="44"/>
                    <a:pt x="141" y="45"/>
                    <a:pt x="140" y="46"/>
                  </a:cubicBezTo>
                  <a:cubicBezTo>
                    <a:pt x="140" y="47"/>
                    <a:pt x="139" y="47"/>
                    <a:pt x="139" y="47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8" y="49"/>
                    <a:pt x="137" y="50"/>
                    <a:pt x="136" y="50"/>
                  </a:cubicBezTo>
                  <a:close/>
                  <a:moveTo>
                    <a:pt x="132" y="50"/>
                  </a:moveTo>
                  <a:cubicBezTo>
                    <a:pt x="133" y="50"/>
                    <a:pt x="133" y="49"/>
                    <a:pt x="134" y="4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5" y="47"/>
                    <a:pt x="136" y="46"/>
                    <a:pt x="137" y="45"/>
                  </a:cubicBezTo>
                  <a:cubicBezTo>
                    <a:pt x="136" y="46"/>
                    <a:pt x="135" y="47"/>
                    <a:pt x="133" y="48"/>
                  </a:cubicBezTo>
                  <a:cubicBezTo>
                    <a:pt x="133" y="48"/>
                    <a:pt x="132" y="49"/>
                    <a:pt x="132" y="49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31" y="50"/>
                    <a:pt x="132" y="50"/>
                    <a:pt x="132" y="50"/>
                  </a:cubicBezTo>
                  <a:close/>
                  <a:moveTo>
                    <a:pt x="128" y="46"/>
                  </a:moveTo>
                  <a:cubicBezTo>
                    <a:pt x="127" y="46"/>
                    <a:pt x="127" y="47"/>
                    <a:pt x="126" y="48"/>
                  </a:cubicBezTo>
                  <a:cubicBezTo>
                    <a:pt x="126" y="47"/>
                    <a:pt x="126" y="47"/>
                    <a:pt x="127" y="47"/>
                  </a:cubicBezTo>
                  <a:cubicBezTo>
                    <a:pt x="127" y="46"/>
                    <a:pt x="128" y="46"/>
                    <a:pt x="128" y="46"/>
                  </a:cubicBezTo>
                  <a:cubicBezTo>
                    <a:pt x="128" y="46"/>
                    <a:pt x="128" y="46"/>
                    <a:pt x="128" y="46"/>
                  </a:cubicBezTo>
                  <a:close/>
                  <a:moveTo>
                    <a:pt x="119" y="41"/>
                  </a:moveTo>
                  <a:cubicBezTo>
                    <a:pt x="119" y="42"/>
                    <a:pt x="119" y="43"/>
                    <a:pt x="119" y="44"/>
                  </a:cubicBezTo>
                  <a:cubicBezTo>
                    <a:pt x="120" y="43"/>
                    <a:pt x="121" y="43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0" y="42"/>
                    <a:pt x="120" y="41"/>
                    <a:pt x="119" y="41"/>
                  </a:cubicBezTo>
                  <a:close/>
                  <a:moveTo>
                    <a:pt x="125" y="39"/>
                  </a:moveTo>
                  <a:cubicBezTo>
                    <a:pt x="130" y="39"/>
                    <a:pt x="135" y="39"/>
                    <a:pt x="140" y="39"/>
                  </a:cubicBezTo>
                  <a:cubicBezTo>
                    <a:pt x="142" y="39"/>
                    <a:pt x="143" y="39"/>
                    <a:pt x="144" y="39"/>
                  </a:cubicBezTo>
                  <a:cubicBezTo>
                    <a:pt x="154" y="40"/>
                    <a:pt x="163" y="40"/>
                    <a:pt x="171" y="41"/>
                  </a:cubicBezTo>
                  <a:cubicBezTo>
                    <a:pt x="174" y="41"/>
                    <a:pt x="174" y="41"/>
                    <a:pt x="174" y="41"/>
                  </a:cubicBezTo>
                  <a:cubicBezTo>
                    <a:pt x="190" y="42"/>
                    <a:pt x="206" y="43"/>
                    <a:pt x="222" y="43"/>
                  </a:cubicBezTo>
                  <a:cubicBezTo>
                    <a:pt x="223" y="43"/>
                    <a:pt x="223" y="43"/>
                    <a:pt x="223" y="43"/>
                  </a:cubicBezTo>
                  <a:cubicBezTo>
                    <a:pt x="224" y="42"/>
                    <a:pt x="224" y="41"/>
                    <a:pt x="223" y="39"/>
                  </a:cubicBezTo>
                  <a:cubicBezTo>
                    <a:pt x="223" y="39"/>
                    <a:pt x="223" y="39"/>
                    <a:pt x="223" y="39"/>
                  </a:cubicBezTo>
                  <a:cubicBezTo>
                    <a:pt x="223" y="39"/>
                    <a:pt x="222" y="38"/>
                    <a:pt x="222" y="38"/>
                  </a:cubicBezTo>
                  <a:cubicBezTo>
                    <a:pt x="222" y="38"/>
                    <a:pt x="222" y="37"/>
                    <a:pt x="222" y="37"/>
                  </a:cubicBezTo>
                  <a:cubicBezTo>
                    <a:pt x="222" y="37"/>
                    <a:pt x="222" y="37"/>
                    <a:pt x="222" y="37"/>
                  </a:cubicBezTo>
                  <a:cubicBezTo>
                    <a:pt x="220" y="34"/>
                    <a:pt x="217" y="31"/>
                    <a:pt x="216" y="29"/>
                  </a:cubicBezTo>
                  <a:cubicBezTo>
                    <a:pt x="212" y="25"/>
                    <a:pt x="208" y="22"/>
                    <a:pt x="204" y="20"/>
                  </a:cubicBezTo>
                  <a:cubicBezTo>
                    <a:pt x="197" y="15"/>
                    <a:pt x="187" y="11"/>
                    <a:pt x="177" y="8"/>
                  </a:cubicBezTo>
                  <a:cubicBezTo>
                    <a:pt x="167" y="6"/>
                    <a:pt x="156" y="4"/>
                    <a:pt x="145" y="3"/>
                  </a:cubicBezTo>
                  <a:cubicBezTo>
                    <a:pt x="140" y="3"/>
                    <a:pt x="136" y="3"/>
                    <a:pt x="132" y="3"/>
                  </a:cubicBezTo>
                  <a:cubicBezTo>
                    <a:pt x="130" y="3"/>
                    <a:pt x="128" y="3"/>
                    <a:pt x="126" y="3"/>
                  </a:cubicBezTo>
                  <a:cubicBezTo>
                    <a:pt x="124" y="3"/>
                    <a:pt x="122" y="3"/>
                    <a:pt x="120" y="3"/>
                  </a:cubicBezTo>
                  <a:cubicBezTo>
                    <a:pt x="120" y="3"/>
                    <a:pt x="120" y="3"/>
                    <a:pt x="119" y="3"/>
                  </a:cubicBezTo>
                  <a:cubicBezTo>
                    <a:pt x="119" y="6"/>
                    <a:pt x="119" y="10"/>
                    <a:pt x="120" y="13"/>
                  </a:cubicBezTo>
                  <a:cubicBezTo>
                    <a:pt x="120" y="21"/>
                    <a:pt x="120" y="30"/>
                    <a:pt x="119" y="39"/>
                  </a:cubicBezTo>
                  <a:cubicBezTo>
                    <a:pt x="121" y="39"/>
                    <a:pt x="123" y="39"/>
                    <a:pt x="125" y="39"/>
                  </a:cubicBezTo>
                  <a:close/>
                  <a:moveTo>
                    <a:pt x="122" y="42"/>
                  </a:moveTo>
                  <a:cubicBezTo>
                    <a:pt x="123" y="42"/>
                    <a:pt x="123" y="42"/>
                    <a:pt x="123" y="42"/>
                  </a:cubicBezTo>
                  <a:cubicBezTo>
                    <a:pt x="123" y="42"/>
                    <a:pt x="123" y="43"/>
                    <a:pt x="123" y="43"/>
                  </a:cubicBezTo>
                  <a:cubicBezTo>
                    <a:pt x="123" y="43"/>
                    <a:pt x="124" y="42"/>
                    <a:pt x="124" y="42"/>
                  </a:cubicBezTo>
                  <a:cubicBezTo>
                    <a:pt x="124" y="42"/>
                    <a:pt x="123" y="42"/>
                    <a:pt x="122" y="42"/>
                  </a:cubicBezTo>
                  <a:close/>
                  <a:moveTo>
                    <a:pt x="127" y="42"/>
                  </a:moveTo>
                  <a:cubicBezTo>
                    <a:pt x="127" y="42"/>
                    <a:pt x="127" y="43"/>
                    <a:pt x="127" y="43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27" y="43"/>
                    <a:pt x="128" y="42"/>
                    <a:pt x="129" y="42"/>
                  </a:cubicBezTo>
                  <a:cubicBezTo>
                    <a:pt x="128" y="42"/>
                    <a:pt x="128" y="42"/>
                    <a:pt x="127" y="42"/>
                  </a:cubicBezTo>
                  <a:close/>
                  <a:moveTo>
                    <a:pt x="131" y="42"/>
                  </a:moveTo>
                  <a:cubicBezTo>
                    <a:pt x="131" y="42"/>
                    <a:pt x="131" y="42"/>
                    <a:pt x="131" y="43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2" y="43"/>
                    <a:pt x="132" y="42"/>
                    <a:pt x="133" y="42"/>
                  </a:cubicBezTo>
                  <a:cubicBezTo>
                    <a:pt x="132" y="42"/>
                    <a:pt x="131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282827" y="2823922"/>
              <a:ext cx="1199167" cy="54072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2800" b="1" dirty="0">
                  <a:solidFill>
                    <a:srgbClr val="F45D4B"/>
                  </a:solidFill>
                  <a:latin typeface="hakuyoxingshu7000" panose="02000600000000000000" pitchFamily="2" charset="-122"/>
                  <a:ea typeface="hakuyoxingshu7000" panose="02000600000000000000" pitchFamily="2" charset="-122"/>
                  <a:cs typeface="hakuyoxingshu7000" panose="02000600000000000000" pitchFamily="2" charset="-122"/>
                </a:rPr>
                <a:t>80%</a:t>
              </a:r>
              <a:endParaRPr lang="zh-CN" altLang="en-US" sz="2800" b="1" dirty="0">
                <a:solidFill>
                  <a:srgbClr val="F45D4B"/>
                </a:solidFill>
                <a:latin typeface="hakuyoxingshu7000" panose="02000600000000000000" pitchFamily="2" charset="-122"/>
                <a:ea typeface="hakuyoxingshu7000" panose="02000600000000000000" pitchFamily="2" charset="-122"/>
                <a:cs typeface="hakuyoxingshu7000" panose="02000600000000000000" pitchFamily="2" charset="-122"/>
              </a:endParaRPr>
            </a:p>
          </p:txBody>
        </p:sp>
      </p:grpSp>
      <p:sp>
        <p:nvSpPr>
          <p:cNvPr id="11" name="文本框 36"/>
          <p:cNvSpPr txBox="1"/>
          <p:nvPr/>
        </p:nvSpPr>
        <p:spPr>
          <a:xfrm>
            <a:off x="1388048" y="4473174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14" name="Text Placeholder 32"/>
          <p:cNvSpPr txBox="1"/>
          <p:nvPr/>
        </p:nvSpPr>
        <p:spPr>
          <a:xfrm>
            <a:off x="1229881" y="4911324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15" name="文本框 36"/>
          <p:cNvSpPr txBox="1"/>
          <p:nvPr/>
        </p:nvSpPr>
        <p:spPr>
          <a:xfrm>
            <a:off x="5062251" y="4473174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16" name="Text Placeholder 32"/>
          <p:cNvSpPr txBox="1"/>
          <p:nvPr/>
        </p:nvSpPr>
        <p:spPr>
          <a:xfrm>
            <a:off x="4904084" y="4911324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  <p:sp>
        <p:nvSpPr>
          <p:cNvPr id="17" name="文本框 36"/>
          <p:cNvSpPr txBox="1"/>
          <p:nvPr/>
        </p:nvSpPr>
        <p:spPr>
          <a:xfrm>
            <a:off x="8736454" y="4473174"/>
            <a:ext cx="208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YOUR TEXT </a:t>
            </a:r>
          </a:p>
        </p:txBody>
      </p:sp>
      <p:sp>
        <p:nvSpPr>
          <p:cNvPr id="18" name="Text Placeholder 32"/>
          <p:cNvSpPr txBox="1"/>
          <p:nvPr/>
        </p:nvSpPr>
        <p:spPr>
          <a:xfrm>
            <a:off x="8578287" y="4911324"/>
            <a:ext cx="2383832" cy="8951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danish cake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57521" y="336301"/>
            <a:ext cx="830590" cy="643037"/>
          </a:xfrm>
          <a:prstGeom prst="rect">
            <a:avLst/>
          </a:prstGeom>
        </p:spPr>
      </p:pic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1088111" y="636498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111" y="3363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179689" y="2167339"/>
            <a:ext cx="3570785" cy="3821346"/>
            <a:chOff x="1521688" y="1518327"/>
            <a:chExt cx="3570785" cy="3821346"/>
          </a:xfrm>
        </p:grpSpPr>
        <p:grpSp>
          <p:nvGrpSpPr>
            <p:cNvPr id="64" name="Group 44"/>
            <p:cNvGrpSpPr/>
            <p:nvPr/>
          </p:nvGrpSpPr>
          <p:grpSpPr>
            <a:xfrm>
              <a:off x="3126458" y="2032571"/>
              <a:ext cx="605527" cy="680317"/>
              <a:chOff x="-1" y="-1"/>
              <a:chExt cx="807368" cy="906809"/>
            </a:xfrm>
          </p:grpSpPr>
          <p:sp>
            <p:nvSpPr>
              <p:cNvPr id="75" name="chenying0907 42"/>
              <p:cNvSpPr/>
              <p:nvPr/>
            </p:nvSpPr>
            <p:spPr>
              <a:xfrm>
                <a:off x="-1" y="101600"/>
                <a:ext cx="792823" cy="805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6" h="19829" extrusionOk="0">
                    <a:moveTo>
                      <a:pt x="13770" y="824"/>
                    </a:moveTo>
                    <a:cubicBezTo>
                      <a:pt x="8089" y="-376"/>
                      <a:pt x="1804" y="-1265"/>
                      <a:pt x="353" y="5681"/>
                    </a:cubicBezTo>
                    <a:cubicBezTo>
                      <a:pt x="-441" y="9482"/>
                      <a:pt x="-115" y="16268"/>
                      <a:pt x="3660" y="18583"/>
                    </a:cubicBezTo>
                    <a:cubicBezTo>
                      <a:pt x="6516" y="20335"/>
                      <a:pt x="12966" y="20052"/>
                      <a:pt x="15977" y="18892"/>
                    </a:cubicBezTo>
                    <a:cubicBezTo>
                      <a:pt x="21159" y="16897"/>
                      <a:pt x="19879" y="11191"/>
                      <a:pt x="19174" y="6766"/>
                    </a:cubicBezTo>
                  </a:path>
                </a:pathLst>
              </a:custGeom>
              <a:noFill/>
              <a:ln w="38100" cap="flat">
                <a:solidFill>
                  <a:srgbClr val="F45D4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6" name="chenying0907 43"/>
              <p:cNvSpPr/>
              <p:nvPr/>
            </p:nvSpPr>
            <p:spPr>
              <a:xfrm>
                <a:off x="165100" y="-1"/>
                <a:ext cx="642267" cy="718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116" extrusionOk="0">
                    <a:moveTo>
                      <a:pt x="21521" y="13"/>
                    </a:moveTo>
                    <a:cubicBezTo>
                      <a:pt x="21600" y="-484"/>
                      <a:pt x="8558" y="13479"/>
                      <a:pt x="8933" y="13772"/>
                    </a:cubicBezTo>
                    <a:cubicBezTo>
                      <a:pt x="6785" y="12126"/>
                      <a:pt x="2898" y="10471"/>
                      <a:pt x="0" y="10120"/>
                    </a:cubicBezTo>
                    <a:cubicBezTo>
                      <a:pt x="1254" y="12620"/>
                      <a:pt x="2166" y="14279"/>
                      <a:pt x="4430" y="16128"/>
                    </a:cubicBezTo>
                    <a:cubicBezTo>
                      <a:pt x="4883" y="16498"/>
                      <a:pt x="10336" y="20581"/>
                      <a:pt x="9763" y="21116"/>
                    </a:cubicBezTo>
                    <a:cubicBezTo>
                      <a:pt x="14957" y="16270"/>
                      <a:pt x="20402" y="7017"/>
                      <a:pt x="21521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>
                <a:solidFill>
                  <a:srgbClr val="F45D4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dirty="0"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  <p:grpSp>
          <p:nvGrpSpPr>
            <p:cNvPr id="65" name="组 47"/>
            <p:cNvGrpSpPr/>
            <p:nvPr/>
          </p:nvGrpSpPr>
          <p:grpSpPr>
            <a:xfrm>
              <a:off x="1521688" y="1518327"/>
              <a:ext cx="3570785" cy="3821346"/>
              <a:chOff x="829100" y="2206816"/>
              <a:chExt cx="4556482" cy="4874704"/>
            </a:xfrm>
          </p:grpSpPr>
          <p:grpSp>
            <p:nvGrpSpPr>
              <p:cNvPr id="66" name="Group 32"/>
              <p:cNvGrpSpPr/>
              <p:nvPr/>
            </p:nvGrpSpPr>
            <p:grpSpPr>
              <a:xfrm rot="20904357">
                <a:off x="829100" y="2206816"/>
                <a:ext cx="4556482" cy="4874704"/>
                <a:chOff x="88900" y="0"/>
                <a:chExt cx="2639505" cy="2823847"/>
              </a:xfrm>
            </p:grpSpPr>
            <p:sp>
              <p:nvSpPr>
                <p:cNvPr id="73" name="chenying0907 29"/>
                <p:cNvSpPr/>
                <p:nvPr/>
              </p:nvSpPr>
              <p:spPr>
                <a:xfrm>
                  <a:off x="355600" y="0"/>
                  <a:ext cx="2372805" cy="26072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178" y="0"/>
                      </a:moveTo>
                      <a:cubicBezTo>
                        <a:pt x="15283" y="360"/>
                        <a:pt x="1413" y="2588"/>
                        <a:pt x="0" y="2538"/>
                      </a:cubicBezTo>
                      <a:cubicBezTo>
                        <a:pt x="1189" y="8871"/>
                        <a:pt x="2988" y="15292"/>
                        <a:pt x="4463" y="21600"/>
                      </a:cubicBezTo>
                      <a:cubicBezTo>
                        <a:pt x="10160" y="21478"/>
                        <a:pt x="15941" y="19429"/>
                        <a:pt x="21600" y="18751"/>
                      </a:cubicBezTo>
                      <a:cubicBezTo>
                        <a:pt x="21453" y="15310"/>
                        <a:pt x="18621" y="11919"/>
                        <a:pt x="17450" y="8748"/>
                      </a:cubicBezTo>
                      <a:cubicBezTo>
                        <a:pt x="16397" y="5895"/>
                        <a:pt x="16019" y="2887"/>
                        <a:pt x="15178" y="0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F45D4B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dirty="0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  <p:sp>
              <p:nvSpPr>
                <p:cNvPr id="74" name="chenying0907 30"/>
                <p:cNvSpPr/>
                <p:nvPr/>
              </p:nvSpPr>
              <p:spPr>
                <a:xfrm>
                  <a:off x="88900" y="508000"/>
                  <a:ext cx="2533719" cy="2315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405" y="0"/>
                      </a:moveTo>
                      <a:lnTo>
                        <a:pt x="0" y="702"/>
                      </a:lnTo>
                      <a:cubicBezTo>
                        <a:pt x="1804" y="5235"/>
                        <a:pt x="3615" y="14498"/>
                        <a:pt x="4997" y="21600"/>
                      </a:cubicBezTo>
                      <a:cubicBezTo>
                        <a:pt x="10332" y="21463"/>
                        <a:pt x="16300" y="19156"/>
                        <a:pt x="21600" y="18393"/>
                      </a:cubicBezTo>
                      <a:lnTo>
                        <a:pt x="20804" y="16702"/>
                      </a:lnTo>
                    </a:path>
                  </a:pathLst>
                </a:custGeom>
                <a:noFill/>
                <a:ln w="38100" cap="flat">
                  <a:solidFill>
                    <a:srgbClr val="F45D4B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3429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dirty="0">
                    <a:latin typeface="Arial" panose="020B0604020202020204"/>
                    <a:ea typeface="微软雅黑" panose="020B0503020204020204" pitchFamily="34" charset="-122"/>
                    <a:sym typeface="Arial" panose="020B0604020202020204"/>
                  </a:endParaRPr>
                </a:p>
              </p:txBody>
            </p:sp>
          </p:grpSp>
          <p:sp>
            <p:nvSpPr>
              <p:cNvPr id="67" name="任意形状 41"/>
              <p:cNvSpPr/>
              <p:nvPr/>
            </p:nvSpPr>
            <p:spPr>
              <a:xfrm>
                <a:off x="1723292" y="3446585"/>
                <a:ext cx="949570" cy="299210"/>
              </a:xfrm>
              <a:custGeom>
                <a:avLst/>
                <a:gdLst>
                  <a:gd name="connsiteX0" fmla="*/ 0 w 949570"/>
                  <a:gd name="connsiteY0" fmla="*/ 281353 h 299210"/>
                  <a:gd name="connsiteX1" fmla="*/ 70339 w 949570"/>
                  <a:gd name="connsiteY1" fmla="*/ 298938 h 299210"/>
                  <a:gd name="connsiteX2" fmla="*/ 228600 w 949570"/>
                  <a:gd name="connsiteY2" fmla="*/ 246184 h 299210"/>
                  <a:gd name="connsiteX3" fmla="*/ 509954 w 949570"/>
                  <a:gd name="connsiteY3" fmla="*/ 193430 h 299210"/>
                  <a:gd name="connsiteX4" fmla="*/ 703385 w 949570"/>
                  <a:gd name="connsiteY4" fmla="*/ 123092 h 299210"/>
                  <a:gd name="connsiteX5" fmla="*/ 773723 w 949570"/>
                  <a:gd name="connsiteY5" fmla="*/ 87923 h 299210"/>
                  <a:gd name="connsiteX6" fmla="*/ 879231 w 949570"/>
                  <a:gd name="connsiteY6" fmla="*/ 52753 h 299210"/>
                  <a:gd name="connsiteX7" fmla="*/ 931985 w 949570"/>
                  <a:gd name="connsiteY7" fmla="*/ 35169 h 299210"/>
                  <a:gd name="connsiteX8" fmla="*/ 949570 w 949570"/>
                  <a:gd name="connsiteY8" fmla="*/ 0 h 29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9570" h="299210">
                    <a:moveTo>
                      <a:pt x="0" y="281353"/>
                    </a:moveTo>
                    <a:cubicBezTo>
                      <a:pt x="23446" y="287215"/>
                      <a:pt x="46291" y="301343"/>
                      <a:pt x="70339" y="298938"/>
                    </a:cubicBezTo>
                    <a:cubicBezTo>
                      <a:pt x="202234" y="285749"/>
                      <a:pt x="136276" y="261571"/>
                      <a:pt x="228600" y="246184"/>
                    </a:cubicBezTo>
                    <a:cubicBezTo>
                      <a:pt x="309104" y="232767"/>
                      <a:pt x="422748" y="219592"/>
                      <a:pt x="509954" y="193430"/>
                    </a:cubicBezTo>
                    <a:cubicBezTo>
                      <a:pt x="569940" y="175434"/>
                      <a:pt x="645300" y="148908"/>
                      <a:pt x="703385" y="123092"/>
                    </a:cubicBezTo>
                    <a:cubicBezTo>
                      <a:pt x="727339" y="112446"/>
                      <a:pt x="749384" y="97658"/>
                      <a:pt x="773723" y="87923"/>
                    </a:cubicBezTo>
                    <a:cubicBezTo>
                      <a:pt x="808143" y="74155"/>
                      <a:pt x="844062" y="64476"/>
                      <a:pt x="879231" y="52753"/>
                    </a:cubicBezTo>
                    <a:cubicBezTo>
                      <a:pt x="896816" y="46891"/>
                      <a:pt x="923695" y="51748"/>
                      <a:pt x="931985" y="35169"/>
                    </a:cubicBezTo>
                    <a:lnTo>
                      <a:pt x="949570" y="0"/>
                    </a:lnTo>
                  </a:path>
                </a:pathLst>
              </a:custGeom>
              <a:noFill/>
              <a:ln w="38100" cap="flat">
                <a:solidFill>
                  <a:srgbClr val="F45D4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/>
                <a:endParaRPr lang="zh-CN" altLang="en-US" sz="2300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8" name="任意形状 42"/>
              <p:cNvSpPr/>
              <p:nvPr/>
            </p:nvSpPr>
            <p:spPr>
              <a:xfrm>
                <a:off x="1969477" y="4149969"/>
                <a:ext cx="351692" cy="123093"/>
              </a:xfrm>
              <a:custGeom>
                <a:avLst/>
                <a:gdLst>
                  <a:gd name="connsiteX0" fmla="*/ 0 w 351692"/>
                  <a:gd name="connsiteY0" fmla="*/ 123093 h 123093"/>
                  <a:gd name="connsiteX1" fmla="*/ 140677 w 351692"/>
                  <a:gd name="connsiteY1" fmla="*/ 87923 h 123093"/>
                  <a:gd name="connsiteX2" fmla="*/ 193431 w 351692"/>
                  <a:gd name="connsiteY2" fmla="*/ 70339 h 123093"/>
                  <a:gd name="connsiteX3" fmla="*/ 281354 w 351692"/>
                  <a:gd name="connsiteY3" fmla="*/ 52754 h 123093"/>
                  <a:gd name="connsiteX4" fmla="*/ 351692 w 351692"/>
                  <a:gd name="connsiteY4" fmla="*/ 0 h 1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692" h="123093">
                    <a:moveTo>
                      <a:pt x="0" y="123093"/>
                    </a:moveTo>
                    <a:cubicBezTo>
                      <a:pt x="46892" y="111370"/>
                      <a:pt x="94822" y="103208"/>
                      <a:pt x="140677" y="87923"/>
                    </a:cubicBezTo>
                    <a:cubicBezTo>
                      <a:pt x="158262" y="82062"/>
                      <a:pt x="175449" y="74835"/>
                      <a:pt x="193431" y="70339"/>
                    </a:cubicBezTo>
                    <a:cubicBezTo>
                      <a:pt x="222427" y="63090"/>
                      <a:pt x="252046" y="58616"/>
                      <a:pt x="281354" y="52754"/>
                    </a:cubicBezTo>
                    <a:cubicBezTo>
                      <a:pt x="341005" y="12987"/>
                      <a:pt x="319164" y="32529"/>
                      <a:pt x="351692" y="0"/>
                    </a:cubicBezTo>
                  </a:path>
                </a:pathLst>
              </a:custGeom>
              <a:noFill/>
              <a:ln w="38100" cap="flat">
                <a:solidFill>
                  <a:srgbClr val="F45D4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/>
                <a:endParaRPr lang="zh-CN" altLang="en-US" sz="2300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69" name="任意形状 43"/>
              <p:cNvSpPr/>
              <p:nvPr/>
            </p:nvSpPr>
            <p:spPr>
              <a:xfrm>
                <a:off x="2514600" y="4026314"/>
                <a:ext cx="404446" cy="141240"/>
              </a:xfrm>
              <a:custGeom>
                <a:avLst/>
                <a:gdLst>
                  <a:gd name="connsiteX0" fmla="*/ 0 w 404446"/>
                  <a:gd name="connsiteY0" fmla="*/ 141240 h 141240"/>
                  <a:gd name="connsiteX1" fmla="*/ 87923 w 404446"/>
                  <a:gd name="connsiteY1" fmla="*/ 88486 h 141240"/>
                  <a:gd name="connsiteX2" fmla="*/ 158262 w 404446"/>
                  <a:gd name="connsiteY2" fmla="*/ 70901 h 141240"/>
                  <a:gd name="connsiteX3" fmla="*/ 211015 w 404446"/>
                  <a:gd name="connsiteY3" fmla="*/ 53317 h 141240"/>
                  <a:gd name="connsiteX4" fmla="*/ 281354 w 404446"/>
                  <a:gd name="connsiteY4" fmla="*/ 35732 h 141240"/>
                  <a:gd name="connsiteX5" fmla="*/ 404446 w 404446"/>
                  <a:gd name="connsiteY5" fmla="*/ 563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446" h="141240">
                    <a:moveTo>
                      <a:pt x="0" y="141240"/>
                    </a:moveTo>
                    <a:cubicBezTo>
                      <a:pt x="29308" y="123655"/>
                      <a:pt x="56690" y="102367"/>
                      <a:pt x="87923" y="88486"/>
                    </a:cubicBezTo>
                    <a:cubicBezTo>
                      <a:pt x="110008" y="78670"/>
                      <a:pt x="135024" y="77540"/>
                      <a:pt x="158262" y="70901"/>
                    </a:cubicBezTo>
                    <a:cubicBezTo>
                      <a:pt x="176084" y="65809"/>
                      <a:pt x="193193" y="58409"/>
                      <a:pt x="211015" y="53317"/>
                    </a:cubicBezTo>
                    <a:cubicBezTo>
                      <a:pt x="234253" y="46678"/>
                      <a:pt x="258725" y="44218"/>
                      <a:pt x="281354" y="35732"/>
                    </a:cubicBezTo>
                    <a:cubicBezTo>
                      <a:pt x="396109" y="-7301"/>
                      <a:pt x="306234" y="563"/>
                      <a:pt x="404446" y="563"/>
                    </a:cubicBezTo>
                  </a:path>
                </a:pathLst>
              </a:custGeom>
              <a:noFill/>
              <a:ln w="38100" cap="flat">
                <a:solidFill>
                  <a:srgbClr val="F45D4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/>
                <a:endParaRPr lang="zh-CN" altLang="en-US" sz="2300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0" name="任意形状 44"/>
              <p:cNvSpPr/>
              <p:nvPr/>
            </p:nvSpPr>
            <p:spPr>
              <a:xfrm>
                <a:off x="3112477" y="3621846"/>
                <a:ext cx="844061" cy="369862"/>
              </a:xfrm>
              <a:custGeom>
                <a:avLst/>
                <a:gdLst>
                  <a:gd name="connsiteX0" fmla="*/ 0 w 844061"/>
                  <a:gd name="connsiteY0" fmla="*/ 369862 h 369862"/>
                  <a:gd name="connsiteX1" fmla="*/ 158261 w 844061"/>
                  <a:gd name="connsiteY1" fmla="*/ 317108 h 369862"/>
                  <a:gd name="connsiteX2" fmla="*/ 298938 w 844061"/>
                  <a:gd name="connsiteY2" fmla="*/ 264354 h 369862"/>
                  <a:gd name="connsiteX3" fmla="*/ 369277 w 844061"/>
                  <a:gd name="connsiteY3" fmla="*/ 211600 h 369862"/>
                  <a:gd name="connsiteX4" fmla="*/ 474785 w 844061"/>
                  <a:gd name="connsiteY4" fmla="*/ 176431 h 369862"/>
                  <a:gd name="connsiteX5" fmla="*/ 597877 w 844061"/>
                  <a:gd name="connsiteY5" fmla="*/ 106092 h 369862"/>
                  <a:gd name="connsiteX6" fmla="*/ 703385 w 844061"/>
                  <a:gd name="connsiteY6" fmla="*/ 53339 h 369862"/>
                  <a:gd name="connsiteX7" fmla="*/ 738554 w 844061"/>
                  <a:gd name="connsiteY7" fmla="*/ 18169 h 369862"/>
                  <a:gd name="connsiteX8" fmla="*/ 844061 w 844061"/>
                  <a:gd name="connsiteY8" fmla="*/ 585 h 36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4061" h="369862">
                    <a:moveTo>
                      <a:pt x="0" y="369862"/>
                    </a:moveTo>
                    <a:cubicBezTo>
                      <a:pt x="148214" y="340219"/>
                      <a:pt x="30856" y="371710"/>
                      <a:pt x="158261" y="317108"/>
                    </a:cubicBezTo>
                    <a:cubicBezTo>
                      <a:pt x="227354" y="287496"/>
                      <a:pt x="216975" y="309889"/>
                      <a:pt x="298938" y="264354"/>
                    </a:cubicBezTo>
                    <a:cubicBezTo>
                      <a:pt x="324558" y="250121"/>
                      <a:pt x="343063" y="224707"/>
                      <a:pt x="369277" y="211600"/>
                    </a:cubicBezTo>
                    <a:cubicBezTo>
                      <a:pt x="402435" y="195021"/>
                      <a:pt x="474785" y="176431"/>
                      <a:pt x="474785" y="176431"/>
                    </a:cubicBezTo>
                    <a:cubicBezTo>
                      <a:pt x="644861" y="48873"/>
                      <a:pt x="463618" y="173222"/>
                      <a:pt x="597877" y="106092"/>
                    </a:cubicBezTo>
                    <a:cubicBezTo>
                      <a:pt x="734223" y="37919"/>
                      <a:pt x="570793" y="97535"/>
                      <a:pt x="703385" y="53339"/>
                    </a:cubicBezTo>
                    <a:cubicBezTo>
                      <a:pt x="715108" y="41616"/>
                      <a:pt x="724338" y="26699"/>
                      <a:pt x="738554" y="18169"/>
                    </a:cubicBezTo>
                    <a:cubicBezTo>
                      <a:pt x="777128" y="-4975"/>
                      <a:pt x="802050" y="585"/>
                      <a:pt x="844061" y="585"/>
                    </a:cubicBezTo>
                  </a:path>
                </a:pathLst>
              </a:custGeom>
              <a:noFill/>
              <a:ln w="38100" cap="flat">
                <a:solidFill>
                  <a:srgbClr val="F45D4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/>
                <a:endParaRPr lang="zh-CN" altLang="en-US" sz="2300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1" name="任意形状 45"/>
              <p:cNvSpPr/>
              <p:nvPr/>
            </p:nvSpPr>
            <p:spPr>
              <a:xfrm>
                <a:off x="2233246" y="4149969"/>
                <a:ext cx="2039816" cy="756139"/>
              </a:xfrm>
              <a:custGeom>
                <a:avLst/>
                <a:gdLst>
                  <a:gd name="connsiteX0" fmla="*/ 0 w 2039816"/>
                  <a:gd name="connsiteY0" fmla="*/ 756139 h 756139"/>
                  <a:gd name="connsiteX1" fmla="*/ 105508 w 2039816"/>
                  <a:gd name="connsiteY1" fmla="*/ 738554 h 756139"/>
                  <a:gd name="connsiteX2" fmla="*/ 158262 w 2039816"/>
                  <a:gd name="connsiteY2" fmla="*/ 703385 h 756139"/>
                  <a:gd name="connsiteX3" fmla="*/ 281354 w 2039816"/>
                  <a:gd name="connsiteY3" fmla="*/ 650631 h 756139"/>
                  <a:gd name="connsiteX4" fmla="*/ 386862 w 2039816"/>
                  <a:gd name="connsiteY4" fmla="*/ 615462 h 756139"/>
                  <a:gd name="connsiteX5" fmla="*/ 527539 w 2039816"/>
                  <a:gd name="connsiteY5" fmla="*/ 562708 h 756139"/>
                  <a:gd name="connsiteX6" fmla="*/ 650631 w 2039816"/>
                  <a:gd name="connsiteY6" fmla="*/ 527539 h 756139"/>
                  <a:gd name="connsiteX7" fmla="*/ 720969 w 2039816"/>
                  <a:gd name="connsiteY7" fmla="*/ 492369 h 756139"/>
                  <a:gd name="connsiteX8" fmla="*/ 773723 w 2039816"/>
                  <a:gd name="connsiteY8" fmla="*/ 474785 h 756139"/>
                  <a:gd name="connsiteX9" fmla="*/ 861646 w 2039816"/>
                  <a:gd name="connsiteY9" fmla="*/ 439616 h 756139"/>
                  <a:gd name="connsiteX10" fmla="*/ 1019908 w 2039816"/>
                  <a:gd name="connsiteY10" fmla="*/ 369277 h 756139"/>
                  <a:gd name="connsiteX11" fmla="*/ 1160585 w 2039816"/>
                  <a:gd name="connsiteY11" fmla="*/ 334108 h 756139"/>
                  <a:gd name="connsiteX12" fmla="*/ 1248508 w 2039816"/>
                  <a:gd name="connsiteY12" fmla="*/ 298939 h 756139"/>
                  <a:gd name="connsiteX13" fmla="*/ 1301262 w 2039816"/>
                  <a:gd name="connsiteY13" fmla="*/ 281354 h 756139"/>
                  <a:gd name="connsiteX14" fmla="*/ 1371600 w 2039816"/>
                  <a:gd name="connsiteY14" fmla="*/ 228600 h 756139"/>
                  <a:gd name="connsiteX15" fmla="*/ 1441939 w 2039816"/>
                  <a:gd name="connsiteY15" fmla="*/ 211016 h 756139"/>
                  <a:gd name="connsiteX16" fmla="*/ 1529862 w 2039816"/>
                  <a:gd name="connsiteY16" fmla="*/ 175846 h 756139"/>
                  <a:gd name="connsiteX17" fmla="*/ 1670539 w 2039816"/>
                  <a:gd name="connsiteY17" fmla="*/ 123093 h 756139"/>
                  <a:gd name="connsiteX18" fmla="*/ 1723292 w 2039816"/>
                  <a:gd name="connsiteY18" fmla="*/ 87923 h 756139"/>
                  <a:gd name="connsiteX19" fmla="*/ 1776046 w 2039816"/>
                  <a:gd name="connsiteY19" fmla="*/ 70339 h 756139"/>
                  <a:gd name="connsiteX20" fmla="*/ 1951892 w 2039816"/>
                  <a:gd name="connsiteY20" fmla="*/ 35169 h 756139"/>
                  <a:gd name="connsiteX21" fmla="*/ 2039816 w 2039816"/>
                  <a:gd name="connsiteY21" fmla="*/ 0 h 75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39816" h="756139">
                    <a:moveTo>
                      <a:pt x="0" y="756139"/>
                    </a:moveTo>
                    <a:cubicBezTo>
                      <a:pt x="35169" y="750277"/>
                      <a:pt x="71683" y="749829"/>
                      <a:pt x="105508" y="738554"/>
                    </a:cubicBezTo>
                    <a:cubicBezTo>
                      <a:pt x="125558" y="731871"/>
                      <a:pt x="139359" y="712836"/>
                      <a:pt x="158262" y="703385"/>
                    </a:cubicBezTo>
                    <a:cubicBezTo>
                      <a:pt x="198189" y="683421"/>
                      <a:pt x="239689" y="666656"/>
                      <a:pt x="281354" y="650631"/>
                    </a:cubicBezTo>
                    <a:cubicBezTo>
                      <a:pt x="315955" y="637323"/>
                      <a:pt x="351950" y="627931"/>
                      <a:pt x="386862" y="615462"/>
                    </a:cubicBezTo>
                    <a:cubicBezTo>
                      <a:pt x="434025" y="598618"/>
                      <a:pt x="480028" y="578545"/>
                      <a:pt x="527539" y="562708"/>
                    </a:cubicBezTo>
                    <a:cubicBezTo>
                      <a:pt x="568022" y="549214"/>
                      <a:pt x="610528" y="542122"/>
                      <a:pt x="650631" y="527539"/>
                    </a:cubicBezTo>
                    <a:cubicBezTo>
                      <a:pt x="675266" y="518581"/>
                      <a:pt x="696875" y="502695"/>
                      <a:pt x="720969" y="492369"/>
                    </a:cubicBezTo>
                    <a:cubicBezTo>
                      <a:pt x="738006" y="485067"/>
                      <a:pt x="756367" y="481293"/>
                      <a:pt x="773723" y="474785"/>
                    </a:cubicBezTo>
                    <a:cubicBezTo>
                      <a:pt x="803279" y="463702"/>
                      <a:pt x="832801" y="452436"/>
                      <a:pt x="861646" y="439616"/>
                    </a:cubicBezTo>
                    <a:cubicBezTo>
                      <a:pt x="937337" y="405975"/>
                      <a:pt x="935198" y="395342"/>
                      <a:pt x="1019908" y="369277"/>
                    </a:cubicBezTo>
                    <a:cubicBezTo>
                      <a:pt x="1066106" y="355062"/>
                      <a:pt x="1114387" y="348323"/>
                      <a:pt x="1160585" y="334108"/>
                    </a:cubicBezTo>
                    <a:cubicBezTo>
                      <a:pt x="1190754" y="324825"/>
                      <a:pt x="1218952" y="310022"/>
                      <a:pt x="1248508" y="298939"/>
                    </a:cubicBezTo>
                    <a:cubicBezTo>
                      <a:pt x="1265864" y="292431"/>
                      <a:pt x="1283677" y="287216"/>
                      <a:pt x="1301262" y="281354"/>
                    </a:cubicBezTo>
                    <a:cubicBezTo>
                      <a:pt x="1324708" y="263769"/>
                      <a:pt x="1345386" y="241707"/>
                      <a:pt x="1371600" y="228600"/>
                    </a:cubicBezTo>
                    <a:cubicBezTo>
                      <a:pt x="1393216" y="217792"/>
                      <a:pt x="1419011" y="218659"/>
                      <a:pt x="1441939" y="211016"/>
                    </a:cubicBezTo>
                    <a:cubicBezTo>
                      <a:pt x="1471885" y="201034"/>
                      <a:pt x="1501629" y="189963"/>
                      <a:pt x="1529862" y="175846"/>
                    </a:cubicBezTo>
                    <a:cubicBezTo>
                      <a:pt x="1650604" y="115475"/>
                      <a:pt x="1500912" y="157017"/>
                      <a:pt x="1670539" y="123093"/>
                    </a:cubicBezTo>
                    <a:cubicBezTo>
                      <a:pt x="1688123" y="111370"/>
                      <a:pt x="1704389" y="97374"/>
                      <a:pt x="1723292" y="87923"/>
                    </a:cubicBezTo>
                    <a:cubicBezTo>
                      <a:pt x="1739871" y="79633"/>
                      <a:pt x="1758223" y="75431"/>
                      <a:pt x="1776046" y="70339"/>
                    </a:cubicBezTo>
                    <a:cubicBezTo>
                      <a:pt x="1898674" y="35303"/>
                      <a:pt x="1796434" y="69715"/>
                      <a:pt x="1951892" y="35169"/>
                    </a:cubicBezTo>
                    <a:cubicBezTo>
                      <a:pt x="1991008" y="26477"/>
                      <a:pt x="2006504" y="16656"/>
                      <a:pt x="2039816" y="0"/>
                    </a:cubicBezTo>
                  </a:path>
                </a:pathLst>
              </a:custGeom>
              <a:noFill/>
              <a:ln w="38100" cap="flat">
                <a:solidFill>
                  <a:srgbClr val="F45D4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/>
                <a:endParaRPr lang="zh-CN" altLang="en-US" sz="2300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  <p:sp>
            <p:nvSpPr>
              <p:cNvPr id="72" name="任意形状 46"/>
              <p:cNvSpPr/>
              <p:nvPr/>
            </p:nvSpPr>
            <p:spPr>
              <a:xfrm>
                <a:off x="2567354" y="4730194"/>
                <a:ext cx="1881554" cy="650698"/>
              </a:xfrm>
              <a:custGeom>
                <a:avLst/>
                <a:gdLst>
                  <a:gd name="connsiteX0" fmla="*/ 0 w 1881554"/>
                  <a:gd name="connsiteY0" fmla="*/ 650698 h 650698"/>
                  <a:gd name="connsiteX1" fmla="*/ 105508 w 1881554"/>
                  <a:gd name="connsiteY1" fmla="*/ 615529 h 650698"/>
                  <a:gd name="connsiteX2" fmla="*/ 351692 w 1881554"/>
                  <a:gd name="connsiteY2" fmla="*/ 545191 h 650698"/>
                  <a:gd name="connsiteX3" fmla="*/ 703384 w 1881554"/>
                  <a:gd name="connsiteY3" fmla="*/ 422098 h 650698"/>
                  <a:gd name="connsiteX4" fmla="*/ 879231 w 1881554"/>
                  <a:gd name="connsiteY4" fmla="*/ 386929 h 650698"/>
                  <a:gd name="connsiteX5" fmla="*/ 984738 w 1881554"/>
                  <a:gd name="connsiteY5" fmla="*/ 369344 h 650698"/>
                  <a:gd name="connsiteX6" fmla="*/ 1213338 w 1881554"/>
                  <a:gd name="connsiteY6" fmla="*/ 316591 h 650698"/>
                  <a:gd name="connsiteX7" fmla="*/ 1266092 w 1881554"/>
                  <a:gd name="connsiteY7" fmla="*/ 263837 h 650698"/>
                  <a:gd name="connsiteX8" fmla="*/ 1336431 w 1881554"/>
                  <a:gd name="connsiteY8" fmla="*/ 246252 h 650698"/>
                  <a:gd name="connsiteX9" fmla="*/ 1389184 w 1881554"/>
                  <a:gd name="connsiteY9" fmla="*/ 228668 h 650698"/>
                  <a:gd name="connsiteX10" fmla="*/ 1441938 w 1881554"/>
                  <a:gd name="connsiteY10" fmla="*/ 175914 h 650698"/>
                  <a:gd name="connsiteX11" fmla="*/ 1582615 w 1881554"/>
                  <a:gd name="connsiteY11" fmla="*/ 140744 h 650698"/>
                  <a:gd name="connsiteX12" fmla="*/ 1635369 w 1881554"/>
                  <a:gd name="connsiteY12" fmla="*/ 87991 h 650698"/>
                  <a:gd name="connsiteX13" fmla="*/ 1811215 w 1881554"/>
                  <a:gd name="connsiteY13" fmla="*/ 35237 h 650698"/>
                  <a:gd name="connsiteX14" fmla="*/ 1881554 w 1881554"/>
                  <a:gd name="connsiteY14" fmla="*/ 68 h 65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81554" h="650698">
                    <a:moveTo>
                      <a:pt x="0" y="650698"/>
                    </a:moveTo>
                    <a:cubicBezTo>
                      <a:pt x="35169" y="638975"/>
                      <a:pt x="70000" y="626181"/>
                      <a:pt x="105508" y="615529"/>
                    </a:cubicBezTo>
                    <a:cubicBezTo>
                      <a:pt x="187254" y="591005"/>
                      <a:pt x="271781" y="575158"/>
                      <a:pt x="351692" y="545191"/>
                    </a:cubicBezTo>
                    <a:cubicBezTo>
                      <a:pt x="428741" y="516298"/>
                      <a:pt x="641835" y="434408"/>
                      <a:pt x="703384" y="422098"/>
                    </a:cubicBezTo>
                    <a:cubicBezTo>
                      <a:pt x="762000" y="410375"/>
                      <a:pt x="820268" y="396756"/>
                      <a:pt x="879231" y="386929"/>
                    </a:cubicBezTo>
                    <a:cubicBezTo>
                      <a:pt x="914400" y="381067"/>
                      <a:pt x="950148" y="377991"/>
                      <a:pt x="984738" y="369344"/>
                    </a:cubicBezTo>
                    <a:cubicBezTo>
                      <a:pt x="1242199" y="304979"/>
                      <a:pt x="927621" y="357406"/>
                      <a:pt x="1213338" y="316591"/>
                    </a:cubicBezTo>
                    <a:cubicBezTo>
                      <a:pt x="1230923" y="299006"/>
                      <a:pt x="1244500" y="276175"/>
                      <a:pt x="1266092" y="263837"/>
                    </a:cubicBezTo>
                    <a:cubicBezTo>
                      <a:pt x="1287076" y="251846"/>
                      <a:pt x="1313193" y="252891"/>
                      <a:pt x="1336431" y="246252"/>
                    </a:cubicBezTo>
                    <a:cubicBezTo>
                      <a:pt x="1354253" y="241160"/>
                      <a:pt x="1371600" y="234529"/>
                      <a:pt x="1389184" y="228668"/>
                    </a:cubicBezTo>
                    <a:cubicBezTo>
                      <a:pt x="1406769" y="211083"/>
                      <a:pt x="1421246" y="189709"/>
                      <a:pt x="1441938" y="175914"/>
                    </a:cubicBezTo>
                    <a:cubicBezTo>
                      <a:pt x="1465112" y="160464"/>
                      <a:pt x="1569932" y="143281"/>
                      <a:pt x="1582615" y="140744"/>
                    </a:cubicBezTo>
                    <a:cubicBezTo>
                      <a:pt x="1600200" y="123160"/>
                      <a:pt x="1614281" y="101171"/>
                      <a:pt x="1635369" y="87991"/>
                    </a:cubicBezTo>
                    <a:cubicBezTo>
                      <a:pt x="1689807" y="53967"/>
                      <a:pt x="1750321" y="47415"/>
                      <a:pt x="1811215" y="35237"/>
                    </a:cubicBezTo>
                    <a:cubicBezTo>
                      <a:pt x="1868846" y="-3183"/>
                      <a:pt x="1842835" y="68"/>
                      <a:pt x="1881554" y="68"/>
                    </a:cubicBezTo>
                  </a:path>
                </a:pathLst>
              </a:custGeom>
              <a:noFill/>
              <a:ln w="38100" cap="flat">
                <a:solidFill>
                  <a:srgbClr val="F45D4B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342900"/>
                <a:endParaRPr lang="zh-CN" altLang="en-US" sz="2300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5771815" y="2549684"/>
            <a:ext cx="667619" cy="2958924"/>
            <a:chOff x="5762190" y="1949538"/>
            <a:chExt cx="667619" cy="2958924"/>
          </a:xfrm>
        </p:grpSpPr>
        <p:sp>
          <p:nvSpPr>
            <p:cNvPr id="78" name="chenying0907 109"/>
            <p:cNvSpPr/>
            <p:nvPr/>
          </p:nvSpPr>
          <p:spPr>
            <a:xfrm>
              <a:off x="5762190" y="1949538"/>
              <a:ext cx="655253" cy="62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ln w="38100">
              <a:solidFill>
                <a:srgbClr val="F45D4B"/>
              </a:solidFill>
              <a:miter lim="400000"/>
            </a:ln>
          </p:spPr>
          <p:txBody>
            <a:bodyPr lIns="28575" tIns="28575" rIns="28575" bIns="2857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79" name="chenying0907 109"/>
            <p:cNvSpPr/>
            <p:nvPr/>
          </p:nvSpPr>
          <p:spPr>
            <a:xfrm>
              <a:off x="5762190" y="3106746"/>
              <a:ext cx="655253" cy="62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ln w="38100">
              <a:solidFill>
                <a:srgbClr val="F45D4B"/>
              </a:solidFill>
              <a:miter lim="400000"/>
            </a:ln>
          </p:spPr>
          <p:txBody>
            <a:bodyPr lIns="28575" tIns="28575" rIns="28575" bIns="2857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80" name="chenying0907 109"/>
            <p:cNvSpPr/>
            <p:nvPr/>
          </p:nvSpPr>
          <p:spPr>
            <a:xfrm>
              <a:off x="5774556" y="4284269"/>
              <a:ext cx="655253" cy="62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ln w="38100">
              <a:solidFill>
                <a:srgbClr val="F45D4B"/>
              </a:solidFill>
              <a:miter lim="400000"/>
            </a:ln>
          </p:spPr>
          <p:txBody>
            <a:bodyPr lIns="28575" tIns="28575" rIns="28575" bIns="2857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3429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 panose="020B0604020202020204"/>
                <a:ea typeface="微软雅黑" panose="020B0503020204020204" pitchFamily="34" charset="-122"/>
                <a:sym typeface="Arial" panose="020B0604020202020204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638034" y="2398782"/>
            <a:ext cx="4374277" cy="925995"/>
            <a:chOff x="5162318" y="1822416"/>
            <a:chExt cx="4374277" cy="925995"/>
          </a:xfrm>
        </p:grpSpPr>
        <p:sp>
          <p:nvSpPr>
            <p:cNvPr id="82" name="文本框 36"/>
            <p:cNvSpPr txBox="1"/>
            <p:nvPr/>
          </p:nvSpPr>
          <p:spPr>
            <a:xfrm>
              <a:off x="5162318" y="1822416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83" name="Text Placeholder 32"/>
            <p:cNvSpPr txBox="1"/>
            <p:nvPr/>
          </p:nvSpPr>
          <p:spPr>
            <a:xfrm>
              <a:off x="5318535" y="2226980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638034" y="3606195"/>
            <a:ext cx="4374277" cy="925995"/>
            <a:chOff x="5162318" y="1822416"/>
            <a:chExt cx="4374277" cy="925995"/>
          </a:xfrm>
        </p:grpSpPr>
        <p:sp>
          <p:nvSpPr>
            <p:cNvPr id="85" name="文本框 36"/>
            <p:cNvSpPr txBox="1"/>
            <p:nvPr/>
          </p:nvSpPr>
          <p:spPr>
            <a:xfrm>
              <a:off x="5162318" y="1822416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86" name="Text Placeholder 32"/>
            <p:cNvSpPr txBox="1"/>
            <p:nvPr/>
          </p:nvSpPr>
          <p:spPr>
            <a:xfrm>
              <a:off x="5318535" y="2226980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6638034" y="4733513"/>
            <a:ext cx="4374277" cy="925995"/>
            <a:chOff x="5162318" y="1822416"/>
            <a:chExt cx="4374277" cy="925995"/>
          </a:xfrm>
        </p:grpSpPr>
        <p:sp>
          <p:nvSpPr>
            <p:cNvPr id="88" name="文本框 87"/>
            <p:cNvSpPr txBox="1"/>
            <p:nvPr/>
          </p:nvSpPr>
          <p:spPr>
            <a:xfrm>
              <a:off x="5162318" y="1822416"/>
              <a:ext cx="3695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89" name="Text Placeholder 32"/>
            <p:cNvSpPr txBox="1"/>
            <p:nvPr/>
          </p:nvSpPr>
          <p:spPr>
            <a:xfrm>
              <a:off x="5318535" y="2226980"/>
              <a:ext cx="4218060" cy="52143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4"/>
          <a:stretch>
            <a:fillRect/>
          </a:stretch>
        </p:blipFill>
        <p:spPr>
          <a:xfrm>
            <a:off x="1228379" y="1114425"/>
            <a:ext cx="9735242" cy="4629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56363" r="31629"/>
          <a:stretch>
            <a:fillRect/>
          </a:stretch>
        </p:blipFill>
        <p:spPr>
          <a:xfrm>
            <a:off x="7520160" y="4181475"/>
            <a:ext cx="1581150" cy="1371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t="6061" r="76894"/>
          <a:stretch>
            <a:fillRect/>
          </a:stretch>
        </p:blipFill>
        <p:spPr>
          <a:xfrm>
            <a:off x="-19396" y="3337857"/>
            <a:ext cx="2495550" cy="35487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5" t="15152"/>
          <a:stretch>
            <a:fillRect/>
          </a:stretch>
        </p:blipFill>
        <p:spPr>
          <a:xfrm>
            <a:off x="9745465" y="3443547"/>
            <a:ext cx="2404194" cy="34430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495550" y="2667000"/>
            <a:ext cx="830590" cy="64303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636192" y="2562106"/>
            <a:ext cx="4919616" cy="1733788"/>
            <a:chOff x="3636192" y="2618542"/>
            <a:chExt cx="4919616" cy="1733788"/>
          </a:xfrm>
        </p:grpSpPr>
        <p:sp>
          <p:nvSpPr>
            <p:cNvPr id="13" name="0"/>
            <p:cNvSpPr>
              <a:spLocks noChangeArrowheads="1"/>
            </p:cNvSpPr>
            <p:nvPr/>
          </p:nvSpPr>
          <p:spPr bwMode="auto">
            <a:xfrm>
              <a:off x="3787675" y="3429000"/>
              <a:ext cx="461664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zh-CN" altLang="en-US" sz="6000" dirty="0">
                  <a:solidFill>
                    <a:srgbClr val="75BDAF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  <a:cs typeface="hakuyoxingshu7000" panose="02000600000000000000" pitchFamily="2" charset="-122"/>
                </a:rPr>
                <a:t>感谢各位观看</a:t>
              </a:r>
              <a:endParaRPr lang="en-US" altLang="zh-CN" sz="6000" dirty="0">
                <a:solidFill>
                  <a:srgbClr val="75BDAF"/>
                </a:solidFill>
                <a:latin typeface="华康俪金黑W8(P)" panose="020B0800000000000000" pitchFamily="34" charset="-122"/>
                <a:ea typeface="华康俪金黑W8(P)" panose="020B0800000000000000" pitchFamily="34" charset="-122"/>
                <a:cs typeface="hakuyoxingshu7000" panose="02000600000000000000" pitchFamily="2" charset="-122"/>
              </a:endParaRPr>
            </a:p>
          </p:txBody>
        </p:sp>
        <p:sp>
          <p:nvSpPr>
            <p:cNvPr id="14" name="0"/>
            <p:cNvSpPr>
              <a:spLocks noChangeArrowheads="1"/>
            </p:cNvSpPr>
            <p:nvPr/>
          </p:nvSpPr>
          <p:spPr bwMode="auto">
            <a:xfrm>
              <a:off x="3636192" y="2618542"/>
              <a:ext cx="491961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75BDAF"/>
                  </a:solidFill>
                  <a:latin typeface="Eras Bold ITC" panose="020B0907030504020204" pitchFamily="34" charset="0"/>
                  <a:ea typeface="华文行楷" panose="02010800040101010101" pitchFamily="2" charset="-122"/>
                  <a:cs typeface="hakuyoxingshu7000" panose="02000600000000000000" pitchFamily="2" charset="-122"/>
                </a:rPr>
                <a:t>THANK YOU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4"/>
          <a:stretch>
            <a:fillRect/>
          </a:stretch>
        </p:blipFill>
        <p:spPr>
          <a:xfrm>
            <a:off x="1228379" y="1114425"/>
            <a:ext cx="9735242" cy="4629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56363" r="31629"/>
          <a:stretch>
            <a:fillRect/>
          </a:stretch>
        </p:blipFill>
        <p:spPr>
          <a:xfrm>
            <a:off x="7520160" y="4181475"/>
            <a:ext cx="1581150" cy="1371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t="6061" r="76894"/>
          <a:stretch>
            <a:fillRect/>
          </a:stretch>
        </p:blipFill>
        <p:spPr>
          <a:xfrm>
            <a:off x="0" y="3337857"/>
            <a:ext cx="2495550" cy="35487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5" t="15152"/>
          <a:stretch>
            <a:fillRect/>
          </a:stretch>
        </p:blipFill>
        <p:spPr>
          <a:xfrm>
            <a:off x="9745465" y="3443547"/>
            <a:ext cx="2404194" cy="34430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495550" y="2667000"/>
            <a:ext cx="830590" cy="64303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070088" y="2064331"/>
            <a:ext cx="5442224" cy="2811824"/>
            <a:chOff x="3295724" y="2102431"/>
            <a:chExt cx="5442224" cy="2811824"/>
          </a:xfrm>
        </p:grpSpPr>
        <p:grpSp>
          <p:nvGrpSpPr>
            <p:cNvPr id="16" name="组合 15"/>
            <p:cNvGrpSpPr/>
            <p:nvPr/>
          </p:nvGrpSpPr>
          <p:grpSpPr>
            <a:xfrm>
              <a:off x="4753745" y="2203899"/>
              <a:ext cx="370106" cy="2608888"/>
              <a:chOff x="4352122" y="1976940"/>
              <a:chExt cx="564951" cy="3982361"/>
            </a:xfrm>
            <a:solidFill>
              <a:srgbClr val="65BBB1"/>
            </a:solidFill>
          </p:grpSpPr>
          <p:grpSp>
            <p:nvGrpSpPr>
              <p:cNvPr id="23" name="组合 22"/>
              <p:cNvGrpSpPr/>
              <p:nvPr/>
            </p:nvGrpSpPr>
            <p:grpSpPr>
              <a:xfrm>
                <a:off x="4425016" y="1976940"/>
                <a:ext cx="412365" cy="488900"/>
                <a:chOff x="2371053" y="2453620"/>
                <a:chExt cx="412365" cy="488900"/>
              </a:xfrm>
              <a:grpFill/>
            </p:grpSpPr>
            <p:sp>
              <p:nvSpPr>
                <p:cNvPr id="33" name="任意多边形 32"/>
                <p:cNvSpPr/>
                <p:nvPr/>
              </p:nvSpPr>
              <p:spPr>
                <a:xfrm>
                  <a:off x="2371053" y="2453620"/>
                  <a:ext cx="246125" cy="4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25" h="488900">
                      <a:moveTo>
                        <a:pt x="124234" y="0"/>
                      </a:moveTo>
                      <a:cubicBezTo>
                        <a:pt x="205494" y="0"/>
                        <a:pt x="246125" y="30919"/>
                        <a:pt x="246125" y="92757"/>
                      </a:cubicBezTo>
                      <a:lnTo>
                        <a:pt x="246125" y="401836"/>
                      </a:lnTo>
                      <a:cubicBezTo>
                        <a:pt x="246125" y="429518"/>
                        <a:pt x="234683" y="450949"/>
                        <a:pt x="211801" y="466130"/>
                      </a:cubicBezTo>
                      <a:cubicBezTo>
                        <a:pt x="188919" y="481310"/>
                        <a:pt x="159507" y="488900"/>
                        <a:pt x="123565" y="488900"/>
                      </a:cubicBezTo>
                      <a:cubicBezTo>
                        <a:pt x="86506" y="488900"/>
                        <a:pt x="56648" y="481422"/>
                        <a:pt x="33989" y="466465"/>
                      </a:cubicBezTo>
                      <a:cubicBezTo>
                        <a:pt x="11330" y="451507"/>
                        <a:pt x="0" y="430188"/>
                        <a:pt x="0" y="402506"/>
                      </a:cubicBezTo>
                      <a:lnTo>
                        <a:pt x="0" y="93427"/>
                      </a:lnTo>
                      <a:cubicBezTo>
                        <a:pt x="0" y="31142"/>
                        <a:pt x="41411" y="0"/>
                        <a:pt x="124234" y="0"/>
                      </a:cubicBezTo>
                      <a:close/>
                      <a:moveTo>
                        <a:pt x="123565" y="65968"/>
                      </a:moveTo>
                      <a:cubicBezTo>
                        <a:pt x="111510" y="65968"/>
                        <a:pt x="105482" y="70768"/>
                        <a:pt x="105482" y="80367"/>
                      </a:cubicBezTo>
                      <a:lnTo>
                        <a:pt x="105482" y="407529"/>
                      </a:lnTo>
                      <a:cubicBezTo>
                        <a:pt x="105482" y="417128"/>
                        <a:pt x="111510" y="421928"/>
                        <a:pt x="123565" y="421928"/>
                      </a:cubicBezTo>
                      <a:cubicBezTo>
                        <a:pt x="134950" y="421928"/>
                        <a:pt x="140643" y="417128"/>
                        <a:pt x="140643" y="407529"/>
                      </a:cubicBezTo>
                      <a:lnTo>
                        <a:pt x="140643" y="80367"/>
                      </a:lnTo>
                      <a:cubicBezTo>
                        <a:pt x="140643" y="70768"/>
                        <a:pt x="134950" y="65968"/>
                        <a:pt x="123565" y="659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75BDAF"/>
                    </a:solidFill>
                  </a:endParaRPr>
                </a:p>
              </p:txBody>
            </p:sp>
            <p:sp>
              <p:nvSpPr>
                <p:cNvPr id="34" name="任意多边形 33"/>
                <p:cNvSpPr/>
                <p:nvPr/>
              </p:nvSpPr>
              <p:spPr>
                <a:xfrm>
                  <a:off x="2637752" y="2457973"/>
                  <a:ext cx="145666" cy="480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66" h="480194">
                      <a:moveTo>
                        <a:pt x="54583" y="0"/>
                      </a:moveTo>
                      <a:lnTo>
                        <a:pt x="145666" y="0"/>
                      </a:lnTo>
                      <a:lnTo>
                        <a:pt x="145666" y="480194"/>
                      </a:lnTo>
                      <a:lnTo>
                        <a:pt x="40184" y="480194"/>
                      </a:lnTo>
                      <a:lnTo>
                        <a:pt x="40184" y="128253"/>
                      </a:lnTo>
                      <a:lnTo>
                        <a:pt x="0" y="128253"/>
                      </a:lnTo>
                      <a:lnTo>
                        <a:pt x="0" y="58266"/>
                      </a:lnTo>
                      <a:cubicBezTo>
                        <a:pt x="15310" y="58266"/>
                        <a:pt x="28234" y="51681"/>
                        <a:pt x="38774" y="38510"/>
                      </a:cubicBezTo>
                      <a:cubicBezTo>
                        <a:pt x="49313" y="25338"/>
                        <a:pt x="54583" y="12502"/>
                        <a:pt x="545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75BDAF"/>
                    </a:solidFill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4392436" y="3144329"/>
                <a:ext cx="506128" cy="488900"/>
                <a:chOff x="2371053" y="3488441"/>
                <a:chExt cx="506128" cy="488900"/>
              </a:xfrm>
              <a:grpFill/>
            </p:grpSpPr>
            <p:sp>
              <p:nvSpPr>
                <p:cNvPr id="31" name="任意多边形 30"/>
                <p:cNvSpPr/>
                <p:nvPr/>
              </p:nvSpPr>
              <p:spPr>
                <a:xfrm>
                  <a:off x="2371053" y="3488441"/>
                  <a:ext cx="246124" cy="4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24" h="488900">
                      <a:moveTo>
                        <a:pt x="124234" y="0"/>
                      </a:moveTo>
                      <a:cubicBezTo>
                        <a:pt x="205494" y="0"/>
                        <a:pt x="246124" y="30919"/>
                        <a:pt x="246124" y="92757"/>
                      </a:cubicBezTo>
                      <a:lnTo>
                        <a:pt x="246124" y="401836"/>
                      </a:lnTo>
                      <a:cubicBezTo>
                        <a:pt x="246124" y="429518"/>
                        <a:pt x="234683" y="450949"/>
                        <a:pt x="211801" y="466130"/>
                      </a:cubicBezTo>
                      <a:cubicBezTo>
                        <a:pt x="188918" y="481310"/>
                        <a:pt x="159506" y="488900"/>
                        <a:pt x="123564" y="488900"/>
                      </a:cubicBezTo>
                      <a:cubicBezTo>
                        <a:pt x="86506" y="488900"/>
                        <a:pt x="56647" y="481422"/>
                        <a:pt x="33988" y="466465"/>
                      </a:cubicBezTo>
                      <a:cubicBezTo>
                        <a:pt x="11329" y="451507"/>
                        <a:pt x="0" y="430188"/>
                        <a:pt x="0" y="402506"/>
                      </a:cubicBezTo>
                      <a:lnTo>
                        <a:pt x="0" y="93427"/>
                      </a:lnTo>
                      <a:cubicBezTo>
                        <a:pt x="0" y="31142"/>
                        <a:pt x="41411" y="0"/>
                        <a:pt x="124234" y="0"/>
                      </a:cubicBezTo>
                      <a:close/>
                      <a:moveTo>
                        <a:pt x="123564" y="65968"/>
                      </a:moveTo>
                      <a:cubicBezTo>
                        <a:pt x="111509" y="65968"/>
                        <a:pt x="105481" y="70768"/>
                        <a:pt x="105481" y="80367"/>
                      </a:cubicBezTo>
                      <a:lnTo>
                        <a:pt x="105481" y="407529"/>
                      </a:lnTo>
                      <a:cubicBezTo>
                        <a:pt x="105481" y="417128"/>
                        <a:pt x="111509" y="421928"/>
                        <a:pt x="123564" y="421928"/>
                      </a:cubicBezTo>
                      <a:cubicBezTo>
                        <a:pt x="134949" y="421928"/>
                        <a:pt x="140642" y="417128"/>
                        <a:pt x="140642" y="407529"/>
                      </a:cubicBezTo>
                      <a:lnTo>
                        <a:pt x="140642" y="80367"/>
                      </a:lnTo>
                      <a:cubicBezTo>
                        <a:pt x="140642" y="70768"/>
                        <a:pt x="134949" y="65968"/>
                        <a:pt x="123564" y="659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75BDAF"/>
                    </a:solidFill>
                  </a:endParaRPr>
                </a:p>
              </p:txBody>
            </p:sp>
            <p:sp>
              <p:nvSpPr>
                <p:cNvPr id="32" name="任意多边形 31"/>
                <p:cNvSpPr/>
                <p:nvPr/>
              </p:nvSpPr>
              <p:spPr>
                <a:xfrm>
                  <a:off x="2636414" y="3488441"/>
                  <a:ext cx="240767" cy="484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67" h="484547">
                      <a:moveTo>
                        <a:pt x="119211" y="0"/>
                      </a:moveTo>
                      <a:cubicBezTo>
                        <a:pt x="168325" y="0"/>
                        <a:pt x="200862" y="11330"/>
                        <a:pt x="216824" y="33989"/>
                      </a:cubicBezTo>
                      <a:cubicBezTo>
                        <a:pt x="232786" y="56648"/>
                        <a:pt x="240767" y="93873"/>
                        <a:pt x="240767" y="145666"/>
                      </a:cubicBezTo>
                      <a:cubicBezTo>
                        <a:pt x="240767" y="165981"/>
                        <a:pt x="237307" y="182724"/>
                        <a:pt x="230386" y="195895"/>
                      </a:cubicBezTo>
                      <a:lnTo>
                        <a:pt x="111703" y="422932"/>
                      </a:lnTo>
                      <a:lnTo>
                        <a:pt x="240767" y="422932"/>
                      </a:lnTo>
                      <a:lnTo>
                        <a:pt x="240767" y="484547"/>
                      </a:lnTo>
                      <a:lnTo>
                        <a:pt x="0" y="484547"/>
                      </a:lnTo>
                      <a:lnTo>
                        <a:pt x="0" y="420923"/>
                      </a:lnTo>
                      <a:lnTo>
                        <a:pt x="118542" y="203262"/>
                      </a:lnTo>
                      <a:cubicBezTo>
                        <a:pt x="131490" y="179598"/>
                        <a:pt x="137964" y="147228"/>
                        <a:pt x="137964" y="106152"/>
                      </a:cubicBezTo>
                      <a:cubicBezTo>
                        <a:pt x="137964" y="84720"/>
                        <a:pt x="130820" y="74005"/>
                        <a:pt x="116533" y="74005"/>
                      </a:cubicBezTo>
                      <a:cubicBezTo>
                        <a:pt x="101799" y="74005"/>
                        <a:pt x="94432" y="80702"/>
                        <a:pt x="94432" y="94097"/>
                      </a:cubicBezTo>
                      <a:lnTo>
                        <a:pt x="94432" y="176473"/>
                      </a:lnTo>
                      <a:lnTo>
                        <a:pt x="0" y="176473"/>
                      </a:lnTo>
                      <a:lnTo>
                        <a:pt x="0" y="92757"/>
                      </a:lnTo>
                      <a:cubicBezTo>
                        <a:pt x="0" y="30919"/>
                        <a:pt x="39737" y="0"/>
                        <a:pt x="1192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75BDAF"/>
                    </a:solidFill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4352122" y="4307365"/>
                <a:ext cx="505123" cy="488900"/>
                <a:chOff x="2371053" y="4523262"/>
                <a:chExt cx="505123" cy="488900"/>
              </a:xfrm>
              <a:grpFill/>
            </p:grpSpPr>
            <p:sp>
              <p:nvSpPr>
                <p:cNvPr id="29" name="任意多边形 28"/>
                <p:cNvSpPr/>
                <p:nvPr/>
              </p:nvSpPr>
              <p:spPr>
                <a:xfrm>
                  <a:off x="2371053" y="4523262"/>
                  <a:ext cx="246124" cy="4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24" h="488900">
                      <a:moveTo>
                        <a:pt x="124234" y="0"/>
                      </a:moveTo>
                      <a:cubicBezTo>
                        <a:pt x="205494" y="0"/>
                        <a:pt x="246124" y="30919"/>
                        <a:pt x="246124" y="92757"/>
                      </a:cubicBezTo>
                      <a:lnTo>
                        <a:pt x="246124" y="401836"/>
                      </a:lnTo>
                      <a:cubicBezTo>
                        <a:pt x="246124" y="429518"/>
                        <a:pt x="234683" y="450949"/>
                        <a:pt x="211801" y="466130"/>
                      </a:cubicBezTo>
                      <a:cubicBezTo>
                        <a:pt x="188918" y="481310"/>
                        <a:pt x="159506" y="488900"/>
                        <a:pt x="123564" y="488900"/>
                      </a:cubicBezTo>
                      <a:cubicBezTo>
                        <a:pt x="86506" y="488900"/>
                        <a:pt x="56647" y="481422"/>
                        <a:pt x="33988" y="466465"/>
                      </a:cubicBezTo>
                      <a:cubicBezTo>
                        <a:pt x="11329" y="451507"/>
                        <a:pt x="0" y="430188"/>
                        <a:pt x="0" y="402506"/>
                      </a:cubicBezTo>
                      <a:lnTo>
                        <a:pt x="0" y="93427"/>
                      </a:lnTo>
                      <a:cubicBezTo>
                        <a:pt x="0" y="31142"/>
                        <a:pt x="41411" y="0"/>
                        <a:pt x="124234" y="0"/>
                      </a:cubicBezTo>
                      <a:close/>
                      <a:moveTo>
                        <a:pt x="123564" y="65968"/>
                      </a:moveTo>
                      <a:cubicBezTo>
                        <a:pt x="111509" y="65968"/>
                        <a:pt x="105482" y="70768"/>
                        <a:pt x="105482" y="80367"/>
                      </a:cubicBezTo>
                      <a:lnTo>
                        <a:pt x="105482" y="407529"/>
                      </a:lnTo>
                      <a:cubicBezTo>
                        <a:pt x="105482" y="417128"/>
                        <a:pt x="111509" y="421928"/>
                        <a:pt x="123564" y="421928"/>
                      </a:cubicBezTo>
                      <a:cubicBezTo>
                        <a:pt x="134950" y="421928"/>
                        <a:pt x="140642" y="417128"/>
                        <a:pt x="140642" y="407529"/>
                      </a:cubicBezTo>
                      <a:lnTo>
                        <a:pt x="140642" y="80367"/>
                      </a:lnTo>
                      <a:cubicBezTo>
                        <a:pt x="140642" y="70768"/>
                        <a:pt x="134950" y="65968"/>
                        <a:pt x="123564" y="659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75BDAF"/>
                    </a:solidFill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>
                  <a:off x="2636749" y="4523262"/>
                  <a:ext cx="239427" cy="4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427" h="488900">
                      <a:moveTo>
                        <a:pt x="120383" y="0"/>
                      </a:moveTo>
                      <a:cubicBezTo>
                        <a:pt x="151815" y="0"/>
                        <a:pt x="179235" y="6809"/>
                        <a:pt x="202642" y="20427"/>
                      </a:cubicBezTo>
                      <a:cubicBezTo>
                        <a:pt x="226049" y="34044"/>
                        <a:pt x="237753" y="55587"/>
                        <a:pt x="237753" y="85055"/>
                      </a:cubicBezTo>
                      <a:lnTo>
                        <a:pt x="237753" y="151023"/>
                      </a:lnTo>
                      <a:cubicBezTo>
                        <a:pt x="237753" y="189421"/>
                        <a:pt x="219559" y="215206"/>
                        <a:pt x="183170" y="228377"/>
                      </a:cubicBezTo>
                      <a:cubicBezTo>
                        <a:pt x="220675" y="239316"/>
                        <a:pt x="239427" y="269007"/>
                        <a:pt x="239427" y="317450"/>
                      </a:cubicBezTo>
                      <a:lnTo>
                        <a:pt x="239427" y="388776"/>
                      </a:lnTo>
                      <a:cubicBezTo>
                        <a:pt x="239427" y="455526"/>
                        <a:pt x="199802" y="488900"/>
                        <a:pt x="120551" y="488900"/>
                      </a:cubicBezTo>
                      <a:cubicBezTo>
                        <a:pt x="40184" y="488900"/>
                        <a:pt x="0" y="458540"/>
                        <a:pt x="0" y="397818"/>
                      </a:cubicBezTo>
                      <a:lnTo>
                        <a:pt x="0" y="283294"/>
                      </a:lnTo>
                      <a:lnTo>
                        <a:pt x="96776" y="283294"/>
                      </a:lnTo>
                      <a:lnTo>
                        <a:pt x="96776" y="397148"/>
                      </a:lnTo>
                      <a:cubicBezTo>
                        <a:pt x="96776" y="408980"/>
                        <a:pt x="103138" y="414896"/>
                        <a:pt x="115863" y="414896"/>
                      </a:cubicBezTo>
                      <a:cubicBezTo>
                        <a:pt x="128588" y="414896"/>
                        <a:pt x="134950" y="408980"/>
                        <a:pt x="134950" y="397148"/>
                      </a:cubicBezTo>
                      <a:lnTo>
                        <a:pt x="134950" y="285973"/>
                      </a:lnTo>
                      <a:cubicBezTo>
                        <a:pt x="134950" y="273248"/>
                        <a:pt x="131769" y="264598"/>
                        <a:pt x="125406" y="260021"/>
                      </a:cubicBezTo>
                      <a:cubicBezTo>
                        <a:pt x="119044" y="255445"/>
                        <a:pt x="107156" y="253157"/>
                        <a:pt x="89743" y="253157"/>
                      </a:cubicBezTo>
                      <a:lnTo>
                        <a:pt x="89743" y="198909"/>
                      </a:lnTo>
                      <a:cubicBezTo>
                        <a:pt x="119881" y="198909"/>
                        <a:pt x="134950" y="189533"/>
                        <a:pt x="134950" y="170780"/>
                      </a:cubicBezTo>
                      <a:lnTo>
                        <a:pt x="134950" y="85725"/>
                      </a:lnTo>
                      <a:cubicBezTo>
                        <a:pt x="134950" y="76126"/>
                        <a:pt x="128588" y="71326"/>
                        <a:pt x="115863" y="71326"/>
                      </a:cubicBezTo>
                      <a:cubicBezTo>
                        <a:pt x="102691" y="71326"/>
                        <a:pt x="96106" y="76126"/>
                        <a:pt x="96106" y="85725"/>
                      </a:cubicBezTo>
                      <a:lnTo>
                        <a:pt x="96106" y="174129"/>
                      </a:lnTo>
                      <a:lnTo>
                        <a:pt x="2679" y="174129"/>
                      </a:lnTo>
                      <a:lnTo>
                        <a:pt x="2679" y="85055"/>
                      </a:lnTo>
                      <a:cubicBezTo>
                        <a:pt x="2679" y="28352"/>
                        <a:pt x="41914" y="0"/>
                        <a:pt x="12038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75BDAF"/>
                    </a:solidFill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4360046" y="5470401"/>
                <a:ext cx="557027" cy="488900"/>
                <a:chOff x="2371053" y="5558082"/>
                <a:chExt cx="557027" cy="488900"/>
              </a:xfrm>
              <a:grpFill/>
            </p:grpSpPr>
            <p:sp>
              <p:nvSpPr>
                <p:cNvPr id="27" name="任意多边形 26"/>
                <p:cNvSpPr/>
                <p:nvPr/>
              </p:nvSpPr>
              <p:spPr>
                <a:xfrm>
                  <a:off x="2371053" y="5558082"/>
                  <a:ext cx="246124" cy="4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124" h="488900">
                      <a:moveTo>
                        <a:pt x="124234" y="0"/>
                      </a:moveTo>
                      <a:cubicBezTo>
                        <a:pt x="205494" y="0"/>
                        <a:pt x="246124" y="30919"/>
                        <a:pt x="246124" y="92757"/>
                      </a:cubicBezTo>
                      <a:lnTo>
                        <a:pt x="246124" y="401836"/>
                      </a:lnTo>
                      <a:cubicBezTo>
                        <a:pt x="246124" y="429518"/>
                        <a:pt x="234683" y="450949"/>
                        <a:pt x="211801" y="466130"/>
                      </a:cubicBezTo>
                      <a:cubicBezTo>
                        <a:pt x="188918" y="481310"/>
                        <a:pt x="159506" y="488900"/>
                        <a:pt x="123564" y="488900"/>
                      </a:cubicBezTo>
                      <a:cubicBezTo>
                        <a:pt x="86506" y="488900"/>
                        <a:pt x="56647" y="481422"/>
                        <a:pt x="33988" y="466465"/>
                      </a:cubicBezTo>
                      <a:cubicBezTo>
                        <a:pt x="11329" y="451507"/>
                        <a:pt x="0" y="430188"/>
                        <a:pt x="0" y="402506"/>
                      </a:cubicBezTo>
                      <a:lnTo>
                        <a:pt x="0" y="93427"/>
                      </a:lnTo>
                      <a:cubicBezTo>
                        <a:pt x="0" y="31142"/>
                        <a:pt x="41411" y="0"/>
                        <a:pt x="124234" y="0"/>
                      </a:cubicBezTo>
                      <a:close/>
                      <a:moveTo>
                        <a:pt x="123564" y="65968"/>
                      </a:moveTo>
                      <a:cubicBezTo>
                        <a:pt x="111509" y="65968"/>
                        <a:pt x="105482" y="70768"/>
                        <a:pt x="105482" y="80367"/>
                      </a:cubicBezTo>
                      <a:lnTo>
                        <a:pt x="105482" y="407529"/>
                      </a:lnTo>
                      <a:cubicBezTo>
                        <a:pt x="105482" y="417128"/>
                        <a:pt x="111509" y="421928"/>
                        <a:pt x="123564" y="421928"/>
                      </a:cubicBezTo>
                      <a:cubicBezTo>
                        <a:pt x="134950" y="421928"/>
                        <a:pt x="140642" y="417128"/>
                        <a:pt x="140642" y="407529"/>
                      </a:cubicBezTo>
                      <a:lnTo>
                        <a:pt x="140642" y="80367"/>
                      </a:lnTo>
                      <a:cubicBezTo>
                        <a:pt x="140642" y="70768"/>
                        <a:pt x="134950" y="65968"/>
                        <a:pt x="123564" y="659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75BDAF"/>
                    </a:solidFill>
                  </a:endParaRPr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>
                  <a:off x="2630387" y="5562435"/>
                  <a:ext cx="297693" cy="480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693" h="480194">
                      <a:moveTo>
                        <a:pt x="103472" y="0"/>
                      </a:moveTo>
                      <a:lnTo>
                        <a:pt x="245454" y="0"/>
                      </a:lnTo>
                      <a:lnTo>
                        <a:pt x="245454" y="346584"/>
                      </a:lnTo>
                      <a:lnTo>
                        <a:pt x="297693" y="346584"/>
                      </a:lnTo>
                      <a:lnTo>
                        <a:pt x="297693" y="418579"/>
                      </a:lnTo>
                      <a:lnTo>
                        <a:pt x="245454" y="418579"/>
                      </a:lnTo>
                      <a:lnTo>
                        <a:pt x="245454" y="480194"/>
                      </a:lnTo>
                      <a:lnTo>
                        <a:pt x="142651" y="480194"/>
                      </a:lnTo>
                      <a:lnTo>
                        <a:pt x="142651" y="418579"/>
                      </a:lnTo>
                      <a:lnTo>
                        <a:pt x="0" y="418579"/>
                      </a:lnTo>
                      <a:lnTo>
                        <a:pt x="0" y="350602"/>
                      </a:lnTo>
                      <a:lnTo>
                        <a:pt x="103472" y="0"/>
                      </a:lnTo>
                      <a:close/>
                      <a:moveTo>
                        <a:pt x="142651" y="157088"/>
                      </a:moveTo>
                      <a:lnTo>
                        <a:pt x="94755" y="346584"/>
                      </a:lnTo>
                      <a:lnTo>
                        <a:pt x="142651" y="346584"/>
                      </a:lnTo>
                      <a:lnTo>
                        <a:pt x="142651" y="1570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75BDAF"/>
                    </a:solidFill>
                  </a:endParaRPr>
                </a:p>
              </p:txBody>
            </p:sp>
          </p:grpSp>
        </p:grpSp>
        <p:sp>
          <p:nvSpPr>
            <p:cNvPr id="17" name="文本框 16"/>
            <p:cNvSpPr txBox="1"/>
            <p:nvPr/>
          </p:nvSpPr>
          <p:spPr>
            <a:xfrm>
              <a:off x="5248790" y="2102431"/>
              <a:ext cx="3489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5BDAF"/>
                  </a:solidFill>
                </a:rPr>
                <a:t>ADD YOUR TITLE HERE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248790" y="2893089"/>
              <a:ext cx="3489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5BDAF"/>
                  </a:solidFill>
                </a:rPr>
                <a:t>ADD YOUR TITLE HERE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248790" y="3623704"/>
              <a:ext cx="3489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5BDAF"/>
                  </a:solidFill>
                </a:rPr>
                <a:t>ADD YOUR TITLE HERE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48790" y="4391035"/>
              <a:ext cx="3489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75BDAF"/>
                  </a:solidFill>
                </a:rPr>
                <a:t>ADD YOUR TITLE HERE</a:t>
              </a:r>
            </a:p>
          </p:txBody>
        </p:sp>
        <p:sp>
          <p:nvSpPr>
            <p:cNvPr id="21" name="文本框 11"/>
            <p:cNvSpPr txBox="1"/>
            <p:nvPr/>
          </p:nvSpPr>
          <p:spPr bwMode="auto">
            <a:xfrm>
              <a:off x="3295724" y="3055728"/>
              <a:ext cx="1107996" cy="6463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kern="1200" cap="none" spc="0" normalizeH="0" baseline="0" noProof="0" dirty="0">
                  <a:solidFill>
                    <a:srgbClr val="75BDA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目录</a:t>
              </a:r>
            </a:p>
          </p:txBody>
        </p:sp>
        <p:sp>
          <p:nvSpPr>
            <p:cNvPr id="22" name="文本框 38"/>
            <p:cNvSpPr txBox="1"/>
            <p:nvPr/>
          </p:nvSpPr>
          <p:spPr bwMode="auto">
            <a:xfrm>
              <a:off x="3350696" y="3638714"/>
              <a:ext cx="12496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defTabSz="6858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kern="1200" cap="none" spc="0" normalizeH="0" baseline="0" noProof="0" dirty="0">
                  <a:solidFill>
                    <a:srgbClr val="75BDAF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Mongolian Baiti" panose="03000500000000000000" pitchFamily="66" charset="0"/>
                </a:rPr>
                <a:t>CONTENTS</a:t>
              </a:r>
              <a:endParaRPr kumimoji="0" lang="zh-CN" altLang="en-US" sz="1800" kern="1200" cap="none" spc="0" normalizeH="0" baseline="0" noProof="0" dirty="0">
                <a:solidFill>
                  <a:srgbClr val="75BDA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Mongolian Baiti" panose="03000500000000000000" pitchFamily="66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4"/>
          <a:stretch>
            <a:fillRect/>
          </a:stretch>
        </p:blipFill>
        <p:spPr>
          <a:xfrm>
            <a:off x="1228379" y="1114425"/>
            <a:ext cx="9735242" cy="4629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56363" r="31629"/>
          <a:stretch>
            <a:fillRect/>
          </a:stretch>
        </p:blipFill>
        <p:spPr>
          <a:xfrm>
            <a:off x="7520160" y="4181475"/>
            <a:ext cx="1581150" cy="1371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t="6061" r="76894"/>
          <a:stretch>
            <a:fillRect/>
          </a:stretch>
        </p:blipFill>
        <p:spPr>
          <a:xfrm>
            <a:off x="0" y="3337857"/>
            <a:ext cx="2495550" cy="35487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5" t="15152"/>
          <a:stretch>
            <a:fillRect/>
          </a:stretch>
        </p:blipFill>
        <p:spPr>
          <a:xfrm>
            <a:off x="9745465" y="3443547"/>
            <a:ext cx="2404194" cy="34430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495550" y="2667000"/>
            <a:ext cx="830590" cy="64303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90216" y="2505670"/>
            <a:ext cx="4653907" cy="1846660"/>
            <a:chOff x="3790216" y="2423933"/>
            <a:chExt cx="4653907" cy="1846660"/>
          </a:xfrm>
        </p:grpSpPr>
        <p:sp>
          <p:nvSpPr>
            <p:cNvPr id="36" name="文本框 35"/>
            <p:cNvSpPr txBox="1"/>
            <p:nvPr/>
          </p:nvSpPr>
          <p:spPr>
            <a:xfrm>
              <a:off x="3790216" y="2423933"/>
              <a:ext cx="4653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rgbClr val="75BDAF"/>
                  </a:solidFill>
                  <a:latin typeface="Eras Bold ITC" panose="020B0907030504020204" pitchFamily="34" charset="0"/>
                  <a:ea typeface="微软雅黑" panose="020B0503020204020204" pitchFamily="34" charset="-122"/>
                </a:rPr>
                <a:t>PART 01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124325" y="3624262"/>
              <a:ext cx="3943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75BDAF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单击此处输入标题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57521" y="336301"/>
            <a:ext cx="830590" cy="643037"/>
          </a:xfrm>
          <a:prstGeom prst="rect">
            <a:avLst/>
          </a:prstGeom>
        </p:spPr>
      </p:pic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1088111" y="636498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111" y="3363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566299" y="2260240"/>
            <a:ext cx="3185068" cy="2964320"/>
            <a:chOff x="5247718" y="3006440"/>
            <a:chExt cx="721282" cy="671292"/>
          </a:xfrm>
          <a:solidFill>
            <a:srgbClr val="F45D4B"/>
          </a:solidFill>
        </p:grpSpPr>
        <p:sp>
          <p:nvSpPr>
            <p:cNvPr id="23" name="Freeform 104"/>
            <p:cNvSpPr>
              <a:spLocks noEditPoints="1"/>
            </p:cNvSpPr>
            <p:nvPr/>
          </p:nvSpPr>
          <p:spPr bwMode="auto">
            <a:xfrm>
              <a:off x="5247718" y="3006440"/>
              <a:ext cx="721282" cy="671292"/>
            </a:xfrm>
            <a:custGeom>
              <a:avLst/>
              <a:gdLst>
                <a:gd name="T0" fmla="*/ 58 w 278"/>
                <a:gd name="T1" fmla="*/ 2 h 258"/>
                <a:gd name="T2" fmla="*/ 82 w 278"/>
                <a:gd name="T3" fmla="*/ 93 h 258"/>
                <a:gd name="T4" fmla="*/ 124 w 278"/>
                <a:gd name="T5" fmla="*/ 3 h 258"/>
                <a:gd name="T6" fmla="*/ 140 w 278"/>
                <a:gd name="T7" fmla="*/ 90 h 258"/>
                <a:gd name="T8" fmla="*/ 182 w 278"/>
                <a:gd name="T9" fmla="*/ 13 h 258"/>
                <a:gd name="T10" fmla="*/ 193 w 278"/>
                <a:gd name="T11" fmla="*/ 3 h 258"/>
                <a:gd name="T12" fmla="*/ 234 w 278"/>
                <a:gd name="T13" fmla="*/ 78 h 258"/>
                <a:gd name="T14" fmla="*/ 268 w 278"/>
                <a:gd name="T15" fmla="*/ 215 h 258"/>
                <a:gd name="T16" fmla="*/ 196 w 278"/>
                <a:gd name="T17" fmla="*/ 240 h 258"/>
                <a:gd name="T18" fmla="*/ 49 w 278"/>
                <a:gd name="T19" fmla="*/ 257 h 258"/>
                <a:gd name="T20" fmla="*/ 3 w 278"/>
                <a:gd name="T21" fmla="*/ 114 h 258"/>
                <a:gd name="T22" fmla="*/ 244 w 278"/>
                <a:gd name="T23" fmla="*/ 212 h 258"/>
                <a:gd name="T24" fmla="*/ 212 w 278"/>
                <a:gd name="T25" fmla="*/ 99 h 258"/>
                <a:gd name="T26" fmla="*/ 39 w 278"/>
                <a:gd name="T27" fmla="*/ 104 h 258"/>
                <a:gd name="T28" fmla="*/ 35 w 278"/>
                <a:gd name="T29" fmla="*/ 212 h 258"/>
                <a:gd name="T30" fmla="*/ 83 w 278"/>
                <a:gd name="T31" fmla="*/ 227 h 258"/>
                <a:gd name="T32" fmla="*/ 202 w 278"/>
                <a:gd name="T33" fmla="*/ 233 h 258"/>
                <a:gd name="T34" fmla="*/ 144 w 278"/>
                <a:gd name="T35" fmla="*/ 87 h 258"/>
                <a:gd name="T36" fmla="*/ 98 w 278"/>
                <a:gd name="T37" fmla="*/ 51 h 258"/>
                <a:gd name="T38" fmla="*/ 42 w 278"/>
                <a:gd name="T39" fmla="*/ 33 h 258"/>
                <a:gd name="T40" fmla="*/ 59 w 278"/>
                <a:gd name="T41" fmla="*/ 18 h 258"/>
                <a:gd name="T42" fmla="*/ 100 w 278"/>
                <a:gd name="T43" fmla="*/ 6 h 258"/>
                <a:gd name="T44" fmla="*/ 225 w 278"/>
                <a:gd name="T45" fmla="*/ 15 h 258"/>
                <a:gd name="T46" fmla="*/ 193 w 278"/>
                <a:gd name="T47" fmla="*/ 33 h 258"/>
                <a:gd name="T48" fmla="*/ 148 w 278"/>
                <a:gd name="T49" fmla="*/ 16 h 258"/>
                <a:gd name="T50" fmla="*/ 219 w 278"/>
                <a:gd name="T51" fmla="*/ 44 h 258"/>
                <a:gd name="T52" fmla="*/ 59 w 278"/>
                <a:gd name="T53" fmla="*/ 40 h 258"/>
                <a:gd name="T54" fmla="*/ 47 w 278"/>
                <a:gd name="T55" fmla="*/ 49 h 258"/>
                <a:gd name="T56" fmla="*/ 60 w 278"/>
                <a:gd name="T57" fmla="*/ 50 h 258"/>
                <a:gd name="T58" fmla="*/ 209 w 278"/>
                <a:gd name="T59" fmla="*/ 82 h 258"/>
                <a:gd name="T60" fmla="*/ 36 w 278"/>
                <a:gd name="T61" fmla="*/ 90 h 258"/>
                <a:gd name="T62" fmla="*/ 96 w 278"/>
                <a:gd name="T63" fmla="*/ 83 h 258"/>
                <a:gd name="T64" fmla="*/ 103 w 278"/>
                <a:gd name="T65" fmla="*/ 57 h 258"/>
                <a:gd name="T66" fmla="*/ 110 w 278"/>
                <a:gd name="T67" fmla="*/ 62 h 258"/>
                <a:gd name="T68" fmla="*/ 46 w 278"/>
                <a:gd name="T69" fmla="*/ 97 h 258"/>
                <a:gd name="T70" fmla="*/ 211 w 278"/>
                <a:gd name="T71" fmla="*/ 41 h 258"/>
                <a:gd name="T72" fmla="*/ 211 w 278"/>
                <a:gd name="T73" fmla="*/ 36 h 258"/>
                <a:gd name="T74" fmla="*/ 214 w 278"/>
                <a:gd name="T75" fmla="*/ 92 h 258"/>
                <a:gd name="T76" fmla="*/ 56 w 278"/>
                <a:gd name="T77" fmla="*/ 59 h 258"/>
                <a:gd name="T78" fmla="*/ 197 w 278"/>
                <a:gd name="T79" fmla="*/ 94 h 258"/>
                <a:gd name="T80" fmla="*/ 224 w 278"/>
                <a:gd name="T81" fmla="*/ 54 h 258"/>
                <a:gd name="T82" fmla="*/ 85 w 278"/>
                <a:gd name="T83" fmla="*/ 95 h 258"/>
                <a:gd name="T84" fmla="*/ 42 w 278"/>
                <a:gd name="T85" fmla="*/ 51 h 258"/>
                <a:gd name="T86" fmla="*/ 39 w 278"/>
                <a:gd name="T87" fmla="*/ 45 h 258"/>
                <a:gd name="T88" fmla="*/ 206 w 278"/>
                <a:gd name="T89" fmla="*/ 43 h 258"/>
                <a:gd name="T90" fmla="*/ 65 w 278"/>
                <a:gd name="T91" fmla="*/ 52 h 258"/>
                <a:gd name="T92" fmla="*/ 110 w 278"/>
                <a:gd name="T93" fmla="*/ 74 h 258"/>
                <a:gd name="T94" fmla="*/ 117 w 278"/>
                <a:gd name="T95" fmla="*/ 60 h 258"/>
                <a:gd name="T96" fmla="*/ 231 w 278"/>
                <a:gd name="T97" fmla="*/ 72 h 258"/>
                <a:gd name="T98" fmla="*/ 130 w 278"/>
                <a:gd name="T99" fmla="*/ 29 h 258"/>
                <a:gd name="T100" fmla="*/ 114 w 278"/>
                <a:gd name="T101" fmla="*/ 67 h 258"/>
                <a:gd name="T102" fmla="*/ 32 w 278"/>
                <a:gd name="T103" fmla="*/ 32 h 258"/>
                <a:gd name="T104" fmla="*/ 32 w 278"/>
                <a:gd name="T105" fmla="*/ 86 h 258"/>
                <a:gd name="T106" fmla="*/ 106 w 278"/>
                <a:gd name="T107" fmla="*/ 224 h 258"/>
                <a:gd name="T108" fmla="*/ 276 w 278"/>
                <a:gd name="T109" fmla="*/ 178 h 258"/>
                <a:gd name="T110" fmla="*/ 63 w 278"/>
                <a:gd name="T111" fmla="*/ 42 h 258"/>
                <a:gd name="T112" fmla="*/ 6 w 278"/>
                <a:gd name="T113" fmla="*/ 123 h 258"/>
                <a:gd name="T114" fmla="*/ 97 w 278"/>
                <a:gd name="T115" fmla="*/ 56 h 258"/>
                <a:gd name="T116" fmla="*/ 230 w 278"/>
                <a:gd name="T117" fmla="*/ 88 h 258"/>
                <a:gd name="T118" fmla="*/ 36 w 278"/>
                <a:gd name="T119" fmla="*/ 40 h 258"/>
                <a:gd name="T120" fmla="*/ 33 w 278"/>
                <a:gd name="T121" fmla="*/ 11 h 258"/>
                <a:gd name="T122" fmla="*/ 53 w 278"/>
                <a:gd name="T123" fmla="*/ 100 h 258"/>
                <a:gd name="T124" fmla="*/ 17 w 278"/>
                <a:gd name="T125" fmla="*/ 10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" h="258">
                  <a:moveTo>
                    <a:pt x="30" y="99"/>
                  </a:moveTo>
                  <a:cubicBezTo>
                    <a:pt x="30" y="98"/>
                    <a:pt x="30" y="97"/>
                    <a:pt x="30" y="95"/>
                  </a:cubicBezTo>
                  <a:cubicBezTo>
                    <a:pt x="30" y="93"/>
                    <a:pt x="29" y="90"/>
                    <a:pt x="29" y="87"/>
                  </a:cubicBezTo>
                  <a:cubicBezTo>
                    <a:pt x="29" y="75"/>
                    <a:pt x="29" y="64"/>
                    <a:pt x="29" y="53"/>
                  </a:cubicBezTo>
                  <a:cubicBezTo>
                    <a:pt x="29" y="50"/>
                    <a:pt x="29" y="47"/>
                    <a:pt x="29" y="45"/>
                  </a:cubicBezTo>
                  <a:cubicBezTo>
                    <a:pt x="29" y="44"/>
                    <a:pt x="29" y="43"/>
                    <a:pt x="28" y="43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9" y="40"/>
                    <a:pt x="29" y="40"/>
                    <a:pt x="29" y="39"/>
                  </a:cubicBezTo>
                  <a:cubicBezTo>
                    <a:pt x="28" y="34"/>
                    <a:pt x="28" y="29"/>
                    <a:pt x="28" y="24"/>
                  </a:cubicBezTo>
                  <a:cubicBezTo>
                    <a:pt x="27" y="21"/>
                    <a:pt x="27" y="19"/>
                    <a:pt x="27" y="17"/>
                  </a:cubicBezTo>
                  <a:cubicBezTo>
                    <a:pt x="27" y="15"/>
                    <a:pt x="27" y="13"/>
                    <a:pt x="27" y="11"/>
                  </a:cubicBezTo>
                  <a:cubicBezTo>
                    <a:pt x="27" y="9"/>
                    <a:pt x="28" y="9"/>
                    <a:pt x="29" y="8"/>
                  </a:cubicBezTo>
                  <a:cubicBezTo>
                    <a:pt x="29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2" y="5"/>
                    <a:pt x="35" y="4"/>
                    <a:pt x="39" y="4"/>
                  </a:cubicBezTo>
                  <a:cubicBezTo>
                    <a:pt x="39" y="4"/>
                    <a:pt x="40" y="4"/>
                    <a:pt x="41" y="3"/>
                  </a:cubicBezTo>
                  <a:cubicBezTo>
                    <a:pt x="41" y="3"/>
                    <a:pt x="41" y="3"/>
                    <a:pt x="42" y="3"/>
                  </a:cubicBezTo>
                  <a:cubicBezTo>
                    <a:pt x="45" y="2"/>
                    <a:pt x="49" y="2"/>
                    <a:pt x="53" y="2"/>
                  </a:cubicBezTo>
                  <a:cubicBezTo>
                    <a:pt x="55" y="2"/>
                    <a:pt x="56" y="2"/>
                    <a:pt x="58" y="2"/>
                  </a:cubicBezTo>
                  <a:cubicBezTo>
                    <a:pt x="60" y="2"/>
                    <a:pt x="62" y="2"/>
                    <a:pt x="64" y="1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5" y="1"/>
                    <a:pt x="66" y="1"/>
                    <a:pt x="67" y="2"/>
                  </a:cubicBezTo>
                  <a:cubicBezTo>
                    <a:pt x="67" y="3"/>
                    <a:pt x="68" y="3"/>
                    <a:pt x="69" y="3"/>
                  </a:cubicBezTo>
                  <a:cubicBezTo>
                    <a:pt x="70" y="4"/>
                    <a:pt x="72" y="5"/>
                    <a:pt x="73" y="6"/>
                  </a:cubicBezTo>
                  <a:cubicBezTo>
                    <a:pt x="74" y="6"/>
                    <a:pt x="74" y="7"/>
                    <a:pt x="75" y="7"/>
                  </a:cubicBezTo>
                  <a:cubicBezTo>
                    <a:pt x="76" y="7"/>
                    <a:pt x="77" y="8"/>
                    <a:pt x="77" y="10"/>
                  </a:cubicBezTo>
                  <a:cubicBezTo>
                    <a:pt x="77" y="10"/>
                    <a:pt x="76" y="10"/>
                    <a:pt x="76" y="10"/>
                  </a:cubicBezTo>
                  <a:cubicBezTo>
                    <a:pt x="76" y="10"/>
                    <a:pt x="76" y="11"/>
                    <a:pt x="75" y="11"/>
                  </a:cubicBezTo>
                  <a:cubicBezTo>
                    <a:pt x="75" y="12"/>
                    <a:pt x="75" y="13"/>
                    <a:pt x="75" y="13"/>
                  </a:cubicBezTo>
                  <a:cubicBezTo>
                    <a:pt x="74" y="14"/>
                    <a:pt x="74" y="15"/>
                    <a:pt x="74" y="15"/>
                  </a:cubicBezTo>
                  <a:cubicBezTo>
                    <a:pt x="74" y="20"/>
                    <a:pt x="74" y="25"/>
                    <a:pt x="73" y="30"/>
                  </a:cubicBezTo>
                  <a:cubicBezTo>
                    <a:pt x="73" y="34"/>
                    <a:pt x="72" y="38"/>
                    <a:pt x="72" y="42"/>
                  </a:cubicBezTo>
                  <a:cubicBezTo>
                    <a:pt x="71" y="47"/>
                    <a:pt x="70" y="52"/>
                    <a:pt x="70" y="57"/>
                  </a:cubicBezTo>
                  <a:cubicBezTo>
                    <a:pt x="69" y="63"/>
                    <a:pt x="68" y="70"/>
                    <a:pt x="67" y="76"/>
                  </a:cubicBezTo>
                  <a:cubicBezTo>
                    <a:pt x="67" y="82"/>
                    <a:pt x="66" y="87"/>
                    <a:pt x="66" y="93"/>
                  </a:cubicBezTo>
                  <a:cubicBezTo>
                    <a:pt x="66" y="94"/>
                    <a:pt x="66" y="95"/>
                    <a:pt x="66" y="96"/>
                  </a:cubicBezTo>
                  <a:cubicBezTo>
                    <a:pt x="67" y="96"/>
                    <a:pt x="78" y="95"/>
                    <a:pt x="80" y="95"/>
                  </a:cubicBezTo>
                  <a:cubicBezTo>
                    <a:pt x="81" y="94"/>
                    <a:pt x="81" y="94"/>
                    <a:pt x="82" y="93"/>
                  </a:cubicBezTo>
                  <a:cubicBezTo>
                    <a:pt x="82" y="93"/>
                    <a:pt x="83" y="91"/>
                    <a:pt x="83" y="90"/>
                  </a:cubicBezTo>
                  <a:cubicBezTo>
                    <a:pt x="83" y="87"/>
                    <a:pt x="83" y="83"/>
                    <a:pt x="83" y="80"/>
                  </a:cubicBezTo>
                  <a:cubicBezTo>
                    <a:pt x="83" y="79"/>
                    <a:pt x="83" y="79"/>
                    <a:pt x="84" y="78"/>
                  </a:cubicBezTo>
                  <a:cubicBezTo>
                    <a:pt x="84" y="74"/>
                    <a:pt x="84" y="70"/>
                    <a:pt x="84" y="66"/>
                  </a:cubicBezTo>
                  <a:cubicBezTo>
                    <a:pt x="84" y="62"/>
                    <a:pt x="85" y="58"/>
                    <a:pt x="85" y="54"/>
                  </a:cubicBezTo>
                  <a:cubicBezTo>
                    <a:pt x="85" y="49"/>
                    <a:pt x="86" y="44"/>
                    <a:pt x="86" y="40"/>
                  </a:cubicBezTo>
                  <a:cubicBezTo>
                    <a:pt x="87" y="37"/>
                    <a:pt x="87" y="33"/>
                    <a:pt x="88" y="30"/>
                  </a:cubicBezTo>
                  <a:cubicBezTo>
                    <a:pt x="88" y="28"/>
                    <a:pt x="88" y="25"/>
                    <a:pt x="88" y="22"/>
                  </a:cubicBezTo>
                  <a:cubicBezTo>
                    <a:pt x="88" y="20"/>
                    <a:pt x="88" y="19"/>
                    <a:pt x="88" y="17"/>
                  </a:cubicBezTo>
                  <a:cubicBezTo>
                    <a:pt x="89" y="16"/>
                    <a:pt x="88" y="16"/>
                    <a:pt x="88" y="15"/>
                  </a:cubicBezTo>
                  <a:cubicBezTo>
                    <a:pt x="86" y="14"/>
                    <a:pt x="86" y="12"/>
                    <a:pt x="87" y="9"/>
                  </a:cubicBezTo>
                  <a:cubicBezTo>
                    <a:pt x="87" y="7"/>
                    <a:pt x="89" y="5"/>
                    <a:pt x="91" y="4"/>
                  </a:cubicBezTo>
                  <a:cubicBezTo>
                    <a:pt x="94" y="2"/>
                    <a:pt x="98" y="1"/>
                    <a:pt x="101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5" y="1"/>
                    <a:pt x="108" y="0"/>
                    <a:pt x="111" y="0"/>
                  </a:cubicBezTo>
                  <a:cubicBezTo>
                    <a:pt x="112" y="0"/>
                    <a:pt x="113" y="0"/>
                    <a:pt x="113" y="1"/>
                  </a:cubicBezTo>
                  <a:cubicBezTo>
                    <a:pt x="113" y="1"/>
                    <a:pt x="114" y="2"/>
                    <a:pt x="114" y="2"/>
                  </a:cubicBezTo>
                  <a:cubicBezTo>
                    <a:pt x="114" y="2"/>
                    <a:pt x="115" y="2"/>
                    <a:pt x="115" y="2"/>
                  </a:cubicBezTo>
                  <a:cubicBezTo>
                    <a:pt x="118" y="2"/>
                    <a:pt x="121" y="2"/>
                    <a:pt x="124" y="3"/>
                  </a:cubicBezTo>
                  <a:cubicBezTo>
                    <a:pt x="126" y="3"/>
                    <a:pt x="128" y="3"/>
                    <a:pt x="129" y="4"/>
                  </a:cubicBezTo>
                  <a:cubicBezTo>
                    <a:pt x="131" y="4"/>
                    <a:pt x="132" y="5"/>
                    <a:pt x="132" y="7"/>
                  </a:cubicBezTo>
                  <a:cubicBezTo>
                    <a:pt x="133" y="7"/>
                    <a:pt x="133" y="7"/>
                    <a:pt x="133" y="8"/>
                  </a:cubicBezTo>
                  <a:cubicBezTo>
                    <a:pt x="134" y="8"/>
                    <a:pt x="134" y="9"/>
                    <a:pt x="135" y="9"/>
                  </a:cubicBezTo>
                  <a:cubicBezTo>
                    <a:pt x="135" y="10"/>
                    <a:pt x="136" y="10"/>
                    <a:pt x="135" y="11"/>
                  </a:cubicBezTo>
                  <a:cubicBezTo>
                    <a:pt x="135" y="12"/>
                    <a:pt x="134" y="14"/>
                    <a:pt x="134" y="15"/>
                  </a:cubicBezTo>
                  <a:cubicBezTo>
                    <a:pt x="134" y="19"/>
                    <a:pt x="133" y="23"/>
                    <a:pt x="132" y="27"/>
                  </a:cubicBezTo>
                  <a:cubicBezTo>
                    <a:pt x="132" y="32"/>
                    <a:pt x="131" y="36"/>
                    <a:pt x="130" y="40"/>
                  </a:cubicBezTo>
                  <a:cubicBezTo>
                    <a:pt x="129" y="46"/>
                    <a:pt x="129" y="51"/>
                    <a:pt x="128" y="57"/>
                  </a:cubicBezTo>
                  <a:cubicBezTo>
                    <a:pt x="128" y="57"/>
                    <a:pt x="128" y="58"/>
                    <a:pt x="127" y="59"/>
                  </a:cubicBezTo>
                  <a:cubicBezTo>
                    <a:pt x="127" y="60"/>
                    <a:pt x="127" y="60"/>
                    <a:pt x="128" y="61"/>
                  </a:cubicBezTo>
                  <a:cubicBezTo>
                    <a:pt x="128" y="62"/>
                    <a:pt x="128" y="63"/>
                    <a:pt x="128" y="63"/>
                  </a:cubicBezTo>
                  <a:cubicBezTo>
                    <a:pt x="128" y="65"/>
                    <a:pt x="127" y="66"/>
                    <a:pt x="126" y="67"/>
                  </a:cubicBezTo>
                  <a:cubicBezTo>
                    <a:pt x="126" y="68"/>
                    <a:pt x="126" y="69"/>
                    <a:pt x="126" y="69"/>
                  </a:cubicBezTo>
                  <a:cubicBezTo>
                    <a:pt x="125" y="76"/>
                    <a:pt x="125" y="82"/>
                    <a:pt x="125" y="89"/>
                  </a:cubicBezTo>
                  <a:cubicBezTo>
                    <a:pt x="125" y="90"/>
                    <a:pt x="125" y="92"/>
                    <a:pt x="125" y="93"/>
                  </a:cubicBezTo>
                  <a:cubicBezTo>
                    <a:pt x="125" y="93"/>
                    <a:pt x="125" y="93"/>
                    <a:pt x="125" y="94"/>
                  </a:cubicBezTo>
                  <a:cubicBezTo>
                    <a:pt x="130" y="94"/>
                    <a:pt x="135" y="94"/>
                    <a:pt x="139" y="94"/>
                  </a:cubicBezTo>
                  <a:cubicBezTo>
                    <a:pt x="140" y="92"/>
                    <a:pt x="140" y="91"/>
                    <a:pt x="140" y="90"/>
                  </a:cubicBezTo>
                  <a:cubicBezTo>
                    <a:pt x="141" y="82"/>
                    <a:pt x="141" y="75"/>
                    <a:pt x="141" y="67"/>
                  </a:cubicBezTo>
                  <a:cubicBezTo>
                    <a:pt x="141" y="66"/>
                    <a:pt x="141" y="64"/>
                    <a:pt x="141" y="62"/>
                  </a:cubicBezTo>
                  <a:cubicBezTo>
                    <a:pt x="141" y="56"/>
                    <a:pt x="141" y="50"/>
                    <a:pt x="141" y="44"/>
                  </a:cubicBezTo>
                  <a:cubicBezTo>
                    <a:pt x="141" y="40"/>
                    <a:pt x="142" y="36"/>
                    <a:pt x="142" y="32"/>
                  </a:cubicBezTo>
                  <a:cubicBezTo>
                    <a:pt x="142" y="28"/>
                    <a:pt x="142" y="24"/>
                    <a:pt x="142" y="19"/>
                  </a:cubicBezTo>
                  <a:cubicBezTo>
                    <a:pt x="142" y="19"/>
                    <a:pt x="142" y="18"/>
                    <a:pt x="142" y="17"/>
                  </a:cubicBezTo>
                  <a:cubicBezTo>
                    <a:pt x="142" y="16"/>
                    <a:pt x="142" y="14"/>
                    <a:pt x="142" y="13"/>
                  </a:cubicBezTo>
                  <a:cubicBezTo>
                    <a:pt x="143" y="12"/>
                    <a:pt x="143" y="11"/>
                    <a:pt x="143" y="10"/>
                  </a:cubicBezTo>
                  <a:cubicBezTo>
                    <a:pt x="144" y="8"/>
                    <a:pt x="145" y="6"/>
                    <a:pt x="147" y="5"/>
                  </a:cubicBezTo>
                  <a:cubicBezTo>
                    <a:pt x="149" y="4"/>
                    <a:pt x="151" y="3"/>
                    <a:pt x="153" y="2"/>
                  </a:cubicBezTo>
                  <a:cubicBezTo>
                    <a:pt x="155" y="2"/>
                    <a:pt x="157" y="1"/>
                    <a:pt x="159" y="0"/>
                  </a:cubicBezTo>
                  <a:cubicBezTo>
                    <a:pt x="160" y="0"/>
                    <a:pt x="161" y="0"/>
                    <a:pt x="161" y="1"/>
                  </a:cubicBezTo>
                  <a:cubicBezTo>
                    <a:pt x="162" y="1"/>
                    <a:pt x="162" y="2"/>
                    <a:pt x="162" y="2"/>
                  </a:cubicBezTo>
                  <a:cubicBezTo>
                    <a:pt x="165" y="2"/>
                    <a:pt x="167" y="3"/>
                    <a:pt x="170" y="3"/>
                  </a:cubicBezTo>
                  <a:cubicBezTo>
                    <a:pt x="172" y="3"/>
                    <a:pt x="174" y="3"/>
                    <a:pt x="177" y="4"/>
                  </a:cubicBezTo>
                  <a:cubicBezTo>
                    <a:pt x="177" y="4"/>
                    <a:pt x="178" y="5"/>
                    <a:pt x="179" y="5"/>
                  </a:cubicBezTo>
                  <a:cubicBezTo>
                    <a:pt x="181" y="6"/>
                    <a:pt x="181" y="7"/>
                    <a:pt x="181" y="9"/>
                  </a:cubicBezTo>
                  <a:cubicBezTo>
                    <a:pt x="181" y="10"/>
                    <a:pt x="181" y="11"/>
                    <a:pt x="181" y="12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1" y="15"/>
                    <a:pt x="181" y="17"/>
                    <a:pt x="180" y="18"/>
                  </a:cubicBezTo>
                  <a:cubicBezTo>
                    <a:pt x="180" y="21"/>
                    <a:pt x="180" y="24"/>
                    <a:pt x="180" y="27"/>
                  </a:cubicBezTo>
                  <a:cubicBezTo>
                    <a:pt x="180" y="33"/>
                    <a:pt x="180" y="38"/>
                    <a:pt x="180" y="44"/>
                  </a:cubicBezTo>
                  <a:cubicBezTo>
                    <a:pt x="179" y="48"/>
                    <a:pt x="179" y="52"/>
                    <a:pt x="179" y="57"/>
                  </a:cubicBezTo>
                  <a:cubicBezTo>
                    <a:pt x="179" y="60"/>
                    <a:pt x="179" y="64"/>
                    <a:pt x="179" y="67"/>
                  </a:cubicBezTo>
                  <a:cubicBezTo>
                    <a:pt x="179" y="70"/>
                    <a:pt x="179" y="74"/>
                    <a:pt x="179" y="77"/>
                  </a:cubicBezTo>
                  <a:cubicBezTo>
                    <a:pt x="179" y="79"/>
                    <a:pt x="178" y="81"/>
                    <a:pt x="178" y="83"/>
                  </a:cubicBezTo>
                  <a:cubicBezTo>
                    <a:pt x="178" y="85"/>
                    <a:pt x="178" y="87"/>
                    <a:pt x="178" y="89"/>
                  </a:cubicBezTo>
                  <a:cubicBezTo>
                    <a:pt x="178" y="90"/>
                    <a:pt x="178" y="92"/>
                    <a:pt x="178" y="94"/>
                  </a:cubicBezTo>
                  <a:cubicBezTo>
                    <a:pt x="182" y="94"/>
                    <a:pt x="186" y="94"/>
                    <a:pt x="190" y="94"/>
                  </a:cubicBezTo>
                  <a:cubicBezTo>
                    <a:pt x="191" y="89"/>
                    <a:pt x="191" y="85"/>
                    <a:pt x="191" y="81"/>
                  </a:cubicBezTo>
                  <a:cubicBezTo>
                    <a:pt x="191" y="75"/>
                    <a:pt x="191" y="69"/>
                    <a:pt x="191" y="63"/>
                  </a:cubicBezTo>
                  <a:cubicBezTo>
                    <a:pt x="191" y="55"/>
                    <a:pt x="191" y="47"/>
                    <a:pt x="191" y="40"/>
                  </a:cubicBezTo>
                  <a:cubicBezTo>
                    <a:pt x="191" y="33"/>
                    <a:pt x="190" y="26"/>
                    <a:pt x="189" y="19"/>
                  </a:cubicBezTo>
                  <a:cubicBezTo>
                    <a:pt x="189" y="19"/>
                    <a:pt x="189" y="18"/>
                    <a:pt x="189" y="18"/>
                  </a:cubicBezTo>
                  <a:cubicBezTo>
                    <a:pt x="189" y="17"/>
                    <a:pt x="189" y="16"/>
                    <a:pt x="188" y="16"/>
                  </a:cubicBezTo>
                  <a:cubicBezTo>
                    <a:pt x="188" y="15"/>
                    <a:pt x="188" y="15"/>
                    <a:pt x="187" y="14"/>
                  </a:cubicBezTo>
                  <a:cubicBezTo>
                    <a:pt x="187" y="13"/>
                    <a:pt x="186" y="11"/>
                    <a:pt x="187" y="9"/>
                  </a:cubicBezTo>
                  <a:cubicBezTo>
                    <a:pt x="188" y="6"/>
                    <a:pt x="190" y="4"/>
                    <a:pt x="193" y="3"/>
                  </a:cubicBezTo>
                  <a:cubicBezTo>
                    <a:pt x="195" y="2"/>
                    <a:pt x="197" y="2"/>
                    <a:pt x="200" y="2"/>
                  </a:cubicBezTo>
                  <a:cubicBezTo>
                    <a:pt x="204" y="2"/>
                    <a:pt x="208" y="2"/>
                    <a:pt x="211" y="2"/>
                  </a:cubicBezTo>
                  <a:cubicBezTo>
                    <a:pt x="212" y="2"/>
                    <a:pt x="213" y="2"/>
                    <a:pt x="214" y="2"/>
                  </a:cubicBezTo>
                  <a:cubicBezTo>
                    <a:pt x="214" y="2"/>
                    <a:pt x="214" y="2"/>
                    <a:pt x="214" y="2"/>
                  </a:cubicBezTo>
                  <a:cubicBezTo>
                    <a:pt x="215" y="2"/>
                    <a:pt x="216" y="2"/>
                    <a:pt x="217" y="1"/>
                  </a:cubicBezTo>
                  <a:cubicBezTo>
                    <a:pt x="218" y="1"/>
                    <a:pt x="219" y="2"/>
                    <a:pt x="220" y="2"/>
                  </a:cubicBezTo>
                  <a:cubicBezTo>
                    <a:pt x="223" y="2"/>
                    <a:pt x="225" y="2"/>
                    <a:pt x="228" y="3"/>
                  </a:cubicBezTo>
                  <a:cubicBezTo>
                    <a:pt x="230" y="4"/>
                    <a:pt x="232" y="5"/>
                    <a:pt x="233" y="6"/>
                  </a:cubicBezTo>
                  <a:cubicBezTo>
                    <a:pt x="235" y="8"/>
                    <a:pt x="235" y="10"/>
                    <a:pt x="234" y="12"/>
                  </a:cubicBezTo>
                  <a:cubicBezTo>
                    <a:pt x="234" y="13"/>
                    <a:pt x="233" y="13"/>
                    <a:pt x="233" y="14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32" y="16"/>
                    <a:pt x="232" y="16"/>
                    <a:pt x="232" y="17"/>
                  </a:cubicBezTo>
                  <a:cubicBezTo>
                    <a:pt x="232" y="22"/>
                    <a:pt x="232" y="28"/>
                    <a:pt x="232" y="33"/>
                  </a:cubicBezTo>
                  <a:cubicBezTo>
                    <a:pt x="232" y="33"/>
                    <a:pt x="232" y="34"/>
                    <a:pt x="232" y="34"/>
                  </a:cubicBezTo>
                  <a:cubicBezTo>
                    <a:pt x="232" y="35"/>
                    <a:pt x="232" y="36"/>
                    <a:pt x="232" y="36"/>
                  </a:cubicBezTo>
                  <a:cubicBezTo>
                    <a:pt x="232" y="37"/>
                    <a:pt x="232" y="37"/>
                    <a:pt x="232" y="38"/>
                  </a:cubicBezTo>
                  <a:cubicBezTo>
                    <a:pt x="232" y="43"/>
                    <a:pt x="233" y="48"/>
                    <a:pt x="233" y="54"/>
                  </a:cubicBezTo>
                  <a:cubicBezTo>
                    <a:pt x="233" y="58"/>
                    <a:pt x="234" y="61"/>
                    <a:pt x="234" y="65"/>
                  </a:cubicBezTo>
                  <a:cubicBezTo>
                    <a:pt x="234" y="69"/>
                    <a:pt x="234" y="74"/>
                    <a:pt x="234" y="78"/>
                  </a:cubicBezTo>
                  <a:cubicBezTo>
                    <a:pt x="234" y="81"/>
                    <a:pt x="234" y="84"/>
                    <a:pt x="235" y="87"/>
                  </a:cubicBezTo>
                  <a:cubicBezTo>
                    <a:pt x="235" y="88"/>
                    <a:pt x="235" y="88"/>
                    <a:pt x="235" y="89"/>
                  </a:cubicBezTo>
                  <a:cubicBezTo>
                    <a:pt x="235" y="91"/>
                    <a:pt x="235" y="92"/>
                    <a:pt x="233" y="92"/>
                  </a:cubicBezTo>
                  <a:cubicBezTo>
                    <a:pt x="233" y="93"/>
                    <a:pt x="233" y="93"/>
                    <a:pt x="234" y="95"/>
                  </a:cubicBezTo>
                  <a:cubicBezTo>
                    <a:pt x="234" y="95"/>
                    <a:pt x="234" y="95"/>
                    <a:pt x="235" y="95"/>
                  </a:cubicBezTo>
                  <a:cubicBezTo>
                    <a:pt x="239" y="95"/>
                    <a:pt x="244" y="95"/>
                    <a:pt x="249" y="95"/>
                  </a:cubicBezTo>
                  <a:cubicBezTo>
                    <a:pt x="250" y="95"/>
                    <a:pt x="252" y="95"/>
                    <a:pt x="254" y="96"/>
                  </a:cubicBezTo>
                  <a:cubicBezTo>
                    <a:pt x="255" y="96"/>
                    <a:pt x="257" y="97"/>
                    <a:pt x="258" y="97"/>
                  </a:cubicBezTo>
                  <a:cubicBezTo>
                    <a:pt x="264" y="99"/>
                    <a:pt x="268" y="103"/>
                    <a:pt x="270" y="109"/>
                  </a:cubicBezTo>
                  <a:cubicBezTo>
                    <a:pt x="271" y="111"/>
                    <a:pt x="271" y="114"/>
                    <a:pt x="272" y="117"/>
                  </a:cubicBezTo>
                  <a:cubicBezTo>
                    <a:pt x="272" y="121"/>
                    <a:pt x="273" y="125"/>
                    <a:pt x="273" y="129"/>
                  </a:cubicBezTo>
                  <a:cubicBezTo>
                    <a:pt x="274" y="132"/>
                    <a:pt x="274" y="135"/>
                    <a:pt x="274" y="138"/>
                  </a:cubicBezTo>
                  <a:cubicBezTo>
                    <a:pt x="275" y="143"/>
                    <a:pt x="275" y="147"/>
                    <a:pt x="276" y="152"/>
                  </a:cubicBezTo>
                  <a:cubicBezTo>
                    <a:pt x="276" y="154"/>
                    <a:pt x="277" y="157"/>
                    <a:pt x="277" y="159"/>
                  </a:cubicBezTo>
                  <a:cubicBezTo>
                    <a:pt x="278" y="165"/>
                    <a:pt x="278" y="171"/>
                    <a:pt x="278" y="177"/>
                  </a:cubicBezTo>
                  <a:cubicBezTo>
                    <a:pt x="278" y="183"/>
                    <a:pt x="278" y="189"/>
                    <a:pt x="277" y="195"/>
                  </a:cubicBezTo>
                  <a:cubicBezTo>
                    <a:pt x="277" y="199"/>
                    <a:pt x="277" y="202"/>
                    <a:pt x="276" y="205"/>
                  </a:cubicBezTo>
                  <a:cubicBezTo>
                    <a:pt x="275" y="208"/>
                    <a:pt x="273" y="211"/>
                    <a:pt x="271" y="213"/>
                  </a:cubicBezTo>
                  <a:cubicBezTo>
                    <a:pt x="270" y="214"/>
                    <a:pt x="269" y="215"/>
                    <a:pt x="268" y="215"/>
                  </a:cubicBezTo>
                  <a:cubicBezTo>
                    <a:pt x="265" y="216"/>
                    <a:pt x="263" y="217"/>
                    <a:pt x="260" y="217"/>
                  </a:cubicBezTo>
                  <a:cubicBezTo>
                    <a:pt x="257" y="217"/>
                    <a:pt x="253" y="217"/>
                    <a:pt x="250" y="217"/>
                  </a:cubicBezTo>
                  <a:cubicBezTo>
                    <a:pt x="247" y="217"/>
                    <a:pt x="244" y="217"/>
                    <a:pt x="241" y="218"/>
                  </a:cubicBezTo>
                  <a:cubicBezTo>
                    <a:pt x="240" y="218"/>
                    <a:pt x="239" y="218"/>
                    <a:pt x="239" y="218"/>
                  </a:cubicBezTo>
                  <a:cubicBezTo>
                    <a:pt x="238" y="218"/>
                    <a:pt x="238" y="218"/>
                    <a:pt x="238" y="219"/>
                  </a:cubicBezTo>
                  <a:cubicBezTo>
                    <a:pt x="238" y="222"/>
                    <a:pt x="238" y="225"/>
                    <a:pt x="238" y="227"/>
                  </a:cubicBezTo>
                  <a:cubicBezTo>
                    <a:pt x="238" y="232"/>
                    <a:pt x="238" y="236"/>
                    <a:pt x="238" y="240"/>
                  </a:cubicBezTo>
                  <a:cubicBezTo>
                    <a:pt x="238" y="242"/>
                    <a:pt x="238" y="244"/>
                    <a:pt x="237" y="245"/>
                  </a:cubicBezTo>
                  <a:cubicBezTo>
                    <a:pt x="237" y="248"/>
                    <a:pt x="236" y="249"/>
                    <a:pt x="234" y="250"/>
                  </a:cubicBezTo>
                  <a:cubicBezTo>
                    <a:pt x="233" y="251"/>
                    <a:pt x="231" y="252"/>
                    <a:pt x="230" y="252"/>
                  </a:cubicBezTo>
                  <a:cubicBezTo>
                    <a:pt x="227" y="253"/>
                    <a:pt x="224" y="254"/>
                    <a:pt x="221" y="255"/>
                  </a:cubicBezTo>
                  <a:cubicBezTo>
                    <a:pt x="217" y="256"/>
                    <a:pt x="214" y="256"/>
                    <a:pt x="211" y="256"/>
                  </a:cubicBezTo>
                  <a:cubicBezTo>
                    <a:pt x="210" y="256"/>
                    <a:pt x="209" y="256"/>
                    <a:pt x="208" y="256"/>
                  </a:cubicBezTo>
                  <a:cubicBezTo>
                    <a:pt x="207" y="256"/>
                    <a:pt x="206" y="256"/>
                    <a:pt x="205" y="256"/>
                  </a:cubicBezTo>
                  <a:cubicBezTo>
                    <a:pt x="204" y="256"/>
                    <a:pt x="203" y="255"/>
                    <a:pt x="203" y="254"/>
                  </a:cubicBezTo>
                  <a:cubicBezTo>
                    <a:pt x="202" y="253"/>
                    <a:pt x="202" y="252"/>
                    <a:pt x="201" y="251"/>
                  </a:cubicBezTo>
                  <a:cubicBezTo>
                    <a:pt x="201" y="251"/>
                    <a:pt x="201" y="251"/>
                    <a:pt x="201" y="251"/>
                  </a:cubicBezTo>
                  <a:cubicBezTo>
                    <a:pt x="199" y="251"/>
                    <a:pt x="199" y="250"/>
                    <a:pt x="198" y="249"/>
                  </a:cubicBezTo>
                  <a:cubicBezTo>
                    <a:pt x="197" y="246"/>
                    <a:pt x="197" y="243"/>
                    <a:pt x="196" y="240"/>
                  </a:cubicBezTo>
                  <a:cubicBezTo>
                    <a:pt x="195" y="236"/>
                    <a:pt x="195" y="233"/>
                    <a:pt x="194" y="230"/>
                  </a:cubicBezTo>
                  <a:cubicBezTo>
                    <a:pt x="194" y="227"/>
                    <a:pt x="192" y="226"/>
                    <a:pt x="190" y="225"/>
                  </a:cubicBezTo>
                  <a:cubicBezTo>
                    <a:pt x="189" y="225"/>
                    <a:pt x="189" y="225"/>
                    <a:pt x="189" y="225"/>
                  </a:cubicBezTo>
                  <a:cubicBezTo>
                    <a:pt x="186" y="225"/>
                    <a:pt x="184" y="225"/>
                    <a:pt x="181" y="225"/>
                  </a:cubicBezTo>
                  <a:cubicBezTo>
                    <a:pt x="176" y="226"/>
                    <a:pt x="172" y="226"/>
                    <a:pt x="167" y="226"/>
                  </a:cubicBezTo>
                  <a:cubicBezTo>
                    <a:pt x="150" y="226"/>
                    <a:pt x="134" y="226"/>
                    <a:pt x="117" y="226"/>
                  </a:cubicBezTo>
                  <a:cubicBezTo>
                    <a:pt x="111" y="226"/>
                    <a:pt x="105" y="227"/>
                    <a:pt x="99" y="227"/>
                  </a:cubicBezTo>
                  <a:cubicBezTo>
                    <a:pt x="96" y="227"/>
                    <a:pt x="94" y="227"/>
                    <a:pt x="92" y="228"/>
                  </a:cubicBezTo>
                  <a:cubicBezTo>
                    <a:pt x="91" y="228"/>
                    <a:pt x="90" y="228"/>
                    <a:pt x="90" y="229"/>
                  </a:cubicBezTo>
                  <a:cubicBezTo>
                    <a:pt x="89" y="230"/>
                    <a:pt x="88" y="232"/>
                    <a:pt x="87" y="233"/>
                  </a:cubicBezTo>
                  <a:cubicBezTo>
                    <a:pt x="86" y="236"/>
                    <a:pt x="86" y="239"/>
                    <a:pt x="86" y="242"/>
                  </a:cubicBezTo>
                  <a:cubicBezTo>
                    <a:pt x="86" y="243"/>
                    <a:pt x="86" y="245"/>
                    <a:pt x="86" y="246"/>
                  </a:cubicBezTo>
                  <a:cubicBezTo>
                    <a:pt x="86" y="247"/>
                    <a:pt x="86" y="249"/>
                    <a:pt x="86" y="250"/>
                  </a:cubicBezTo>
                  <a:cubicBezTo>
                    <a:pt x="87" y="251"/>
                    <a:pt x="86" y="252"/>
                    <a:pt x="86" y="254"/>
                  </a:cubicBezTo>
                  <a:cubicBezTo>
                    <a:pt x="85" y="255"/>
                    <a:pt x="84" y="257"/>
                    <a:pt x="82" y="257"/>
                  </a:cubicBezTo>
                  <a:cubicBezTo>
                    <a:pt x="80" y="258"/>
                    <a:pt x="78" y="258"/>
                    <a:pt x="76" y="258"/>
                  </a:cubicBezTo>
                  <a:cubicBezTo>
                    <a:pt x="71" y="258"/>
                    <a:pt x="66" y="258"/>
                    <a:pt x="62" y="258"/>
                  </a:cubicBezTo>
                  <a:cubicBezTo>
                    <a:pt x="58" y="258"/>
                    <a:pt x="55" y="258"/>
                    <a:pt x="52" y="257"/>
                  </a:cubicBezTo>
                  <a:cubicBezTo>
                    <a:pt x="51" y="257"/>
                    <a:pt x="50" y="257"/>
                    <a:pt x="49" y="257"/>
                  </a:cubicBezTo>
                  <a:cubicBezTo>
                    <a:pt x="48" y="256"/>
                    <a:pt x="47" y="255"/>
                    <a:pt x="46" y="253"/>
                  </a:cubicBezTo>
                  <a:cubicBezTo>
                    <a:pt x="46" y="253"/>
                    <a:pt x="46" y="252"/>
                    <a:pt x="46" y="252"/>
                  </a:cubicBezTo>
                  <a:cubicBezTo>
                    <a:pt x="45" y="251"/>
                    <a:pt x="45" y="251"/>
                    <a:pt x="45" y="249"/>
                  </a:cubicBezTo>
                  <a:cubicBezTo>
                    <a:pt x="45" y="247"/>
                    <a:pt x="44" y="244"/>
                    <a:pt x="44" y="241"/>
                  </a:cubicBezTo>
                  <a:cubicBezTo>
                    <a:pt x="44" y="237"/>
                    <a:pt x="44" y="233"/>
                    <a:pt x="44" y="228"/>
                  </a:cubicBezTo>
                  <a:cubicBezTo>
                    <a:pt x="44" y="227"/>
                    <a:pt x="44" y="226"/>
                    <a:pt x="43" y="225"/>
                  </a:cubicBezTo>
                  <a:cubicBezTo>
                    <a:pt x="42" y="223"/>
                    <a:pt x="41" y="221"/>
                    <a:pt x="39" y="220"/>
                  </a:cubicBezTo>
                  <a:cubicBezTo>
                    <a:pt x="39" y="220"/>
                    <a:pt x="38" y="219"/>
                    <a:pt x="38" y="219"/>
                  </a:cubicBezTo>
                  <a:cubicBezTo>
                    <a:pt x="35" y="219"/>
                    <a:pt x="32" y="218"/>
                    <a:pt x="29" y="217"/>
                  </a:cubicBezTo>
                  <a:cubicBezTo>
                    <a:pt x="25" y="217"/>
                    <a:pt x="22" y="216"/>
                    <a:pt x="18" y="215"/>
                  </a:cubicBezTo>
                  <a:cubicBezTo>
                    <a:pt x="16" y="215"/>
                    <a:pt x="13" y="214"/>
                    <a:pt x="11" y="213"/>
                  </a:cubicBezTo>
                  <a:cubicBezTo>
                    <a:pt x="8" y="213"/>
                    <a:pt x="6" y="211"/>
                    <a:pt x="4" y="209"/>
                  </a:cubicBezTo>
                  <a:cubicBezTo>
                    <a:pt x="3" y="208"/>
                    <a:pt x="3" y="207"/>
                    <a:pt x="2" y="206"/>
                  </a:cubicBezTo>
                  <a:cubicBezTo>
                    <a:pt x="1" y="204"/>
                    <a:pt x="1" y="201"/>
                    <a:pt x="0" y="199"/>
                  </a:cubicBezTo>
                  <a:cubicBezTo>
                    <a:pt x="0" y="198"/>
                    <a:pt x="0" y="197"/>
                    <a:pt x="0" y="196"/>
                  </a:cubicBezTo>
                  <a:cubicBezTo>
                    <a:pt x="0" y="189"/>
                    <a:pt x="0" y="182"/>
                    <a:pt x="0" y="175"/>
                  </a:cubicBezTo>
                  <a:cubicBezTo>
                    <a:pt x="1" y="161"/>
                    <a:pt x="1" y="147"/>
                    <a:pt x="1" y="133"/>
                  </a:cubicBezTo>
                  <a:cubicBezTo>
                    <a:pt x="1" y="130"/>
                    <a:pt x="1" y="127"/>
                    <a:pt x="1" y="123"/>
                  </a:cubicBezTo>
                  <a:cubicBezTo>
                    <a:pt x="1" y="120"/>
                    <a:pt x="2" y="117"/>
                    <a:pt x="3" y="114"/>
                  </a:cubicBezTo>
                  <a:cubicBezTo>
                    <a:pt x="4" y="111"/>
                    <a:pt x="6" y="109"/>
                    <a:pt x="9" y="107"/>
                  </a:cubicBezTo>
                  <a:cubicBezTo>
                    <a:pt x="10" y="106"/>
                    <a:pt x="11" y="105"/>
                    <a:pt x="12" y="105"/>
                  </a:cubicBezTo>
                  <a:cubicBezTo>
                    <a:pt x="12" y="105"/>
                    <a:pt x="13" y="104"/>
                    <a:pt x="13" y="104"/>
                  </a:cubicBezTo>
                  <a:cubicBezTo>
                    <a:pt x="13" y="103"/>
                    <a:pt x="14" y="103"/>
                    <a:pt x="14" y="103"/>
                  </a:cubicBezTo>
                  <a:cubicBezTo>
                    <a:pt x="15" y="103"/>
                    <a:pt x="16" y="103"/>
                    <a:pt x="17" y="102"/>
                  </a:cubicBezTo>
                  <a:cubicBezTo>
                    <a:pt x="21" y="102"/>
                    <a:pt x="25" y="100"/>
                    <a:pt x="30" y="99"/>
                  </a:cubicBezTo>
                  <a:close/>
                  <a:moveTo>
                    <a:pt x="121" y="4"/>
                  </a:moveTo>
                  <a:cubicBezTo>
                    <a:pt x="121" y="4"/>
                    <a:pt x="121" y="4"/>
                    <a:pt x="120" y="4"/>
                  </a:cubicBezTo>
                  <a:cubicBezTo>
                    <a:pt x="120" y="4"/>
                    <a:pt x="120" y="4"/>
                    <a:pt x="120" y="5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5"/>
                    <a:pt x="121" y="5"/>
                  </a:cubicBezTo>
                  <a:cubicBezTo>
                    <a:pt x="123" y="5"/>
                    <a:pt x="125" y="5"/>
                    <a:pt x="126" y="5"/>
                  </a:cubicBezTo>
                  <a:cubicBezTo>
                    <a:pt x="125" y="5"/>
                    <a:pt x="123" y="5"/>
                    <a:pt x="121" y="4"/>
                  </a:cubicBezTo>
                  <a:close/>
                  <a:moveTo>
                    <a:pt x="231" y="244"/>
                  </a:moveTo>
                  <a:cubicBezTo>
                    <a:pt x="232" y="243"/>
                    <a:pt x="232" y="242"/>
                    <a:pt x="232" y="242"/>
                  </a:cubicBezTo>
                  <a:cubicBezTo>
                    <a:pt x="232" y="235"/>
                    <a:pt x="232" y="229"/>
                    <a:pt x="233" y="223"/>
                  </a:cubicBezTo>
                  <a:cubicBezTo>
                    <a:pt x="233" y="221"/>
                    <a:pt x="233" y="219"/>
                    <a:pt x="234" y="217"/>
                  </a:cubicBezTo>
                  <a:cubicBezTo>
                    <a:pt x="235" y="215"/>
                    <a:pt x="237" y="214"/>
                    <a:pt x="239" y="213"/>
                  </a:cubicBezTo>
                  <a:cubicBezTo>
                    <a:pt x="241" y="213"/>
                    <a:pt x="242" y="212"/>
                    <a:pt x="244" y="212"/>
                  </a:cubicBezTo>
                  <a:cubicBezTo>
                    <a:pt x="247" y="212"/>
                    <a:pt x="251" y="212"/>
                    <a:pt x="254" y="211"/>
                  </a:cubicBezTo>
                  <a:cubicBezTo>
                    <a:pt x="258" y="210"/>
                    <a:pt x="262" y="209"/>
                    <a:pt x="266" y="206"/>
                  </a:cubicBezTo>
                  <a:cubicBezTo>
                    <a:pt x="268" y="205"/>
                    <a:pt x="269" y="203"/>
                    <a:pt x="270" y="201"/>
                  </a:cubicBezTo>
                  <a:cubicBezTo>
                    <a:pt x="271" y="199"/>
                    <a:pt x="271" y="196"/>
                    <a:pt x="271" y="194"/>
                  </a:cubicBezTo>
                  <a:cubicBezTo>
                    <a:pt x="271" y="179"/>
                    <a:pt x="271" y="165"/>
                    <a:pt x="270" y="150"/>
                  </a:cubicBezTo>
                  <a:cubicBezTo>
                    <a:pt x="270" y="144"/>
                    <a:pt x="270" y="139"/>
                    <a:pt x="269" y="133"/>
                  </a:cubicBezTo>
                  <a:cubicBezTo>
                    <a:pt x="268" y="127"/>
                    <a:pt x="267" y="122"/>
                    <a:pt x="266" y="116"/>
                  </a:cubicBezTo>
                  <a:cubicBezTo>
                    <a:pt x="265" y="113"/>
                    <a:pt x="264" y="110"/>
                    <a:pt x="263" y="107"/>
                  </a:cubicBezTo>
                  <a:cubicBezTo>
                    <a:pt x="261" y="104"/>
                    <a:pt x="259" y="101"/>
                    <a:pt x="255" y="101"/>
                  </a:cubicBezTo>
                  <a:cubicBezTo>
                    <a:pt x="253" y="100"/>
                    <a:pt x="251" y="100"/>
                    <a:pt x="248" y="100"/>
                  </a:cubicBezTo>
                  <a:cubicBezTo>
                    <a:pt x="245" y="100"/>
                    <a:pt x="242" y="100"/>
                    <a:pt x="239" y="100"/>
                  </a:cubicBezTo>
                  <a:cubicBezTo>
                    <a:pt x="237" y="100"/>
                    <a:pt x="236" y="100"/>
                    <a:pt x="234" y="101"/>
                  </a:cubicBezTo>
                  <a:cubicBezTo>
                    <a:pt x="234" y="102"/>
                    <a:pt x="233" y="101"/>
                    <a:pt x="232" y="101"/>
                  </a:cubicBezTo>
                  <a:cubicBezTo>
                    <a:pt x="232" y="101"/>
                    <a:pt x="232" y="101"/>
                    <a:pt x="232" y="101"/>
                  </a:cubicBezTo>
                  <a:cubicBezTo>
                    <a:pt x="230" y="101"/>
                    <a:pt x="228" y="100"/>
                    <a:pt x="227" y="101"/>
                  </a:cubicBezTo>
                  <a:cubicBezTo>
                    <a:pt x="224" y="101"/>
                    <a:pt x="221" y="101"/>
                    <a:pt x="219" y="101"/>
                  </a:cubicBezTo>
                  <a:cubicBezTo>
                    <a:pt x="218" y="100"/>
                    <a:pt x="218" y="101"/>
                    <a:pt x="217" y="101"/>
                  </a:cubicBezTo>
                  <a:cubicBezTo>
                    <a:pt x="216" y="102"/>
                    <a:pt x="215" y="101"/>
                    <a:pt x="214" y="100"/>
                  </a:cubicBezTo>
                  <a:cubicBezTo>
                    <a:pt x="214" y="100"/>
                    <a:pt x="213" y="100"/>
                    <a:pt x="212" y="99"/>
                  </a:cubicBezTo>
                  <a:cubicBezTo>
                    <a:pt x="210" y="99"/>
                    <a:pt x="208" y="98"/>
                    <a:pt x="206" y="98"/>
                  </a:cubicBezTo>
                  <a:cubicBezTo>
                    <a:pt x="201" y="98"/>
                    <a:pt x="195" y="98"/>
                    <a:pt x="190" y="98"/>
                  </a:cubicBezTo>
                  <a:cubicBezTo>
                    <a:pt x="183" y="98"/>
                    <a:pt x="177" y="98"/>
                    <a:pt x="170" y="98"/>
                  </a:cubicBezTo>
                  <a:cubicBezTo>
                    <a:pt x="163" y="99"/>
                    <a:pt x="155" y="99"/>
                    <a:pt x="148" y="99"/>
                  </a:cubicBezTo>
                  <a:cubicBezTo>
                    <a:pt x="140" y="99"/>
                    <a:pt x="133" y="99"/>
                    <a:pt x="125" y="99"/>
                  </a:cubicBezTo>
                  <a:cubicBezTo>
                    <a:pt x="125" y="99"/>
                    <a:pt x="124" y="99"/>
                    <a:pt x="124" y="100"/>
                  </a:cubicBezTo>
                  <a:cubicBezTo>
                    <a:pt x="123" y="100"/>
                    <a:pt x="123" y="100"/>
                    <a:pt x="122" y="100"/>
                  </a:cubicBezTo>
                  <a:cubicBezTo>
                    <a:pt x="121" y="99"/>
                    <a:pt x="121" y="99"/>
                    <a:pt x="120" y="99"/>
                  </a:cubicBezTo>
                  <a:cubicBezTo>
                    <a:pt x="118" y="99"/>
                    <a:pt x="116" y="99"/>
                    <a:pt x="115" y="99"/>
                  </a:cubicBezTo>
                  <a:cubicBezTo>
                    <a:pt x="107" y="99"/>
                    <a:pt x="99" y="99"/>
                    <a:pt x="91" y="99"/>
                  </a:cubicBezTo>
                  <a:cubicBezTo>
                    <a:pt x="83" y="99"/>
                    <a:pt x="76" y="100"/>
                    <a:pt x="68" y="101"/>
                  </a:cubicBezTo>
                  <a:cubicBezTo>
                    <a:pt x="68" y="101"/>
                    <a:pt x="67" y="101"/>
                    <a:pt x="67" y="101"/>
                  </a:cubicBezTo>
                  <a:cubicBezTo>
                    <a:pt x="67" y="103"/>
                    <a:pt x="66" y="104"/>
                    <a:pt x="65" y="104"/>
                  </a:cubicBezTo>
                  <a:cubicBezTo>
                    <a:pt x="65" y="104"/>
                    <a:pt x="64" y="104"/>
                    <a:pt x="64" y="104"/>
                  </a:cubicBezTo>
                  <a:cubicBezTo>
                    <a:pt x="63" y="103"/>
                    <a:pt x="63" y="103"/>
                    <a:pt x="62" y="102"/>
                  </a:cubicBezTo>
                  <a:cubicBezTo>
                    <a:pt x="62" y="102"/>
                    <a:pt x="62" y="102"/>
                    <a:pt x="61" y="102"/>
                  </a:cubicBezTo>
                  <a:cubicBezTo>
                    <a:pt x="59" y="102"/>
                    <a:pt x="56" y="102"/>
                    <a:pt x="53" y="102"/>
                  </a:cubicBezTo>
                  <a:cubicBezTo>
                    <a:pt x="50" y="103"/>
                    <a:pt x="47" y="103"/>
                    <a:pt x="43" y="103"/>
                  </a:cubicBezTo>
                  <a:cubicBezTo>
                    <a:pt x="42" y="103"/>
                    <a:pt x="40" y="103"/>
                    <a:pt x="39" y="104"/>
                  </a:cubicBezTo>
                  <a:cubicBezTo>
                    <a:pt x="38" y="104"/>
                    <a:pt x="37" y="104"/>
                    <a:pt x="36" y="105"/>
                  </a:cubicBezTo>
                  <a:cubicBezTo>
                    <a:pt x="35" y="105"/>
                    <a:pt x="35" y="105"/>
                    <a:pt x="34" y="10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2" y="105"/>
                    <a:pt x="31" y="105"/>
                    <a:pt x="30" y="104"/>
                  </a:cubicBezTo>
                  <a:cubicBezTo>
                    <a:pt x="26" y="105"/>
                    <a:pt x="23" y="107"/>
                    <a:pt x="20" y="109"/>
                  </a:cubicBezTo>
                  <a:cubicBezTo>
                    <a:pt x="18" y="111"/>
                    <a:pt x="16" y="112"/>
                    <a:pt x="14" y="114"/>
                  </a:cubicBezTo>
                  <a:cubicBezTo>
                    <a:pt x="12" y="116"/>
                    <a:pt x="10" y="120"/>
                    <a:pt x="9" y="123"/>
                  </a:cubicBezTo>
                  <a:cubicBezTo>
                    <a:pt x="7" y="128"/>
                    <a:pt x="6" y="132"/>
                    <a:pt x="6" y="137"/>
                  </a:cubicBezTo>
                  <a:cubicBezTo>
                    <a:pt x="6" y="139"/>
                    <a:pt x="5" y="142"/>
                    <a:pt x="5" y="145"/>
                  </a:cubicBezTo>
                  <a:cubicBezTo>
                    <a:pt x="5" y="148"/>
                    <a:pt x="4" y="151"/>
                    <a:pt x="4" y="155"/>
                  </a:cubicBezTo>
                  <a:cubicBezTo>
                    <a:pt x="3" y="158"/>
                    <a:pt x="4" y="162"/>
                    <a:pt x="4" y="166"/>
                  </a:cubicBezTo>
                  <a:cubicBezTo>
                    <a:pt x="4" y="170"/>
                    <a:pt x="4" y="174"/>
                    <a:pt x="5" y="178"/>
                  </a:cubicBezTo>
                  <a:cubicBezTo>
                    <a:pt x="5" y="184"/>
                    <a:pt x="5" y="190"/>
                    <a:pt x="5" y="196"/>
                  </a:cubicBezTo>
                  <a:cubicBezTo>
                    <a:pt x="5" y="197"/>
                    <a:pt x="5" y="198"/>
                    <a:pt x="6" y="200"/>
                  </a:cubicBezTo>
                  <a:cubicBezTo>
                    <a:pt x="7" y="202"/>
                    <a:pt x="7" y="203"/>
                    <a:pt x="8" y="205"/>
                  </a:cubicBezTo>
                  <a:cubicBezTo>
                    <a:pt x="8" y="206"/>
                    <a:pt x="9" y="207"/>
                    <a:pt x="9" y="207"/>
                  </a:cubicBezTo>
                  <a:cubicBezTo>
                    <a:pt x="11" y="209"/>
                    <a:pt x="14" y="210"/>
                    <a:pt x="16" y="211"/>
                  </a:cubicBezTo>
                  <a:cubicBezTo>
                    <a:pt x="18" y="211"/>
                    <a:pt x="19" y="211"/>
                    <a:pt x="21" y="211"/>
                  </a:cubicBezTo>
                  <a:cubicBezTo>
                    <a:pt x="25" y="211"/>
                    <a:pt x="30" y="211"/>
                    <a:pt x="35" y="212"/>
                  </a:cubicBezTo>
                  <a:cubicBezTo>
                    <a:pt x="37" y="212"/>
                    <a:pt x="40" y="212"/>
                    <a:pt x="42" y="215"/>
                  </a:cubicBezTo>
                  <a:cubicBezTo>
                    <a:pt x="42" y="216"/>
                    <a:pt x="43" y="217"/>
                    <a:pt x="44" y="218"/>
                  </a:cubicBezTo>
                  <a:cubicBezTo>
                    <a:pt x="45" y="220"/>
                    <a:pt x="45" y="222"/>
                    <a:pt x="46" y="225"/>
                  </a:cubicBezTo>
                  <a:cubicBezTo>
                    <a:pt x="46" y="226"/>
                    <a:pt x="46" y="227"/>
                    <a:pt x="47" y="229"/>
                  </a:cubicBezTo>
                  <a:cubicBezTo>
                    <a:pt x="47" y="230"/>
                    <a:pt x="47" y="231"/>
                    <a:pt x="47" y="231"/>
                  </a:cubicBezTo>
                  <a:cubicBezTo>
                    <a:pt x="47" y="236"/>
                    <a:pt x="48" y="240"/>
                    <a:pt x="48" y="244"/>
                  </a:cubicBezTo>
                  <a:cubicBezTo>
                    <a:pt x="48" y="245"/>
                    <a:pt x="48" y="246"/>
                    <a:pt x="48" y="246"/>
                  </a:cubicBezTo>
                  <a:cubicBezTo>
                    <a:pt x="48" y="248"/>
                    <a:pt x="48" y="249"/>
                    <a:pt x="49" y="250"/>
                  </a:cubicBezTo>
                  <a:cubicBezTo>
                    <a:pt x="50" y="251"/>
                    <a:pt x="50" y="252"/>
                    <a:pt x="52" y="252"/>
                  </a:cubicBezTo>
                  <a:cubicBezTo>
                    <a:pt x="52" y="252"/>
                    <a:pt x="53" y="252"/>
                    <a:pt x="54" y="252"/>
                  </a:cubicBezTo>
                  <a:cubicBezTo>
                    <a:pt x="57" y="253"/>
                    <a:pt x="61" y="253"/>
                    <a:pt x="64" y="254"/>
                  </a:cubicBezTo>
                  <a:cubicBezTo>
                    <a:pt x="67" y="254"/>
                    <a:pt x="69" y="254"/>
                    <a:pt x="72" y="254"/>
                  </a:cubicBezTo>
                  <a:cubicBezTo>
                    <a:pt x="73" y="254"/>
                    <a:pt x="74" y="254"/>
                    <a:pt x="76" y="254"/>
                  </a:cubicBezTo>
                  <a:cubicBezTo>
                    <a:pt x="77" y="254"/>
                    <a:pt x="78" y="254"/>
                    <a:pt x="78" y="252"/>
                  </a:cubicBezTo>
                  <a:cubicBezTo>
                    <a:pt x="78" y="252"/>
                    <a:pt x="78" y="251"/>
                    <a:pt x="78" y="251"/>
                  </a:cubicBezTo>
                  <a:cubicBezTo>
                    <a:pt x="78" y="249"/>
                    <a:pt x="78" y="248"/>
                    <a:pt x="79" y="247"/>
                  </a:cubicBezTo>
                  <a:cubicBezTo>
                    <a:pt x="79" y="246"/>
                    <a:pt x="79" y="245"/>
                    <a:pt x="79" y="245"/>
                  </a:cubicBezTo>
                  <a:cubicBezTo>
                    <a:pt x="79" y="241"/>
                    <a:pt x="79" y="237"/>
                    <a:pt x="80" y="233"/>
                  </a:cubicBezTo>
                  <a:cubicBezTo>
                    <a:pt x="81" y="231"/>
                    <a:pt x="82" y="229"/>
                    <a:pt x="83" y="227"/>
                  </a:cubicBezTo>
                  <a:cubicBezTo>
                    <a:pt x="85" y="226"/>
                    <a:pt x="87" y="224"/>
                    <a:pt x="89" y="224"/>
                  </a:cubicBezTo>
                  <a:cubicBezTo>
                    <a:pt x="93" y="222"/>
                    <a:pt x="97" y="222"/>
                    <a:pt x="101" y="221"/>
                  </a:cubicBezTo>
                  <a:cubicBezTo>
                    <a:pt x="104" y="221"/>
                    <a:pt x="108" y="221"/>
                    <a:pt x="111" y="221"/>
                  </a:cubicBezTo>
                  <a:cubicBezTo>
                    <a:pt x="116" y="221"/>
                    <a:pt x="122" y="220"/>
                    <a:pt x="127" y="220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0"/>
                    <a:pt x="129" y="220"/>
                    <a:pt x="130" y="220"/>
                  </a:cubicBezTo>
                  <a:cubicBezTo>
                    <a:pt x="131" y="220"/>
                    <a:pt x="132" y="220"/>
                    <a:pt x="132" y="220"/>
                  </a:cubicBezTo>
                  <a:cubicBezTo>
                    <a:pt x="136" y="220"/>
                    <a:pt x="141" y="220"/>
                    <a:pt x="145" y="219"/>
                  </a:cubicBezTo>
                  <a:cubicBezTo>
                    <a:pt x="148" y="219"/>
                    <a:pt x="150" y="219"/>
                    <a:pt x="153" y="218"/>
                  </a:cubicBezTo>
                  <a:cubicBezTo>
                    <a:pt x="155" y="218"/>
                    <a:pt x="158" y="217"/>
                    <a:pt x="161" y="216"/>
                  </a:cubicBezTo>
                  <a:cubicBezTo>
                    <a:pt x="162" y="215"/>
                    <a:pt x="163" y="216"/>
                    <a:pt x="164" y="217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5" y="218"/>
                    <a:pt x="166" y="218"/>
                    <a:pt x="167" y="219"/>
                  </a:cubicBezTo>
                  <a:cubicBezTo>
                    <a:pt x="170" y="219"/>
                    <a:pt x="173" y="220"/>
                    <a:pt x="176" y="220"/>
                  </a:cubicBezTo>
                  <a:cubicBezTo>
                    <a:pt x="178" y="220"/>
                    <a:pt x="180" y="220"/>
                    <a:pt x="182" y="220"/>
                  </a:cubicBezTo>
                  <a:cubicBezTo>
                    <a:pt x="185" y="221"/>
                    <a:pt x="188" y="221"/>
                    <a:pt x="191" y="221"/>
                  </a:cubicBezTo>
                  <a:cubicBezTo>
                    <a:pt x="193" y="221"/>
                    <a:pt x="194" y="221"/>
                    <a:pt x="195" y="221"/>
                  </a:cubicBezTo>
                  <a:cubicBezTo>
                    <a:pt x="197" y="222"/>
                    <a:pt x="199" y="223"/>
                    <a:pt x="200" y="225"/>
                  </a:cubicBezTo>
                  <a:cubicBezTo>
                    <a:pt x="201" y="228"/>
                    <a:pt x="201" y="230"/>
                    <a:pt x="202" y="233"/>
                  </a:cubicBezTo>
                  <a:cubicBezTo>
                    <a:pt x="202" y="234"/>
                    <a:pt x="202" y="236"/>
                    <a:pt x="202" y="237"/>
                  </a:cubicBezTo>
                  <a:cubicBezTo>
                    <a:pt x="202" y="239"/>
                    <a:pt x="203" y="241"/>
                    <a:pt x="203" y="243"/>
                  </a:cubicBezTo>
                  <a:cubicBezTo>
                    <a:pt x="204" y="244"/>
                    <a:pt x="204" y="246"/>
                    <a:pt x="205" y="247"/>
                  </a:cubicBezTo>
                  <a:cubicBezTo>
                    <a:pt x="205" y="248"/>
                    <a:pt x="206" y="248"/>
                    <a:pt x="207" y="248"/>
                  </a:cubicBezTo>
                  <a:cubicBezTo>
                    <a:pt x="209" y="247"/>
                    <a:pt x="212" y="247"/>
                    <a:pt x="215" y="247"/>
                  </a:cubicBezTo>
                  <a:cubicBezTo>
                    <a:pt x="218" y="246"/>
                    <a:pt x="221" y="246"/>
                    <a:pt x="223" y="246"/>
                  </a:cubicBezTo>
                  <a:cubicBezTo>
                    <a:pt x="226" y="246"/>
                    <a:pt x="229" y="245"/>
                    <a:pt x="231" y="244"/>
                  </a:cubicBezTo>
                  <a:close/>
                  <a:moveTo>
                    <a:pt x="178" y="18"/>
                  </a:moveTo>
                  <a:cubicBezTo>
                    <a:pt x="174" y="20"/>
                    <a:pt x="170" y="21"/>
                    <a:pt x="166" y="21"/>
                  </a:cubicBezTo>
                  <a:cubicBezTo>
                    <a:pt x="163" y="21"/>
                    <a:pt x="160" y="21"/>
                    <a:pt x="157" y="21"/>
                  </a:cubicBezTo>
                  <a:cubicBezTo>
                    <a:pt x="155" y="20"/>
                    <a:pt x="152" y="20"/>
                    <a:pt x="149" y="20"/>
                  </a:cubicBezTo>
                  <a:cubicBezTo>
                    <a:pt x="148" y="20"/>
                    <a:pt x="147" y="20"/>
                    <a:pt x="146" y="19"/>
                  </a:cubicBezTo>
                  <a:cubicBezTo>
                    <a:pt x="146" y="20"/>
                    <a:pt x="146" y="20"/>
                    <a:pt x="146" y="21"/>
                  </a:cubicBezTo>
                  <a:cubicBezTo>
                    <a:pt x="146" y="25"/>
                    <a:pt x="146" y="29"/>
                    <a:pt x="146" y="33"/>
                  </a:cubicBezTo>
                  <a:cubicBezTo>
                    <a:pt x="146" y="34"/>
                    <a:pt x="146" y="36"/>
                    <a:pt x="146" y="37"/>
                  </a:cubicBezTo>
                  <a:cubicBezTo>
                    <a:pt x="146" y="42"/>
                    <a:pt x="145" y="46"/>
                    <a:pt x="145" y="51"/>
                  </a:cubicBezTo>
                  <a:cubicBezTo>
                    <a:pt x="145" y="56"/>
                    <a:pt x="144" y="61"/>
                    <a:pt x="144" y="66"/>
                  </a:cubicBezTo>
                  <a:cubicBezTo>
                    <a:pt x="144" y="70"/>
                    <a:pt x="144" y="74"/>
                    <a:pt x="144" y="77"/>
                  </a:cubicBezTo>
                  <a:cubicBezTo>
                    <a:pt x="144" y="81"/>
                    <a:pt x="144" y="84"/>
                    <a:pt x="144" y="87"/>
                  </a:cubicBezTo>
                  <a:cubicBezTo>
                    <a:pt x="144" y="89"/>
                    <a:pt x="144" y="91"/>
                    <a:pt x="144" y="93"/>
                  </a:cubicBezTo>
                  <a:cubicBezTo>
                    <a:pt x="144" y="93"/>
                    <a:pt x="144" y="93"/>
                    <a:pt x="144" y="94"/>
                  </a:cubicBezTo>
                  <a:cubicBezTo>
                    <a:pt x="154" y="94"/>
                    <a:pt x="164" y="94"/>
                    <a:pt x="174" y="94"/>
                  </a:cubicBezTo>
                  <a:cubicBezTo>
                    <a:pt x="174" y="93"/>
                    <a:pt x="174" y="92"/>
                    <a:pt x="174" y="92"/>
                  </a:cubicBezTo>
                  <a:cubicBezTo>
                    <a:pt x="174" y="91"/>
                    <a:pt x="175" y="91"/>
                    <a:pt x="175" y="90"/>
                  </a:cubicBezTo>
                  <a:cubicBezTo>
                    <a:pt x="175" y="88"/>
                    <a:pt x="176" y="86"/>
                    <a:pt x="176" y="84"/>
                  </a:cubicBezTo>
                  <a:cubicBezTo>
                    <a:pt x="176" y="84"/>
                    <a:pt x="176" y="83"/>
                    <a:pt x="176" y="82"/>
                  </a:cubicBezTo>
                  <a:cubicBezTo>
                    <a:pt x="177" y="76"/>
                    <a:pt x="177" y="70"/>
                    <a:pt x="177" y="64"/>
                  </a:cubicBezTo>
                  <a:cubicBezTo>
                    <a:pt x="177" y="57"/>
                    <a:pt x="177" y="51"/>
                    <a:pt x="177" y="44"/>
                  </a:cubicBezTo>
                  <a:cubicBezTo>
                    <a:pt x="178" y="41"/>
                    <a:pt x="178" y="38"/>
                    <a:pt x="178" y="34"/>
                  </a:cubicBezTo>
                  <a:cubicBezTo>
                    <a:pt x="178" y="29"/>
                    <a:pt x="178" y="24"/>
                    <a:pt x="178" y="19"/>
                  </a:cubicBezTo>
                  <a:cubicBezTo>
                    <a:pt x="178" y="19"/>
                    <a:pt x="178" y="18"/>
                    <a:pt x="178" y="18"/>
                  </a:cubicBezTo>
                  <a:close/>
                  <a:moveTo>
                    <a:pt x="92" y="18"/>
                  </a:moveTo>
                  <a:cubicBezTo>
                    <a:pt x="92" y="18"/>
                    <a:pt x="92" y="18"/>
                    <a:pt x="92" y="18"/>
                  </a:cubicBezTo>
                  <a:cubicBezTo>
                    <a:pt x="92" y="30"/>
                    <a:pt x="91" y="42"/>
                    <a:pt x="90" y="53"/>
                  </a:cubicBezTo>
                  <a:cubicBezTo>
                    <a:pt x="90" y="53"/>
                    <a:pt x="90" y="54"/>
                    <a:pt x="90" y="54"/>
                  </a:cubicBezTo>
                  <a:cubicBezTo>
                    <a:pt x="90" y="54"/>
                    <a:pt x="91" y="54"/>
                    <a:pt x="91" y="54"/>
                  </a:cubicBezTo>
                  <a:cubicBezTo>
                    <a:pt x="91" y="54"/>
                    <a:pt x="91" y="54"/>
                    <a:pt x="91" y="53"/>
                  </a:cubicBezTo>
                  <a:cubicBezTo>
                    <a:pt x="93" y="52"/>
                    <a:pt x="95" y="51"/>
                    <a:pt x="98" y="51"/>
                  </a:cubicBezTo>
                  <a:cubicBezTo>
                    <a:pt x="99" y="51"/>
                    <a:pt x="100" y="51"/>
                    <a:pt x="102" y="51"/>
                  </a:cubicBezTo>
                  <a:cubicBezTo>
                    <a:pt x="104" y="50"/>
                    <a:pt x="104" y="51"/>
                    <a:pt x="105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12" y="53"/>
                    <a:pt x="118" y="55"/>
                    <a:pt x="125" y="58"/>
                  </a:cubicBezTo>
                  <a:cubicBezTo>
                    <a:pt x="125" y="57"/>
                    <a:pt x="125" y="56"/>
                    <a:pt x="125" y="56"/>
                  </a:cubicBezTo>
                  <a:cubicBezTo>
                    <a:pt x="126" y="52"/>
                    <a:pt x="126" y="48"/>
                    <a:pt x="126" y="44"/>
                  </a:cubicBezTo>
                  <a:cubicBezTo>
                    <a:pt x="126" y="39"/>
                    <a:pt x="126" y="35"/>
                    <a:pt x="126" y="30"/>
                  </a:cubicBezTo>
                  <a:cubicBezTo>
                    <a:pt x="127" y="26"/>
                    <a:pt x="127" y="22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7" y="19"/>
                    <a:pt x="127" y="19"/>
                  </a:cubicBezTo>
                  <a:cubicBezTo>
                    <a:pt x="124" y="19"/>
                    <a:pt x="122" y="20"/>
                    <a:pt x="119" y="20"/>
                  </a:cubicBezTo>
                  <a:cubicBezTo>
                    <a:pt x="114" y="20"/>
                    <a:pt x="110" y="20"/>
                    <a:pt x="105" y="20"/>
                  </a:cubicBezTo>
                  <a:cubicBezTo>
                    <a:pt x="102" y="20"/>
                    <a:pt x="99" y="20"/>
                    <a:pt x="96" y="19"/>
                  </a:cubicBezTo>
                  <a:cubicBezTo>
                    <a:pt x="95" y="19"/>
                    <a:pt x="94" y="18"/>
                    <a:pt x="92" y="18"/>
                  </a:cubicBezTo>
                  <a:close/>
                  <a:moveTo>
                    <a:pt x="34" y="36"/>
                  </a:moveTo>
                  <a:cubicBezTo>
                    <a:pt x="35" y="36"/>
                    <a:pt x="35" y="36"/>
                    <a:pt x="36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8" y="35"/>
                    <a:pt x="40" y="34"/>
                    <a:pt x="41" y="34"/>
                  </a:cubicBezTo>
                  <a:cubicBezTo>
                    <a:pt x="42" y="34"/>
                    <a:pt x="42" y="34"/>
                    <a:pt x="42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3"/>
                    <a:pt x="45" y="33"/>
                    <a:pt x="45" y="33"/>
                  </a:cubicBezTo>
                  <a:cubicBezTo>
                    <a:pt x="48" y="33"/>
                    <a:pt x="50" y="33"/>
                    <a:pt x="53" y="33"/>
                  </a:cubicBezTo>
                  <a:cubicBezTo>
                    <a:pt x="53" y="33"/>
                    <a:pt x="54" y="33"/>
                    <a:pt x="55" y="33"/>
                  </a:cubicBezTo>
                  <a:cubicBezTo>
                    <a:pt x="54" y="33"/>
                    <a:pt x="55" y="32"/>
                    <a:pt x="55" y="32"/>
                  </a:cubicBezTo>
                  <a:cubicBezTo>
                    <a:pt x="56" y="32"/>
                    <a:pt x="57" y="32"/>
                    <a:pt x="58" y="33"/>
                  </a:cubicBezTo>
                  <a:cubicBezTo>
                    <a:pt x="58" y="33"/>
                    <a:pt x="58" y="33"/>
                    <a:pt x="58" y="34"/>
                  </a:cubicBezTo>
                  <a:cubicBezTo>
                    <a:pt x="62" y="34"/>
                    <a:pt x="65" y="35"/>
                    <a:pt x="68" y="37"/>
                  </a:cubicBezTo>
                  <a:cubicBezTo>
                    <a:pt x="68" y="34"/>
                    <a:pt x="69" y="31"/>
                    <a:pt x="69" y="27"/>
                  </a:cubicBezTo>
                  <a:cubicBezTo>
                    <a:pt x="70" y="24"/>
                    <a:pt x="70" y="21"/>
                    <a:pt x="71" y="18"/>
                  </a:cubicBezTo>
                  <a:cubicBezTo>
                    <a:pt x="70" y="19"/>
                    <a:pt x="69" y="19"/>
                    <a:pt x="68" y="20"/>
                  </a:cubicBezTo>
                  <a:cubicBezTo>
                    <a:pt x="64" y="22"/>
                    <a:pt x="59" y="23"/>
                    <a:pt x="54" y="23"/>
                  </a:cubicBezTo>
                  <a:cubicBezTo>
                    <a:pt x="51" y="23"/>
                    <a:pt x="47" y="23"/>
                    <a:pt x="44" y="23"/>
                  </a:cubicBezTo>
                  <a:cubicBezTo>
                    <a:pt x="40" y="22"/>
                    <a:pt x="37" y="22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5"/>
                    <a:pt x="34" y="31"/>
                    <a:pt x="34" y="36"/>
                  </a:cubicBezTo>
                  <a:close/>
                  <a:moveTo>
                    <a:pt x="36" y="17"/>
                  </a:moveTo>
                  <a:cubicBezTo>
                    <a:pt x="37" y="17"/>
                    <a:pt x="38" y="17"/>
                    <a:pt x="39" y="17"/>
                  </a:cubicBezTo>
                  <a:cubicBezTo>
                    <a:pt x="46" y="18"/>
                    <a:pt x="53" y="18"/>
                    <a:pt x="59" y="18"/>
                  </a:cubicBezTo>
                  <a:cubicBezTo>
                    <a:pt x="62" y="18"/>
                    <a:pt x="64" y="17"/>
                    <a:pt x="67" y="17"/>
                  </a:cubicBezTo>
                  <a:cubicBezTo>
                    <a:pt x="68" y="16"/>
                    <a:pt x="70" y="15"/>
                    <a:pt x="71" y="14"/>
                  </a:cubicBezTo>
                  <a:cubicBezTo>
                    <a:pt x="71" y="14"/>
                    <a:pt x="72" y="13"/>
                    <a:pt x="72" y="13"/>
                  </a:cubicBezTo>
                  <a:cubicBezTo>
                    <a:pt x="72" y="12"/>
                    <a:pt x="72" y="11"/>
                    <a:pt x="71" y="9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68" y="8"/>
                    <a:pt x="67" y="7"/>
                    <a:pt x="66" y="7"/>
                  </a:cubicBezTo>
                  <a:cubicBezTo>
                    <a:pt x="66" y="7"/>
                    <a:pt x="65" y="7"/>
                    <a:pt x="65" y="7"/>
                  </a:cubicBezTo>
                  <a:cubicBezTo>
                    <a:pt x="64" y="6"/>
                    <a:pt x="63" y="5"/>
                    <a:pt x="62" y="5"/>
                  </a:cubicBezTo>
                  <a:cubicBezTo>
                    <a:pt x="58" y="5"/>
                    <a:pt x="54" y="5"/>
                    <a:pt x="49" y="5"/>
                  </a:cubicBezTo>
                  <a:cubicBezTo>
                    <a:pt x="49" y="5"/>
                    <a:pt x="48" y="6"/>
                    <a:pt x="48" y="6"/>
                  </a:cubicBezTo>
                  <a:cubicBezTo>
                    <a:pt x="46" y="6"/>
                    <a:pt x="43" y="7"/>
                    <a:pt x="41" y="8"/>
                  </a:cubicBezTo>
                  <a:cubicBezTo>
                    <a:pt x="41" y="8"/>
                    <a:pt x="40" y="8"/>
                    <a:pt x="40" y="9"/>
                  </a:cubicBezTo>
                  <a:cubicBezTo>
                    <a:pt x="38" y="10"/>
                    <a:pt x="38" y="12"/>
                    <a:pt x="37" y="14"/>
                  </a:cubicBezTo>
                  <a:cubicBezTo>
                    <a:pt x="37" y="15"/>
                    <a:pt x="37" y="16"/>
                    <a:pt x="36" y="17"/>
                  </a:cubicBezTo>
                  <a:close/>
                  <a:moveTo>
                    <a:pt x="130" y="9"/>
                  </a:moveTo>
                  <a:cubicBezTo>
                    <a:pt x="129" y="8"/>
                    <a:pt x="128" y="8"/>
                    <a:pt x="128" y="8"/>
                  </a:cubicBezTo>
                  <a:cubicBezTo>
                    <a:pt x="124" y="7"/>
                    <a:pt x="121" y="7"/>
                    <a:pt x="118" y="6"/>
                  </a:cubicBezTo>
                  <a:cubicBezTo>
                    <a:pt x="112" y="6"/>
                    <a:pt x="107" y="6"/>
                    <a:pt x="102" y="7"/>
                  </a:cubicBezTo>
                  <a:cubicBezTo>
                    <a:pt x="101" y="7"/>
                    <a:pt x="101" y="7"/>
                    <a:pt x="100" y="6"/>
                  </a:cubicBezTo>
                  <a:cubicBezTo>
                    <a:pt x="99" y="6"/>
                    <a:pt x="98" y="6"/>
                    <a:pt x="97" y="6"/>
                  </a:cubicBezTo>
                  <a:cubicBezTo>
                    <a:pt x="97" y="7"/>
                    <a:pt x="97" y="7"/>
                    <a:pt x="96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4" y="8"/>
                    <a:pt x="94" y="8"/>
                  </a:cubicBezTo>
                  <a:cubicBezTo>
                    <a:pt x="95" y="9"/>
                    <a:pt x="96" y="11"/>
                    <a:pt x="95" y="12"/>
                  </a:cubicBezTo>
                  <a:cubicBezTo>
                    <a:pt x="94" y="12"/>
                    <a:pt x="94" y="13"/>
                    <a:pt x="93" y="12"/>
                  </a:cubicBezTo>
                  <a:cubicBezTo>
                    <a:pt x="93" y="13"/>
                    <a:pt x="93" y="14"/>
                    <a:pt x="93" y="15"/>
                  </a:cubicBezTo>
                  <a:cubicBezTo>
                    <a:pt x="93" y="15"/>
                    <a:pt x="94" y="16"/>
                    <a:pt x="94" y="16"/>
                  </a:cubicBezTo>
                  <a:cubicBezTo>
                    <a:pt x="96" y="16"/>
                    <a:pt x="97" y="17"/>
                    <a:pt x="99" y="17"/>
                  </a:cubicBezTo>
                  <a:cubicBezTo>
                    <a:pt x="102" y="18"/>
                    <a:pt x="104" y="18"/>
                    <a:pt x="107" y="18"/>
                  </a:cubicBezTo>
                  <a:cubicBezTo>
                    <a:pt x="112" y="18"/>
                    <a:pt x="116" y="18"/>
                    <a:pt x="120" y="17"/>
                  </a:cubicBezTo>
                  <a:cubicBezTo>
                    <a:pt x="122" y="16"/>
                    <a:pt x="124" y="16"/>
                    <a:pt x="126" y="15"/>
                  </a:cubicBezTo>
                  <a:cubicBezTo>
                    <a:pt x="129" y="13"/>
                    <a:pt x="130" y="12"/>
                    <a:pt x="130" y="9"/>
                  </a:cubicBezTo>
                  <a:close/>
                  <a:moveTo>
                    <a:pt x="193" y="15"/>
                  </a:moveTo>
                  <a:cubicBezTo>
                    <a:pt x="195" y="16"/>
                    <a:pt x="197" y="17"/>
                    <a:pt x="200" y="17"/>
                  </a:cubicBezTo>
                  <a:cubicBezTo>
                    <a:pt x="202" y="17"/>
                    <a:pt x="205" y="18"/>
                    <a:pt x="208" y="18"/>
                  </a:cubicBezTo>
                  <a:cubicBezTo>
                    <a:pt x="212" y="18"/>
                    <a:pt x="217" y="18"/>
                    <a:pt x="221" y="17"/>
                  </a:cubicBezTo>
                  <a:cubicBezTo>
                    <a:pt x="222" y="16"/>
                    <a:pt x="224" y="15"/>
                    <a:pt x="225" y="15"/>
                  </a:cubicBezTo>
                  <a:cubicBezTo>
                    <a:pt x="225" y="14"/>
                    <a:pt x="226" y="13"/>
                    <a:pt x="227" y="12"/>
                  </a:cubicBezTo>
                  <a:cubicBezTo>
                    <a:pt x="226" y="11"/>
                    <a:pt x="227" y="10"/>
                    <a:pt x="228" y="9"/>
                  </a:cubicBezTo>
                  <a:cubicBezTo>
                    <a:pt x="228" y="9"/>
                    <a:pt x="227" y="8"/>
                    <a:pt x="227" y="8"/>
                  </a:cubicBezTo>
                  <a:cubicBezTo>
                    <a:pt x="226" y="8"/>
                    <a:pt x="225" y="8"/>
                    <a:pt x="224" y="8"/>
                  </a:cubicBezTo>
                  <a:cubicBezTo>
                    <a:pt x="223" y="8"/>
                    <a:pt x="222" y="7"/>
                    <a:pt x="222" y="6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1" y="6"/>
                    <a:pt x="221" y="6"/>
                    <a:pt x="221" y="7"/>
                  </a:cubicBezTo>
                  <a:cubicBezTo>
                    <a:pt x="221" y="7"/>
                    <a:pt x="220" y="7"/>
                    <a:pt x="220" y="8"/>
                  </a:cubicBezTo>
                  <a:cubicBezTo>
                    <a:pt x="219" y="8"/>
                    <a:pt x="219" y="7"/>
                    <a:pt x="219" y="7"/>
                  </a:cubicBezTo>
                  <a:cubicBezTo>
                    <a:pt x="218" y="7"/>
                    <a:pt x="218" y="7"/>
                    <a:pt x="217" y="7"/>
                  </a:cubicBezTo>
                  <a:cubicBezTo>
                    <a:pt x="216" y="7"/>
                    <a:pt x="215" y="6"/>
                    <a:pt x="214" y="6"/>
                  </a:cubicBezTo>
                  <a:cubicBezTo>
                    <a:pt x="210" y="6"/>
                    <a:pt x="205" y="6"/>
                    <a:pt x="201" y="6"/>
                  </a:cubicBezTo>
                  <a:cubicBezTo>
                    <a:pt x="198" y="7"/>
                    <a:pt x="195" y="8"/>
                    <a:pt x="192" y="9"/>
                  </a:cubicBezTo>
                  <a:cubicBezTo>
                    <a:pt x="191" y="10"/>
                    <a:pt x="191" y="10"/>
                    <a:pt x="191" y="11"/>
                  </a:cubicBezTo>
                  <a:cubicBezTo>
                    <a:pt x="191" y="11"/>
                    <a:pt x="191" y="12"/>
                    <a:pt x="192" y="12"/>
                  </a:cubicBezTo>
                  <a:cubicBezTo>
                    <a:pt x="193" y="12"/>
                    <a:pt x="193" y="12"/>
                    <a:pt x="194" y="13"/>
                  </a:cubicBezTo>
                  <a:cubicBezTo>
                    <a:pt x="194" y="13"/>
                    <a:pt x="194" y="14"/>
                    <a:pt x="193" y="14"/>
                  </a:cubicBezTo>
                  <a:cubicBezTo>
                    <a:pt x="193" y="15"/>
                    <a:pt x="193" y="15"/>
                    <a:pt x="193" y="15"/>
                  </a:cubicBezTo>
                  <a:close/>
                  <a:moveTo>
                    <a:pt x="193" y="33"/>
                  </a:moveTo>
                  <a:cubicBezTo>
                    <a:pt x="193" y="33"/>
                    <a:pt x="194" y="33"/>
                    <a:pt x="194" y="33"/>
                  </a:cubicBezTo>
                  <a:cubicBezTo>
                    <a:pt x="196" y="31"/>
                    <a:pt x="198" y="30"/>
                    <a:pt x="201" y="30"/>
                  </a:cubicBezTo>
                  <a:cubicBezTo>
                    <a:pt x="202" y="30"/>
                    <a:pt x="203" y="30"/>
                    <a:pt x="204" y="29"/>
                  </a:cubicBezTo>
                  <a:cubicBezTo>
                    <a:pt x="204" y="29"/>
                    <a:pt x="204" y="29"/>
                    <a:pt x="205" y="29"/>
                  </a:cubicBezTo>
                  <a:cubicBezTo>
                    <a:pt x="206" y="29"/>
                    <a:pt x="207" y="29"/>
                    <a:pt x="208" y="28"/>
                  </a:cubicBezTo>
                  <a:cubicBezTo>
                    <a:pt x="210" y="28"/>
                    <a:pt x="212" y="28"/>
                    <a:pt x="214" y="28"/>
                  </a:cubicBezTo>
                  <a:cubicBezTo>
                    <a:pt x="218" y="28"/>
                    <a:pt x="221" y="28"/>
                    <a:pt x="225" y="29"/>
                  </a:cubicBezTo>
                  <a:cubicBezTo>
                    <a:pt x="225" y="30"/>
                    <a:pt x="226" y="30"/>
                    <a:pt x="226" y="30"/>
                  </a:cubicBezTo>
                  <a:cubicBezTo>
                    <a:pt x="226" y="30"/>
                    <a:pt x="227" y="30"/>
                    <a:pt x="227" y="30"/>
                  </a:cubicBezTo>
                  <a:cubicBezTo>
                    <a:pt x="227" y="26"/>
                    <a:pt x="227" y="23"/>
                    <a:pt x="227" y="19"/>
                  </a:cubicBezTo>
                  <a:cubicBezTo>
                    <a:pt x="227" y="19"/>
                    <a:pt x="226" y="19"/>
                    <a:pt x="226" y="18"/>
                  </a:cubicBezTo>
                  <a:cubicBezTo>
                    <a:pt x="226" y="18"/>
                    <a:pt x="226" y="18"/>
                    <a:pt x="225" y="19"/>
                  </a:cubicBezTo>
                  <a:cubicBezTo>
                    <a:pt x="222" y="20"/>
                    <a:pt x="218" y="20"/>
                    <a:pt x="215" y="20"/>
                  </a:cubicBezTo>
                  <a:cubicBezTo>
                    <a:pt x="211" y="21"/>
                    <a:pt x="207" y="20"/>
                    <a:pt x="203" y="20"/>
                  </a:cubicBezTo>
                  <a:cubicBezTo>
                    <a:pt x="200" y="20"/>
                    <a:pt x="196" y="20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20"/>
                    <a:pt x="193" y="32"/>
                    <a:pt x="193" y="33"/>
                  </a:cubicBezTo>
                  <a:close/>
                  <a:moveTo>
                    <a:pt x="147" y="15"/>
                  </a:moveTo>
                  <a:cubicBezTo>
                    <a:pt x="147" y="15"/>
                    <a:pt x="148" y="16"/>
                    <a:pt x="148" y="16"/>
                  </a:cubicBezTo>
                  <a:cubicBezTo>
                    <a:pt x="149" y="16"/>
                    <a:pt x="151" y="16"/>
                    <a:pt x="152" y="17"/>
                  </a:cubicBezTo>
                  <a:cubicBezTo>
                    <a:pt x="157" y="17"/>
                    <a:pt x="162" y="17"/>
                    <a:pt x="167" y="17"/>
                  </a:cubicBezTo>
                  <a:cubicBezTo>
                    <a:pt x="169" y="17"/>
                    <a:pt x="172" y="16"/>
                    <a:pt x="174" y="16"/>
                  </a:cubicBezTo>
                  <a:cubicBezTo>
                    <a:pt x="175" y="15"/>
                    <a:pt x="177" y="15"/>
                    <a:pt x="177" y="14"/>
                  </a:cubicBezTo>
                  <a:cubicBezTo>
                    <a:pt x="177" y="12"/>
                    <a:pt x="178" y="12"/>
                    <a:pt x="179" y="11"/>
                  </a:cubicBezTo>
                  <a:cubicBezTo>
                    <a:pt x="178" y="11"/>
                    <a:pt x="178" y="10"/>
                    <a:pt x="178" y="10"/>
                  </a:cubicBezTo>
                  <a:cubicBezTo>
                    <a:pt x="177" y="9"/>
                    <a:pt x="176" y="9"/>
                    <a:pt x="176" y="8"/>
                  </a:cubicBezTo>
                  <a:cubicBezTo>
                    <a:pt x="173" y="7"/>
                    <a:pt x="170" y="6"/>
                    <a:pt x="167" y="6"/>
                  </a:cubicBezTo>
                  <a:cubicBezTo>
                    <a:pt x="163" y="6"/>
                    <a:pt x="160" y="6"/>
                    <a:pt x="156" y="7"/>
                  </a:cubicBezTo>
                  <a:cubicBezTo>
                    <a:pt x="155" y="7"/>
                    <a:pt x="154" y="7"/>
                    <a:pt x="153" y="7"/>
                  </a:cubicBezTo>
                  <a:cubicBezTo>
                    <a:pt x="153" y="8"/>
                    <a:pt x="153" y="8"/>
                    <a:pt x="152" y="8"/>
                  </a:cubicBezTo>
                  <a:cubicBezTo>
                    <a:pt x="152" y="8"/>
                    <a:pt x="151" y="9"/>
                    <a:pt x="151" y="9"/>
                  </a:cubicBezTo>
                  <a:cubicBezTo>
                    <a:pt x="151" y="9"/>
                    <a:pt x="150" y="9"/>
                    <a:pt x="150" y="9"/>
                  </a:cubicBezTo>
                  <a:cubicBezTo>
                    <a:pt x="150" y="8"/>
                    <a:pt x="150" y="8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7" y="9"/>
                    <a:pt x="146" y="10"/>
                    <a:pt x="145" y="12"/>
                  </a:cubicBezTo>
                  <a:cubicBezTo>
                    <a:pt x="146" y="12"/>
                    <a:pt x="147" y="12"/>
                    <a:pt x="147" y="13"/>
                  </a:cubicBezTo>
                  <a:cubicBezTo>
                    <a:pt x="148" y="14"/>
                    <a:pt x="147" y="15"/>
                    <a:pt x="147" y="15"/>
                  </a:cubicBezTo>
                  <a:close/>
                  <a:moveTo>
                    <a:pt x="219" y="44"/>
                  </a:moveTo>
                  <a:cubicBezTo>
                    <a:pt x="218" y="44"/>
                    <a:pt x="217" y="44"/>
                    <a:pt x="217" y="45"/>
                  </a:cubicBezTo>
                  <a:cubicBezTo>
                    <a:pt x="216" y="45"/>
                    <a:pt x="216" y="45"/>
                    <a:pt x="216" y="46"/>
                  </a:cubicBezTo>
                  <a:cubicBezTo>
                    <a:pt x="215" y="47"/>
                    <a:pt x="215" y="48"/>
                    <a:pt x="215" y="49"/>
                  </a:cubicBezTo>
                  <a:cubicBezTo>
                    <a:pt x="215" y="51"/>
                    <a:pt x="215" y="53"/>
                    <a:pt x="215" y="55"/>
                  </a:cubicBezTo>
                  <a:cubicBezTo>
                    <a:pt x="216" y="61"/>
                    <a:pt x="216" y="66"/>
                    <a:pt x="216" y="72"/>
                  </a:cubicBezTo>
                  <a:cubicBezTo>
                    <a:pt x="216" y="79"/>
                    <a:pt x="216" y="86"/>
                    <a:pt x="216" y="92"/>
                  </a:cubicBezTo>
                  <a:cubicBezTo>
                    <a:pt x="216" y="93"/>
                    <a:pt x="216" y="94"/>
                    <a:pt x="217" y="94"/>
                  </a:cubicBezTo>
                  <a:cubicBezTo>
                    <a:pt x="218" y="94"/>
                    <a:pt x="219" y="94"/>
                    <a:pt x="220" y="94"/>
                  </a:cubicBezTo>
                  <a:cubicBezTo>
                    <a:pt x="220" y="94"/>
                    <a:pt x="220" y="93"/>
                    <a:pt x="220" y="93"/>
                  </a:cubicBezTo>
                  <a:cubicBezTo>
                    <a:pt x="221" y="90"/>
                    <a:pt x="221" y="87"/>
                    <a:pt x="221" y="84"/>
                  </a:cubicBezTo>
                  <a:cubicBezTo>
                    <a:pt x="221" y="81"/>
                    <a:pt x="220" y="77"/>
                    <a:pt x="220" y="73"/>
                  </a:cubicBezTo>
                  <a:cubicBezTo>
                    <a:pt x="220" y="65"/>
                    <a:pt x="220" y="57"/>
                    <a:pt x="220" y="49"/>
                  </a:cubicBezTo>
                  <a:cubicBezTo>
                    <a:pt x="220" y="48"/>
                    <a:pt x="220" y="47"/>
                    <a:pt x="219" y="46"/>
                  </a:cubicBezTo>
                  <a:cubicBezTo>
                    <a:pt x="218" y="46"/>
                    <a:pt x="219" y="45"/>
                    <a:pt x="219" y="45"/>
                  </a:cubicBezTo>
                  <a:cubicBezTo>
                    <a:pt x="219" y="44"/>
                    <a:pt x="219" y="44"/>
                    <a:pt x="219" y="44"/>
                  </a:cubicBezTo>
                  <a:close/>
                  <a:moveTo>
                    <a:pt x="62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0" y="39"/>
                    <a:pt x="60" y="39"/>
                    <a:pt x="59" y="40"/>
                  </a:cubicBezTo>
                  <a:cubicBezTo>
                    <a:pt x="59" y="42"/>
                    <a:pt x="58" y="43"/>
                    <a:pt x="57" y="45"/>
                  </a:cubicBezTo>
                  <a:cubicBezTo>
                    <a:pt x="56" y="46"/>
                    <a:pt x="56" y="48"/>
                    <a:pt x="55" y="50"/>
                  </a:cubicBezTo>
                  <a:cubicBezTo>
                    <a:pt x="55" y="50"/>
                    <a:pt x="54" y="51"/>
                    <a:pt x="55" y="51"/>
                  </a:cubicBezTo>
                  <a:cubicBezTo>
                    <a:pt x="55" y="52"/>
                    <a:pt x="55" y="53"/>
                    <a:pt x="55" y="53"/>
                  </a:cubicBezTo>
                  <a:cubicBezTo>
                    <a:pt x="55" y="54"/>
                    <a:pt x="54" y="55"/>
                    <a:pt x="53" y="55"/>
                  </a:cubicBezTo>
                  <a:cubicBezTo>
                    <a:pt x="52" y="55"/>
                    <a:pt x="51" y="54"/>
                    <a:pt x="51" y="53"/>
                  </a:cubicBezTo>
                  <a:cubicBezTo>
                    <a:pt x="51" y="52"/>
                    <a:pt x="52" y="52"/>
                    <a:pt x="52" y="51"/>
                  </a:cubicBezTo>
                  <a:cubicBezTo>
                    <a:pt x="52" y="51"/>
                    <a:pt x="53" y="50"/>
                    <a:pt x="53" y="50"/>
                  </a:cubicBezTo>
                  <a:cubicBezTo>
                    <a:pt x="53" y="49"/>
                    <a:pt x="54" y="48"/>
                    <a:pt x="54" y="47"/>
                  </a:cubicBezTo>
                  <a:cubicBezTo>
                    <a:pt x="55" y="44"/>
                    <a:pt x="57" y="41"/>
                    <a:pt x="58" y="38"/>
                  </a:cubicBezTo>
                  <a:cubicBezTo>
                    <a:pt x="58" y="38"/>
                    <a:pt x="59" y="38"/>
                    <a:pt x="59" y="37"/>
                  </a:cubicBezTo>
                  <a:cubicBezTo>
                    <a:pt x="59" y="36"/>
                    <a:pt x="58" y="36"/>
                    <a:pt x="57" y="36"/>
                  </a:cubicBezTo>
                  <a:cubicBezTo>
                    <a:pt x="57" y="36"/>
                    <a:pt x="56" y="36"/>
                    <a:pt x="56" y="36"/>
                  </a:cubicBezTo>
                  <a:cubicBezTo>
                    <a:pt x="54" y="40"/>
                    <a:pt x="52" y="43"/>
                    <a:pt x="50" y="46"/>
                  </a:cubicBezTo>
                  <a:cubicBezTo>
                    <a:pt x="50" y="48"/>
                    <a:pt x="49" y="49"/>
                    <a:pt x="49" y="51"/>
                  </a:cubicBezTo>
                  <a:cubicBezTo>
                    <a:pt x="50" y="52"/>
                    <a:pt x="49" y="52"/>
                    <a:pt x="49" y="53"/>
                  </a:cubicBezTo>
                  <a:cubicBezTo>
                    <a:pt x="48" y="53"/>
                    <a:pt x="47" y="53"/>
                    <a:pt x="47" y="52"/>
                  </a:cubicBezTo>
                  <a:cubicBezTo>
                    <a:pt x="46" y="52"/>
                    <a:pt x="46" y="52"/>
                    <a:pt x="46" y="51"/>
                  </a:cubicBezTo>
                  <a:cubicBezTo>
                    <a:pt x="46" y="50"/>
                    <a:pt x="47" y="50"/>
                    <a:pt x="47" y="49"/>
                  </a:cubicBezTo>
                  <a:cubicBezTo>
                    <a:pt x="48" y="48"/>
                    <a:pt x="48" y="47"/>
                    <a:pt x="49" y="46"/>
                  </a:cubicBezTo>
                  <a:cubicBezTo>
                    <a:pt x="50" y="43"/>
                    <a:pt x="52" y="40"/>
                    <a:pt x="54" y="3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3" y="36"/>
                    <a:pt x="52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1" y="37"/>
                    <a:pt x="51" y="37"/>
                    <a:pt x="50" y="38"/>
                  </a:cubicBezTo>
                  <a:cubicBezTo>
                    <a:pt x="50" y="38"/>
                    <a:pt x="49" y="38"/>
                    <a:pt x="49" y="39"/>
                  </a:cubicBezTo>
                  <a:cubicBezTo>
                    <a:pt x="48" y="42"/>
                    <a:pt x="47" y="45"/>
                    <a:pt x="46" y="47"/>
                  </a:cubicBezTo>
                  <a:cubicBezTo>
                    <a:pt x="45" y="49"/>
                    <a:pt x="45" y="50"/>
                    <a:pt x="45" y="52"/>
                  </a:cubicBezTo>
                  <a:cubicBezTo>
                    <a:pt x="45" y="53"/>
                    <a:pt x="45" y="53"/>
                    <a:pt x="44" y="53"/>
                  </a:cubicBezTo>
                  <a:cubicBezTo>
                    <a:pt x="43" y="54"/>
                    <a:pt x="43" y="55"/>
                    <a:pt x="43" y="56"/>
                  </a:cubicBezTo>
                  <a:cubicBezTo>
                    <a:pt x="44" y="56"/>
                    <a:pt x="45" y="56"/>
                    <a:pt x="46" y="56"/>
                  </a:cubicBezTo>
                  <a:cubicBezTo>
                    <a:pt x="47" y="55"/>
                    <a:pt x="47" y="55"/>
                    <a:pt x="48" y="56"/>
                  </a:cubicBezTo>
                  <a:cubicBezTo>
                    <a:pt x="48" y="56"/>
                    <a:pt x="48" y="56"/>
                    <a:pt x="49" y="56"/>
                  </a:cubicBezTo>
                  <a:cubicBezTo>
                    <a:pt x="52" y="56"/>
                    <a:pt x="55" y="56"/>
                    <a:pt x="57" y="55"/>
                  </a:cubicBezTo>
                  <a:cubicBezTo>
                    <a:pt x="59" y="54"/>
                    <a:pt x="61" y="52"/>
                    <a:pt x="63" y="51"/>
                  </a:cubicBezTo>
                  <a:cubicBezTo>
                    <a:pt x="63" y="51"/>
                    <a:pt x="64" y="51"/>
                    <a:pt x="64" y="50"/>
                  </a:cubicBezTo>
                  <a:cubicBezTo>
                    <a:pt x="63" y="50"/>
                    <a:pt x="62" y="49"/>
                    <a:pt x="62" y="48"/>
                  </a:cubicBezTo>
                  <a:cubicBezTo>
                    <a:pt x="61" y="49"/>
                    <a:pt x="61" y="49"/>
                    <a:pt x="60" y="50"/>
                  </a:cubicBezTo>
                  <a:cubicBezTo>
                    <a:pt x="60" y="50"/>
                    <a:pt x="60" y="51"/>
                    <a:pt x="59" y="51"/>
                  </a:cubicBezTo>
                  <a:cubicBezTo>
                    <a:pt x="59" y="51"/>
                    <a:pt x="58" y="51"/>
                    <a:pt x="58" y="51"/>
                  </a:cubicBezTo>
                  <a:cubicBezTo>
                    <a:pt x="58" y="51"/>
                    <a:pt x="57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48"/>
                    <a:pt x="59" y="46"/>
                    <a:pt x="59" y="45"/>
                  </a:cubicBezTo>
                  <a:cubicBezTo>
                    <a:pt x="60" y="43"/>
                    <a:pt x="61" y="41"/>
                    <a:pt x="62" y="39"/>
                  </a:cubicBezTo>
                  <a:cubicBezTo>
                    <a:pt x="62" y="38"/>
                    <a:pt x="62" y="37"/>
                    <a:pt x="63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lose/>
                  <a:moveTo>
                    <a:pt x="206" y="47"/>
                  </a:moveTo>
                  <a:cubicBezTo>
                    <a:pt x="205" y="47"/>
                    <a:pt x="205" y="48"/>
                    <a:pt x="205" y="48"/>
                  </a:cubicBezTo>
                  <a:cubicBezTo>
                    <a:pt x="205" y="49"/>
                    <a:pt x="205" y="49"/>
                    <a:pt x="205" y="50"/>
                  </a:cubicBezTo>
                  <a:cubicBezTo>
                    <a:pt x="205" y="51"/>
                    <a:pt x="205" y="52"/>
                    <a:pt x="205" y="54"/>
                  </a:cubicBezTo>
                  <a:cubicBezTo>
                    <a:pt x="205" y="59"/>
                    <a:pt x="205" y="63"/>
                    <a:pt x="205" y="68"/>
                  </a:cubicBezTo>
                  <a:cubicBezTo>
                    <a:pt x="205" y="75"/>
                    <a:pt x="205" y="82"/>
                    <a:pt x="206" y="89"/>
                  </a:cubicBezTo>
                  <a:cubicBezTo>
                    <a:pt x="206" y="91"/>
                    <a:pt x="207" y="92"/>
                    <a:pt x="207" y="94"/>
                  </a:cubicBezTo>
                  <a:cubicBezTo>
                    <a:pt x="208" y="94"/>
                    <a:pt x="209" y="94"/>
                    <a:pt x="209" y="94"/>
                  </a:cubicBezTo>
                  <a:cubicBezTo>
                    <a:pt x="210" y="93"/>
                    <a:pt x="210" y="91"/>
                    <a:pt x="210" y="90"/>
                  </a:cubicBezTo>
                  <a:cubicBezTo>
                    <a:pt x="209" y="87"/>
                    <a:pt x="209" y="84"/>
                    <a:pt x="209" y="82"/>
                  </a:cubicBezTo>
                  <a:cubicBezTo>
                    <a:pt x="209" y="76"/>
                    <a:pt x="209" y="71"/>
                    <a:pt x="209" y="66"/>
                  </a:cubicBezTo>
                  <a:cubicBezTo>
                    <a:pt x="209" y="60"/>
                    <a:pt x="209" y="54"/>
                    <a:pt x="209" y="48"/>
                  </a:cubicBezTo>
                  <a:cubicBezTo>
                    <a:pt x="209" y="47"/>
                    <a:pt x="209" y="46"/>
                    <a:pt x="208" y="46"/>
                  </a:cubicBezTo>
                  <a:cubicBezTo>
                    <a:pt x="207" y="46"/>
                    <a:pt x="207" y="46"/>
                    <a:pt x="206" y="46"/>
                  </a:cubicBezTo>
                  <a:cubicBezTo>
                    <a:pt x="206" y="46"/>
                    <a:pt x="206" y="46"/>
                    <a:pt x="206" y="47"/>
                  </a:cubicBezTo>
                  <a:close/>
                  <a:moveTo>
                    <a:pt x="34" y="98"/>
                  </a:moveTo>
                  <a:cubicBezTo>
                    <a:pt x="36" y="98"/>
                    <a:pt x="38" y="98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5"/>
                    <a:pt x="41" y="93"/>
                    <a:pt x="41" y="92"/>
                  </a:cubicBezTo>
                  <a:cubicBezTo>
                    <a:pt x="41" y="82"/>
                    <a:pt x="40" y="72"/>
                    <a:pt x="40" y="61"/>
                  </a:cubicBezTo>
                  <a:cubicBezTo>
                    <a:pt x="40" y="60"/>
                    <a:pt x="40" y="59"/>
                    <a:pt x="40" y="58"/>
                  </a:cubicBezTo>
                  <a:cubicBezTo>
                    <a:pt x="39" y="57"/>
                    <a:pt x="38" y="57"/>
                    <a:pt x="38" y="57"/>
                  </a:cubicBezTo>
                  <a:cubicBezTo>
                    <a:pt x="37" y="60"/>
                    <a:pt x="38" y="84"/>
                    <a:pt x="38" y="89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40" y="89"/>
                    <a:pt x="40" y="90"/>
                    <a:pt x="40" y="92"/>
                  </a:cubicBezTo>
                  <a:cubicBezTo>
                    <a:pt x="39" y="93"/>
                    <a:pt x="39" y="94"/>
                    <a:pt x="39" y="95"/>
                  </a:cubicBezTo>
                  <a:cubicBezTo>
                    <a:pt x="38" y="96"/>
                    <a:pt x="38" y="96"/>
                    <a:pt x="37" y="96"/>
                  </a:cubicBezTo>
                  <a:cubicBezTo>
                    <a:pt x="36" y="96"/>
                    <a:pt x="36" y="96"/>
                    <a:pt x="36" y="95"/>
                  </a:cubicBezTo>
                  <a:cubicBezTo>
                    <a:pt x="35" y="93"/>
                    <a:pt x="35" y="92"/>
                    <a:pt x="36" y="90"/>
                  </a:cubicBezTo>
                  <a:cubicBezTo>
                    <a:pt x="36" y="90"/>
                    <a:pt x="36" y="89"/>
                    <a:pt x="36" y="89"/>
                  </a:cubicBezTo>
                  <a:cubicBezTo>
                    <a:pt x="36" y="86"/>
                    <a:pt x="36" y="84"/>
                    <a:pt x="36" y="81"/>
                  </a:cubicBezTo>
                  <a:cubicBezTo>
                    <a:pt x="35" y="77"/>
                    <a:pt x="35" y="73"/>
                    <a:pt x="35" y="69"/>
                  </a:cubicBezTo>
                  <a:cubicBezTo>
                    <a:pt x="35" y="66"/>
                    <a:pt x="35" y="63"/>
                    <a:pt x="35" y="60"/>
                  </a:cubicBezTo>
                  <a:cubicBezTo>
                    <a:pt x="35" y="59"/>
                    <a:pt x="35" y="57"/>
                    <a:pt x="35" y="56"/>
                  </a:cubicBezTo>
                  <a:cubicBezTo>
                    <a:pt x="35" y="56"/>
                    <a:pt x="35" y="56"/>
                    <a:pt x="34" y="56"/>
                  </a:cubicBezTo>
                  <a:cubicBezTo>
                    <a:pt x="34" y="56"/>
                    <a:pt x="34" y="56"/>
                    <a:pt x="34" y="57"/>
                  </a:cubicBezTo>
                  <a:cubicBezTo>
                    <a:pt x="34" y="66"/>
                    <a:pt x="34" y="76"/>
                    <a:pt x="34" y="85"/>
                  </a:cubicBezTo>
                  <a:cubicBezTo>
                    <a:pt x="34" y="86"/>
                    <a:pt x="34" y="87"/>
                    <a:pt x="34" y="88"/>
                  </a:cubicBezTo>
                  <a:cubicBezTo>
                    <a:pt x="34" y="91"/>
                    <a:pt x="34" y="93"/>
                    <a:pt x="34" y="95"/>
                  </a:cubicBezTo>
                  <a:cubicBezTo>
                    <a:pt x="35" y="96"/>
                    <a:pt x="34" y="97"/>
                    <a:pt x="34" y="98"/>
                  </a:cubicBezTo>
                  <a:close/>
                  <a:moveTo>
                    <a:pt x="104" y="94"/>
                  </a:moveTo>
                  <a:cubicBezTo>
                    <a:pt x="105" y="92"/>
                    <a:pt x="106" y="90"/>
                    <a:pt x="106" y="87"/>
                  </a:cubicBezTo>
                  <a:cubicBezTo>
                    <a:pt x="106" y="84"/>
                    <a:pt x="106" y="80"/>
                    <a:pt x="106" y="76"/>
                  </a:cubicBezTo>
                  <a:cubicBezTo>
                    <a:pt x="106" y="76"/>
                    <a:pt x="106" y="75"/>
                    <a:pt x="106" y="74"/>
                  </a:cubicBezTo>
                  <a:cubicBezTo>
                    <a:pt x="106" y="73"/>
                    <a:pt x="105" y="73"/>
                    <a:pt x="106" y="72"/>
                  </a:cubicBezTo>
                  <a:cubicBezTo>
                    <a:pt x="103" y="72"/>
                    <a:pt x="100" y="72"/>
                    <a:pt x="96" y="71"/>
                  </a:cubicBezTo>
                  <a:cubicBezTo>
                    <a:pt x="96" y="72"/>
                    <a:pt x="96" y="72"/>
                    <a:pt x="96" y="73"/>
                  </a:cubicBezTo>
                  <a:cubicBezTo>
                    <a:pt x="96" y="76"/>
                    <a:pt x="97" y="80"/>
                    <a:pt x="96" y="83"/>
                  </a:cubicBezTo>
                  <a:cubicBezTo>
                    <a:pt x="96" y="86"/>
                    <a:pt x="96" y="89"/>
                    <a:pt x="97" y="92"/>
                  </a:cubicBezTo>
                  <a:cubicBezTo>
                    <a:pt x="97" y="92"/>
                    <a:pt x="97" y="93"/>
                    <a:pt x="97" y="94"/>
                  </a:cubicBezTo>
                  <a:cubicBezTo>
                    <a:pt x="97" y="94"/>
                    <a:pt x="98" y="94"/>
                    <a:pt x="98" y="94"/>
                  </a:cubicBezTo>
                  <a:cubicBezTo>
                    <a:pt x="99" y="94"/>
                    <a:pt x="99" y="94"/>
                    <a:pt x="100" y="94"/>
                  </a:cubicBezTo>
                  <a:cubicBezTo>
                    <a:pt x="100" y="92"/>
                    <a:pt x="100" y="91"/>
                    <a:pt x="100" y="89"/>
                  </a:cubicBezTo>
                  <a:cubicBezTo>
                    <a:pt x="100" y="86"/>
                    <a:pt x="100" y="82"/>
                    <a:pt x="100" y="78"/>
                  </a:cubicBezTo>
                  <a:cubicBezTo>
                    <a:pt x="100" y="77"/>
                    <a:pt x="100" y="77"/>
                    <a:pt x="100" y="76"/>
                  </a:cubicBezTo>
                  <a:cubicBezTo>
                    <a:pt x="100" y="76"/>
                    <a:pt x="99" y="76"/>
                    <a:pt x="99" y="77"/>
                  </a:cubicBezTo>
                  <a:cubicBezTo>
                    <a:pt x="98" y="76"/>
                    <a:pt x="98" y="75"/>
                    <a:pt x="98" y="74"/>
                  </a:cubicBezTo>
                  <a:cubicBezTo>
                    <a:pt x="99" y="73"/>
                    <a:pt x="100" y="73"/>
                    <a:pt x="101" y="73"/>
                  </a:cubicBezTo>
                  <a:cubicBezTo>
                    <a:pt x="101" y="73"/>
                    <a:pt x="101" y="74"/>
                    <a:pt x="101" y="74"/>
                  </a:cubicBezTo>
                  <a:cubicBezTo>
                    <a:pt x="102" y="74"/>
                    <a:pt x="102" y="75"/>
                    <a:pt x="102" y="75"/>
                  </a:cubicBezTo>
                  <a:cubicBezTo>
                    <a:pt x="102" y="76"/>
                    <a:pt x="102" y="77"/>
                    <a:pt x="102" y="79"/>
                  </a:cubicBezTo>
                  <a:cubicBezTo>
                    <a:pt x="102" y="82"/>
                    <a:pt x="102" y="85"/>
                    <a:pt x="102" y="89"/>
                  </a:cubicBezTo>
                  <a:cubicBezTo>
                    <a:pt x="102" y="91"/>
                    <a:pt x="103" y="92"/>
                    <a:pt x="103" y="94"/>
                  </a:cubicBezTo>
                  <a:cubicBezTo>
                    <a:pt x="103" y="94"/>
                    <a:pt x="104" y="94"/>
                    <a:pt x="104" y="94"/>
                  </a:cubicBezTo>
                  <a:close/>
                  <a:moveTo>
                    <a:pt x="107" y="56"/>
                  </a:moveTo>
                  <a:cubicBezTo>
                    <a:pt x="106" y="56"/>
                    <a:pt x="105" y="56"/>
                    <a:pt x="104" y="56"/>
                  </a:cubicBezTo>
                  <a:cubicBezTo>
                    <a:pt x="104" y="56"/>
                    <a:pt x="103" y="57"/>
                    <a:pt x="103" y="57"/>
                  </a:cubicBezTo>
                  <a:cubicBezTo>
                    <a:pt x="103" y="59"/>
                    <a:pt x="103" y="60"/>
                    <a:pt x="102" y="62"/>
                  </a:cubicBezTo>
                  <a:cubicBezTo>
                    <a:pt x="102" y="63"/>
                    <a:pt x="102" y="64"/>
                    <a:pt x="101" y="66"/>
                  </a:cubicBezTo>
                  <a:cubicBezTo>
                    <a:pt x="101" y="66"/>
                    <a:pt x="101" y="67"/>
                    <a:pt x="100" y="67"/>
                  </a:cubicBezTo>
                  <a:cubicBezTo>
                    <a:pt x="100" y="67"/>
                    <a:pt x="99" y="67"/>
                    <a:pt x="99" y="66"/>
                  </a:cubicBezTo>
                  <a:cubicBezTo>
                    <a:pt x="98" y="66"/>
                    <a:pt x="98" y="65"/>
                    <a:pt x="99" y="65"/>
                  </a:cubicBezTo>
                  <a:cubicBezTo>
                    <a:pt x="99" y="63"/>
                    <a:pt x="100" y="62"/>
                    <a:pt x="101" y="60"/>
                  </a:cubicBezTo>
                  <a:cubicBezTo>
                    <a:pt x="101" y="59"/>
                    <a:pt x="102" y="58"/>
                    <a:pt x="102" y="57"/>
                  </a:cubicBezTo>
                  <a:cubicBezTo>
                    <a:pt x="100" y="57"/>
                    <a:pt x="99" y="58"/>
                    <a:pt x="97" y="57"/>
                  </a:cubicBezTo>
                  <a:cubicBezTo>
                    <a:pt x="96" y="58"/>
                    <a:pt x="96" y="60"/>
                    <a:pt x="96" y="61"/>
                  </a:cubicBezTo>
                  <a:cubicBezTo>
                    <a:pt x="95" y="62"/>
                    <a:pt x="95" y="63"/>
                    <a:pt x="95" y="63"/>
                  </a:cubicBezTo>
                  <a:cubicBezTo>
                    <a:pt x="95" y="64"/>
                    <a:pt x="95" y="64"/>
                    <a:pt x="95" y="65"/>
                  </a:cubicBezTo>
                  <a:cubicBezTo>
                    <a:pt x="96" y="66"/>
                    <a:pt x="95" y="68"/>
                    <a:pt x="94" y="68"/>
                  </a:cubicBezTo>
                  <a:cubicBezTo>
                    <a:pt x="94" y="68"/>
                    <a:pt x="93" y="68"/>
                    <a:pt x="93" y="68"/>
                  </a:cubicBezTo>
                  <a:cubicBezTo>
                    <a:pt x="94" y="69"/>
                    <a:pt x="94" y="69"/>
                    <a:pt x="94" y="68"/>
                  </a:cubicBezTo>
                  <a:cubicBezTo>
                    <a:pt x="95" y="67"/>
                    <a:pt x="96" y="68"/>
                    <a:pt x="97" y="69"/>
                  </a:cubicBezTo>
                  <a:cubicBezTo>
                    <a:pt x="97" y="69"/>
                    <a:pt x="97" y="69"/>
                    <a:pt x="98" y="69"/>
                  </a:cubicBezTo>
                  <a:cubicBezTo>
                    <a:pt x="100" y="70"/>
                    <a:pt x="106" y="70"/>
                    <a:pt x="108" y="70"/>
                  </a:cubicBezTo>
                  <a:cubicBezTo>
                    <a:pt x="108" y="69"/>
                    <a:pt x="108" y="69"/>
                    <a:pt x="108" y="68"/>
                  </a:cubicBezTo>
                  <a:cubicBezTo>
                    <a:pt x="109" y="66"/>
                    <a:pt x="109" y="64"/>
                    <a:pt x="110" y="62"/>
                  </a:cubicBezTo>
                  <a:cubicBezTo>
                    <a:pt x="110" y="61"/>
                    <a:pt x="111" y="60"/>
                    <a:pt x="111" y="59"/>
                  </a:cubicBezTo>
                  <a:cubicBezTo>
                    <a:pt x="110" y="58"/>
                    <a:pt x="110" y="58"/>
                    <a:pt x="111" y="56"/>
                  </a:cubicBezTo>
                  <a:cubicBezTo>
                    <a:pt x="109" y="56"/>
                    <a:pt x="109" y="57"/>
                    <a:pt x="108" y="58"/>
                  </a:cubicBezTo>
                  <a:cubicBezTo>
                    <a:pt x="108" y="58"/>
                    <a:pt x="107" y="59"/>
                    <a:pt x="107" y="60"/>
                  </a:cubicBezTo>
                  <a:cubicBezTo>
                    <a:pt x="106" y="62"/>
                    <a:pt x="106" y="63"/>
                    <a:pt x="106" y="65"/>
                  </a:cubicBezTo>
                  <a:cubicBezTo>
                    <a:pt x="106" y="66"/>
                    <a:pt x="106" y="66"/>
                    <a:pt x="105" y="66"/>
                  </a:cubicBezTo>
                  <a:cubicBezTo>
                    <a:pt x="105" y="67"/>
                    <a:pt x="104" y="66"/>
                    <a:pt x="104" y="66"/>
                  </a:cubicBezTo>
                  <a:cubicBezTo>
                    <a:pt x="103" y="66"/>
                    <a:pt x="103" y="65"/>
                    <a:pt x="103" y="65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3"/>
                    <a:pt x="105" y="63"/>
                    <a:pt x="105" y="62"/>
                  </a:cubicBezTo>
                  <a:cubicBezTo>
                    <a:pt x="106" y="60"/>
                    <a:pt x="106" y="59"/>
                    <a:pt x="107" y="57"/>
                  </a:cubicBezTo>
                  <a:cubicBezTo>
                    <a:pt x="107" y="57"/>
                    <a:pt x="107" y="57"/>
                    <a:pt x="107" y="56"/>
                  </a:cubicBezTo>
                  <a:close/>
                  <a:moveTo>
                    <a:pt x="43" y="58"/>
                  </a:moveTo>
                  <a:cubicBezTo>
                    <a:pt x="43" y="59"/>
                    <a:pt x="42" y="60"/>
                    <a:pt x="42" y="62"/>
                  </a:cubicBezTo>
                  <a:cubicBezTo>
                    <a:pt x="42" y="64"/>
                    <a:pt x="43" y="67"/>
                    <a:pt x="43" y="69"/>
                  </a:cubicBezTo>
                  <a:cubicBezTo>
                    <a:pt x="43" y="77"/>
                    <a:pt x="43" y="84"/>
                    <a:pt x="43" y="92"/>
                  </a:cubicBezTo>
                  <a:cubicBezTo>
                    <a:pt x="43" y="93"/>
                    <a:pt x="43" y="95"/>
                    <a:pt x="43" y="96"/>
                  </a:cubicBezTo>
                  <a:cubicBezTo>
                    <a:pt x="43" y="97"/>
                    <a:pt x="44" y="97"/>
                    <a:pt x="44" y="97"/>
                  </a:cubicBezTo>
                  <a:cubicBezTo>
                    <a:pt x="45" y="97"/>
                    <a:pt x="45" y="97"/>
                    <a:pt x="46" y="97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4"/>
                    <a:pt x="47" y="92"/>
                    <a:pt x="47" y="90"/>
                  </a:cubicBezTo>
                  <a:cubicBezTo>
                    <a:pt x="47" y="81"/>
                    <a:pt x="47" y="72"/>
                    <a:pt x="46" y="63"/>
                  </a:cubicBezTo>
                  <a:cubicBezTo>
                    <a:pt x="46" y="62"/>
                    <a:pt x="46" y="61"/>
                    <a:pt x="46" y="60"/>
                  </a:cubicBezTo>
                  <a:cubicBezTo>
                    <a:pt x="46" y="59"/>
                    <a:pt x="45" y="59"/>
                    <a:pt x="45" y="58"/>
                  </a:cubicBezTo>
                  <a:cubicBezTo>
                    <a:pt x="44" y="58"/>
                    <a:pt x="44" y="58"/>
                    <a:pt x="43" y="58"/>
                  </a:cubicBezTo>
                  <a:close/>
                  <a:moveTo>
                    <a:pt x="49" y="58"/>
                  </a:moveTo>
                  <a:cubicBezTo>
                    <a:pt x="49" y="60"/>
                    <a:pt x="48" y="61"/>
                    <a:pt x="48" y="63"/>
                  </a:cubicBezTo>
                  <a:cubicBezTo>
                    <a:pt x="48" y="71"/>
                    <a:pt x="49" y="79"/>
                    <a:pt x="49" y="87"/>
                  </a:cubicBezTo>
                  <a:cubicBezTo>
                    <a:pt x="49" y="89"/>
                    <a:pt x="49" y="91"/>
                    <a:pt x="49" y="93"/>
                  </a:cubicBezTo>
                  <a:cubicBezTo>
                    <a:pt x="49" y="95"/>
                    <a:pt x="50" y="95"/>
                    <a:pt x="50" y="96"/>
                  </a:cubicBezTo>
                  <a:cubicBezTo>
                    <a:pt x="50" y="96"/>
                    <a:pt x="51" y="95"/>
                    <a:pt x="51" y="94"/>
                  </a:cubicBezTo>
                  <a:cubicBezTo>
                    <a:pt x="52" y="90"/>
                    <a:pt x="52" y="86"/>
                    <a:pt x="52" y="82"/>
                  </a:cubicBezTo>
                  <a:cubicBezTo>
                    <a:pt x="52" y="75"/>
                    <a:pt x="53" y="69"/>
                    <a:pt x="53" y="62"/>
                  </a:cubicBezTo>
                  <a:cubicBezTo>
                    <a:pt x="53" y="61"/>
                    <a:pt x="52" y="60"/>
                    <a:pt x="52" y="59"/>
                  </a:cubicBezTo>
                  <a:cubicBezTo>
                    <a:pt x="52" y="58"/>
                    <a:pt x="51" y="58"/>
                    <a:pt x="51" y="58"/>
                  </a:cubicBezTo>
                  <a:cubicBezTo>
                    <a:pt x="50" y="58"/>
                    <a:pt x="50" y="58"/>
                    <a:pt x="49" y="58"/>
                  </a:cubicBezTo>
                  <a:close/>
                  <a:moveTo>
                    <a:pt x="211" y="42"/>
                  </a:moveTo>
                  <a:cubicBezTo>
                    <a:pt x="211" y="42"/>
                    <a:pt x="211" y="42"/>
                    <a:pt x="211" y="41"/>
                  </a:cubicBezTo>
                  <a:cubicBezTo>
                    <a:pt x="212" y="41"/>
                    <a:pt x="212" y="40"/>
                    <a:pt x="213" y="39"/>
                  </a:cubicBezTo>
                  <a:cubicBezTo>
                    <a:pt x="213" y="38"/>
                    <a:pt x="214" y="37"/>
                    <a:pt x="214" y="35"/>
                  </a:cubicBezTo>
                  <a:cubicBezTo>
                    <a:pt x="214" y="35"/>
                    <a:pt x="214" y="35"/>
                    <a:pt x="215" y="34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4" y="33"/>
                    <a:pt x="215" y="33"/>
                    <a:pt x="215" y="33"/>
                  </a:cubicBezTo>
                  <a:cubicBezTo>
                    <a:pt x="216" y="33"/>
                    <a:pt x="217" y="33"/>
                    <a:pt x="217" y="34"/>
                  </a:cubicBezTo>
                  <a:cubicBezTo>
                    <a:pt x="216" y="34"/>
                    <a:pt x="216" y="35"/>
                    <a:pt x="216" y="35"/>
                  </a:cubicBezTo>
                  <a:cubicBezTo>
                    <a:pt x="215" y="37"/>
                    <a:pt x="215" y="39"/>
                    <a:pt x="214" y="40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4" y="42"/>
                    <a:pt x="215" y="42"/>
                    <a:pt x="216" y="42"/>
                  </a:cubicBezTo>
                  <a:cubicBezTo>
                    <a:pt x="216" y="42"/>
                    <a:pt x="216" y="42"/>
                    <a:pt x="217" y="42"/>
                  </a:cubicBezTo>
                  <a:cubicBezTo>
                    <a:pt x="220" y="41"/>
                    <a:pt x="223" y="41"/>
                    <a:pt x="226" y="39"/>
                  </a:cubicBezTo>
                  <a:cubicBezTo>
                    <a:pt x="225" y="38"/>
                    <a:pt x="225" y="38"/>
                    <a:pt x="226" y="37"/>
                  </a:cubicBezTo>
                  <a:cubicBezTo>
                    <a:pt x="226" y="37"/>
                    <a:pt x="227" y="36"/>
                    <a:pt x="227" y="35"/>
                  </a:cubicBezTo>
                  <a:cubicBezTo>
                    <a:pt x="227" y="34"/>
                    <a:pt x="227" y="33"/>
                    <a:pt x="227" y="32"/>
                  </a:cubicBezTo>
                  <a:cubicBezTo>
                    <a:pt x="226" y="32"/>
                    <a:pt x="225" y="32"/>
                    <a:pt x="224" y="32"/>
                  </a:cubicBezTo>
                  <a:cubicBezTo>
                    <a:pt x="221" y="31"/>
                    <a:pt x="217" y="31"/>
                    <a:pt x="213" y="31"/>
                  </a:cubicBezTo>
                  <a:cubicBezTo>
                    <a:pt x="213" y="31"/>
                    <a:pt x="212" y="32"/>
                    <a:pt x="212" y="32"/>
                  </a:cubicBezTo>
                  <a:cubicBezTo>
                    <a:pt x="212" y="34"/>
                    <a:pt x="211" y="35"/>
                    <a:pt x="211" y="36"/>
                  </a:cubicBezTo>
                  <a:cubicBezTo>
                    <a:pt x="210" y="37"/>
                    <a:pt x="210" y="38"/>
                    <a:pt x="210" y="39"/>
                  </a:cubicBezTo>
                  <a:cubicBezTo>
                    <a:pt x="209" y="40"/>
                    <a:pt x="209" y="41"/>
                    <a:pt x="209" y="42"/>
                  </a:cubicBezTo>
                  <a:cubicBezTo>
                    <a:pt x="210" y="42"/>
                    <a:pt x="210" y="42"/>
                    <a:pt x="211" y="42"/>
                  </a:cubicBezTo>
                  <a:close/>
                  <a:moveTo>
                    <a:pt x="202" y="94"/>
                  </a:moveTo>
                  <a:cubicBezTo>
                    <a:pt x="202" y="94"/>
                    <a:pt x="202" y="93"/>
                    <a:pt x="203" y="93"/>
                  </a:cubicBezTo>
                  <a:cubicBezTo>
                    <a:pt x="203" y="92"/>
                    <a:pt x="203" y="91"/>
                    <a:pt x="203" y="90"/>
                  </a:cubicBezTo>
                  <a:cubicBezTo>
                    <a:pt x="203" y="87"/>
                    <a:pt x="204" y="84"/>
                    <a:pt x="203" y="81"/>
                  </a:cubicBezTo>
                  <a:cubicBezTo>
                    <a:pt x="203" y="75"/>
                    <a:pt x="203" y="69"/>
                    <a:pt x="203" y="63"/>
                  </a:cubicBezTo>
                  <a:cubicBezTo>
                    <a:pt x="203" y="58"/>
                    <a:pt x="203" y="54"/>
                    <a:pt x="203" y="50"/>
                  </a:cubicBezTo>
                  <a:cubicBezTo>
                    <a:pt x="203" y="49"/>
                    <a:pt x="202" y="47"/>
                    <a:pt x="201" y="46"/>
                  </a:cubicBezTo>
                  <a:cubicBezTo>
                    <a:pt x="201" y="46"/>
                    <a:pt x="201" y="46"/>
                    <a:pt x="201" y="45"/>
                  </a:cubicBezTo>
                  <a:cubicBezTo>
                    <a:pt x="201" y="45"/>
                    <a:pt x="200" y="45"/>
                    <a:pt x="200" y="46"/>
                  </a:cubicBezTo>
                  <a:cubicBezTo>
                    <a:pt x="200" y="46"/>
                    <a:pt x="200" y="46"/>
                    <a:pt x="200" y="47"/>
                  </a:cubicBezTo>
                  <a:cubicBezTo>
                    <a:pt x="200" y="55"/>
                    <a:pt x="200" y="63"/>
                    <a:pt x="201" y="71"/>
                  </a:cubicBezTo>
                  <a:cubicBezTo>
                    <a:pt x="201" y="77"/>
                    <a:pt x="201" y="83"/>
                    <a:pt x="201" y="90"/>
                  </a:cubicBezTo>
                  <a:cubicBezTo>
                    <a:pt x="201" y="91"/>
                    <a:pt x="201" y="92"/>
                    <a:pt x="202" y="94"/>
                  </a:cubicBezTo>
                  <a:cubicBezTo>
                    <a:pt x="202" y="94"/>
                    <a:pt x="202" y="94"/>
                    <a:pt x="202" y="94"/>
                  </a:cubicBezTo>
                  <a:close/>
                  <a:moveTo>
                    <a:pt x="214" y="94"/>
                  </a:moveTo>
                  <a:cubicBezTo>
                    <a:pt x="214" y="93"/>
                    <a:pt x="214" y="93"/>
                    <a:pt x="214" y="92"/>
                  </a:cubicBezTo>
                  <a:cubicBezTo>
                    <a:pt x="214" y="88"/>
                    <a:pt x="214" y="83"/>
                    <a:pt x="214" y="79"/>
                  </a:cubicBezTo>
                  <a:cubicBezTo>
                    <a:pt x="214" y="73"/>
                    <a:pt x="214" y="67"/>
                    <a:pt x="214" y="62"/>
                  </a:cubicBezTo>
                  <a:cubicBezTo>
                    <a:pt x="214" y="58"/>
                    <a:pt x="213" y="53"/>
                    <a:pt x="213" y="49"/>
                  </a:cubicBezTo>
                  <a:cubicBezTo>
                    <a:pt x="213" y="48"/>
                    <a:pt x="213" y="47"/>
                    <a:pt x="212" y="45"/>
                  </a:cubicBezTo>
                  <a:cubicBezTo>
                    <a:pt x="212" y="45"/>
                    <a:pt x="211" y="45"/>
                    <a:pt x="211" y="46"/>
                  </a:cubicBezTo>
                  <a:cubicBezTo>
                    <a:pt x="211" y="48"/>
                    <a:pt x="211" y="50"/>
                    <a:pt x="211" y="51"/>
                  </a:cubicBezTo>
                  <a:cubicBezTo>
                    <a:pt x="211" y="61"/>
                    <a:pt x="211" y="70"/>
                    <a:pt x="211" y="79"/>
                  </a:cubicBezTo>
                  <a:cubicBezTo>
                    <a:pt x="211" y="83"/>
                    <a:pt x="212" y="87"/>
                    <a:pt x="212" y="91"/>
                  </a:cubicBezTo>
                  <a:cubicBezTo>
                    <a:pt x="212" y="92"/>
                    <a:pt x="212" y="93"/>
                    <a:pt x="212" y="94"/>
                  </a:cubicBezTo>
                  <a:cubicBezTo>
                    <a:pt x="213" y="94"/>
                    <a:pt x="213" y="94"/>
                    <a:pt x="214" y="94"/>
                  </a:cubicBezTo>
                  <a:close/>
                  <a:moveTo>
                    <a:pt x="57" y="96"/>
                  </a:moveTo>
                  <a:cubicBezTo>
                    <a:pt x="57" y="96"/>
                    <a:pt x="57" y="96"/>
                    <a:pt x="57" y="95"/>
                  </a:cubicBezTo>
                  <a:cubicBezTo>
                    <a:pt x="57" y="92"/>
                    <a:pt x="58" y="89"/>
                    <a:pt x="58" y="87"/>
                  </a:cubicBezTo>
                  <a:cubicBezTo>
                    <a:pt x="58" y="84"/>
                    <a:pt x="58" y="82"/>
                    <a:pt x="58" y="80"/>
                  </a:cubicBezTo>
                  <a:cubicBezTo>
                    <a:pt x="58" y="74"/>
                    <a:pt x="58" y="68"/>
                    <a:pt x="58" y="62"/>
                  </a:cubicBezTo>
                  <a:cubicBezTo>
                    <a:pt x="58" y="61"/>
                    <a:pt x="57" y="60"/>
                    <a:pt x="57" y="59"/>
                  </a:cubicBezTo>
                  <a:cubicBezTo>
                    <a:pt x="57" y="58"/>
                    <a:pt x="56" y="58"/>
                    <a:pt x="56" y="57"/>
                  </a:cubicBezTo>
                  <a:cubicBezTo>
                    <a:pt x="56" y="57"/>
                    <a:pt x="56" y="58"/>
                    <a:pt x="56" y="58"/>
                  </a:cubicBezTo>
                  <a:cubicBezTo>
                    <a:pt x="56" y="58"/>
                    <a:pt x="56" y="58"/>
                    <a:pt x="56" y="59"/>
                  </a:cubicBezTo>
                  <a:cubicBezTo>
                    <a:pt x="55" y="59"/>
                    <a:pt x="55" y="59"/>
                    <a:pt x="55" y="60"/>
                  </a:cubicBezTo>
                  <a:cubicBezTo>
                    <a:pt x="55" y="60"/>
                    <a:pt x="55" y="61"/>
                    <a:pt x="55" y="62"/>
                  </a:cubicBezTo>
                  <a:cubicBezTo>
                    <a:pt x="55" y="69"/>
                    <a:pt x="55" y="76"/>
                    <a:pt x="54" y="83"/>
                  </a:cubicBezTo>
                  <a:cubicBezTo>
                    <a:pt x="54" y="87"/>
                    <a:pt x="54" y="90"/>
                    <a:pt x="55" y="94"/>
                  </a:cubicBezTo>
                  <a:cubicBezTo>
                    <a:pt x="55" y="95"/>
                    <a:pt x="55" y="96"/>
                    <a:pt x="55" y="96"/>
                  </a:cubicBezTo>
                  <a:cubicBezTo>
                    <a:pt x="55" y="96"/>
                    <a:pt x="56" y="96"/>
                    <a:pt x="57" y="96"/>
                  </a:cubicBezTo>
                  <a:close/>
                  <a:moveTo>
                    <a:pt x="197" y="94"/>
                  </a:moveTo>
                  <a:cubicBezTo>
                    <a:pt x="198" y="94"/>
                    <a:pt x="198" y="94"/>
                    <a:pt x="198" y="93"/>
                  </a:cubicBezTo>
                  <a:cubicBezTo>
                    <a:pt x="198" y="92"/>
                    <a:pt x="199" y="91"/>
                    <a:pt x="199" y="89"/>
                  </a:cubicBezTo>
                  <a:cubicBezTo>
                    <a:pt x="198" y="82"/>
                    <a:pt x="198" y="74"/>
                    <a:pt x="198" y="66"/>
                  </a:cubicBezTo>
                  <a:cubicBezTo>
                    <a:pt x="198" y="60"/>
                    <a:pt x="198" y="54"/>
                    <a:pt x="198" y="48"/>
                  </a:cubicBezTo>
                  <a:cubicBezTo>
                    <a:pt x="198" y="48"/>
                    <a:pt x="198" y="47"/>
                    <a:pt x="198" y="47"/>
                  </a:cubicBezTo>
                  <a:cubicBezTo>
                    <a:pt x="197" y="46"/>
                    <a:pt x="197" y="46"/>
                    <a:pt x="197" y="46"/>
                  </a:cubicBezTo>
                  <a:cubicBezTo>
                    <a:pt x="196" y="45"/>
                    <a:pt x="196" y="45"/>
                    <a:pt x="196" y="44"/>
                  </a:cubicBezTo>
                  <a:cubicBezTo>
                    <a:pt x="195" y="45"/>
                    <a:pt x="195" y="46"/>
                    <a:pt x="195" y="47"/>
                  </a:cubicBezTo>
                  <a:cubicBezTo>
                    <a:pt x="195" y="51"/>
                    <a:pt x="195" y="56"/>
                    <a:pt x="196" y="61"/>
                  </a:cubicBezTo>
                  <a:cubicBezTo>
                    <a:pt x="196" y="67"/>
                    <a:pt x="196" y="72"/>
                    <a:pt x="196" y="78"/>
                  </a:cubicBezTo>
                  <a:cubicBezTo>
                    <a:pt x="197" y="83"/>
                    <a:pt x="197" y="88"/>
                    <a:pt x="197" y="93"/>
                  </a:cubicBezTo>
                  <a:cubicBezTo>
                    <a:pt x="197" y="93"/>
                    <a:pt x="197" y="93"/>
                    <a:pt x="197" y="94"/>
                  </a:cubicBezTo>
                  <a:close/>
                  <a:moveTo>
                    <a:pt x="116" y="72"/>
                  </a:moveTo>
                  <a:cubicBezTo>
                    <a:pt x="116" y="74"/>
                    <a:pt x="116" y="75"/>
                    <a:pt x="116" y="77"/>
                  </a:cubicBezTo>
                  <a:cubicBezTo>
                    <a:pt x="116" y="81"/>
                    <a:pt x="116" y="86"/>
                    <a:pt x="116" y="90"/>
                  </a:cubicBezTo>
                  <a:cubicBezTo>
                    <a:pt x="116" y="91"/>
                    <a:pt x="116" y="92"/>
                    <a:pt x="116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6" y="93"/>
                    <a:pt x="117" y="93"/>
                    <a:pt x="117" y="93"/>
                  </a:cubicBezTo>
                  <a:cubicBezTo>
                    <a:pt x="117" y="90"/>
                    <a:pt x="118" y="88"/>
                    <a:pt x="119" y="85"/>
                  </a:cubicBezTo>
                  <a:cubicBezTo>
                    <a:pt x="120" y="83"/>
                    <a:pt x="120" y="80"/>
                    <a:pt x="120" y="77"/>
                  </a:cubicBezTo>
                  <a:cubicBezTo>
                    <a:pt x="120" y="76"/>
                    <a:pt x="120" y="76"/>
                    <a:pt x="119" y="75"/>
                  </a:cubicBezTo>
                  <a:cubicBezTo>
                    <a:pt x="120" y="74"/>
                    <a:pt x="120" y="74"/>
                    <a:pt x="121" y="74"/>
                  </a:cubicBezTo>
                  <a:cubicBezTo>
                    <a:pt x="121" y="74"/>
                    <a:pt x="122" y="74"/>
                    <a:pt x="123" y="75"/>
                  </a:cubicBezTo>
                  <a:cubicBezTo>
                    <a:pt x="123" y="73"/>
                    <a:pt x="123" y="72"/>
                    <a:pt x="123" y="70"/>
                  </a:cubicBezTo>
                  <a:cubicBezTo>
                    <a:pt x="122" y="71"/>
                    <a:pt x="121" y="71"/>
                    <a:pt x="120" y="72"/>
                  </a:cubicBezTo>
                  <a:cubicBezTo>
                    <a:pt x="118" y="72"/>
                    <a:pt x="117" y="72"/>
                    <a:pt x="116" y="72"/>
                  </a:cubicBezTo>
                  <a:close/>
                  <a:moveTo>
                    <a:pt x="224" y="90"/>
                  </a:moveTo>
                  <a:cubicBezTo>
                    <a:pt x="224" y="90"/>
                    <a:pt x="224" y="90"/>
                    <a:pt x="224" y="90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24" y="87"/>
                    <a:pt x="224" y="84"/>
                    <a:pt x="224" y="82"/>
                  </a:cubicBezTo>
                  <a:cubicBezTo>
                    <a:pt x="224" y="72"/>
                    <a:pt x="224" y="63"/>
                    <a:pt x="224" y="54"/>
                  </a:cubicBezTo>
                  <a:cubicBezTo>
                    <a:pt x="223" y="51"/>
                    <a:pt x="223" y="49"/>
                    <a:pt x="223" y="47"/>
                  </a:cubicBezTo>
                  <a:cubicBezTo>
                    <a:pt x="223" y="47"/>
                    <a:pt x="223" y="47"/>
                    <a:pt x="223" y="46"/>
                  </a:cubicBezTo>
                  <a:cubicBezTo>
                    <a:pt x="222" y="47"/>
                    <a:pt x="222" y="48"/>
                    <a:pt x="222" y="49"/>
                  </a:cubicBezTo>
                  <a:cubicBezTo>
                    <a:pt x="222" y="51"/>
                    <a:pt x="222" y="54"/>
                    <a:pt x="222" y="56"/>
                  </a:cubicBezTo>
                  <a:cubicBezTo>
                    <a:pt x="222" y="61"/>
                    <a:pt x="222" y="66"/>
                    <a:pt x="222" y="71"/>
                  </a:cubicBezTo>
                  <a:cubicBezTo>
                    <a:pt x="222" y="75"/>
                    <a:pt x="223" y="79"/>
                    <a:pt x="223" y="84"/>
                  </a:cubicBezTo>
                  <a:cubicBezTo>
                    <a:pt x="223" y="86"/>
                    <a:pt x="223" y="88"/>
                    <a:pt x="224" y="90"/>
                  </a:cubicBezTo>
                  <a:close/>
                  <a:moveTo>
                    <a:pt x="61" y="58"/>
                  </a:moveTo>
                  <a:cubicBezTo>
                    <a:pt x="61" y="59"/>
                    <a:pt x="60" y="59"/>
                    <a:pt x="60" y="60"/>
                  </a:cubicBezTo>
                  <a:cubicBezTo>
                    <a:pt x="60" y="61"/>
                    <a:pt x="60" y="61"/>
                    <a:pt x="60" y="62"/>
                  </a:cubicBezTo>
                  <a:cubicBezTo>
                    <a:pt x="60" y="71"/>
                    <a:pt x="60" y="79"/>
                    <a:pt x="60" y="88"/>
                  </a:cubicBezTo>
                  <a:cubicBezTo>
                    <a:pt x="60" y="88"/>
                    <a:pt x="60" y="89"/>
                    <a:pt x="60" y="89"/>
                  </a:cubicBezTo>
                  <a:cubicBezTo>
                    <a:pt x="60" y="87"/>
                    <a:pt x="60" y="86"/>
                    <a:pt x="61" y="84"/>
                  </a:cubicBezTo>
                  <a:cubicBezTo>
                    <a:pt x="61" y="80"/>
                    <a:pt x="62" y="76"/>
                    <a:pt x="62" y="71"/>
                  </a:cubicBezTo>
                  <a:cubicBezTo>
                    <a:pt x="63" y="66"/>
                    <a:pt x="63" y="62"/>
                    <a:pt x="63" y="57"/>
                  </a:cubicBezTo>
                  <a:cubicBezTo>
                    <a:pt x="63" y="56"/>
                    <a:pt x="63" y="55"/>
                    <a:pt x="62" y="54"/>
                  </a:cubicBezTo>
                  <a:cubicBezTo>
                    <a:pt x="61" y="55"/>
                    <a:pt x="60" y="55"/>
                    <a:pt x="60" y="56"/>
                  </a:cubicBezTo>
                  <a:cubicBezTo>
                    <a:pt x="61" y="57"/>
                    <a:pt x="61" y="57"/>
                    <a:pt x="61" y="58"/>
                  </a:cubicBezTo>
                  <a:close/>
                  <a:moveTo>
                    <a:pt x="85" y="95"/>
                  </a:moveTo>
                  <a:cubicBezTo>
                    <a:pt x="86" y="95"/>
                    <a:pt x="87" y="94"/>
                    <a:pt x="87" y="93"/>
                  </a:cubicBezTo>
                  <a:cubicBezTo>
                    <a:pt x="87" y="92"/>
                    <a:pt x="88" y="90"/>
                    <a:pt x="88" y="89"/>
                  </a:cubicBezTo>
                  <a:cubicBezTo>
                    <a:pt x="88" y="86"/>
                    <a:pt x="88" y="84"/>
                    <a:pt x="88" y="82"/>
                  </a:cubicBezTo>
                  <a:cubicBezTo>
                    <a:pt x="88" y="78"/>
                    <a:pt x="88" y="73"/>
                    <a:pt x="88" y="6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7" y="67"/>
                    <a:pt x="87" y="66"/>
                    <a:pt x="8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70"/>
                    <a:pt x="86" y="74"/>
                    <a:pt x="86" y="78"/>
                  </a:cubicBezTo>
                  <a:cubicBezTo>
                    <a:pt x="86" y="79"/>
                    <a:pt x="86" y="80"/>
                    <a:pt x="86" y="81"/>
                  </a:cubicBezTo>
                  <a:cubicBezTo>
                    <a:pt x="85" y="84"/>
                    <a:pt x="85" y="87"/>
                    <a:pt x="85" y="91"/>
                  </a:cubicBezTo>
                  <a:cubicBezTo>
                    <a:pt x="85" y="92"/>
                    <a:pt x="85" y="93"/>
                    <a:pt x="85" y="95"/>
                  </a:cubicBezTo>
                  <a:close/>
                  <a:moveTo>
                    <a:pt x="48" y="36"/>
                  </a:moveTo>
                  <a:cubicBezTo>
                    <a:pt x="47" y="36"/>
                    <a:pt x="46" y="36"/>
                    <a:pt x="45" y="36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8"/>
                    <a:pt x="43" y="40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40" y="49"/>
                    <a:pt x="40" y="50"/>
                    <a:pt x="40" y="52"/>
                  </a:cubicBezTo>
                  <a:cubicBezTo>
                    <a:pt x="40" y="52"/>
                    <a:pt x="41" y="52"/>
                    <a:pt x="41" y="52"/>
                  </a:cubicBezTo>
                  <a:cubicBezTo>
                    <a:pt x="41" y="52"/>
                    <a:pt x="42" y="52"/>
                    <a:pt x="42" y="51"/>
                  </a:cubicBezTo>
                  <a:cubicBezTo>
                    <a:pt x="43" y="50"/>
                    <a:pt x="44" y="49"/>
                    <a:pt x="44" y="47"/>
                  </a:cubicBezTo>
                  <a:cubicBezTo>
                    <a:pt x="45" y="44"/>
                    <a:pt x="46" y="41"/>
                    <a:pt x="47" y="38"/>
                  </a:cubicBezTo>
                  <a:cubicBezTo>
                    <a:pt x="48" y="37"/>
                    <a:pt x="48" y="37"/>
                    <a:pt x="48" y="36"/>
                  </a:cubicBezTo>
                  <a:close/>
                  <a:moveTo>
                    <a:pt x="92" y="70"/>
                  </a:moveTo>
                  <a:cubicBezTo>
                    <a:pt x="92" y="71"/>
                    <a:pt x="92" y="72"/>
                    <a:pt x="92" y="73"/>
                  </a:cubicBezTo>
                  <a:cubicBezTo>
                    <a:pt x="92" y="74"/>
                    <a:pt x="92" y="75"/>
                    <a:pt x="92" y="76"/>
                  </a:cubicBezTo>
                  <a:cubicBezTo>
                    <a:pt x="92" y="81"/>
                    <a:pt x="92" y="86"/>
                    <a:pt x="92" y="91"/>
                  </a:cubicBezTo>
                  <a:cubicBezTo>
                    <a:pt x="92" y="91"/>
                    <a:pt x="92" y="92"/>
                    <a:pt x="92" y="92"/>
                  </a:cubicBezTo>
                  <a:cubicBezTo>
                    <a:pt x="92" y="93"/>
                    <a:pt x="92" y="93"/>
                    <a:pt x="91" y="94"/>
                  </a:cubicBezTo>
                  <a:cubicBezTo>
                    <a:pt x="91" y="94"/>
                    <a:pt x="91" y="94"/>
                    <a:pt x="90" y="94"/>
                  </a:cubicBezTo>
                  <a:cubicBezTo>
                    <a:pt x="91" y="94"/>
                    <a:pt x="92" y="94"/>
                    <a:pt x="93" y="94"/>
                  </a:cubicBezTo>
                  <a:cubicBezTo>
                    <a:pt x="93" y="93"/>
                    <a:pt x="93" y="92"/>
                    <a:pt x="93" y="91"/>
                  </a:cubicBezTo>
                  <a:cubicBezTo>
                    <a:pt x="94" y="90"/>
                    <a:pt x="94" y="88"/>
                    <a:pt x="94" y="86"/>
                  </a:cubicBezTo>
                  <a:cubicBezTo>
                    <a:pt x="95" y="81"/>
                    <a:pt x="95" y="77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5" y="71"/>
                    <a:pt x="94" y="71"/>
                    <a:pt x="94" y="71"/>
                  </a:cubicBezTo>
                  <a:cubicBezTo>
                    <a:pt x="93" y="71"/>
                    <a:pt x="93" y="71"/>
                    <a:pt x="92" y="70"/>
                  </a:cubicBezTo>
                  <a:close/>
                  <a:moveTo>
                    <a:pt x="37" y="53"/>
                  </a:moveTo>
                  <a:cubicBezTo>
                    <a:pt x="38" y="50"/>
                    <a:pt x="38" y="48"/>
                    <a:pt x="39" y="45"/>
                  </a:cubicBezTo>
                  <a:cubicBezTo>
                    <a:pt x="40" y="42"/>
                    <a:pt x="41" y="40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9" y="38"/>
                    <a:pt x="38" y="39"/>
                    <a:pt x="37" y="41"/>
                  </a:cubicBezTo>
                  <a:cubicBezTo>
                    <a:pt x="37" y="42"/>
                    <a:pt x="36" y="44"/>
                    <a:pt x="36" y="45"/>
                  </a:cubicBezTo>
                  <a:cubicBezTo>
                    <a:pt x="36" y="46"/>
                    <a:pt x="35" y="47"/>
                    <a:pt x="35" y="48"/>
                  </a:cubicBezTo>
                  <a:cubicBezTo>
                    <a:pt x="36" y="50"/>
                    <a:pt x="36" y="51"/>
                    <a:pt x="35" y="52"/>
                  </a:cubicBezTo>
                  <a:cubicBezTo>
                    <a:pt x="35" y="53"/>
                    <a:pt x="35" y="53"/>
                    <a:pt x="37" y="53"/>
                  </a:cubicBezTo>
                  <a:close/>
                  <a:moveTo>
                    <a:pt x="205" y="34"/>
                  </a:moveTo>
                  <a:cubicBezTo>
                    <a:pt x="205" y="34"/>
                    <a:pt x="205" y="35"/>
                    <a:pt x="205" y="36"/>
                  </a:cubicBezTo>
                  <a:cubicBezTo>
                    <a:pt x="205" y="37"/>
                    <a:pt x="205" y="39"/>
                    <a:pt x="204" y="41"/>
                  </a:cubicBezTo>
                  <a:cubicBezTo>
                    <a:pt x="204" y="42"/>
                    <a:pt x="203" y="42"/>
                    <a:pt x="202" y="42"/>
                  </a:cubicBezTo>
                  <a:cubicBezTo>
                    <a:pt x="201" y="42"/>
                    <a:pt x="200" y="42"/>
                    <a:pt x="200" y="41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199" y="40"/>
                    <a:pt x="199" y="40"/>
                    <a:pt x="198" y="41"/>
                  </a:cubicBezTo>
                  <a:cubicBezTo>
                    <a:pt x="198" y="41"/>
                    <a:pt x="197" y="41"/>
                    <a:pt x="197" y="42"/>
                  </a:cubicBezTo>
                  <a:cubicBezTo>
                    <a:pt x="198" y="42"/>
                    <a:pt x="198" y="42"/>
                    <a:pt x="198" y="42"/>
                  </a:cubicBezTo>
                  <a:cubicBezTo>
                    <a:pt x="199" y="42"/>
                    <a:pt x="199" y="42"/>
                    <a:pt x="200" y="42"/>
                  </a:cubicBezTo>
                  <a:cubicBezTo>
                    <a:pt x="200" y="42"/>
                    <a:pt x="200" y="43"/>
                    <a:pt x="200" y="43"/>
                  </a:cubicBezTo>
                  <a:cubicBezTo>
                    <a:pt x="202" y="43"/>
                    <a:pt x="204" y="43"/>
                    <a:pt x="206" y="43"/>
                  </a:cubicBezTo>
                  <a:cubicBezTo>
                    <a:pt x="206" y="43"/>
                    <a:pt x="206" y="42"/>
                    <a:pt x="207" y="42"/>
                  </a:cubicBezTo>
                  <a:cubicBezTo>
                    <a:pt x="208" y="39"/>
                    <a:pt x="209" y="36"/>
                    <a:pt x="211" y="33"/>
                  </a:cubicBezTo>
                  <a:cubicBezTo>
                    <a:pt x="211" y="33"/>
                    <a:pt x="211" y="32"/>
                    <a:pt x="211" y="32"/>
                  </a:cubicBezTo>
                  <a:cubicBezTo>
                    <a:pt x="210" y="32"/>
                    <a:pt x="210" y="32"/>
                    <a:pt x="210" y="33"/>
                  </a:cubicBezTo>
                  <a:cubicBezTo>
                    <a:pt x="210" y="34"/>
                    <a:pt x="209" y="34"/>
                    <a:pt x="207" y="34"/>
                  </a:cubicBezTo>
                  <a:cubicBezTo>
                    <a:pt x="207" y="33"/>
                    <a:pt x="206" y="33"/>
                    <a:pt x="206" y="34"/>
                  </a:cubicBezTo>
                  <a:cubicBezTo>
                    <a:pt x="206" y="34"/>
                    <a:pt x="205" y="34"/>
                    <a:pt x="205" y="34"/>
                  </a:cubicBezTo>
                  <a:close/>
                  <a:moveTo>
                    <a:pt x="66" y="54"/>
                  </a:moveTo>
                  <a:cubicBezTo>
                    <a:pt x="65" y="55"/>
                    <a:pt x="65" y="56"/>
                    <a:pt x="65" y="57"/>
                  </a:cubicBezTo>
                  <a:cubicBezTo>
                    <a:pt x="65" y="59"/>
                    <a:pt x="65" y="61"/>
                    <a:pt x="65" y="63"/>
                  </a:cubicBezTo>
                  <a:cubicBezTo>
                    <a:pt x="65" y="66"/>
                    <a:pt x="65" y="68"/>
                    <a:pt x="64" y="71"/>
                  </a:cubicBezTo>
                  <a:cubicBezTo>
                    <a:pt x="64" y="76"/>
                    <a:pt x="63" y="81"/>
                    <a:pt x="63" y="86"/>
                  </a:cubicBezTo>
                  <a:cubicBezTo>
                    <a:pt x="63" y="86"/>
                    <a:pt x="63" y="87"/>
                    <a:pt x="63" y="88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4"/>
                    <a:pt x="64" y="81"/>
                    <a:pt x="65" y="78"/>
                  </a:cubicBezTo>
                  <a:cubicBezTo>
                    <a:pt x="66" y="73"/>
                    <a:pt x="66" y="67"/>
                    <a:pt x="66" y="62"/>
                  </a:cubicBezTo>
                  <a:cubicBezTo>
                    <a:pt x="67" y="58"/>
                    <a:pt x="67" y="55"/>
                    <a:pt x="67" y="52"/>
                  </a:cubicBezTo>
                  <a:cubicBezTo>
                    <a:pt x="67" y="51"/>
                    <a:pt x="67" y="51"/>
                    <a:pt x="67" y="51"/>
                  </a:cubicBezTo>
                  <a:cubicBezTo>
                    <a:pt x="66" y="52"/>
                    <a:pt x="66" y="52"/>
                    <a:pt x="65" y="52"/>
                  </a:cubicBezTo>
                  <a:cubicBezTo>
                    <a:pt x="65" y="53"/>
                    <a:pt x="66" y="53"/>
                    <a:pt x="66" y="53"/>
                  </a:cubicBezTo>
                  <a:cubicBezTo>
                    <a:pt x="66" y="53"/>
                    <a:pt x="66" y="54"/>
                    <a:pt x="66" y="54"/>
                  </a:cubicBezTo>
                  <a:close/>
                  <a:moveTo>
                    <a:pt x="112" y="74"/>
                  </a:moveTo>
                  <a:cubicBezTo>
                    <a:pt x="112" y="75"/>
                    <a:pt x="112" y="75"/>
                    <a:pt x="112" y="76"/>
                  </a:cubicBezTo>
                  <a:cubicBezTo>
                    <a:pt x="112" y="80"/>
                    <a:pt x="112" y="85"/>
                    <a:pt x="112" y="90"/>
                  </a:cubicBezTo>
                  <a:cubicBezTo>
                    <a:pt x="112" y="91"/>
                    <a:pt x="112" y="92"/>
                    <a:pt x="112" y="94"/>
                  </a:cubicBezTo>
                  <a:cubicBezTo>
                    <a:pt x="113" y="94"/>
                    <a:pt x="113" y="94"/>
                    <a:pt x="114" y="94"/>
                  </a:cubicBezTo>
                  <a:cubicBezTo>
                    <a:pt x="114" y="92"/>
                    <a:pt x="114" y="91"/>
                    <a:pt x="114" y="90"/>
                  </a:cubicBezTo>
                  <a:cubicBezTo>
                    <a:pt x="115" y="86"/>
                    <a:pt x="114" y="81"/>
                    <a:pt x="114" y="77"/>
                  </a:cubicBezTo>
                  <a:cubicBezTo>
                    <a:pt x="114" y="75"/>
                    <a:pt x="114" y="75"/>
                    <a:pt x="112" y="74"/>
                  </a:cubicBezTo>
                  <a:cubicBezTo>
                    <a:pt x="112" y="74"/>
                    <a:pt x="112" y="74"/>
                    <a:pt x="112" y="74"/>
                  </a:cubicBezTo>
                  <a:close/>
                  <a:moveTo>
                    <a:pt x="110" y="74"/>
                  </a:moveTo>
                  <a:cubicBezTo>
                    <a:pt x="109" y="74"/>
                    <a:pt x="108" y="75"/>
                    <a:pt x="108" y="76"/>
                  </a:cubicBezTo>
                  <a:cubicBezTo>
                    <a:pt x="108" y="82"/>
                    <a:pt x="108" y="87"/>
                    <a:pt x="108" y="93"/>
                  </a:cubicBezTo>
                  <a:cubicBezTo>
                    <a:pt x="108" y="93"/>
                    <a:pt x="108" y="93"/>
                    <a:pt x="108" y="94"/>
                  </a:cubicBezTo>
                  <a:cubicBezTo>
                    <a:pt x="109" y="94"/>
                    <a:pt x="109" y="94"/>
                    <a:pt x="109" y="93"/>
                  </a:cubicBezTo>
                  <a:cubicBezTo>
                    <a:pt x="110" y="91"/>
                    <a:pt x="110" y="90"/>
                    <a:pt x="110" y="88"/>
                  </a:cubicBezTo>
                  <a:cubicBezTo>
                    <a:pt x="110" y="84"/>
                    <a:pt x="110" y="80"/>
                    <a:pt x="110" y="76"/>
                  </a:cubicBezTo>
                  <a:cubicBezTo>
                    <a:pt x="110" y="75"/>
                    <a:pt x="110" y="75"/>
                    <a:pt x="110" y="74"/>
                  </a:cubicBezTo>
                  <a:close/>
                  <a:moveTo>
                    <a:pt x="255" y="215"/>
                  </a:moveTo>
                  <a:cubicBezTo>
                    <a:pt x="256" y="215"/>
                    <a:pt x="256" y="215"/>
                    <a:pt x="256" y="215"/>
                  </a:cubicBezTo>
                  <a:cubicBezTo>
                    <a:pt x="259" y="215"/>
                    <a:pt x="262" y="215"/>
                    <a:pt x="265" y="214"/>
                  </a:cubicBezTo>
                  <a:cubicBezTo>
                    <a:pt x="266" y="214"/>
                    <a:pt x="267" y="213"/>
                    <a:pt x="268" y="213"/>
                  </a:cubicBezTo>
                  <a:cubicBezTo>
                    <a:pt x="270" y="212"/>
                    <a:pt x="271" y="210"/>
                    <a:pt x="272" y="209"/>
                  </a:cubicBezTo>
                  <a:cubicBezTo>
                    <a:pt x="274" y="206"/>
                    <a:pt x="274" y="203"/>
                    <a:pt x="275" y="200"/>
                  </a:cubicBezTo>
                  <a:cubicBezTo>
                    <a:pt x="274" y="201"/>
                    <a:pt x="274" y="201"/>
                    <a:pt x="274" y="201"/>
                  </a:cubicBezTo>
                  <a:cubicBezTo>
                    <a:pt x="273" y="203"/>
                    <a:pt x="273" y="204"/>
                    <a:pt x="272" y="205"/>
                  </a:cubicBezTo>
                  <a:cubicBezTo>
                    <a:pt x="270" y="209"/>
                    <a:pt x="267" y="211"/>
                    <a:pt x="263" y="212"/>
                  </a:cubicBezTo>
                  <a:cubicBezTo>
                    <a:pt x="260" y="213"/>
                    <a:pt x="258" y="214"/>
                    <a:pt x="255" y="215"/>
                  </a:cubicBezTo>
                  <a:close/>
                  <a:moveTo>
                    <a:pt x="124" y="67"/>
                  </a:moveTo>
                  <a:cubicBezTo>
                    <a:pt x="124" y="67"/>
                    <a:pt x="124" y="67"/>
                    <a:pt x="124" y="67"/>
                  </a:cubicBezTo>
                  <a:cubicBezTo>
                    <a:pt x="124" y="67"/>
                    <a:pt x="124" y="67"/>
                    <a:pt x="124" y="66"/>
                  </a:cubicBezTo>
                  <a:cubicBezTo>
                    <a:pt x="124" y="65"/>
                    <a:pt x="124" y="63"/>
                    <a:pt x="124" y="61"/>
                  </a:cubicBezTo>
                  <a:cubicBezTo>
                    <a:pt x="125" y="61"/>
                    <a:pt x="124" y="60"/>
                    <a:pt x="124" y="60"/>
                  </a:cubicBezTo>
                  <a:cubicBezTo>
                    <a:pt x="121" y="59"/>
                    <a:pt x="118" y="57"/>
                    <a:pt x="115" y="57"/>
                  </a:cubicBezTo>
                  <a:cubicBezTo>
                    <a:pt x="115" y="57"/>
                    <a:pt x="115" y="57"/>
                    <a:pt x="114" y="56"/>
                  </a:cubicBezTo>
                  <a:cubicBezTo>
                    <a:pt x="114" y="57"/>
                    <a:pt x="115" y="58"/>
                    <a:pt x="115" y="58"/>
                  </a:cubicBezTo>
                  <a:cubicBezTo>
                    <a:pt x="116" y="57"/>
                    <a:pt x="117" y="58"/>
                    <a:pt x="117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7" y="61"/>
                    <a:pt x="117" y="62"/>
                    <a:pt x="117" y="63"/>
                  </a:cubicBezTo>
                  <a:cubicBezTo>
                    <a:pt x="117" y="63"/>
                    <a:pt x="117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8" y="63"/>
                    <a:pt x="118" y="62"/>
                    <a:pt x="119" y="62"/>
                  </a:cubicBezTo>
                  <a:cubicBezTo>
                    <a:pt x="120" y="61"/>
                    <a:pt x="121" y="61"/>
                    <a:pt x="122" y="62"/>
                  </a:cubicBezTo>
                  <a:cubicBezTo>
                    <a:pt x="122" y="62"/>
                    <a:pt x="122" y="63"/>
                    <a:pt x="122" y="63"/>
                  </a:cubicBezTo>
                  <a:cubicBezTo>
                    <a:pt x="123" y="65"/>
                    <a:pt x="123" y="66"/>
                    <a:pt x="124" y="67"/>
                  </a:cubicBezTo>
                  <a:close/>
                  <a:moveTo>
                    <a:pt x="231" y="72"/>
                  </a:move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1" y="69"/>
                    <a:pt x="231" y="67"/>
                    <a:pt x="231" y="65"/>
                  </a:cubicBezTo>
                  <a:cubicBezTo>
                    <a:pt x="231" y="57"/>
                    <a:pt x="230" y="49"/>
                    <a:pt x="230" y="41"/>
                  </a:cubicBezTo>
                  <a:cubicBezTo>
                    <a:pt x="229" y="40"/>
                    <a:pt x="229" y="40"/>
                    <a:pt x="229" y="40"/>
                  </a:cubicBezTo>
                  <a:cubicBezTo>
                    <a:pt x="229" y="40"/>
                    <a:pt x="229" y="40"/>
                    <a:pt x="229" y="40"/>
                  </a:cubicBezTo>
                  <a:cubicBezTo>
                    <a:pt x="229" y="40"/>
                    <a:pt x="229" y="41"/>
                    <a:pt x="229" y="41"/>
                  </a:cubicBezTo>
                  <a:cubicBezTo>
                    <a:pt x="229" y="47"/>
                    <a:pt x="229" y="53"/>
                    <a:pt x="229" y="59"/>
                  </a:cubicBezTo>
                  <a:cubicBezTo>
                    <a:pt x="229" y="62"/>
                    <a:pt x="229" y="65"/>
                    <a:pt x="230" y="68"/>
                  </a:cubicBezTo>
                  <a:cubicBezTo>
                    <a:pt x="230" y="69"/>
                    <a:pt x="230" y="71"/>
                    <a:pt x="231" y="72"/>
                  </a:cubicBezTo>
                  <a:close/>
                  <a:moveTo>
                    <a:pt x="13" y="107"/>
                  </a:moveTo>
                  <a:cubicBezTo>
                    <a:pt x="8" y="108"/>
                    <a:pt x="4" y="113"/>
                    <a:pt x="4" y="117"/>
                  </a:cubicBezTo>
                  <a:cubicBezTo>
                    <a:pt x="5" y="117"/>
                    <a:pt x="5" y="117"/>
                    <a:pt x="5" y="117"/>
                  </a:cubicBezTo>
                  <a:cubicBezTo>
                    <a:pt x="5" y="117"/>
                    <a:pt x="6" y="117"/>
                    <a:pt x="6" y="117"/>
                  </a:cubicBezTo>
                  <a:cubicBezTo>
                    <a:pt x="8" y="113"/>
                    <a:pt x="11" y="111"/>
                    <a:pt x="14" y="107"/>
                  </a:cubicBezTo>
                  <a:cubicBezTo>
                    <a:pt x="14" y="107"/>
                    <a:pt x="14" y="107"/>
                    <a:pt x="13" y="107"/>
                  </a:cubicBezTo>
                  <a:close/>
                  <a:moveTo>
                    <a:pt x="226" y="251"/>
                  </a:moveTo>
                  <a:cubicBezTo>
                    <a:pt x="222" y="251"/>
                    <a:pt x="218" y="251"/>
                    <a:pt x="213" y="251"/>
                  </a:cubicBezTo>
                  <a:cubicBezTo>
                    <a:pt x="213" y="252"/>
                    <a:pt x="212" y="253"/>
                    <a:pt x="211" y="253"/>
                  </a:cubicBezTo>
                  <a:cubicBezTo>
                    <a:pt x="211" y="253"/>
                    <a:pt x="210" y="253"/>
                    <a:pt x="210" y="252"/>
                  </a:cubicBezTo>
                  <a:cubicBezTo>
                    <a:pt x="210" y="252"/>
                    <a:pt x="210" y="252"/>
                    <a:pt x="210" y="252"/>
                  </a:cubicBezTo>
                  <a:cubicBezTo>
                    <a:pt x="208" y="251"/>
                    <a:pt x="207" y="251"/>
                    <a:pt x="205" y="252"/>
                  </a:cubicBezTo>
                  <a:cubicBezTo>
                    <a:pt x="206" y="252"/>
                    <a:pt x="206" y="253"/>
                    <a:pt x="207" y="253"/>
                  </a:cubicBezTo>
                  <a:cubicBezTo>
                    <a:pt x="208" y="254"/>
                    <a:pt x="209" y="254"/>
                    <a:pt x="210" y="254"/>
                  </a:cubicBezTo>
                  <a:cubicBezTo>
                    <a:pt x="214" y="253"/>
                    <a:pt x="218" y="253"/>
                    <a:pt x="222" y="252"/>
                  </a:cubicBezTo>
                  <a:cubicBezTo>
                    <a:pt x="223" y="252"/>
                    <a:pt x="225" y="252"/>
                    <a:pt x="226" y="251"/>
                  </a:cubicBezTo>
                  <a:close/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9" y="36"/>
                    <a:pt x="129" y="33"/>
                    <a:pt x="130" y="29"/>
                  </a:cubicBezTo>
                  <a:cubicBezTo>
                    <a:pt x="130" y="26"/>
                    <a:pt x="131" y="22"/>
                    <a:pt x="132" y="19"/>
                  </a:cubicBezTo>
                  <a:cubicBezTo>
                    <a:pt x="132" y="18"/>
                    <a:pt x="132" y="17"/>
                    <a:pt x="132" y="17"/>
                  </a:cubicBezTo>
                  <a:cubicBezTo>
                    <a:pt x="131" y="17"/>
                    <a:pt x="131" y="17"/>
                    <a:pt x="131" y="18"/>
                  </a:cubicBezTo>
                  <a:cubicBezTo>
                    <a:pt x="130" y="19"/>
                    <a:pt x="130" y="20"/>
                    <a:pt x="129" y="22"/>
                  </a:cubicBezTo>
                  <a:cubicBezTo>
                    <a:pt x="129" y="26"/>
                    <a:pt x="129" y="31"/>
                    <a:pt x="128" y="36"/>
                  </a:cubicBezTo>
                  <a:cubicBezTo>
                    <a:pt x="128" y="37"/>
                    <a:pt x="128" y="38"/>
                    <a:pt x="128" y="39"/>
                  </a:cubicBezTo>
                  <a:close/>
                  <a:moveTo>
                    <a:pt x="115" y="62"/>
                  </a:moveTo>
                  <a:cubicBezTo>
                    <a:pt x="115" y="62"/>
                    <a:pt x="115" y="62"/>
                    <a:pt x="115" y="62"/>
                  </a:cubicBezTo>
                  <a:cubicBezTo>
                    <a:pt x="113" y="65"/>
                    <a:pt x="111" y="67"/>
                    <a:pt x="110" y="70"/>
                  </a:cubicBezTo>
                  <a:cubicBezTo>
                    <a:pt x="113" y="70"/>
                    <a:pt x="117" y="70"/>
                    <a:pt x="120" y="69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19" y="68"/>
                    <a:pt x="119" y="67"/>
                    <a:pt x="119" y="66"/>
                  </a:cubicBezTo>
                  <a:cubicBezTo>
                    <a:pt x="119" y="66"/>
                    <a:pt x="119" y="65"/>
                    <a:pt x="119" y="65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6"/>
                    <a:pt x="118" y="66"/>
                    <a:pt x="118" y="67"/>
                  </a:cubicBezTo>
                  <a:cubicBezTo>
                    <a:pt x="117" y="68"/>
                    <a:pt x="116" y="68"/>
                    <a:pt x="116" y="69"/>
                  </a:cubicBezTo>
                  <a:cubicBezTo>
                    <a:pt x="115" y="70"/>
                    <a:pt x="115" y="70"/>
                    <a:pt x="114" y="69"/>
                  </a:cubicBezTo>
                  <a:cubicBezTo>
                    <a:pt x="114" y="69"/>
                    <a:pt x="114" y="69"/>
                    <a:pt x="114" y="68"/>
                  </a:cubicBezTo>
                  <a:cubicBezTo>
                    <a:pt x="114" y="68"/>
                    <a:pt x="114" y="68"/>
                    <a:pt x="114" y="67"/>
                  </a:cubicBezTo>
                  <a:cubicBezTo>
                    <a:pt x="114" y="66"/>
                    <a:pt x="114" y="64"/>
                    <a:pt x="115" y="62"/>
                  </a:cubicBezTo>
                  <a:close/>
                  <a:moveTo>
                    <a:pt x="83" y="235"/>
                  </a:moveTo>
                  <a:cubicBezTo>
                    <a:pt x="83" y="236"/>
                    <a:pt x="82" y="236"/>
                    <a:pt x="82" y="236"/>
                  </a:cubicBezTo>
                  <a:cubicBezTo>
                    <a:pt x="82" y="238"/>
                    <a:pt x="82" y="240"/>
                    <a:pt x="82" y="242"/>
                  </a:cubicBezTo>
                  <a:cubicBezTo>
                    <a:pt x="81" y="245"/>
                    <a:pt x="81" y="248"/>
                    <a:pt x="81" y="251"/>
                  </a:cubicBezTo>
                  <a:cubicBezTo>
                    <a:pt x="81" y="252"/>
                    <a:pt x="81" y="254"/>
                    <a:pt x="80" y="255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0" y="255"/>
                    <a:pt x="81" y="255"/>
                    <a:pt x="81" y="254"/>
                  </a:cubicBezTo>
                  <a:cubicBezTo>
                    <a:pt x="82" y="253"/>
                    <a:pt x="82" y="253"/>
                    <a:pt x="82" y="252"/>
                  </a:cubicBezTo>
                  <a:cubicBezTo>
                    <a:pt x="83" y="249"/>
                    <a:pt x="84" y="245"/>
                    <a:pt x="83" y="242"/>
                  </a:cubicBezTo>
                  <a:cubicBezTo>
                    <a:pt x="83" y="242"/>
                    <a:pt x="83" y="242"/>
                    <a:pt x="83" y="242"/>
                  </a:cubicBezTo>
                  <a:cubicBezTo>
                    <a:pt x="83" y="240"/>
                    <a:pt x="83" y="238"/>
                    <a:pt x="83" y="235"/>
                  </a:cubicBezTo>
                  <a:close/>
                  <a:moveTo>
                    <a:pt x="30" y="17"/>
                  </a:moveTo>
                  <a:cubicBezTo>
                    <a:pt x="30" y="19"/>
                    <a:pt x="30" y="20"/>
                    <a:pt x="30" y="21"/>
                  </a:cubicBezTo>
                  <a:cubicBezTo>
                    <a:pt x="30" y="27"/>
                    <a:pt x="30" y="32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2" y="38"/>
                    <a:pt x="32" y="37"/>
                  </a:cubicBezTo>
                  <a:cubicBezTo>
                    <a:pt x="32" y="35"/>
                    <a:pt x="32" y="34"/>
                    <a:pt x="32" y="32"/>
                  </a:cubicBezTo>
                  <a:cubicBezTo>
                    <a:pt x="31" y="28"/>
                    <a:pt x="31" y="23"/>
                    <a:pt x="31" y="19"/>
                  </a:cubicBezTo>
                  <a:cubicBezTo>
                    <a:pt x="31" y="18"/>
                    <a:pt x="30" y="18"/>
                    <a:pt x="30" y="17"/>
                  </a:cubicBezTo>
                  <a:close/>
                  <a:moveTo>
                    <a:pt x="193" y="39"/>
                  </a:moveTo>
                  <a:cubicBezTo>
                    <a:pt x="194" y="39"/>
                    <a:pt x="195" y="39"/>
                    <a:pt x="196" y="39"/>
                  </a:cubicBezTo>
                  <a:cubicBezTo>
                    <a:pt x="196" y="37"/>
                    <a:pt x="198" y="35"/>
                    <a:pt x="198" y="33"/>
                  </a:cubicBezTo>
                  <a:cubicBezTo>
                    <a:pt x="196" y="33"/>
                    <a:pt x="195" y="34"/>
                    <a:pt x="194" y="36"/>
                  </a:cubicBezTo>
                  <a:cubicBezTo>
                    <a:pt x="193" y="37"/>
                    <a:pt x="193" y="38"/>
                    <a:pt x="193" y="39"/>
                  </a:cubicBezTo>
                  <a:close/>
                  <a:moveTo>
                    <a:pt x="137" y="224"/>
                  </a:moveTo>
                  <a:cubicBezTo>
                    <a:pt x="137" y="224"/>
                    <a:pt x="137" y="224"/>
                    <a:pt x="137" y="224"/>
                  </a:cubicBezTo>
                  <a:cubicBezTo>
                    <a:pt x="138" y="224"/>
                    <a:pt x="139" y="224"/>
                    <a:pt x="140" y="224"/>
                  </a:cubicBezTo>
                  <a:cubicBezTo>
                    <a:pt x="149" y="224"/>
                    <a:pt x="157" y="224"/>
                    <a:pt x="165" y="224"/>
                  </a:cubicBezTo>
                  <a:cubicBezTo>
                    <a:pt x="169" y="224"/>
                    <a:pt x="172" y="224"/>
                    <a:pt x="175" y="224"/>
                  </a:cubicBezTo>
                  <a:cubicBezTo>
                    <a:pt x="175" y="224"/>
                    <a:pt x="174" y="224"/>
                    <a:pt x="173" y="224"/>
                  </a:cubicBezTo>
                  <a:cubicBezTo>
                    <a:pt x="168" y="224"/>
                    <a:pt x="162" y="224"/>
                    <a:pt x="156" y="223"/>
                  </a:cubicBezTo>
                  <a:cubicBezTo>
                    <a:pt x="151" y="223"/>
                    <a:pt x="145" y="223"/>
                    <a:pt x="139" y="224"/>
                  </a:cubicBezTo>
                  <a:cubicBezTo>
                    <a:pt x="139" y="224"/>
                    <a:pt x="138" y="224"/>
                    <a:pt x="137" y="224"/>
                  </a:cubicBezTo>
                  <a:close/>
                  <a:moveTo>
                    <a:pt x="31" y="89"/>
                  </a:moveTo>
                  <a:cubicBezTo>
                    <a:pt x="32" y="89"/>
                    <a:pt x="32" y="89"/>
                    <a:pt x="32" y="89"/>
                  </a:cubicBezTo>
                  <a:cubicBezTo>
                    <a:pt x="32" y="88"/>
                    <a:pt x="32" y="87"/>
                    <a:pt x="32" y="86"/>
                  </a:cubicBezTo>
                  <a:cubicBezTo>
                    <a:pt x="32" y="75"/>
                    <a:pt x="32" y="64"/>
                    <a:pt x="32" y="53"/>
                  </a:cubicBezTo>
                  <a:cubicBezTo>
                    <a:pt x="32" y="53"/>
                    <a:pt x="32" y="53"/>
                    <a:pt x="32" y="52"/>
                  </a:cubicBezTo>
                  <a:cubicBezTo>
                    <a:pt x="32" y="52"/>
                    <a:pt x="32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64"/>
                    <a:pt x="31" y="77"/>
                    <a:pt x="31" y="89"/>
                  </a:cubicBezTo>
                  <a:close/>
                  <a:moveTo>
                    <a:pt x="39" y="20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40" y="20"/>
                    <a:pt x="40" y="20"/>
                    <a:pt x="41" y="20"/>
                  </a:cubicBezTo>
                  <a:cubicBezTo>
                    <a:pt x="45" y="21"/>
                    <a:pt x="49" y="21"/>
                    <a:pt x="54" y="21"/>
                  </a:cubicBezTo>
                  <a:cubicBezTo>
                    <a:pt x="56" y="21"/>
                    <a:pt x="58" y="21"/>
                    <a:pt x="61" y="21"/>
                  </a:cubicBezTo>
                  <a:cubicBezTo>
                    <a:pt x="61" y="20"/>
                    <a:pt x="62" y="20"/>
                    <a:pt x="62" y="20"/>
                  </a:cubicBezTo>
                  <a:cubicBezTo>
                    <a:pt x="58" y="20"/>
                    <a:pt x="55" y="20"/>
                    <a:pt x="51" y="20"/>
                  </a:cubicBezTo>
                  <a:cubicBezTo>
                    <a:pt x="47" y="20"/>
                    <a:pt x="43" y="20"/>
                    <a:pt x="39" y="20"/>
                  </a:cubicBezTo>
                  <a:close/>
                  <a:moveTo>
                    <a:pt x="106" y="224"/>
                  </a:moveTo>
                  <a:cubicBezTo>
                    <a:pt x="106" y="224"/>
                    <a:pt x="106" y="224"/>
                    <a:pt x="106" y="224"/>
                  </a:cubicBezTo>
                  <a:cubicBezTo>
                    <a:pt x="113" y="224"/>
                    <a:pt x="121" y="224"/>
                    <a:pt x="128" y="224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2" y="223"/>
                    <a:pt x="118" y="223"/>
                    <a:pt x="114" y="223"/>
                  </a:cubicBezTo>
                  <a:cubicBezTo>
                    <a:pt x="111" y="223"/>
                    <a:pt x="109" y="224"/>
                    <a:pt x="106" y="224"/>
                  </a:cubicBezTo>
                  <a:close/>
                  <a:moveTo>
                    <a:pt x="89" y="34"/>
                  </a:moveTo>
                  <a:cubicBezTo>
                    <a:pt x="88" y="41"/>
                    <a:pt x="88" y="49"/>
                    <a:pt x="87" y="57"/>
                  </a:cubicBezTo>
                  <a:cubicBezTo>
                    <a:pt x="88" y="56"/>
                    <a:pt x="88" y="56"/>
                    <a:pt x="88" y="55"/>
                  </a:cubicBezTo>
                  <a:cubicBezTo>
                    <a:pt x="88" y="53"/>
                    <a:pt x="88" y="52"/>
                    <a:pt x="88" y="50"/>
                  </a:cubicBezTo>
                  <a:cubicBezTo>
                    <a:pt x="89" y="46"/>
                    <a:pt x="89" y="42"/>
                    <a:pt x="89" y="37"/>
                  </a:cubicBezTo>
                  <a:cubicBezTo>
                    <a:pt x="89" y="36"/>
                    <a:pt x="89" y="35"/>
                    <a:pt x="89" y="34"/>
                  </a:cubicBezTo>
                  <a:close/>
                  <a:moveTo>
                    <a:pt x="273" y="177"/>
                  </a:moveTo>
                  <a:cubicBezTo>
                    <a:pt x="273" y="177"/>
                    <a:pt x="273" y="177"/>
                    <a:pt x="273" y="177"/>
                  </a:cubicBezTo>
                  <a:cubicBezTo>
                    <a:pt x="273" y="183"/>
                    <a:pt x="273" y="189"/>
                    <a:pt x="273" y="196"/>
                  </a:cubicBezTo>
                  <a:cubicBezTo>
                    <a:pt x="274" y="194"/>
                    <a:pt x="274" y="192"/>
                    <a:pt x="274" y="191"/>
                  </a:cubicBezTo>
                  <a:cubicBezTo>
                    <a:pt x="274" y="188"/>
                    <a:pt x="274" y="186"/>
                    <a:pt x="274" y="183"/>
                  </a:cubicBezTo>
                  <a:cubicBezTo>
                    <a:pt x="274" y="181"/>
                    <a:pt x="274" y="179"/>
                    <a:pt x="273" y="177"/>
                  </a:cubicBezTo>
                  <a:close/>
                  <a:moveTo>
                    <a:pt x="250" y="98"/>
                  </a:moveTo>
                  <a:cubicBezTo>
                    <a:pt x="245" y="97"/>
                    <a:pt x="240" y="97"/>
                    <a:pt x="235" y="97"/>
                  </a:cubicBezTo>
                  <a:cubicBezTo>
                    <a:pt x="236" y="98"/>
                    <a:pt x="236" y="98"/>
                    <a:pt x="237" y="98"/>
                  </a:cubicBezTo>
                  <a:cubicBezTo>
                    <a:pt x="241" y="98"/>
                    <a:pt x="245" y="98"/>
                    <a:pt x="249" y="98"/>
                  </a:cubicBezTo>
                  <a:cubicBezTo>
                    <a:pt x="249" y="98"/>
                    <a:pt x="249" y="98"/>
                    <a:pt x="250" y="98"/>
                  </a:cubicBezTo>
                  <a:close/>
                  <a:moveTo>
                    <a:pt x="274" y="162"/>
                  </a:moveTo>
                  <a:cubicBezTo>
                    <a:pt x="274" y="168"/>
                    <a:pt x="275" y="173"/>
                    <a:pt x="276" y="178"/>
                  </a:cubicBezTo>
                  <a:cubicBezTo>
                    <a:pt x="276" y="174"/>
                    <a:pt x="276" y="167"/>
                    <a:pt x="274" y="162"/>
                  </a:cubicBezTo>
                  <a:close/>
                  <a:moveTo>
                    <a:pt x="213" y="249"/>
                  </a:moveTo>
                  <a:cubicBezTo>
                    <a:pt x="213" y="249"/>
                    <a:pt x="213" y="249"/>
                    <a:pt x="213" y="249"/>
                  </a:cubicBezTo>
                  <a:cubicBezTo>
                    <a:pt x="214" y="249"/>
                    <a:pt x="215" y="249"/>
                    <a:pt x="216" y="249"/>
                  </a:cubicBezTo>
                  <a:cubicBezTo>
                    <a:pt x="219" y="249"/>
                    <a:pt x="221" y="249"/>
                    <a:pt x="223" y="249"/>
                  </a:cubicBezTo>
                  <a:cubicBezTo>
                    <a:pt x="225" y="249"/>
                    <a:pt x="226" y="248"/>
                    <a:pt x="227" y="248"/>
                  </a:cubicBezTo>
                  <a:cubicBezTo>
                    <a:pt x="228" y="248"/>
                    <a:pt x="229" y="248"/>
                    <a:pt x="229" y="247"/>
                  </a:cubicBezTo>
                  <a:cubicBezTo>
                    <a:pt x="229" y="247"/>
                    <a:pt x="229" y="247"/>
                    <a:pt x="229" y="247"/>
                  </a:cubicBezTo>
                  <a:cubicBezTo>
                    <a:pt x="229" y="247"/>
                    <a:pt x="229" y="247"/>
                    <a:pt x="228" y="247"/>
                  </a:cubicBezTo>
                  <a:cubicBezTo>
                    <a:pt x="226" y="248"/>
                    <a:pt x="224" y="248"/>
                    <a:pt x="222" y="248"/>
                  </a:cubicBezTo>
                  <a:cubicBezTo>
                    <a:pt x="221" y="248"/>
                    <a:pt x="219" y="248"/>
                    <a:pt x="218" y="249"/>
                  </a:cubicBezTo>
                  <a:cubicBezTo>
                    <a:pt x="216" y="249"/>
                    <a:pt x="215" y="249"/>
                    <a:pt x="213" y="249"/>
                  </a:cubicBezTo>
                  <a:close/>
                  <a:moveTo>
                    <a:pt x="67" y="46"/>
                  </a:moveTo>
                  <a:cubicBezTo>
                    <a:pt x="67" y="44"/>
                    <a:pt x="67" y="41"/>
                    <a:pt x="67" y="40"/>
                  </a:cubicBezTo>
                  <a:cubicBezTo>
                    <a:pt x="67" y="39"/>
                    <a:pt x="67" y="39"/>
                    <a:pt x="66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40"/>
                    <a:pt x="65" y="41"/>
                    <a:pt x="64" y="41"/>
                  </a:cubicBezTo>
                  <a:cubicBezTo>
                    <a:pt x="63" y="41"/>
                    <a:pt x="63" y="41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4" y="41"/>
                    <a:pt x="65" y="41"/>
                    <a:pt x="66" y="42"/>
                  </a:cubicBezTo>
                  <a:cubicBezTo>
                    <a:pt x="66" y="42"/>
                    <a:pt x="66" y="43"/>
                    <a:pt x="66" y="43"/>
                  </a:cubicBezTo>
                  <a:cubicBezTo>
                    <a:pt x="67" y="44"/>
                    <a:pt x="67" y="45"/>
                    <a:pt x="67" y="46"/>
                  </a:cubicBezTo>
                  <a:close/>
                  <a:moveTo>
                    <a:pt x="123" y="82"/>
                  </a:moveTo>
                  <a:cubicBezTo>
                    <a:pt x="122" y="83"/>
                    <a:pt x="122" y="84"/>
                    <a:pt x="122" y="86"/>
                  </a:cubicBezTo>
                  <a:cubicBezTo>
                    <a:pt x="122" y="87"/>
                    <a:pt x="122" y="89"/>
                    <a:pt x="122" y="90"/>
                  </a:cubicBezTo>
                  <a:cubicBezTo>
                    <a:pt x="122" y="91"/>
                    <a:pt x="122" y="92"/>
                    <a:pt x="121" y="92"/>
                  </a:cubicBezTo>
                  <a:cubicBezTo>
                    <a:pt x="121" y="93"/>
                    <a:pt x="121" y="93"/>
                    <a:pt x="121" y="94"/>
                  </a:cubicBezTo>
                  <a:cubicBezTo>
                    <a:pt x="121" y="94"/>
                    <a:pt x="121" y="94"/>
                    <a:pt x="122" y="94"/>
                  </a:cubicBezTo>
                  <a:cubicBezTo>
                    <a:pt x="123" y="90"/>
                    <a:pt x="122" y="86"/>
                    <a:pt x="123" y="82"/>
                  </a:cubicBezTo>
                  <a:close/>
                  <a:moveTo>
                    <a:pt x="5" y="126"/>
                  </a:moveTo>
                  <a:cubicBezTo>
                    <a:pt x="6" y="126"/>
                    <a:pt x="6" y="125"/>
                    <a:pt x="6" y="125"/>
                  </a:cubicBezTo>
                  <a:cubicBezTo>
                    <a:pt x="7" y="120"/>
                    <a:pt x="10" y="115"/>
                    <a:pt x="13" y="112"/>
                  </a:cubicBezTo>
                  <a:cubicBezTo>
                    <a:pt x="14" y="111"/>
                    <a:pt x="15" y="110"/>
                    <a:pt x="16" y="110"/>
                  </a:cubicBezTo>
                  <a:cubicBezTo>
                    <a:pt x="16" y="109"/>
                    <a:pt x="16" y="109"/>
                    <a:pt x="17" y="109"/>
                  </a:cubicBezTo>
                  <a:cubicBezTo>
                    <a:pt x="16" y="109"/>
                    <a:pt x="15" y="109"/>
                    <a:pt x="15" y="110"/>
                  </a:cubicBezTo>
                  <a:cubicBezTo>
                    <a:pt x="13" y="112"/>
                    <a:pt x="11" y="114"/>
                    <a:pt x="9" y="116"/>
                  </a:cubicBezTo>
                  <a:cubicBezTo>
                    <a:pt x="8" y="117"/>
                    <a:pt x="8" y="118"/>
                    <a:pt x="7" y="119"/>
                  </a:cubicBezTo>
                  <a:cubicBezTo>
                    <a:pt x="7" y="120"/>
                    <a:pt x="6" y="122"/>
                    <a:pt x="6" y="123"/>
                  </a:cubicBezTo>
                  <a:cubicBezTo>
                    <a:pt x="6" y="124"/>
                    <a:pt x="5" y="125"/>
                    <a:pt x="5" y="126"/>
                  </a:cubicBezTo>
                  <a:close/>
                  <a:moveTo>
                    <a:pt x="235" y="237"/>
                  </a:moveTo>
                  <a:cubicBezTo>
                    <a:pt x="235" y="237"/>
                    <a:pt x="235" y="237"/>
                    <a:pt x="235" y="237"/>
                  </a:cubicBezTo>
                  <a:cubicBezTo>
                    <a:pt x="235" y="233"/>
                    <a:pt x="235" y="228"/>
                    <a:pt x="235" y="223"/>
                  </a:cubicBezTo>
                  <a:cubicBezTo>
                    <a:pt x="234" y="228"/>
                    <a:pt x="234" y="233"/>
                    <a:pt x="235" y="237"/>
                  </a:cubicBezTo>
                  <a:close/>
                  <a:moveTo>
                    <a:pt x="219" y="98"/>
                  </a:moveTo>
                  <a:cubicBezTo>
                    <a:pt x="221" y="99"/>
                    <a:pt x="227" y="99"/>
                    <a:pt x="229" y="97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26" y="98"/>
                    <a:pt x="223" y="98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lose/>
                  <a:moveTo>
                    <a:pt x="95" y="54"/>
                  </a:moveTo>
                  <a:cubicBezTo>
                    <a:pt x="95" y="55"/>
                    <a:pt x="95" y="55"/>
                    <a:pt x="95" y="55"/>
                  </a:cubicBezTo>
                  <a:cubicBezTo>
                    <a:pt x="95" y="56"/>
                    <a:pt x="95" y="56"/>
                    <a:pt x="94" y="57"/>
                  </a:cubicBezTo>
                  <a:cubicBezTo>
                    <a:pt x="94" y="57"/>
                    <a:pt x="94" y="57"/>
                    <a:pt x="93" y="57"/>
                  </a:cubicBezTo>
                  <a:cubicBezTo>
                    <a:pt x="93" y="58"/>
                    <a:pt x="92" y="59"/>
                    <a:pt x="92" y="60"/>
                  </a:cubicBezTo>
                  <a:cubicBezTo>
                    <a:pt x="91" y="60"/>
                    <a:pt x="91" y="61"/>
                    <a:pt x="91" y="62"/>
                  </a:cubicBezTo>
                  <a:cubicBezTo>
                    <a:pt x="91" y="62"/>
                    <a:pt x="91" y="62"/>
                    <a:pt x="91" y="61"/>
                  </a:cubicBezTo>
                  <a:cubicBezTo>
                    <a:pt x="92" y="60"/>
                    <a:pt x="94" y="58"/>
                    <a:pt x="95" y="57"/>
                  </a:cubicBezTo>
                  <a:cubicBezTo>
                    <a:pt x="95" y="56"/>
                    <a:pt x="96" y="55"/>
                    <a:pt x="97" y="56"/>
                  </a:cubicBezTo>
                  <a:cubicBezTo>
                    <a:pt x="97" y="55"/>
                    <a:pt x="97" y="54"/>
                    <a:pt x="97" y="54"/>
                  </a:cubicBezTo>
                  <a:cubicBezTo>
                    <a:pt x="96" y="54"/>
                    <a:pt x="95" y="54"/>
                    <a:pt x="95" y="54"/>
                  </a:cubicBezTo>
                  <a:close/>
                  <a:moveTo>
                    <a:pt x="3" y="200"/>
                  </a:moveTo>
                  <a:cubicBezTo>
                    <a:pt x="3" y="203"/>
                    <a:pt x="5" y="208"/>
                    <a:pt x="7" y="209"/>
                  </a:cubicBezTo>
                  <a:cubicBezTo>
                    <a:pt x="5" y="206"/>
                    <a:pt x="4" y="203"/>
                    <a:pt x="3" y="200"/>
                  </a:cubicBezTo>
                  <a:close/>
                  <a:moveTo>
                    <a:pt x="198" y="4"/>
                  </a:moveTo>
                  <a:cubicBezTo>
                    <a:pt x="195" y="5"/>
                    <a:pt x="192" y="5"/>
                    <a:pt x="190" y="8"/>
                  </a:cubicBezTo>
                  <a:cubicBezTo>
                    <a:pt x="193" y="6"/>
                    <a:pt x="195" y="5"/>
                    <a:pt x="198" y="4"/>
                  </a:cubicBezTo>
                  <a:close/>
                  <a:moveTo>
                    <a:pt x="229" y="20"/>
                  </a:moveTo>
                  <a:cubicBezTo>
                    <a:pt x="229" y="20"/>
                    <a:pt x="229" y="20"/>
                    <a:pt x="229" y="20"/>
                  </a:cubicBezTo>
                  <a:cubicBezTo>
                    <a:pt x="229" y="20"/>
                    <a:pt x="229" y="21"/>
                    <a:pt x="229" y="21"/>
                  </a:cubicBezTo>
                  <a:cubicBezTo>
                    <a:pt x="229" y="24"/>
                    <a:pt x="229" y="27"/>
                    <a:pt x="229" y="30"/>
                  </a:cubicBezTo>
                  <a:cubicBezTo>
                    <a:pt x="229" y="30"/>
                    <a:pt x="229" y="30"/>
                    <a:pt x="229" y="31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229" y="31"/>
                    <a:pt x="229" y="31"/>
                    <a:pt x="229" y="31"/>
                  </a:cubicBezTo>
                  <a:cubicBezTo>
                    <a:pt x="229" y="27"/>
                    <a:pt x="229" y="24"/>
                    <a:pt x="229" y="20"/>
                  </a:cubicBezTo>
                  <a:close/>
                  <a:moveTo>
                    <a:pt x="229" y="80"/>
                  </a:moveTo>
                  <a:cubicBezTo>
                    <a:pt x="229" y="80"/>
                    <a:pt x="229" y="80"/>
                    <a:pt x="229" y="80"/>
                  </a:cubicBezTo>
                  <a:cubicBezTo>
                    <a:pt x="230" y="82"/>
                    <a:pt x="230" y="85"/>
                    <a:pt x="230" y="88"/>
                  </a:cubicBezTo>
                  <a:cubicBezTo>
                    <a:pt x="231" y="85"/>
                    <a:pt x="230" y="82"/>
                    <a:pt x="229" y="80"/>
                  </a:cubicBezTo>
                  <a:close/>
                  <a:moveTo>
                    <a:pt x="63" y="96"/>
                  </a:moveTo>
                  <a:cubicBezTo>
                    <a:pt x="63" y="96"/>
                    <a:pt x="62" y="96"/>
                    <a:pt x="62" y="95"/>
                  </a:cubicBezTo>
                  <a:cubicBezTo>
                    <a:pt x="61" y="95"/>
                    <a:pt x="61" y="95"/>
                    <a:pt x="60" y="95"/>
                  </a:cubicBezTo>
                  <a:cubicBezTo>
                    <a:pt x="60" y="95"/>
                    <a:pt x="60" y="96"/>
                    <a:pt x="60" y="96"/>
                  </a:cubicBezTo>
                  <a:cubicBezTo>
                    <a:pt x="61" y="96"/>
                    <a:pt x="62" y="96"/>
                    <a:pt x="63" y="96"/>
                  </a:cubicBezTo>
                  <a:close/>
                  <a:moveTo>
                    <a:pt x="227" y="72"/>
                  </a:moveTo>
                  <a:cubicBezTo>
                    <a:pt x="227" y="72"/>
                    <a:pt x="227" y="72"/>
                    <a:pt x="227" y="72"/>
                  </a:cubicBezTo>
                  <a:cubicBezTo>
                    <a:pt x="227" y="76"/>
                    <a:pt x="227" y="79"/>
                    <a:pt x="227" y="82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27" y="79"/>
                    <a:pt x="227" y="76"/>
                    <a:pt x="227" y="72"/>
                  </a:cubicBezTo>
                  <a:close/>
                  <a:moveTo>
                    <a:pt x="265" y="105"/>
                  </a:moveTo>
                  <a:cubicBezTo>
                    <a:pt x="266" y="107"/>
                    <a:pt x="267" y="110"/>
                    <a:pt x="268" y="112"/>
                  </a:cubicBezTo>
                  <a:cubicBezTo>
                    <a:pt x="268" y="109"/>
                    <a:pt x="267" y="107"/>
                    <a:pt x="265" y="105"/>
                  </a:cubicBezTo>
                  <a:close/>
                  <a:moveTo>
                    <a:pt x="36" y="40"/>
                  </a:move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4" y="41"/>
                    <a:pt x="34" y="42"/>
                  </a:cubicBezTo>
                  <a:cubicBezTo>
                    <a:pt x="34" y="42"/>
                    <a:pt x="34" y="44"/>
                    <a:pt x="34" y="44"/>
                  </a:cubicBezTo>
                  <a:cubicBezTo>
                    <a:pt x="35" y="43"/>
                    <a:pt x="35" y="42"/>
                    <a:pt x="36" y="40"/>
                  </a:cubicBezTo>
                  <a:close/>
                  <a:moveTo>
                    <a:pt x="226" y="44"/>
                  </a:moveTo>
                  <a:cubicBezTo>
                    <a:pt x="225" y="46"/>
                    <a:pt x="225" y="49"/>
                    <a:pt x="226" y="50"/>
                  </a:cubicBezTo>
                  <a:cubicBezTo>
                    <a:pt x="226" y="49"/>
                    <a:pt x="226" y="46"/>
                    <a:pt x="226" y="44"/>
                  </a:cubicBezTo>
                  <a:close/>
                  <a:moveTo>
                    <a:pt x="92" y="68"/>
                  </a:moveTo>
                  <a:cubicBezTo>
                    <a:pt x="92" y="68"/>
                    <a:pt x="92" y="68"/>
                    <a:pt x="92" y="68"/>
                  </a:cubicBezTo>
                  <a:cubicBezTo>
                    <a:pt x="91" y="67"/>
                    <a:pt x="91" y="66"/>
                    <a:pt x="91" y="65"/>
                  </a:cubicBezTo>
                  <a:cubicBezTo>
                    <a:pt x="90" y="66"/>
                    <a:pt x="90" y="66"/>
                    <a:pt x="90" y="67"/>
                  </a:cubicBezTo>
                  <a:cubicBezTo>
                    <a:pt x="91" y="67"/>
                    <a:pt x="91" y="67"/>
                    <a:pt x="92" y="68"/>
                  </a:cubicBezTo>
                  <a:close/>
                  <a:moveTo>
                    <a:pt x="229" y="37"/>
                  </a:moveTo>
                  <a:cubicBezTo>
                    <a:pt x="230" y="36"/>
                    <a:pt x="229" y="34"/>
                    <a:pt x="229" y="34"/>
                  </a:cubicBezTo>
                  <a:cubicBezTo>
                    <a:pt x="229" y="35"/>
                    <a:pt x="229" y="36"/>
                    <a:pt x="229" y="37"/>
                  </a:cubicBezTo>
                  <a:close/>
                  <a:moveTo>
                    <a:pt x="199" y="229"/>
                  </a:moveTo>
                  <a:cubicBezTo>
                    <a:pt x="199" y="229"/>
                    <a:pt x="199" y="229"/>
                    <a:pt x="198" y="229"/>
                  </a:cubicBezTo>
                  <a:cubicBezTo>
                    <a:pt x="199" y="230"/>
                    <a:pt x="199" y="231"/>
                    <a:pt x="199" y="232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1"/>
                    <a:pt x="199" y="230"/>
                    <a:pt x="199" y="229"/>
                  </a:cubicBezTo>
                  <a:close/>
                  <a:moveTo>
                    <a:pt x="34" y="11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1"/>
                    <a:pt x="34" y="11"/>
                    <a:pt x="34" y="11"/>
                  </a:cubicBezTo>
                  <a:close/>
                  <a:moveTo>
                    <a:pt x="122" y="77"/>
                  </a:moveTo>
                  <a:cubicBezTo>
                    <a:pt x="122" y="76"/>
                    <a:pt x="122" y="76"/>
                    <a:pt x="122" y="76"/>
                  </a:cubicBezTo>
                  <a:cubicBezTo>
                    <a:pt x="122" y="76"/>
                    <a:pt x="122" y="76"/>
                    <a:pt x="122" y="77"/>
                  </a:cubicBezTo>
                  <a:close/>
                  <a:moveTo>
                    <a:pt x="35" y="7"/>
                  </a:moveTo>
                  <a:cubicBezTo>
                    <a:pt x="35" y="7"/>
                    <a:pt x="35" y="7"/>
                    <a:pt x="35" y="8"/>
                  </a:cubicBezTo>
                  <a:cubicBezTo>
                    <a:pt x="35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5" y="7"/>
                    <a:pt x="35" y="7"/>
                  </a:cubicBezTo>
                  <a:close/>
                  <a:moveTo>
                    <a:pt x="88" y="63"/>
                  </a:moveTo>
                  <a:cubicBezTo>
                    <a:pt x="88" y="63"/>
                    <a:pt x="88" y="63"/>
                    <a:pt x="88" y="63"/>
                  </a:cubicBezTo>
                  <a:cubicBezTo>
                    <a:pt x="88" y="62"/>
                    <a:pt x="88" y="62"/>
                    <a:pt x="88" y="6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8" y="62"/>
                    <a:pt x="88" y="62"/>
                    <a:pt x="88" y="63"/>
                  </a:cubicBezTo>
                  <a:close/>
                  <a:moveTo>
                    <a:pt x="52" y="100"/>
                  </a:moveTo>
                  <a:cubicBezTo>
                    <a:pt x="52" y="100"/>
                    <a:pt x="52" y="100"/>
                    <a:pt x="52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3" y="100"/>
                    <a:pt x="52" y="100"/>
                  </a:cubicBezTo>
                  <a:close/>
                  <a:moveTo>
                    <a:pt x="178" y="7"/>
                  </a:moveTo>
                  <a:cubicBezTo>
                    <a:pt x="178" y="7"/>
                    <a:pt x="177" y="7"/>
                    <a:pt x="177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lose/>
                  <a:moveTo>
                    <a:pt x="194" y="67"/>
                  </a:moveTo>
                  <a:cubicBezTo>
                    <a:pt x="194" y="67"/>
                    <a:pt x="194" y="67"/>
                    <a:pt x="194" y="67"/>
                  </a:cubicBezTo>
                  <a:cubicBezTo>
                    <a:pt x="194" y="67"/>
                    <a:pt x="194" y="67"/>
                    <a:pt x="194" y="68"/>
                  </a:cubicBezTo>
                  <a:cubicBezTo>
                    <a:pt x="194" y="68"/>
                    <a:pt x="194" y="68"/>
                    <a:pt x="194" y="68"/>
                  </a:cubicBezTo>
                  <a:cubicBezTo>
                    <a:pt x="194" y="67"/>
                    <a:pt x="194" y="67"/>
                    <a:pt x="194" y="67"/>
                  </a:cubicBezTo>
                  <a:close/>
                  <a:moveTo>
                    <a:pt x="194" y="70"/>
                  </a:moveTo>
                  <a:cubicBezTo>
                    <a:pt x="194" y="70"/>
                    <a:pt x="194" y="70"/>
                    <a:pt x="194" y="70"/>
                  </a:cubicBezTo>
                  <a:cubicBezTo>
                    <a:pt x="194" y="70"/>
                    <a:pt x="194" y="71"/>
                    <a:pt x="194" y="71"/>
                  </a:cubicBezTo>
                  <a:cubicBezTo>
                    <a:pt x="194" y="71"/>
                    <a:pt x="194" y="71"/>
                    <a:pt x="194" y="71"/>
                  </a:cubicBezTo>
                  <a:cubicBezTo>
                    <a:pt x="194" y="71"/>
                    <a:pt x="194" y="70"/>
                    <a:pt x="194" y="70"/>
                  </a:cubicBezTo>
                  <a:close/>
                  <a:moveTo>
                    <a:pt x="18" y="108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18" y="108"/>
                    <a:pt x="17" y="108"/>
                    <a:pt x="17" y="108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7" y="108"/>
                    <a:pt x="18" y="108"/>
                    <a:pt x="18" y="1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403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807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62052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160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701290" algn="l" defTabSz="1080135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241675" algn="l" defTabSz="1080135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782060" algn="l" defTabSz="1080135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322445" algn="l" defTabSz="1080135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05"/>
            <p:cNvSpPr>
              <a:spLocks noEditPoints="1"/>
            </p:cNvSpPr>
            <p:nvPr/>
          </p:nvSpPr>
          <p:spPr bwMode="auto">
            <a:xfrm>
              <a:off x="5296280" y="3292096"/>
              <a:ext cx="608448" cy="239951"/>
            </a:xfrm>
            <a:custGeom>
              <a:avLst/>
              <a:gdLst>
                <a:gd name="T0" fmla="*/ 222 w 234"/>
                <a:gd name="T1" fmla="*/ 82 h 92"/>
                <a:gd name="T2" fmla="*/ 1 w 234"/>
                <a:gd name="T3" fmla="*/ 27 h 92"/>
                <a:gd name="T4" fmla="*/ 39 w 234"/>
                <a:gd name="T5" fmla="*/ 67 h 92"/>
                <a:gd name="T6" fmla="*/ 76 w 234"/>
                <a:gd name="T7" fmla="*/ 41 h 92"/>
                <a:gd name="T8" fmla="*/ 75 w 234"/>
                <a:gd name="T9" fmla="*/ 14 h 92"/>
                <a:gd name="T10" fmla="*/ 22 w 234"/>
                <a:gd name="T11" fmla="*/ 75 h 92"/>
                <a:gd name="T12" fmla="*/ 41 w 234"/>
                <a:gd name="T13" fmla="*/ 85 h 92"/>
                <a:gd name="T14" fmla="*/ 221 w 234"/>
                <a:gd name="T15" fmla="*/ 18 h 92"/>
                <a:gd name="T16" fmla="*/ 172 w 234"/>
                <a:gd name="T17" fmla="*/ 47 h 92"/>
                <a:gd name="T18" fmla="*/ 143 w 234"/>
                <a:gd name="T19" fmla="*/ 63 h 92"/>
                <a:gd name="T20" fmla="*/ 119 w 234"/>
                <a:gd name="T21" fmla="*/ 7 h 92"/>
                <a:gd name="T22" fmla="*/ 66 w 234"/>
                <a:gd name="T23" fmla="*/ 68 h 92"/>
                <a:gd name="T24" fmla="*/ 131 w 234"/>
                <a:gd name="T25" fmla="*/ 19 h 92"/>
                <a:gd name="T26" fmla="*/ 112 w 234"/>
                <a:gd name="T27" fmla="*/ 89 h 92"/>
                <a:gd name="T28" fmla="*/ 10 w 234"/>
                <a:gd name="T29" fmla="*/ 82 h 92"/>
                <a:gd name="T30" fmla="*/ 15 w 234"/>
                <a:gd name="T31" fmla="*/ 21 h 92"/>
                <a:gd name="T32" fmla="*/ 87 w 234"/>
                <a:gd name="T33" fmla="*/ 28 h 92"/>
                <a:gd name="T34" fmla="*/ 147 w 234"/>
                <a:gd name="T35" fmla="*/ 23 h 92"/>
                <a:gd name="T36" fmla="*/ 138 w 234"/>
                <a:gd name="T37" fmla="*/ 25 h 92"/>
                <a:gd name="T38" fmla="*/ 207 w 234"/>
                <a:gd name="T39" fmla="*/ 21 h 92"/>
                <a:gd name="T40" fmla="*/ 21 w 234"/>
                <a:gd name="T41" fmla="*/ 46 h 92"/>
                <a:gd name="T42" fmla="*/ 177 w 234"/>
                <a:gd name="T43" fmla="*/ 39 h 92"/>
                <a:gd name="T44" fmla="*/ 199 w 234"/>
                <a:gd name="T45" fmla="*/ 10 h 92"/>
                <a:gd name="T46" fmla="*/ 82 w 234"/>
                <a:gd name="T47" fmla="*/ 8 h 92"/>
                <a:gd name="T48" fmla="*/ 39 w 234"/>
                <a:gd name="T49" fmla="*/ 55 h 92"/>
                <a:gd name="T50" fmla="*/ 213 w 234"/>
                <a:gd name="T51" fmla="*/ 8 h 92"/>
                <a:gd name="T52" fmla="*/ 179 w 234"/>
                <a:gd name="T53" fmla="*/ 39 h 92"/>
                <a:gd name="T54" fmla="*/ 37 w 234"/>
                <a:gd name="T55" fmla="*/ 30 h 92"/>
                <a:gd name="T56" fmla="*/ 204 w 234"/>
                <a:gd name="T57" fmla="*/ 33 h 92"/>
                <a:gd name="T58" fmla="*/ 126 w 234"/>
                <a:gd name="T59" fmla="*/ 61 h 92"/>
                <a:gd name="T60" fmla="*/ 28 w 234"/>
                <a:gd name="T61" fmla="*/ 43 h 92"/>
                <a:gd name="T62" fmla="*/ 197 w 234"/>
                <a:gd name="T63" fmla="*/ 39 h 92"/>
                <a:gd name="T64" fmla="*/ 92 w 234"/>
                <a:gd name="T65" fmla="*/ 60 h 92"/>
                <a:gd name="T66" fmla="*/ 23 w 234"/>
                <a:gd name="T67" fmla="*/ 67 h 92"/>
                <a:gd name="T68" fmla="*/ 179 w 234"/>
                <a:gd name="T69" fmla="*/ 42 h 92"/>
                <a:gd name="T70" fmla="*/ 79 w 234"/>
                <a:gd name="T71" fmla="*/ 56 h 92"/>
                <a:gd name="T72" fmla="*/ 135 w 234"/>
                <a:gd name="T73" fmla="*/ 57 h 92"/>
                <a:gd name="T74" fmla="*/ 231 w 234"/>
                <a:gd name="T75" fmla="*/ 59 h 92"/>
                <a:gd name="T76" fmla="*/ 45 w 234"/>
                <a:gd name="T77" fmla="*/ 3 h 92"/>
                <a:gd name="T78" fmla="*/ 41 w 234"/>
                <a:gd name="T79" fmla="*/ 43 h 92"/>
                <a:gd name="T80" fmla="*/ 154 w 234"/>
                <a:gd name="T81" fmla="*/ 30 h 92"/>
                <a:gd name="T82" fmla="*/ 144 w 234"/>
                <a:gd name="T83" fmla="*/ 20 h 92"/>
                <a:gd name="T84" fmla="*/ 145 w 234"/>
                <a:gd name="T85" fmla="*/ 57 h 92"/>
                <a:gd name="T86" fmla="*/ 76 w 234"/>
                <a:gd name="T87" fmla="*/ 62 h 92"/>
                <a:gd name="T88" fmla="*/ 143 w 234"/>
                <a:gd name="T89" fmla="*/ 50 h 92"/>
                <a:gd name="T90" fmla="*/ 123 w 234"/>
                <a:gd name="T91" fmla="*/ 7 h 92"/>
                <a:gd name="T92" fmla="*/ 85 w 234"/>
                <a:gd name="T93" fmla="*/ 56 h 92"/>
                <a:gd name="T94" fmla="*/ 6 w 234"/>
                <a:gd name="T95" fmla="*/ 27 h 92"/>
                <a:gd name="T96" fmla="*/ 194 w 234"/>
                <a:gd name="T97" fmla="*/ 37 h 92"/>
                <a:gd name="T98" fmla="*/ 138 w 234"/>
                <a:gd name="T99" fmla="*/ 49 h 92"/>
                <a:gd name="T100" fmla="*/ 62 w 234"/>
                <a:gd name="T101" fmla="*/ 59 h 92"/>
                <a:gd name="T102" fmla="*/ 160 w 234"/>
                <a:gd name="T103" fmla="*/ 5 h 92"/>
                <a:gd name="T104" fmla="*/ 183 w 234"/>
                <a:gd name="T105" fmla="*/ 8 h 92"/>
                <a:gd name="T106" fmla="*/ 65 w 234"/>
                <a:gd name="T107" fmla="*/ 58 h 92"/>
                <a:gd name="T108" fmla="*/ 14 w 234"/>
                <a:gd name="T109" fmla="*/ 66 h 92"/>
                <a:gd name="T110" fmla="*/ 68 w 234"/>
                <a:gd name="T111" fmla="*/ 65 h 92"/>
                <a:gd name="T112" fmla="*/ 177 w 234"/>
                <a:gd name="T113" fmla="*/ 57 h 92"/>
                <a:gd name="T114" fmla="*/ 150 w 234"/>
                <a:gd name="T115" fmla="*/ 56 h 92"/>
                <a:gd name="T116" fmla="*/ 126 w 234"/>
                <a:gd name="T117" fmla="*/ 55 h 92"/>
                <a:gd name="T118" fmla="*/ 184 w 234"/>
                <a:gd name="T119" fmla="*/ 25 h 92"/>
                <a:gd name="T120" fmla="*/ 16 w 234"/>
                <a:gd name="T121" fmla="*/ 13 h 92"/>
                <a:gd name="T122" fmla="*/ 128 w 234"/>
                <a:gd name="T123" fmla="*/ 56 h 92"/>
                <a:gd name="T124" fmla="*/ 23 w 234"/>
                <a:gd name="T125" fmla="*/ 1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4" h="92">
                  <a:moveTo>
                    <a:pt x="163" y="3"/>
                  </a:moveTo>
                  <a:cubicBezTo>
                    <a:pt x="163" y="3"/>
                    <a:pt x="163" y="3"/>
                    <a:pt x="164" y="3"/>
                  </a:cubicBezTo>
                  <a:cubicBezTo>
                    <a:pt x="167" y="3"/>
                    <a:pt x="170" y="3"/>
                    <a:pt x="173" y="3"/>
                  </a:cubicBezTo>
                  <a:cubicBezTo>
                    <a:pt x="177" y="3"/>
                    <a:pt x="182" y="3"/>
                    <a:pt x="186" y="3"/>
                  </a:cubicBezTo>
                  <a:cubicBezTo>
                    <a:pt x="191" y="3"/>
                    <a:pt x="195" y="3"/>
                    <a:pt x="200" y="3"/>
                  </a:cubicBezTo>
                  <a:cubicBezTo>
                    <a:pt x="203" y="3"/>
                    <a:pt x="206" y="3"/>
                    <a:pt x="210" y="4"/>
                  </a:cubicBezTo>
                  <a:cubicBezTo>
                    <a:pt x="211" y="4"/>
                    <a:pt x="212" y="5"/>
                    <a:pt x="214" y="5"/>
                  </a:cubicBezTo>
                  <a:cubicBezTo>
                    <a:pt x="214" y="5"/>
                    <a:pt x="215" y="5"/>
                    <a:pt x="215" y="6"/>
                  </a:cubicBezTo>
                  <a:cubicBezTo>
                    <a:pt x="219" y="7"/>
                    <a:pt x="222" y="8"/>
                    <a:pt x="225" y="12"/>
                  </a:cubicBezTo>
                  <a:cubicBezTo>
                    <a:pt x="225" y="13"/>
                    <a:pt x="226" y="14"/>
                    <a:pt x="226" y="15"/>
                  </a:cubicBezTo>
                  <a:cubicBezTo>
                    <a:pt x="227" y="16"/>
                    <a:pt x="227" y="17"/>
                    <a:pt x="228" y="19"/>
                  </a:cubicBezTo>
                  <a:cubicBezTo>
                    <a:pt x="230" y="23"/>
                    <a:pt x="231" y="28"/>
                    <a:pt x="232" y="32"/>
                  </a:cubicBezTo>
                  <a:cubicBezTo>
                    <a:pt x="233" y="35"/>
                    <a:pt x="233" y="38"/>
                    <a:pt x="233" y="42"/>
                  </a:cubicBezTo>
                  <a:cubicBezTo>
                    <a:pt x="234" y="45"/>
                    <a:pt x="234" y="49"/>
                    <a:pt x="234" y="52"/>
                  </a:cubicBezTo>
                  <a:cubicBezTo>
                    <a:pt x="234" y="57"/>
                    <a:pt x="234" y="61"/>
                    <a:pt x="234" y="65"/>
                  </a:cubicBezTo>
                  <a:cubicBezTo>
                    <a:pt x="233" y="67"/>
                    <a:pt x="233" y="69"/>
                    <a:pt x="232" y="71"/>
                  </a:cubicBezTo>
                  <a:cubicBezTo>
                    <a:pt x="231" y="73"/>
                    <a:pt x="230" y="74"/>
                    <a:pt x="229" y="75"/>
                  </a:cubicBezTo>
                  <a:cubicBezTo>
                    <a:pt x="229" y="76"/>
                    <a:pt x="228" y="76"/>
                    <a:pt x="228" y="77"/>
                  </a:cubicBezTo>
                  <a:cubicBezTo>
                    <a:pt x="226" y="79"/>
                    <a:pt x="224" y="81"/>
                    <a:pt x="222" y="82"/>
                  </a:cubicBezTo>
                  <a:cubicBezTo>
                    <a:pt x="222" y="82"/>
                    <a:pt x="221" y="83"/>
                    <a:pt x="221" y="83"/>
                  </a:cubicBezTo>
                  <a:cubicBezTo>
                    <a:pt x="217" y="86"/>
                    <a:pt x="213" y="88"/>
                    <a:pt x="209" y="89"/>
                  </a:cubicBezTo>
                  <a:cubicBezTo>
                    <a:pt x="205" y="90"/>
                    <a:pt x="202" y="90"/>
                    <a:pt x="198" y="90"/>
                  </a:cubicBezTo>
                  <a:cubicBezTo>
                    <a:pt x="194" y="90"/>
                    <a:pt x="190" y="91"/>
                    <a:pt x="186" y="91"/>
                  </a:cubicBezTo>
                  <a:cubicBezTo>
                    <a:pt x="181" y="91"/>
                    <a:pt x="175" y="92"/>
                    <a:pt x="170" y="92"/>
                  </a:cubicBezTo>
                  <a:cubicBezTo>
                    <a:pt x="157" y="92"/>
                    <a:pt x="143" y="92"/>
                    <a:pt x="130" y="92"/>
                  </a:cubicBezTo>
                  <a:cubicBezTo>
                    <a:pt x="121" y="91"/>
                    <a:pt x="112" y="91"/>
                    <a:pt x="103" y="91"/>
                  </a:cubicBezTo>
                  <a:cubicBezTo>
                    <a:pt x="98" y="91"/>
                    <a:pt x="93" y="90"/>
                    <a:pt x="88" y="90"/>
                  </a:cubicBezTo>
                  <a:cubicBezTo>
                    <a:pt x="86" y="90"/>
                    <a:pt x="84" y="90"/>
                    <a:pt x="82" y="90"/>
                  </a:cubicBezTo>
                  <a:cubicBezTo>
                    <a:pt x="70" y="90"/>
                    <a:pt x="58" y="90"/>
                    <a:pt x="46" y="90"/>
                  </a:cubicBezTo>
                  <a:cubicBezTo>
                    <a:pt x="38" y="90"/>
                    <a:pt x="31" y="90"/>
                    <a:pt x="23" y="90"/>
                  </a:cubicBezTo>
                  <a:cubicBezTo>
                    <a:pt x="20" y="90"/>
                    <a:pt x="17" y="90"/>
                    <a:pt x="14" y="89"/>
                  </a:cubicBezTo>
                  <a:cubicBezTo>
                    <a:pt x="10" y="88"/>
                    <a:pt x="7" y="87"/>
                    <a:pt x="4" y="85"/>
                  </a:cubicBezTo>
                  <a:cubicBezTo>
                    <a:pt x="2" y="83"/>
                    <a:pt x="1" y="80"/>
                    <a:pt x="0" y="77"/>
                  </a:cubicBezTo>
                  <a:cubicBezTo>
                    <a:pt x="0" y="74"/>
                    <a:pt x="0" y="72"/>
                    <a:pt x="0" y="69"/>
                  </a:cubicBezTo>
                  <a:cubicBezTo>
                    <a:pt x="0" y="64"/>
                    <a:pt x="0" y="59"/>
                    <a:pt x="0" y="54"/>
                  </a:cubicBezTo>
                  <a:cubicBezTo>
                    <a:pt x="0" y="50"/>
                    <a:pt x="0" y="47"/>
                    <a:pt x="0" y="44"/>
                  </a:cubicBezTo>
                  <a:cubicBezTo>
                    <a:pt x="0" y="43"/>
                    <a:pt x="0" y="42"/>
                    <a:pt x="0" y="41"/>
                  </a:cubicBezTo>
                  <a:cubicBezTo>
                    <a:pt x="0" y="36"/>
                    <a:pt x="0" y="32"/>
                    <a:pt x="1" y="27"/>
                  </a:cubicBezTo>
                  <a:cubicBezTo>
                    <a:pt x="1" y="25"/>
                    <a:pt x="2" y="23"/>
                    <a:pt x="3" y="22"/>
                  </a:cubicBezTo>
                  <a:cubicBezTo>
                    <a:pt x="4" y="20"/>
                    <a:pt x="5" y="19"/>
                    <a:pt x="6" y="17"/>
                  </a:cubicBezTo>
                  <a:cubicBezTo>
                    <a:pt x="8" y="15"/>
                    <a:pt x="9" y="14"/>
                    <a:pt x="11" y="12"/>
                  </a:cubicBezTo>
                  <a:cubicBezTo>
                    <a:pt x="16" y="9"/>
                    <a:pt x="21" y="7"/>
                    <a:pt x="26" y="5"/>
                  </a:cubicBezTo>
                  <a:cubicBezTo>
                    <a:pt x="30" y="4"/>
                    <a:pt x="34" y="3"/>
                    <a:pt x="38" y="2"/>
                  </a:cubicBezTo>
                  <a:cubicBezTo>
                    <a:pt x="43" y="1"/>
                    <a:pt x="48" y="1"/>
                    <a:pt x="53" y="0"/>
                  </a:cubicBezTo>
                  <a:cubicBezTo>
                    <a:pt x="56" y="0"/>
                    <a:pt x="58" y="0"/>
                    <a:pt x="61" y="0"/>
                  </a:cubicBezTo>
                  <a:cubicBezTo>
                    <a:pt x="70" y="0"/>
                    <a:pt x="80" y="0"/>
                    <a:pt x="90" y="1"/>
                  </a:cubicBezTo>
                  <a:cubicBezTo>
                    <a:pt x="94" y="1"/>
                    <a:pt x="98" y="1"/>
                    <a:pt x="102" y="1"/>
                  </a:cubicBezTo>
                  <a:cubicBezTo>
                    <a:pt x="106" y="1"/>
                    <a:pt x="109" y="2"/>
                    <a:pt x="113" y="2"/>
                  </a:cubicBezTo>
                  <a:cubicBezTo>
                    <a:pt x="126" y="2"/>
                    <a:pt x="139" y="2"/>
                    <a:pt x="153" y="2"/>
                  </a:cubicBezTo>
                  <a:cubicBezTo>
                    <a:pt x="155" y="2"/>
                    <a:pt x="157" y="2"/>
                    <a:pt x="158" y="2"/>
                  </a:cubicBezTo>
                  <a:cubicBezTo>
                    <a:pt x="159" y="2"/>
                    <a:pt x="159" y="1"/>
                    <a:pt x="160" y="1"/>
                  </a:cubicBezTo>
                  <a:cubicBezTo>
                    <a:pt x="161" y="1"/>
                    <a:pt x="162" y="1"/>
                    <a:pt x="162" y="2"/>
                  </a:cubicBezTo>
                  <a:cubicBezTo>
                    <a:pt x="162" y="2"/>
                    <a:pt x="163" y="2"/>
                    <a:pt x="163" y="3"/>
                  </a:cubicBezTo>
                  <a:close/>
                  <a:moveTo>
                    <a:pt x="37" y="71"/>
                  </a:moveTo>
                  <a:cubicBezTo>
                    <a:pt x="38" y="70"/>
                    <a:pt x="39" y="69"/>
                    <a:pt x="39" y="68"/>
                  </a:cubicBezTo>
                  <a:cubicBezTo>
                    <a:pt x="39" y="68"/>
                    <a:pt x="39" y="67"/>
                    <a:pt x="39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39" y="68"/>
                    <a:pt x="39" y="68"/>
                  </a:cubicBezTo>
                  <a:cubicBezTo>
                    <a:pt x="38" y="69"/>
                    <a:pt x="38" y="70"/>
                    <a:pt x="37" y="71"/>
                  </a:cubicBezTo>
                  <a:cubicBezTo>
                    <a:pt x="37" y="71"/>
                    <a:pt x="37" y="71"/>
                    <a:pt x="36" y="71"/>
                  </a:cubicBezTo>
                  <a:cubicBezTo>
                    <a:pt x="36" y="71"/>
                    <a:pt x="36" y="72"/>
                    <a:pt x="36" y="72"/>
                  </a:cubicBezTo>
                  <a:cubicBezTo>
                    <a:pt x="37" y="71"/>
                    <a:pt x="37" y="71"/>
                    <a:pt x="37" y="71"/>
                  </a:cubicBezTo>
                  <a:close/>
                  <a:moveTo>
                    <a:pt x="18" y="56"/>
                  </a:moveTo>
                  <a:cubicBezTo>
                    <a:pt x="18" y="56"/>
                    <a:pt x="18" y="57"/>
                    <a:pt x="18" y="57"/>
                  </a:cubicBezTo>
                  <a:cubicBezTo>
                    <a:pt x="18" y="58"/>
                    <a:pt x="17" y="60"/>
                    <a:pt x="1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0"/>
                    <a:pt x="18" y="58"/>
                    <a:pt x="18" y="56"/>
                  </a:cubicBezTo>
                  <a:cubicBezTo>
                    <a:pt x="18" y="56"/>
                    <a:pt x="18" y="56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6"/>
                    <a:pt x="18" y="56"/>
                    <a:pt x="18" y="56"/>
                  </a:cubicBezTo>
                  <a:close/>
                  <a:moveTo>
                    <a:pt x="78" y="9"/>
                  </a:moveTo>
                  <a:cubicBezTo>
                    <a:pt x="77" y="10"/>
                    <a:pt x="77" y="12"/>
                    <a:pt x="77" y="14"/>
                  </a:cubicBezTo>
                  <a:cubicBezTo>
                    <a:pt x="77" y="22"/>
                    <a:pt x="76" y="29"/>
                    <a:pt x="75" y="37"/>
                  </a:cubicBezTo>
                  <a:cubicBezTo>
                    <a:pt x="75" y="38"/>
                    <a:pt x="75" y="39"/>
                    <a:pt x="75" y="40"/>
                  </a:cubicBezTo>
                  <a:cubicBezTo>
                    <a:pt x="76" y="40"/>
                    <a:pt x="76" y="41"/>
                    <a:pt x="76" y="41"/>
                  </a:cubicBezTo>
                  <a:cubicBezTo>
                    <a:pt x="76" y="42"/>
                    <a:pt x="77" y="43"/>
                    <a:pt x="77" y="43"/>
                  </a:cubicBezTo>
                  <a:cubicBezTo>
                    <a:pt x="77" y="42"/>
                    <a:pt x="78" y="42"/>
                    <a:pt x="78" y="42"/>
                  </a:cubicBezTo>
                  <a:cubicBezTo>
                    <a:pt x="78" y="38"/>
                    <a:pt x="78" y="35"/>
                    <a:pt x="79" y="32"/>
                  </a:cubicBezTo>
                  <a:cubicBezTo>
                    <a:pt x="80" y="25"/>
                    <a:pt x="80" y="18"/>
                    <a:pt x="80" y="11"/>
                  </a:cubicBezTo>
                  <a:cubicBezTo>
                    <a:pt x="80" y="10"/>
                    <a:pt x="79" y="10"/>
                    <a:pt x="79" y="10"/>
                  </a:cubicBezTo>
                  <a:cubicBezTo>
                    <a:pt x="79" y="10"/>
                    <a:pt x="78" y="9"/>
                    <a:pt x="78" y="9"/>
                  </a:cubicBezTo>
                  <a:cubicBezTo>
                    <a:pt x="78" y="8"/>
                    <a:pt x="78" y="7"/>
                    <a:pt x="78" y="7"/>
                  </a:cubicBezTo>
                  <a:cubicBezTo>
                    <a:pt x="76" y="7"/>
                    <a:pt x="74" y="7"/>
                    <a:pt x="71" y="7"/>
                  </a:cubicBezTo>
                  <a:cubicBezTo>
                    <a:pt x="71" y="8"/>
                    <a:pt x="71" y="9"/>
                    <a:pt x="71" y="10"/>
                  </a:cubicBezTo>
                  <a:cubicBezTo>
                    <a:pt x="71" y="13"/>
                    <a:pt x="71" y="15"/>
                    <a:pt x="71" y="17"/>
                  </a:cubicBezTo>
                  <a:cubicBezTo>
                    <a:pt x="72" y="25"/>
                    <a:pt x="71" y="33"/>
                    <a:pt x="70" y="40"/>
                  </a:cubicBezTo>
                  <a:cubicBezTo>
                    <a:pt x="69" y="43"/>
                    <a:pt x="69" y="46"/>
                    <a:pt x="68" y="49"/>
                  </a:cubicBezTo>
                  <a:cubicBezTo>
                    <a:pt x="68" y="49"/>
                    <a:pt x="68" y="50"/>
                    <a:pt x="68" y="51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1" y="52"/>
                    <a:pt x="72" y="52"/>
                  </a:cubicBezTo>
                  <a:cubicBezTo>
                    <a:pt x="72" y="52"/>
                    <a:pt x="72" y="51"/>
                    <a:pt x="72" y="51"/>
                  </a:cubicBezTo>
                  <a:cubicBezTo>
                    <a:pt x="72" y="49"/>
                    <a:pt x="72" y="47"/>
                    <a:pt x="73" y="45"/>
                  </a:cubicBezTo>
                  <a:cubicBezTo>
                    <a:pt x="73" y="40"/>
                    <a:pt x="73" y="34"/>
                    <a:pt x="74" y="29"/>
                  </a:cubicBezTo>
                  <a:cubicBezTo>
                    <a:pt x="74" y="24"/>
                    <a:pt x="75" y="19"/>
                    <a:pt x="75" y="14"/>
                  </a:cubicBezTo>
                  <a:cubicBezTo>
                    <a:pt x="75" y="12"/>
                    <a:pt x="74" y="11"/>
                    <a:pt x="74" y="9"/>
                  </a:cubicBezTo>
                  <a:cubicBezTo>
                    <a:pt x="73" y="9"/>
                    <a:pt x="73" y="9"/>
                    <a:pt x="74" y="8"/>
                  </a:cubicBezTo>
                  <a:cubicBezTo>
                    <a:pt x="74" y="7"/>
                    <a:pt x="76" y="6"/>
                    <a:pt x="78" y="8"/>
                  </a:cubicBezTo>
                  <a:cubicBezTo>
                    <a:pt x="78" y="8"/>
                    <a:pt x="78" y="8"/>
                    <a:pt x="78" y="9"/>
                  </a:cubicBezTo>
                  <a:close/>
                  <a:moveTo>
                    <a:pt x="47" y="9"/>
                  </a:moveTo>
                  <a:cubicBezTo>
                    <a:pt x="46" y="10"/>
                    <a:pt x="46" y="11"/>
                    <a:pt x="46" y="12"/>
                  </a:cubicBezTo>
                  <a:cubicBezTo>
                    <a:pt x="46" y="16"/>
                    <a:pt x="45" y="20"/>
                    <a:pt x="45" y="23"/>
                  </a:cubicBezTo>
                  <a:cubicBezTo>
                    <a:pt x="45" y="25"/>
                    <a:pt x="45" y="26"/>
                    <a:pt x="45" y="28"/>
                  </a:cubicBezTo>
                  <a:cubicBezTo>
                    <a:pt x="44" y="32"/>
                    <a:pt x="44" y="37"/>
                    <a:pt x="44" y="41"/>
                  </a:cubicBezTo>
                  <a:cubicBezTo>
                    <a:pt x="44" y="43"/>
                    <a:pt x="44" y="46"/>
                    <a:pt x="43" y="48"/>
                  </a:cubicBezTo>
                  <a:cubicBezTo>
                    <a:pt x="43" y="50"/>
                    <a:pt x="43" y="53"/>
                    <a:pt x="43" y="56"/>
                  </a:cubicBezTo>
                  <a:cubicBezTo>
                    <a:pt x="43" y="58"/>
                    <a:pt x="43" y="60"/>
                    <a:pt x="42" y="62"/>
                  </a:cubicBezTo>
                  <a:cubicBezTo>
                    <a:pt x="42" y="65"/>
                    <a:pt x="41" y="67"/>
                    <a:pt x="41" y="69"/>
                  </a:cubicBezTo>
                  <a:cubicBezTo>
                    <a:pt x="40" y="72"/>
                    <a:pt x="38" y="73"/>
                    <a:pt x="36" y="75"/>
                  </a:cubicBezTo>
                  <a:cubicBezTo>
                    <a:pt x="36" y="75"/>
                    <a:pt x="35" y="75"/>
                    <a:pt x="35" y="75"/>
                  </a:cubicBezTo>
                  <a:cubicBezTo>
                    <a:pt x="34" y="76"/>
                    <a:pt x="33" y="76"/>
                    <a:pt x="32" y="76"/>
                  </a:cubicBezTo>
                  <a:cubicBezTo>
                    <a:pt x="32" y="76"/>
                    <a:pt x="32" y="76"/>
                    <a:pt x="31" y="76"/>
                  </a:cubicBezTo>
                  <a:cubicBezTo>
                    <a:pt x="29" y="76"/>
                    <a:pt x="26" y="75"/>
                    <a:pt x="24" y="75"/>
                  </a:cubicBezTo>
                  <a:cubicBezTo>
                    <a:pt x="23" y="75"/>
                    <a:pt x="23" y="75"/>
                    <a:pt x="22" y="75"/>
                  </a:cubicBezTo>
                  <a:cubicBezTo>
                    <a:pt x="22" y="75"/>
                    <a:pt x="22" y="75"/>
                    <a:pt x="21" y="75"/>
                  </a:cubicBezTo>
                  <a:cubicBezTo>
                    <a:pt x="21" y="74"/>
                    <a:pt x="20" y="74"/>
                    <a:pt x="20" y="74"/>
                  </a:cubicBezTo>
                  <a:cubicBezTo>
                    <a:pt x="17" y="74"/>
                    <a:pt x="14" y="73"/>
                    <a:pt x="12" y="71"/>
                  </a:cubicBezTo>
                  <a:cubicBezTo>
                    <a:pt x="12" y="70"/>
                    <a:pt x="11" y="69"/>
                    <a:pt x="11" y="69"/>
                  </a:cubicBezTo>
                  <a:cubicBezTo>
                    <a:pt x="11" y="67"/>
                    <a:pt x="10" y="66"/>
                    <a:pt x="10" y="64"/>
                  </a:cubicBezTo>
                  <a:cubicBezTo>
                    <a:pt x="10" y="62"/>
                    <a:pt x="10" y="60"/>
                    <a:pt x="10" y="57"/>
                  </a:cubicBezTo>
                  <a:cubicBezTo>
                    <a:pt x="10" y="49"/>
                    <a:pt x="10" y="41"/>
                    <a:pt x="11" y="33"/>
                  </a:cubicBezTo>
                  <a:cubicBezTo>
                    <a:pt x="11" y="29"/>
                    <a:pt x="11" y="26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3"/>
                    <a:pt x="10" y="24"/>
                    <a:pt x="10" y="25"/>
                  </a:cubicBezTo>
                  <a:cubicBezTo>
                    <a:pt x="9" y="27"/>
                    <a:pt x="8" y="29"/>
                    <a:pt x="7" y="31"/>
                  </a:cubicBezTo>
                  <a:cubicBezTo>
                    <a:pt x="5" y="35"/>
                    <a:pt x="4" y="39"/>
                    <a:pt x="3" y="43"/>
                  </a:cubicBezTo>
                  <a:cubicBezTo>
                    <a:pt x="3" y="44"/>
                    <a:pt x="3" y="45"/>
                    <a:pt x="3" y="47"/>
                  </a:cubicBezTo>
                  <a:cubicBezTo>
                    <a:pt x="3" y="47"/>
                    <a:pt x="3" y="48"/>
                    <a:pt x="3" y="48"/>
                  </a:cubicBezTo>
                  <a:cubicBezTo>
                    <a:pt x="4" y="52"/>
                    <a:pt x="4" y="55"/>
                    <a:pt x="4" y="59"/>
                  </a:cubicBezTo>
                  <a:cubicBezTo>
                    <a:pt x="5" y="61"/>
                    <a:pt x="5" y="64"/>
                    <a:pt x="7" y="66"/>
                  </a:cubicBezTo>
                  <a:cubicBezTo>
                    <a:pt x="10" y="70"/>
                    <a:pt x="14" y="74"/>
                    <a:pt x="18" y="76"/>
                  </a:cubicBezTo>
                  <a:cubicBezTo>
                    <a:pt x="22" y="79"/>
                    <a:pt x="27" y="81"/>
                    <a:pt x="31" y="83"/>
                  </a:cubicBezTo>
                  <a:cubicBezTo>
                    <a:pt x="34" y="84"/>
                    <a:pt x="37" y="85"/>
                    <a:pt x="41" y="85"/>
                  </a:cubicBezTo>
                  <a:cubicBezTo>
                    <a:pt x="45" y="86"/>
                    <a:pt x="49" y="86"/>
                    <a:pt x="54" y="86"/>
                  </a:cubicBezTo>
                  <a:cubicBezTo>
                    <a:pt x="56" y="86"/>
                    <a:pt x="59" y="87"/>
                    <a:pt x="61" y="87"/>
                  </a:cubicBezTo>
                  <a:cubicBezTo>
                    <a:pt x="64" y="87"/>
                    <a:pt x="67" y="87"/>
                    <a:pt x="70" y="87"/>
                  </a:cubicBezTo>
                  <a:cubicBezTo>
                    <a:pt x="78" y="86"/>
                    <a:pt x="86" y="86"/>
                    <a:pt x="94" y="85"/>
                  </a:cubicBezTo>
                  <a:cubicBezTo>
                    <a:pt x="94" y="85"/>
                    <a:pt x="95" y="85"/>
                    <a:pt x="95" y="85"/>
                  </a:cubicBezTo>
                  <a:cubicBezTo>
                    <a:pt x="96" y="85"/>
                    <a:pt x="96" y="85"/>
                    <a:pt x="97" y="85"/>
                  </a:cubicBezTo>
                  <a:cubicBezTo>
                    <a:pt x="99" y="85"/>
                    <a:pt x="101" y="85"/>
                    <a:pt x="102" y="85"/>
                  </a:cubicBezTo>
                  <a:cubicBezTo>
                    <a:pt x="107" y="84"/>
                    <a:pt x="111" y="84"/>
                    <a:pt x="115" y="84"/>
                  </a:cubicBezTo>
                  <a:cubicBezTo>
                    <a:pt x="127" y="84"/>
                    <a:pt x="140" y="84"/>
                    <a:pt x="153" y="84"/>
                  </a:cubicBezTo>
                  <a:cubicBezTo>
                    <a:pt x="165" y="84"/>
                    <a:pt x="178" y="84"/>
                    <a:pt x="190" y="83"/>
                  </a:cubicBezTo>
                  <a:cubicBezTo>
                    <a:pt x="192" y="83"/>
                    <a:pt x="195" y="83"/>
                    <a:pt x="197" y="83"/>
                  </a:cubicBezTo>
                  <a:cubicBezTo>
                    <a:pt x="202" y="82"/>
                    <a:pt x="207" y="81"/>
                    <a:pt x="213" y="80"/>
                  </a:cubicBezTo>
                  <a:cubicBezTo>
                    <a:pt x="215" y="79"/>
                    <a:pt x="218" y="79"/>
                    <a:pt x="221" y="78"/>
                  </a:cubicBezTo>
                  <a:cubicBezTo>
                    <a:pt x="222" y="78"/>
                    <a:pt x="223" y="77"/>
                    <a:pt x="224" y="76"/>
                  </a:cubicBezTo>
                  <a:cubicBezTo>
                    <a:pt x="226" y="73"/>
                    <a:pt x="228" y="69"/>
                    <a:pt x="228" y="65"/>
                  </a:cubicBezTo>
                  <a:cubicBezTo>
                    <a:pt x="228" y="61"/>
                    <a:pt x="228" y="57"/>
                    <a:pt x="228" y="52"/>
                  </a:cubicBezTo>
                  <a:cubicBezTo>
                    <a:pt x="228" y="51"/>
                    <a:pt x="228" y="50"/>
                    <a:pt x="228" y="49"/>
                  </a:cubicBezTo>
                  <a:cubicBezTo>
                    <a:pt x="227" y="44"/>
                    <a:pt x="227" y="39"/>
                    <a:pt x="226" y="34"/>
                  </a:cubicBezTo>
                  <a:cubicBezTo>
                    <a:pt x="225" y="29"/>
                    <a:pt x="224" y="23"/>
                    <a:pt x="221" y="18"/>
                  </a:cubicBezTo>
                  <a:cubicBezTo>
                    <a:pt x="221" y="17"/>
                    <a:pt x="221" y="17"/>
                    <a:pt x="220" y="17"/>
                  </a:cubicBezTo>
                  <a:cubicBezTo>
                    <a:pt x="218" y="15"/>
                    <a:pt x="216" y="15"/>
                    <a:pt x="214" y="14"/>
                  </a:cubicBezTo>
                  <a:cubicBezTo>
                    <a:pt x="214" y="14"/>
                    <a:pt x="213" y="13"/>
                    <a:pt x="213" y="13"/>
                  </a:cubicBezTo>
                  <a:cubicBezTo>
                    <a:pt x="212" y="15"/>
                    <a:pt x="212" y="21"/>
                    <a:pt x="212" y="24"/>
                  </a:cubicBezTo>
                  <a:cubicBezTo>
                    <a:pt x="212" y="27"/>
                    <a:pt x="213" y="30"/>
                    <a:pt x="213" y="33"/>
                  </a:cubicBezTo>
                  <a:cubicBezTo>
                    <a:pt x="213" y="36"/>
                    <a:pt x="212" y="38"/>
                    <a:pt x="212" y="41"/>
                  </a:cubicBezTo>
                  <a:cubicBezTo>
                    <a:pt x="212" y="42"/>
                    <a:pt x="212" y="43"/>
                    <a:pt x="213" y="44"/>
                  </a:cubicBezTo>
                  <a:cubicBezTo>
                    <a:pt x="213" y="46"/>
                    <a:pt x="213" y="48"/>
                    <a:pt x="213" y="50"/>
                  </a:cubicBezTo>
                  <a:cubicBezTo>
                    <a:pt x="213" y="52"/>
                    <a:pt x="213" y="53"/>
                    <a:pt x="213" y="55"/>
                  </a:cubicBezTo>
                  <a:cubicBezTo>
                    <a:pt x="212" y="57"/>
                    <a:pt x="210" y="59"/>
                    <a:pt x="207" y="60"/>
                  </a:cubicBezTo>
                  <a:cubicBezTo>
                    <a:pt x="206" y="60"/>
                    <a:pt x="205" y="61"/>
                    <a:pt x="205" y="62"/>
                  </a:cubicBezTo>
                  <a:cubicBezTo>
                    <a:pt x="203" y="64"/>
                    <a:pt x="201" y="64"/>
                    <a:pt x="198" y="65"/>
                  </a:cubicBezTo>
                  <a:cubicBezTo>
                    <a:pt x="196" y="65"/>
                    <a:pt x="193" y="65"/>
                    <a:pt x="191" y="65"/>
                  </a:cubicBezTo>
                  <a:cubicBezTo>
                    <a:pt x="189" y="65"/>
                    <a:pt x="188" y="65"/>
                    <a:pt x="186" y="65"/>
                  </a:cubicBezTo>
                  <a:cubicBezTo>
                    <a:pt x="185" y="65"/>
                    <a:pt x="185" y="65"/>
                    <a:pt x="185" y="65"/>
                  </a:cubicBezTo>
                  <a:cubicBezTo>
                    <a:pt x="184" y="66"/>
                    <a:pt x="183" y="66"/>
                    <a:pt x="183" y="65"/>
                  </a:cubicBezTo>
                  <a:cubicBezTo>
                    <a:pt x="182" y="65"/>
                    <a:pt x="182" y="65"/>
                    <a:pt x="181" y="65"/>
                  </a:cubicBezTo>
                  <a:cubicBezTo>
                    <a:pt x="177" y="64"/>
                    <a:pt x="173" y="61"/>
                    <a:pt x="173" y="56"/>
                  </a:cubicBezTo>
                  <a:cubicBezTo>
                    <a:pt x="173" y="53"/>
                    <a:pt x="172" y="50"/>
                    <a:pt x="172" y="47"/>
                  </a:cubicBezTo>
                  <a:cubicBezTo>
                    <a:pt x="172" y="40"/>
                    <a:pt x="172" y="34"/>
                    <a:pt x="172" y="27"/>
                  </a:cubicBezTo>
                  <a:cubicBezTo>
                    <a:pt x="172" y="22"/>
                    <a:pt x="172" y="17"/>
                    <a:pt x="172" y="12"/>
                  </a:cubicBezTo>
                  <a:cubicBezTo>
                    <a:pt x="172" y="11"/>
                    <a:pt x="172" y="10"/>
                    <a:pt x="172" y="9"/>
                  </a:cubicBezTo>
                  <a:cubicBezTo>
                    <a:pt x="171" y="8"/>
                    <a:pt x="171" y="8"/>
                    <a:pt x="170" y="8"/>
                  </a:cubicBezTo>
                  <a:cubicBezTo>
                    <a:pt x="166" y="8"/>
                    <a:pt x="163" y="8"/>
                    <a:pt x="159" y="8"/>
                  </a:cubicBezTo>
                  <a:cubicBezTo>
                    <a:pt x="159" y="8"/>
                    <a:pt x="158" y="8"/>
                    <a:pt x="158" y="8"/>
                  </a:cubicBezTo>
                  <a:cubicBezTo>
                    <a:pt x="158" y="10"/>
                    <a:pt x="158" y="12"/>
                    <a:pt x="158" y="14"/>
                  </a:cubicBezTo>
                  <a:cubicBezTo>
                    <a:pt x="158" y="16"/>
                    <a:pt x="158" y="18"/>
                    <a:pt x="158" y="20"/>
                  </a:cubicBezTo>
                  <a:cubicBezTo>
                    <a:pt x="158" y="20"/>
                    <a:pt x="158" y="21"/>
                    <a:pt x="158" y="21"/>
                  </a:cubicBezTo>
                  <a:cubicBezTo>
                    <a:pt x="159" y="22"/>
                    <a:pt x="159" y="23"/>
                    <a:pt x="159" y="25"/>
                  </a:cubicBezTo>
                  <a:cubicBezTo>
                    <a:pt x="158" y="25"/>
                    <a:pt x="158" y="25"/>
                    <a:pt x="158" y="26"/>
                  </a:cubicBezTo>
                  <a:cubicBezTo>
                    <a:pt x="158" y="26"/>
                    <a:pt x="158" y="27"/>
                    <a:pt x="158" y="27"/>
                  </a:cubicBezTo>
                  <a:cubicBezTo>
                    <a:pt x="158" y="32"/>
                    <a:pt x="159" y="36"/>
                    <a:pt x="159" y="41"/>
                  </a:cubicBezTo>
                  <a:cubicBezTo>
                    <a:pt x="160" y="44"/>
                    <a:pt x="161" y="48"/>
                    <a:pt x="160" y="51"/>
                  </a:cubicBezTo>
                  <a:cubicBezTo>
                    <a:pt x="160" y="54"/>
                    <a:pt x="160" y="56"/>
                    <a:pt x="158" y="58"/>
                  </a:cubicBezTo>
                  <a:cubicBezTo>
                    <a:pt x="157" y="58"/>
                    <a:pt x="157" y="59"/>
                    <a:pt x="157" y="59"/>
                  </a:cubicBezTo>
                  <a:cubicBezTo>
                    <a:pt x="156" y="61"/>
                    <a:pt x="155" y="62"/>
                    <a:pt x="153" y="63"/>
                  </a:cubicBezTo>
                  <a:cubicBezTo>
                    <a:pt x="152" y="63"/>
                    <a:pt x="151" y="63"/>
                    <a:pt x="150" y="63"/>
                  </a:cubicBezTo>
                  <a:cubicBezTo>
                    <a:pt x="147" y="63"/>
                    <a:pt x="145" y="63"/>
                    <a:pt x="143" y="63"/>
                  </a:cubicBezTo>
                  <a:cubicBezTo>
                    <a:pt x="139" y="63"/>
                    <a:pt x="134" y="63"/>
                    <a:pt x="130" y="64"/>
                  </a:cubicBezTo>
                  <a:cubicBezTo>
                    <a:pt x="130" y="64"/>
                    <a:pt x="130" y="64"/>
                    <a:pt x="129" y="64"/>
                  </a:cubicBezTo>
                  <a:cubicBezTo>
                    <a:pt x="129" y="66"/>
                    <a:pt x="128" y="67"/>
                    <a:pt x="127" y="66"/>
                  </a:cubicBezTo>
                  <a:cubicBezTo>
                    <a:pt x="126" y="66"/>
                    <a:pt x="126" y="66"/>
                    <a:pt x="125" y="66"/>
                  </a:cubicBezTo>
                  <a:cubicBezTo>
                    <a:pt x="125" y="65"/>
                    <a:pt x="125" y="64"/>
                    <a:pt x="125" y="63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63"/>
                    <a:pt x="125" y="63"/>
                    <a:pt x="124" y="63"/>
                  </a:cubicBezTo>
                  <a:cubicBezTo>
                    <a:pt x="122" y="62"/>
                    <a:pt x="121" y="61"/>
                    <a:pt x="120" y="59"/>
                  </a:cubicBezTo>
                  <a:cubicBezTo>
                    <a:pt x="119" y="57"/>
                    <a:pt x="119" y="56"/>
                    <a:pt x="119" y="54"/>
                  </a:cubicBezTo>
                  <a:cubicBezTo>
                    <a:pt x="119" y="52"/>
                    <a:pt x="120" y="49"/>
                    <a:pt x="120" y="47"/>
                  </a:cubicBezTo>
                  <a:cubicBezTo>
                    <a:pt x="120" y="42"/>
                    <a:pt x="120" y="37"/>
                    <a:pt x="120" y="32"/>
                  </a:cubicBezTo>
                  <a:cubicBezTo>
                    <a:pt x="120" y="31"/>
                    <a:pt x="120" y="30"/>
                    <a:pt x="120" y="29"/>
                  </a:cubicBezTo>
                  <a:cubicBezTo>
                    <a:pt x="120" y="28"/>
                    <a:pt x="120" y="28"/>
                    <a:pt x="120" y="27"/>
                  </a:cubicBezTo>
                  <a:cubicBezTo>
                    <a:pt x="120" y="27"/>
                    <a:pt x="120" y="26"/>
                    <a:pt x="120" y="26"/>
                  </a:cubicBezTo>
                  <a:cubicBezTo>
                    <a:pt x="120" y="25"/>
                    <a:pt x="120" y="23"/>
                    <a:pt x="120" y="22"/>
                  </a:cubicBezTo>
                  <a:cubicBezTo>
                    <a:pt x="121" y="19"/>
                    <a:pt x="121" y="15"/>
                    <a:pt x="121" y="12"/>
                  </a:cubicBezTo>
                  <a:cubicBezTo>
                    <a:pt x="121" y="11"/>
                    <a:pt x="120" y="10"/>
                    <a:pt x="120" y="10"/>
                  </a:cubicBezTo>
                  <a:cubicBezTo>
                    <a:pt x="120" y="9"/>
                    <a:pt x="120" y="9"/>
                    <a:pt x="119" y="9"/>
                  </a:cubicBezTo>
                  <a:cubicBezTo>
                    <a:pt x="119" y="9"/>
                    <a:pt x="119" y="8"/>
                    <a:pt x="119" y="7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3" y="7"/>
                    <a:pt x="108" y="7"/>
                    <a:pt x="103" y="7"/>
                  </a:cubicBezTo>
                  <a:cubicBezTo>
                    <a:pt x="103" y="7"/>
                    <a:pt x="103" y="8"/>
                    <a:pt x="102" y="8"/>
                  </a:cubicBezTo>
                  <a:cubicBezTo>
                    <a:pt x="101" y="9"/>
                    <a:pt x="101" y="9"/>
                    <a:pt x="101" y="10"/>
                  </a:cubicBezTo>
                  <a:cubicBezTo>
                    <a:pt x="101" y="12"/>
                    <a:pt x="101" y="14"/>
                    <a:pt x="101" y="16"/>
                  </a:cubicBezTo>
                  <a:cubicBezTo>
                    <a:pt x="101" y="18"/>
                    <a:pt x="101" y="21"/>
                    <a:pt x="101" y="24"/>
                  </a:cubicBezTo>
                  <a:cubicBezTo>
                    <a:pt x="100" y="28"/>
                    <a:pt x="100" y="32"/>
                    <a:pt x="100" y="36"/>
                  </a:cubicBezTo>
                  <a:cubicBezTo>
                    <a:pt x="100" y="43"/>
                    <a:pt x="100" y="50"/>
                    <a:pt x="100" y="57"/>
                  </a:cubicBezTo>
                  <a:cubicBezTo>
                    <a:pt x="100" y="59"/>
                    <a:pt x="99" y="62"/>
                    <a:pt x="99" y="64"/>
                  </a:cubicBezTo>
                  <a:cubicBezTo>
                    <a:pt x="98" y="66"/>
                    <a:pt x="97" y="67"/>
                    <a:pt x="95" y="68"/>
                  </a:cubicBezTo>
                  <a:cubicBezTo>
                    <a:pt x="93" y="69"/>
                    <a:pt x="91" y="69"/>
                    <a:pt x="89" y="69"/>
                  </a:cubicBezTo>
                  <a:cubicBezTo>
                    <a:pt x="85" y="69"/>
                    <a:pt x="82" y="69"/>
                    <a:pt x="79" y="70"/>
                  </a:cubicBezTo>
                  <a:cubicBezTo>
                    <a:pt x="79" y="70"/>
                    <a:pt x="79" y="70"/>
                    <a:pt x="78" y="70"/>
                  </a:cubicBezTo>
                  <a:cubicBezTo>
                    <a:pt x="78" y="70"/>
                    <a:pt x="77" y="70"/>
                    <a:pt x="76" y="69"/>
                  </a:cubicBezTo>
                  <a:cubicBezTo>
                    <a:pt x="75" y="69"/>
                    <a:pt x="74" y="69"/>
                    <a:pt x="74" y="70"/>
                  </a:cubicBezTo>
                  <a:cubicBezTo>
                    <a:pt x="73" y="70"/>
                    <a:pt x="72" y="70"/>
                    <a:pt x="71" y="69"/>
                  </a:cubicBezTo>
                  <a:cubicBezTo>
                    <a:pt x="71" y="69"/>
                    <a:pt x="70" y="69"/>
                    <a:pt x="70" y="68"/>
                  </a:cubicBezTo>
                  <a:cubicBezTo>
                    <a:pt x="69" y="68"/>
                    <a:pt x="68" y="68"/>
                    <a:pt x="68" y="68"/>
                  </a:cubicBezTo>
                  <a:cubicBezTo>
                    <a:pt x="67" y="68"/>
                    <a:pt x="67" y="68"/>
                    <a:pt x="66" y="68"/>
                  </a:cubicBezTo>
                  <a:cubicBezTo>
                    <a:pt x="65" y="68"/>
                    <a:pt x="64" y="68"/>
                    <a:pt x="64" y="67"/>
                  </a:cubicBezTo>
                  <a:cubicBezTo>
                    <a:pt x="64" y="66"/>
                    <a:pt x="63" y="65"/>
                    <a:pt x="62" y="65"/>
                  </a:cubicBezTo>
                  <a:cubicBezTo>
                    <a:pt x="62" y="64"/>
                    <a:pt x="61" y="63"/>
                    <a:pt x="61" y="63"/>
                  </a:cubicBezTo>
                  <a:cubicBezTo>
                    <a:pt x="60" y="60"/>
                    <a:pt x="60" y="58"/>
                    <a:pt x="60" y="56"/>
                  </a:cubicBezTo>
                  <a:cubicBezTo>
                    <a:pt x="60" y="50"/>
                    <a:pt x="60" y="44"/>
                    <a:pt x="61" y="38"/>
                  </a:cubicBezTo>
                  <a:cubicBezTo>
                    <a:pt x="61" y="35"/>
                    <a:pt x="61" y="32"/>
                    <a:pt x="62" y="28"/>
                  </a:cubicBezTo>
                  <a:cubicBezTo>
                    <a:pt x="62" y="22"/>
                    <a:pt x="62" y="17"/>
                    <a:pt x="62" y="11"/>
                  </a:cubicBezTo>
                  <a:cubicBezTo>
                    <a:pt x="62" y="10"/>
                    <a:pt x="62" y="9"/>
                    <a:pt x="61" y="8"/>
                  </a:cubicBezTo>
                  <a:cubicBezTo>
                    <a:pt x="61" y="7"/>
                    <a:pt x="61" y="7"/>
                    <a:pt x="60" y="7"/>
                  </a:cubicBezTo>
                  <a:cubicBezTo>
                    <a:pt x="56" y="7"/>
                    <a:pt x="52" y="8"/>
                    <a:pt x="48" y="8"/>
                  </a:cubicBezTo>
                  <a:cubicBezTo>
                    <a:pt x="48" y="8"/>
                    <a:pt x="47" y="9"/>
                    <a:pt x="47" y="9"/>
                  </a:cubicBezTo>
                  <a:close/>
                  <a:moveTo>
                    <a:pt x="154" y="8"/>
                  </a:moveTo>
                  <a:cubicBezTo>
                    <a:pt x="150" y="8"/>
                    <a:pt x="145" y="8"/>
                    <a:pt x="140" y="8"/>
                  </a:cubicBezTo>
                  <a:cubicBezTo>
                    <a:pt x="135" y="7"/>
                    <a:pt x="131" y="7"/>
                    <a:pt x="126" y="7"/>
                  </a:cubicBezTo>
                  <a:cubicBezTo>
                    <a:pt x="125" y="12"/>
                    <a:pt x="125" y="17"/>
                    <a:pt x="125" y="22"/>
                  </a:cubicBezTo>
                  <a:cubicBezTo>
                    <a:pt x="126" y="21"/>
                    <a:pt x="127" y="21"/>
                    <a:pt x="127" y="21"/>
                  </a:cubicBezTo>
                  <a:cubicBezTo>
                    <a:pt x="127" y="21"/>
                    <a:pt x="127" y="21"/>
                    <a:pt x="128" y="20"/>
                  </a:cubicBezTo>
                  <a:cubicBezTo>
                    <a:pt x="128" y="19"/>
                    <a:pt x="129" y="19"/>
                    <a:pt x="130" y="19"/>
                  </a:cubicBezTo>
                  <a:cubicBezTo>
                    <a:pt x="130" y="19"/>
                    <a:pt x="131" y="19"/>
                    <a:pt x="131" y="19"/>
                  </a:cubicBezTo>
                  <a:cubicBezTo>
                    <a:pt x="133" y="19"/>
                    <a:pt x="134" y="18"/>
                    <a:pt x="135" y="18"/>
                  </a:cubicBezTo>
                  <a:cubicBezTo>
                    <a:pt x="138" y="17"/>
                    <a:pt x="140" y="17"/>
                    <a:pt x="143" y="17"/>
                  </a:cubicBezTo>
                  <a:cubicBezTo>
                    <a:pt x="145" y="17"/>
                    <a:pt x="147" y="17"/>
                    <a:pt x="149" y="17"/>
                  </a:cubicBezTo>
                  <a:cubicBezTo>
                    <a:pt x="149" y="17"/>
                    <a:pt x="150" y="17"/>
                    <a:pt x="150" y="17"/>
                  </a:cubicBezTo>
                  <a:cubicBezTo>
                    <a:pt x="151" y="17"/>
                    <a:pt x="152" y="17"/>
                    <a:pt x="153" y="16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3" y="13"/>
                    <a:pt x="153" y="12"/>
                  </a:cubicBezTo>
                  <a:cubicBezTo>
                    <a:pt x="153" y="11"/>
                    <a:pt x="153" y="10"/>
                    <a:pt x="154" y="10"/>
                  </a:cubicBezTo>
                  <a:cubicBezTo>
                    <a:pt x="154" y="10"/>
                    <a:pt x="155" y="9"/>
                    <a:pt x="155" y="9"/>
                  </a:cubicBezTo>
                  <a:cubicBezTo>
                    <a:pt x="155" y="9"/>
                    <a:pt x="155" y="8"/>
                    <a:pt x="154" y="8"/>
                  </a:cubicBezTo>
                  <a:close/>
                  <a:moveTo>
                    <a:pt x="214" y="85"/>
                  </a:moveTo>
                  <a:cubicBezTo>
                    <a:pt x="214" y="84"/>
                    <a:pt x="214" y="84"/>
                    <a:pt x="214" y="84"/>
                  </a:cubicBezTo>
                  <a:cubicBezTo>
                    <a:pt x="212" y="84"/>
                    <a:pt x="210" y="85"/>
                    <a:pt x="208" y="85"/>
                  </a:cubicBezTo>
                  <a:cubicBezTo>
                    <a:pt x="203" y="85"/>
                    <a:pt x="198" y="86"/>
                    <a:pt x="193" y="86"/>
                  </a:cubicBezTo>
                  <a:cubicBezTo>
                    <a:pt x="184" y="87"/>
                    <a:pt x="176" y="87"/>
                    <a:pt x="167" y="87"/>
                  </a:cubicBezTo>
                  <a:cubicBezTo>
                    <a:pt x="165" y="87"/>
                    <a:pt x="162" y="87"/>
                    <a:pt x="159" y="87"/>
                  </a:cubicBezTo>
                  <a:cubicBezTo>
                    <a:pt x="153" y="87"/>
                    <a:pt x="148" y="88"/>
                    <a:pt x="142" y="88"/>
                  </a:cubicBezTo>
                  <a:cubicBezTo>
                    <a:pt x="135" y="88"/>
                    <a:pt x="129" y="88"/>
                    <a:pt x="122" y="89"/>
                  </a:cubicBezTo>
                  <a:cubicBezTo>
                    <a:pt x="119" y="89"/>
                    <a:pt x="115" y="89"/>
                    <a:pt x="112" y="89"/>
                  </a:cubicBezTo>
                  <a:cubicBezTo>
                    <a:pt x="114" y="89"/>
                    <a:pt x="116" y="89"/>
                    <a:pt x="118" y="89"/>
                  </a:cubicBezTo>
                  <a:cubicBezTo>
                    <a:pt x="124" y="89"/>
                    <a:pt x="130" y="90"/>
                    <a:pt x="136" y="90"/>
                  </a:cubicBezTo>
                  <a:cubicBezTo>
                    <a:pt x="145" y="90"/>
                    <a:pt x="155" y="90"/>
                    <a:pt x="164" y="90"/>
                  </a:cubicBezTo>
                  <a:cubicBezTo>
                    <a:pt x="170" y="90"/>
                    <a:pt x="177" y="90"/>
                    <a:pt x="183" y="89"/>
                  </a:cubicBezTo>
                  <a:cubicBezTo>
                    <a:pt x="186" y="89"/>
                    <a:pt x="188" y="89"/>
                    <a:pt x="191" y="88"/>
                  </a:cubicBezTo>
                  <a:cubicBezTo>
                    <a:pt x="194" y="88"/>
                    <a:pt x="197" y="88"/>
                    <a:pt x="200" y="88"/>
                  </a:cubicBezTo>
                  <a:cubicBezTo>
                    <a:pt x="205" y="88"/>
                    <a:pt x="209" y="87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lose/>
                  <a:moveTo>
                    <a:pt x="39" y="87"/>
                  </a:moveTo>
                  <a:cubicBezTo>
                    <a:pt x="39" y="87"/>
                    <a:pt x="39" y="87"/>
                    <a:pt x="3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6" y="86"/>
                    <a:pt x="34" y="86"/>
                    <a:pt x="32" y="85"/>
                  </a:cubicBezTo>
                  <a:cubicBezTo>
                    <a:pt x="30" y="85"/>
                    <a:pt x="28" y="84"/>
                    <a:pt x="26" y="83"/>
                  </a:cubicBezTo>
                  <a:cubicBezTo>
                    <a:pt x="22" y="81"/>
                    <a:pt x="19" y="80"/>
                    <a:pt x="16" y="78"/>
                  </a:cubicBezTo>
                  <a:cubicBezTo>
                    <a:pt x="12" y="75"/>
                    <a:pt x="9" y="72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0"/>
                    <a:pt x="6" y="72"/>
                    <a:pt x="7" y="73"/>
                  </a:cubicBezTo>
                  <a:cubicBezTo>
                    <a:pt x="7" y="75"/>
                    <a:pt x="7" y="77"/>
                    <a:pt x="8" y="79"/>
                  </a:cubicBezTo>
                  <a:cubicBezTo>
                    <a:pt x="8" y="81"/>
                    <a:pt x="9" y="82"/>
                    <a:pt x="10" y="82"/>
                  </a:cubicBezTo>
                  <a:cubicBezTo>
                    <a:pt x="11" y="83"/>
                    <a:pt x="13" y="84"/>
                    <a:pt x="14" y="85"/>
                  </a:cubicBezTo>
                  <a:cubicBezTo>
                    <a:pt x="17" y="86"/>
                    <a:pt x="21" y="86"/>
                    <a:pt x="24" y="87"/>
                  </a:cubicBezTo>
                  <a:cubicBezTo>
                    <a:pt x="29" y="87"/>
                    <a:pt x="33" y="87"/>
                    <a:pt x="38" y="87"/>
                  </a:cubicBezTo>
                  <a:cubicBezTo>
                    <a:pt x="38" y="87"/>
                    <a:pt x="38" y="87"/>
                    <a:pt x="39" y="87"/>
                  </a:cubicBezTo>
                  <a:close/>
                  <a:moveTo>
                    <a:pt x="67" y="7"/>
                  </a:moveTo>
                  <a:cubicBezTo>
                    <a:pt x="67" y="8"/>
                    <a:pt x="67" y="8"/>
                    <a:pt x="67" y="9"/>
                  </a:cubicBezTo>
                  <a:cubicBezTo>
                    <a:pt x="67" y="12"/>
                    <a:pt x="66" y="15"/>
                    <a:pt x="66" y="18"/>
                  </a:cubicBezTo>
                  <a:cubicBezTo>
                    <a:pt x="66" y="21"/>
                    <a:pt x="66" y="24"/>
                    <a:pt x="65" y="27"/>
                  </a:cubicBezTo>
                  <a:cubicBezTo>
                    <a:pt x="65" y="31"/>
                    <a:pt x="65" y="35"/>
                    <a:pt x="65" y="39"/>
                  </a:cubicBezTo>
                  <a:cubicBezTo>
                    <a:pt x="65" y="41"/>
                    <a:pt x="65" y="43"/>
                    <a:pt x="65" y="45"/>
                  </a:cubicBezTo>
                  <a:cubicBezTo>
                    <a:pt x="66" y="46"/>
                    <a:pt x="66" y="48"/>
                    <a:pt x="66" y="49"/>
                  </a:cubicBezTo>
                  <a:cubicBezTo>
                    <a:pt x="66" y="48"/>
                    <a:pt x="66" y="47"/>
                    <a:pt x="67" y="47"/>
                  </a:cubicBezTo>
                  <a:cubicBezTo>
                    <a:pt x="67" y="42"/>
                    <a:pt x="68" y="38"/>
                    <a:pt x="69" y="34"/>
                  </a:cubicBezTo>
                  <a:cubicBezTo>
                    <a:pt x="69" y="31"/>
                    <a:pt x="69" y="27"/>
                    <a:pt x="69" y="24"/>
                  </a:cubicBezTo>
                  <a:cubicBezTo>
                    <a:pt x="69" y="21"/>
                    <a:pt x="69" y="18"/>
                    <a:pt x="69" y="15"/>
                  </a:cubicBezTo>
                  <a:cubicBezTo>
                    <a:pt x="69" y="13"/>
                    <a:pt x="69" y="10"/>
                    <a:pt x="68" y="8"/>
                  </a:cubicBezTo>
                  <a:cubicBezTo>
                    <a:pt x="68" y="8"/>
                    <a:pt x="68" y="7"/>
                    <a:pt x="67" y="7"/>
                  </a:cubicBezTo>
                  <a:close/>
                  <a:moveTo>
                    <a:pt x="15" y="20"/>
                  </a:moveTo>
                  <a:cubicBezTo>
                    <a:pt x="15" y="20"/>
                    <a:pt x="15" y="20"/>
                    <a:pt x="15" y="21"/>
                  </a:cubicBezTo>
                  <a:cubicBezTo>
                    <a:pt x="15" y="21"/>
                    <a:pt x="15" y="22"/>
                    <a:pt x="15" y="22"/>
                  </a:cubicBezTo>
                  <a:cubicBezTo>
                    <a:pt x="15" y="24"/>
                    <a:pt x="15" y="26"/>
                    <a:pt x="15" y="28"/>
                  </a:cubicBezTo>
                  <a:cubicBezTo>
                    <a:pt x="14" y="33"/>
                    <a:pt x="14" y="37"/>
                    <a:pt x="14" y="42"/>
                  </a:cubicBezTo>
                  <a:cubicBezTo>
                    <a:pt x="13" y="47"/>
                    <a:pt x="13" y="52"/>
                    <a:pt x="13" y="57"/>
                  </a:cubicBezTo>
                  <a:cubicBezTo>
                    <a:pt x="13" y="57"/>
                    <a:pt x="13" y="57"/>
                    <a:pt x="13" y="58"/>
                  </a:cubicBezTo>
                  <a:cubicBezTo>
                    <a:pt x="14" y="58"/>
                    <a:pt x="14" y="58"/>
                    <a:pt x="14" y="59"/>
                  </a:cubicBezTo>
                  <a:cubicBezTo>
                    <a:pt x="14" y="60"/>
                    <a:pt x="15" y="60"/>
                    <a:pt x="15" y="61"/>
                  </a:cubicBezTo>
                  <a:cubicBezTo>
                    <a:pt x="17" y="46"/>
                    <a:pt x="17" y="31"/>
                    <a:pt x="17" y="17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5" y="19"/>
                    <a:pt x="15" y="19"/>
                    <a:pt x="15" y="20"/>
                  </a:cubicBezTo>
                  <a:close/>
                  <a:moveTo>
                    <a:pt x="90" y="29"/>
                  </a:moveTo>
                  <a:cubicBezTo>
                    <a:pt x="91" y="28"/>
                    <a:pt x="92" y="27"/>
                    <a:pt x="93" y="27"/>
                  </a:cubicBezTo>
                  <a:cubicBezTo>
                    <a:pt x="93" y="27"/>
                    <a:pt x="93" y="27"/>
                    <a:pt x="93" y="26"/>
                  </a:cubicBezTo>
                  <a:cubicBezTo>
                    <a:pt x="93" y="21"/>
                    <a:pt x="93" y="16"/>
                    <a:pt x="93" y="10"/>
                  </a:cubicBezTo>
                  <a:cubicBezTo>
                    <a:pt x="93" y="9"/>
                    <a:pt x="93" y="8"/>
                    <a:pt x="93" y="7"/>
                  </a:cubicBezTo>
                  <a:cubicBezTo>
                    <a:pt x="91" y="7"/>
                    <a:pt x="89" y="7"/>
                    <a:pt x="87" y="7"/>
                  </a:cubicBezTo>
                  <a:cubicBezTo>
                    <a:pt x="86" y="8"/>
                    <a:pt x="86" y="9"/>
                    <a:pt x="86" y="11"/>
                  </a:cubicBezTo>
                  <a:cubicBezTo>
                    <a:pt x="86" y="12"/>
                    <a:pt x="86" y="13"/>
                    <a:pt x="86" y="14"/>
                  </a:cubicBezTo>
                  <a:cubicBezTo>
                    <a:pt x="86" y="19"/>
                    <a:pt x="87" y="24"/>
                    <a:pt x="87" y="28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5"/>
                    <a:pt x="88" y="20"/>
                    <a:pt x="88" y="16"/>
                  </a:cubicBezTo>
                  <a:cubicBezTo>
                    <a:pt x="88" y="15"/>
                    <a:pt x="88" y="14"/>
                    <a:pt x="87" y="13"/>
                  </a:cubicBezTo>
                  <a:cubicBezTo>
                    <a:pt x="87" y="12"/>
                    <a:pt x="88" y="11"/>
                    <a:pt x="89" y="11"/>
                  </a:cubicBezTo>
                  <a:cubicBezTo>
                    <a:pt x="90" y="11"/>
                    <a:pt x="91" y="12"/>
                    <a:pt x="92" y="13"/>
                  </a:cubicBezTo>
                  <a:cubicBezTo>
                    <a:pt x="91" y="14"/>
                    <a:pt x="90" y="15"/>
                    <a:pt x="90" y="16"/>
                  </a:cubicBezTo>
                  <a:cubicBezTo>
                    <a:pt x="90" y="20"/>
                    <a:pt x="90" y="24"/>
                    <a:pt x="90" y="28"/>
                  </a:cubicBezTo>
                  <a:cubicBezTo>
                    <a:pt x="90" y="28"/>
                    <a:pt x="90" y="28"/>
                    <a:pt x="90" y="29"/>
                  </a:cubicBezTo>
                  <a:close/>
                  <a:moveTo>
                    <a:pt x="150" y="30"/>
                  </a:moveTo>
                  <a:cubicBezTo>
                    <a:pt x="150" y="29"/>
                    <a:pt x="150" y="29"/>
                    <a:pt x="150" y="28"/>
                  </a:cubicBezTo>
                  <a:cubicBezTo>
                    <a:pt x="149" y="29"/>
                    <a:pt x="149" y="29"/>
                    <a:pt x="148" y="30"/>
                  </a:cubicBezTo>
                  <a:cubicBezTo>
                    <a:pt x="148" y="30"/>
                    <a:pt x="148" y="30"/>
                    <a:pt x="147" y="30"/>
                  </a:cubicBezTo>
                  <a:cubicBezTo>
                    <a:pt x="147" y="30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8"/>
                  </a:cubicBezTo>
                  <a:cubicBezTo>
                    <a:pt x="147" y="27"/>
                    <a:pt x="147" y="26"/>
                    <a:pt x="147" y="25"/>
                  </a:cubicBezTo>
                  <a:cubicBezTo>
                    <a:pt x="147" y="24"/>
                    <a:pt x="147" y="24"/>
                    <a:pt x="147" y="23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4"/>
                    <a:pt x="146" y="24"/>
                    <a:pt x="146" y="24"/>
                  </a:cubicBezTo>
                  <a:cubicBezTo>
                    <a:pt x="145" y="26"/>
                    <a:pt x="144" y="27"/>
                    <a:pt x="143" y="29"/>
                  </a:cubicBezTo>
                  <a:cubicBezTo>
                    <a:pt x="143" y="29"/>
                    <a:pt x="143" y="30"/>
                    <a:pt x="142" y="30"/>
                  </a:cubicBezTo>
                  <a:cubicBezTo>
                    <a:pt x="142" y="31"/>
                    <a:pt x="141" y="31"/>
                    <a:pt x="141" y="31"/>
                  </a:cubicBezTo>
                  <a:cubicBezTo>
                    <a:pt x="140" y="30"/>
                    <a:pt x="140" y="30"/>
                    <a:pt x="140" y="29"/>
                  </a:cubicBezTo>
                  <a:cubicBezTo>
                    <a:pt x="140" y="29"/>
                    <a:pt x="140" y="29"/>
                    <a:pt x="140" y="28"/>
                  </a:cubicBezTo>
                  <a:cubicBezTo>
                    <a:pt x="141" y="27"/>
                    <a:pt x="141" y="26"/>
                    <a:pt x="141" y="24"/>
                  </a:cubicBezTo>
                  <a:cubicBezTo>
                    <a:pt x="141" y="23"/>
                    <a:pt x="141" y="21"/>
                    <a:pt x="141" y="20"/>
                  </a:cubicBezTo>
                  <a:cubicBezTo>
                    <a:pt x="141" y="19"/>
                    <a:pt x="140" y="19"/>
                    <a:pt x="140" y="19"/>
                  </a:cubicBezTo>
                  <a:cubicBezTo>
                    <a:pt x="138" y="20"/>
                    <a:pt x="137" y="20"/>
                    <a:pt x="135" y="20"/>
                  </a:cubicBezTo>
                  <a:cubicBezTo>
                    <a:pt x="134" y="20"/>
                    <a:pt x="133" y="21"/>
                    <a:pt x="132" y="21"/>
                  </a:cubicBezTo>
                  <a:cubicBezTo>
                    <a:pt x="132" y="21"/>
                    <a:pt x="132" y="22"/>
                    <a:pt x="132" y="22"/>
                  </a:cubicBezTo>
                  <a:cubicBezTo>
                    <a:pt x="134" y="23"/>
                    <a:pt x="133" y="24"/>
                    <a:pt x="133" y="25"/>
                  </a:cubicBezTo>
                  <a:cubicBezTo>
                    <a:pt x="133" y="25"/>
                    <a:pt x="133" y="25"/>
                    <a:pt x="134" y="25"/>
                  </a:cubicBezTo>
                  <a:cubicBezTo>
                    <a:pt x="134" y="24"/>
                    <a:pt x="135" y="23"/>
                    <a:pt x="135" y="22"/>
                  </a:cubicBezTo>
                  <a:cubicBezTo>
                    <a:pt x="135" y="22"/>
                    <a:pt x="136" y="21"/>
                    <a:pt x="136" y="21"/>
                  </a:cubicBezTo>
                  <a:cubicBezTo>
                    <a:pt x="137" y="20"/>
                    <a:pt x="138" y="20"/>
                    <a:pt x="138" y="21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8" y="23"/>
                    <a:pt x="138" y="24"/>
                    <a:pt x="138" y="25"/>
                  </a:cubicBezTo>
                  <a:cubicBezTo>
                    <a:pt x="138" y="26"/>
                    <a:pt x="138" y="27"/>
                    <a:pt x="138" y="29"/>
                  </a:cubicBezTo>
                  <a:cubicBezTo>
                    <a:pt x="138" y="30"/>
                    <a:pt x="138" y="31"/>
                    <a:pt x="137" y="31"/>
                  </a:cubicBezTo>
                  <a:cubicBezTo>
                    <a:pt x="137" y="31"/>
                    <a:pt x="137" y="31"/>
                    <a:pt x="136" y="31"/>
                  </a:cubicBezTo>
                  <a:cubicBezTo>
                    <a:pt x="137" y="33"/>
                    <a:pt x="137" y="33"/>
                    <a:pt x="138" y="33"/>
                  </a:cubicBezTo>
                  <a:cubicBezTo>
                    <a:pt x="139" y="33"/>
                    <a:pt x="140" y="33"/>
                    <a:pt x="141" y="33"/>
                  </a:cubicBezTo>
                  <a:cubicBezTo>
                    <a:pt x="142" y="33"/>
                    <a:pt x="143" y="32"/>
                    <a:pt x="144" y="32"/>
                  </a:cubicBezTo>
                  <a:cubicBezTo>
                    <a:pt x="146" y="32"/>
                    <a:pt x="148" y="31"/>
                    <a:pt x="150" y="30"/>
                  </a:cubicBezTo>
                  <a:close/>
                  <a:moveTo>
                    <a:pt x="208" y="53"/>
                  </a:moveTo>
                  <a:cubicBezTo>
                    <a:pt x="208" y="53"/>
                    <a:pt x="208" y="53"/>
                    <a:pt x="208" y="53"/>
                  </a:cubicBezTo>
                  <a:cubicBezTo>
                    <a:pt x="208" y="53"/>
                    <a:pt x="208" y="52"/>
                    <a:pt x="208" y="52"/>
                  </a:cubicBezTo>
                  <a:cubicBezTo>
                    <a:pt x="209" y="52"/>
                    <a:pt x="209" y="51"/>
                    <a:pt x="209" y="51"/>
                  </a:cubicBezTo>
                  <a:cubicBezTo>
                    <a:pt x="210" y="47"/>
                    <a:pt x="210" y="43"/>
                    <a:pt x="210" y="39"/>
                  </a:cubicBezTo>
                  <a:cubicBezTo>
                    <a:pt x="210" y="36"/>
                    <a:pt x="209" y="32"/>
                    <a:pt x="209" y="28"/>
                  </a:cubicBezTo>
                  <a:cubicBezTo>
                    <a:pt x="209" y="24"/>
                    <a:pt x="208" y="20"/>
                    <a:pt x="208" y="16"/>
                  </a:cubicBezTo>
                  <a:cubicBezTo>
                    <a:pt x="208" y="14"/>
                    <a:pt x="207" y="13"/>
                    <a:pt x="207" y="12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3"/>
                    <a:pt x="207" y="13"/>
                    <a:pt x="207" y="13"/>
                  </a:cubicBezTo>
                  <a:cubicBezTo>
                    <a:pt x="206" y="16"/>
                    <a:pt x="207" y="18"/>
                    <a:pt x="207" y="21"/>
                  </a:cubicBezTo>
                  <a:cubicBezTo>
                    <a:pt x="207" y="25"/>
                    <a:pt x="207" y="28"/>
                    <a:pt x="207" y="32"/>
                  </a:cubicBezTo>
                  <a:cubicBezTo>
                    <a:pt x="207" y="37"/>
                    <a:pt x="207" y="42"/>
                    <a:pt x="207" y="47"/>
                  </a:cubicBezTo>
                  <a:cubicBezTo>
                    <a:pt x="208" y="49"/>
                    <a:pt x="208" y="51"/>
                    <a:pt x="208" y="53"/>
                  </a:cubicBezTo>
                  <a:close/>
                  <a:moveTo>
                    <a:pt x="31" y="10"/>
                  </a:moveTo>
                  <a:cubicBezTo>
                    <a:pt x="31" y="11"/>
                    <a:pt x="31" y="11"/>
                    <a:pt x="30" y="11"/>
                  </a:cubicBezTo>
                  <a:cubicBezTo>
                    <a:pt x="30" y="13"/>
                    <a:pt x="29" y="14"/>
                    <a:pt x="29" y="15"/>
                  </a:cubicBezTo>
                  <a:cubicBezTo>
                    <a:pt x="29" y="22"/>
                    <a:pt x="30" y="29"/>
                    <a:pt x="30" y="37"/>
                  </a:cubicBezTo>
                  <a:cubicBezTo>
                    <a:pt x="30" y="38"/>
                    <a:pt x="30" y="38"/>
                    <a:pt x="31" y="38"/>
                  </a:cubicBezTo>
                  <a:cubicBezTo>
                    <a:pt x="31" y="36"/>
                    <a:pt x="32" y="33"/>
                    <a:pt x="32" y="31"/>
                  </a:cubicBezTo>
                  <a:cubicBezTo>
                    <a:pt x="32" y="31"/>
                    <a:pt x="32" y="30"/>
                    <a:pt x="32" y="30"/>
                  </a:cubicBezTo>
                  <a:cubicBezTo>
                    <a:pt x="31" y="30"/>
                    <a:pt x="31" y="29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3" y="24"/>
                    <a:pt x="33" y="19"/>
                    <a:pt x="33" y="15"/>
                  </a:cubicBezTo>
                  <a:cubicBezTo>
                    <a:pt x="33" y="13"/>
                    <a:pt x="33" y="12"/>
                    <a:pt x="33" y="10"/>
                  </a:cubicBezTo>
                  <a:cubicBezTo>
                    <a:pt x="33" y="10"/>
                    <a:pt x="33" y="10"/>
                    <a:pt x="32" y="10"/>
                  </a:cubicBezTo>
                  <a:cubicBezTo>
                    <a:pt x="32" y="10"/>
                    <a:pt x="31" y="10"/>
                    <a:pt x="31" y="10"/>
                  </a:cubicBezTo>
                  <a:close/>
                  <a:moveTo>
                    <a:pt x="22" y="16"/>
                  </a:moveTo>
                  <a:cubicBezTo>
                    <a:pt x="22" y="18"/>
                    <a:pt x="22" y="18"/>
                    <a:pt x="22" y="21"/>
                  </a:cubicBezTo>
                  <a:cubicBezTo>
                    <a:pt x="21" y="29"/>
                    <a:pt x="21" y="37"/>
                    <a:pt x="21" y="46"/>
                  </a:cubicBezTo>
                  <a:cubicBezTo>
                    <a:pt x="21" y="47"/>
                    <a:pt x="21" y="47"/>
                    <a:pt x="21" y="48"/>
                  </a:cubicBezTo>
                  <a:cubicBezTo>
                    <a:pt x="21" y="48"/>
                    <a:pt x="22" y="48"/>
                    <a:pt x="22" y="48"/>
                  </a:cubicBezTo>
                  <a:cubicBezTo>
                    <a:pt x="24" y="37"/>
                    <a:pt x="25" y="26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3" y="16"/>
                    <a:pt x="22" y="16"/>
                  </a:cubicBezTo>
                  <a:close/>
                  <a:moveTo>
                    <a:pt x="42" y="37"/>
                  </a:moveTo>
                  <a:cubicBezTo>
                    <a:pt x="42" y="28"/>
                    <a:pt x="42" y="20"/>
                    <a:pt x="41" y="11"/>
                  </a:cubicBezTo>
                  <a:cubicBezTo>
                    <a:pt x="41" y="11"/>
                    <a:pt x="40" y="11"/>
                    <a:pt x="40" y="12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7"/>
                    <a:pt x="40" y="20"/>
                    <a:pt x="39" y="22"/>
                  </a:cubicBezTo>
                  <a:cubicBezTo>
                    <a:pt x="39" y="25"/>
                    <a:pt x="39" y="27"/>
                    <a:pt x="39" y="29"/>
                  </a:cubicBezTo>
                  <a:cubicBezTo>
                    <a:pt x="40" y="30"/>
                    <a:pt x="40" y="31"/>
                    <a:pt x="39" y="31"/>
                  </a:cubicBezTo>
                  <a:cubicBezTo>
                    <a:pt x="38" y="34"/>
                    <a:pt x="38" y="36"/>
                    <a:pt x="38" y="39"/>
                  </a:cubicBezTo>
                  <a:cubicBezTo>
                    <a:pt x="39" y="39"/>
                    <a:pt x="39" y="39"/>
                    <a:pt x="40" y="38"/>
                  </a:cubicBezTo>
                  <a:cubicBezTo>
                    <a:pt x="40" y="37"/>
                    <a:pt x="41" y="37"/>
                    <a:pt x="42" y="37"/>
                  </a:cubicBezTo>
                  <a:close/>
                  <a:moveTo>
                    <a:pt x="177" y="50"/>
                  </a:moveTo>
                  <a:cubicBezTo>
                    <a:pt x="177" y="50"/>
                    <a:pt x="177" y="49"/>
                    <a:pt x="177" y="49"/>
                  </a:cubicBezTo>
                  <a:cubicBezTo>
                    <a:pt x="177" y="46"/>
                    <a:pt x="177" y="42"/>
                    <a:pt x="177" y="39"/>
                  </a:cubicBezTo>
                  <a:cubicBezTo>
                    <a:pt x="177" y="39"/>
                    <a:pt x="177" y="38"/>
                    <a:pt x="177" y="38"/>
                  </a:cubicBezTo>
                  <a:cubicBezTo>
                    <a:pt x="176" y="37"/>
                    <a:pt x="176" y="37"/>
                    <a:pt x="177" y="36"/>
                  </a:cubicBezTo>
                  <a:cubicBezTo>
                    <a:pt x="177" y="36"/>
                    <a:pt x="177" y="36"/>
                    <a:pt x="177" y="35"/>
                  </a:cubicBezTo>
                  <a:cubicBezTo>
                    <a:pt x="177" y="27"/>
                    <a:pt x="177" y="19"/>
                    <a:pt x="177" y="11"/>
                  </a:cubicBezTo>
                  <a:cubicBezTo>
                    <a:pt x="177" y="10"/>
                    <a:pt x="177" y="10"/>
                    <a:pt x="177" y="9"/>
                  </a:cubicBezTo>
                  <a:cubicBezTo>
                    <a:pt x="177" y="9"/>
                    <a:pt x="176" y="8"/>
                    <a:pt x="176" y="8"/>
                  </a:cubicBezTo>
                  <a:cubicBezTo>
                    <a:pt x="176" y="8"/>
                    <a:pt x="176" y="9"/>
                    <a:pt x="176" y="9"/>
                  </a:cubicBezTo>
                  <a:cubicBezTo>
                    <a:pt x="176" y="10"/>
                    <a:pt x="175" y="11"/>
                    <a:pt x="175" y="12"/>
                  </a:cubicBezTo>
                  <a:cubicBezTo>
                    <a:pt x="175" y="24"/>
                    <a:pt x="175" y="36"/>
                    <a:pt x="175" y="48"/>
                  </a:cubicBezTo>
                  <a:cubicBezTo>
                    <a:pt x="175" y="48"/>
                    <a:pt x="175" y="49"/>
                    <a:pt x="175" y="49"/>
                  </a:cubicBezTo>
                  <a:cubicBezTo>
                    <a:pt x="176" y="49"/>
                    <a:pt x="176" y="49"/>
                    <a:pt x="177" y="50"/>
                  </a:cubicBezTo>
                  <a:close/>
                  <a:moveTo>
                    <a:pt x="201" y="30"/>
                  </a:moveTo>
                  <a:cubicBezTo>
                    <a:pt x="201" y="29"/>
                    <a:pt x="201" y="29"/>
                    <a:pt x="201" y="29"/>
                  </a:cubicBezTo>
                  <a:cubicBezTo>
                    <a:pt x="201" y="25"/>
                    <a:pt x="201" y="21"/>
                    <a:pt x="201" y="17"/>
                  </a:cubicBezTo>
                  <a:cubicBezTo>
                    <a:pt x="201" y="16"/>
                    <a:pt x="200" y="15"/>
                    <a:pt x="200" y="14"/>
                  </a:cubicBezTo>
                  <a:cubicBezTo>
                    <a:pt x="200" y="14"/>
                    <a:pt x="199" y="14"/>
                    <a:pt x="199" y="14"/>
                  </a:cubicBezTo>
                  <a:cubicBezTo>
                    <a:pt x="199" y="14"/>
                    <a:pt x="198" y="13"/>
                    <a:pt x="198" y="13"/>
                  </a:cubicBezTo>
                  <a:cubicBezTo>
                    <a:pt x="198" y="12"/>
                    <a:pt x="198" y="11"/>
                    <a:pt x="199" y="10"/>
                  </a:cubicBezTo>
                  <a:cubicBezTo>
                    <a:pt x="199" y="10"/>
                    <a:pt x="199" y="10"/>
                    <a:pt x="199" y="10"/>
                  </a:cubicBezTo>
                  <a:cubicBezTo>
                    <a:pt x="199" y="10"/>
                    <a:pt x="198" y="10"/>
                    <a:pt x="198" y="10"/>
                  </a:cubicBezTo>
                  <a:cubicBezTo>
                    <a:pt x="198" y="11"/>
                    <a:pt x="197" y="13"/>
                    <a:pt x="197" y="14"/>
                  </a:cubicBezTo>
                  <a:cubicBezTo>
                    <a:pt x="197" y="18"/>
                    <a:pt x="197" y="22"/>
                    <a:pt x="197" y="25"/>
                  </a:cubicBezTo>
                  <a:cubicBezTo>
                    <a:pt x="197" y="26"/>
                    <a:pt x="197" y="26"/>
                    <a:pt x="197" y="26"/>
                  </a:cubicBezTo>
                  <a:cubicBezTo>
                    <a:pt x="198" y="26"/>
                    <a:pt x="198" y="26"/>
                    <a:pt x="198" y="26"/>
                  </a:cubicBezTo>
                  <a:cubicBezTo>
                    <a:pt x="199" y="26"/>
                    <a:pt x="200" y="26"/>
                    <a:pt x="200" y="27"/>
                  </a:cubicBezTo>
                  <a:cubicBezTo>
                    <a:pt x="200" y="27"/>
                    <a:pt x="200" y="28"/>
                    <a:pt x="199" y="28"/>
                  </a:cubicBezTo>
                  <a:cubicBezTo>
                    <a:pt x="199" y="29"/>
                    <a:pt x="198" y="29"/>
                    <a:pt x="197" y="29"/>
                  </a:cubicBezTo>
                  <a:cubicBezTo>
                    <a:pt x="197" y="30"/>
                    <a:pt x="197" y="31"/>
                    <a:pt x="197" y="32"/>
                  </a:cubicBezTo>
                  <a:cubicBezTo>
                    <a:pt x="198" y="32"/>
                    <a:pt x="199" y="32"/>
                    <a:pt x="199" y="32"/>
                  </a:cubicBezTo>
                  <a:cubicBezTo>
                    <a:pt x="200" y="32"/>
                    <a:pt x="200" y="32"/>
                    <a:pt x="200" y="31"/>
                  </a:cubicBezTo>
                  <a:cubicBezTo>
                    <a:pt x="200" y="30"/>
                    <a:pt x="201" y="30"/>
                    <a:pt x="201" y="30"/>
                  </a:cubicBezTo>
                  <a:close/>
                  <a:moveTo>
                    <a:pt x="84" y="45"/>
                  </a:moveTo>
                  <a:cubicBezTo>
                    <a:pt x="84" y="40"/>
                    <a:pt x="85" y="35"/>
                    <a:pt x="85" y="30"/>
                  </a:cubicBezTo>
                  <a:cubicBezTo>
                    <a:pt x="83" y="30"/>
                    <a:pt x="82" y="30"/>
                    <a:pt x="81" y="30"/>
                  </a:cubicBezTo>
                  <a:cubicBezTo>
                    <a:pt x="81" y="35"/>
                    <a:pt x="80" y="39"/>
                    <a:pt x="80" y="44"/>
                  </a:cubicBezTo>
                  <a:cubicBezTo>
                    <a:pt x="81" y="44"/>
                    <a:pt x="82" y="45"/>
                    <a:pt x="84" y="45"/>
                  </a:cubicBezTo>
                  <a:close/>
                  <a:moveTo>
                    <a:pt x="82" y="7"/>
                  </a:moveTo>
                  <a:cubicBezTo>
                    <a:pt x="82" y="7"/>
                    <a:pt x="82" y="7"/>
                    <a:pt x="82" y="8"/>
                  </a:cubicBezTo>
                  <a:cubicBezTo>
                    <a:pt x="82" y="8"/>
                    <a:pt x="82" y="9"/>
                    <a:pt x="82" y="9"/>
                  </a:cubicBezTo>
                  <a:cubicBezTo>
                    <a:pt x="82" y="10"/>
                    <a:pt x="82" y="10"/>
                    <a:pt x="82" y="11"/>
                  </a:cubicBezTo>
                  <a:cubicBezTo>
                    <a:pt x="82" y="16"/>
                    <a:pt x="82" y="21"/>
                    <a:pt x="81" y="27"/>
                  </a:cubicBezTo>
                  <a:cubicBezTo>
                    <a:pt x="81" y="27"/>
                    <a:pt x="81" y="27"/>
                    <a:pt x="81" y="28"/>
                  </a:cubicBezTo>
                  <a:cubicBezTo>
                    <a:pt x="82" y="27"/>
                    <a:pt x="83" y="27"/>
                    <a:pt x="83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5" y="29"/>
                    <a:pt x="85" y="28"/>
                    <a:pt x="85" y="28"/>
                  </a:cubicBezTo>
                  <a:cubicBezTo>
                    <a:pt x="84" y="23"/>
                    <a:pt x="84" y="19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3" y="8"/>
                    <a:pt x="83" y="7"/>
                    <a:pt x="83" y="7"/>
                  </a:cubicBezTo>
                  <a:cubicBezTo>
                    <a:pt x="82" y="7"/>
                    <a:pt x="82" y="7"/>
                    <a:pt x="82" y="7"/>
                  </a:cubicBezTo>
                  <a:close/>
                  <a:moveTo>
                    <a:pt x="35" y="69"/>
                  </a:moveTo>
                  <a:cubicBezTo>
                    <a:pt x="39" y="62"/>
                    <a:pt x="41" y="54"/>
                    <a:pt x="41" y="46"/>
                  </a:cubicBezTo>
                  <a:cubicBezTo>
                    <a:pt x="39" y="47"/>
                    <a:pt x="38" y="47"/>
                    <a:pt x="37" y="47"/>
                  </a:cubicBezTo>
                  <a:cubicBezTo>
                    <a:pt x="36" y="49"/>
                    <a:pt x="36" y="52"/>
                    <a:pt x="36" y="55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3"/>
                    <a:pt x="38" y="53"/>
                    <a:pt x="38" y="53"/>
                  </a:cubicBezTo>
                  <a:cubicBezTo>
                    <a:pt x="39" y="52"/>
                    <a:pt x="39" y="53"/>
                    <a:pt x="40" y="53"/>
                  </a:cubicBezTo>
                  <a:cubicBezTo>
                    <a:pt x="40" y="54"/>
                    <a:pt x="40" y="55"/>
                    <a:pt x="39" y="55"/>
                  </a:cubicBezTo>
                  <a:cubicBezTo>
                    <a:pt x="39" y="55"/>
                    <a:pt x="39" y="56"/>
                    <a:pt x="39" y="56"/>
                  </a:cubicBezTo>
                  <a:cubicBezTo>
                    <a:pt x="39" y="57"/>
                    <a:pt x="39" y="58"/>
                    <a:pt x="38" y="59"/>
                  </a:cubicBezTo>
                  <a:cubicBezTo>
                    <a:pt x="38" y="59"/>
                    <a:pt x="38" y="59"/>
                    <a:pt x="37" y="60"/>
                  </a:cubicBezTo>
                  <a:cubicBezTo>
                    <a:pt x="37" y="60"/>
                    <a:pt x="36" y="60"/>
                    <a:pt x="35" y="60"/>
                  </a:cubicBezTo>
                  <a:cubicBezTo>
                    <a:pt x="35" y="62"/>
                    <a:pt x="35" y="63"/>
                    <a:pt x="35" y="65"/>
                  </a:cubicBezTo>
                  <a:cubicBezTo>
                    <a:pt x="35" y="66"/>
                    <a:pt x="35" y="67"/>
                    <a:pt x="35" y="69"/>
                  </a:cubicBezTo>
                  <a:close/>
                  <a:moveTo>
                    <a:pt x="192" y="7"/>
                  </a:moveTo>
                  <a:cubicBezTo>
                    <a:pt x="192" y="7"/>
                    <a:pt x="192" y="7"/>
                    <a:pt x="192" y="7"/>
                  </a:cubicBezTo>
                  <a:cubicBezTo>
                    <a:pt x="192" y="7"/>
                    <a:pt x="193" y="7"/>
                    <a:pt x="193" y="7"/>
                  </a:cubicBezTo>
                  <a:cubicBezTo>
                    <a:pt x="195" y="8"/>
                    <a:pt x="197" y="7"/>
                    <a:pt x="198" y="8"/>
                  </a:cubicBezTo>
                  <a:cubicBezTo>
                    <a:pt x="199" y="8"/>
                    <a:pt x="199" y="8"/>
                    <a:pt x="199" y="8"/>
                  </a:cubicBezTo>
                  <a:cubicBezTo>
                    <a:pt x="202" y="8"/>
                    <a:pt x="205" y="9"/>
                    <a:pt x="208" y="10"/>
                  </a:cubicBezTo>
                  <a:cubicBezTo>
                    <a:pt x="208" y="10"/>
                    <a:pt x="209" y="10"/>
                    <a:pt x="209" y="9"/>
                  </a:cubicBezTo>
                  <a:cubicBezTo>
                    <a:pt x="210" y="8"/>
                    <a:pt x="212" y="9"/>
                    <a:pt x="212" y="10"/>
                  </a:cubicBezTo>
                  <a:cubicBezTo>
                    <a:pt x="213" y="11"/>
                    <a:pt x="213" y="11"/>
                    <a:pt x="213" y="11"/>
                  </a:cubicBezTo>
                  <a:cubicBezTo>
                    <a:pt x="215" y="12"/>
                    <a:pt x="217" y="12"/>
                    <a:pt x="218" y="13"/>
                  </a:cubicBezTo>
                  <a:cubicBezTo>
                    <a:pt x="218" y="13"/>
                    <a:pt x="219" y="13"/>
                    <a:pt x="219" y="13"/>
                  </a:cubicBezTo>
                  <a:cubicBezTo>
                    <a:pt x="218" y="11"/>
                    <a:pt x="217" y="9"/>
                    <a:pt x="214" y="8"/>
                  </a:cubicBezTo>
                  <a:cubicBezTo>
                    <a:pt x="214" y="8"/>
                    <a:pt x="214" y="8"/>
                    <a:pt x="213" y="8"/>
                  </a:cubicBezTo>
                  <a:cubicBezTo>
                    <a:pt x="212" y="7"/>
                    <a:pt x="210" y="7"/>
                    <a:pt x="208" y="7"/>
                  </a:cubicBezTo>
                  <a:cubicBezTo>
                    <a:pt x="203" y="7"/>
                    <a:pt x="197" y="7"/>
                    <a:pt x="192" y="7"/>
                  </a:cubicBezTo>
                  <a:close/>
                  <a:moveTo>
                    <a:pt x="13" y="87"/>
                  </a:moveTo>
                  <a:cubicBezTo>
                    <a:pt x="13" y="87"/>
                    <a:pt x="13" y="86"/>
                    <a:pt x="12" y="86"/>
                  </a:cubicBezTo>
                  <a:cubicBezTo>
                    <a:pt x="11" y="85"/>
                    <a:pt x="10" y="85"/>
                    <a:pt x="8" y="84"/>
                  </a:cubicBezTo>
                  <a:cubicBezTo>
                    <a:pt x="7" y="83"/>
                    <a:pt x="6" y="82"/>
                    <a:pt x="6" y="80"/>
                  </a:cubicBezTo>
                  <a:cubicBezTo>
                    <a:pt x="5" y="78"/>
                    <a:pt x="5" y="76"/>
                    <a:pt x="4" y="74"/>
                  </a:cubicBezTo>
                  <a:cubicBezTo>
                    <a:pt x="4" y="71"/>
                    <a:pt x="4" y="67"/>
                    <a:pt x="3" y="64"/>
                  </a:cubicBezTo>
                  <a:cubicBezTo>
                    <a:pt x="3" y="63"/>
                    <a:pt x="3" y="62"/>
                    <a:pt x="2" y="61"/>
                  </a:cubicBezTo>
                  <a:cubicBezTo>
                    <a:pt x="2" y="64"/>
                    <a:pt x="2" y="67"/>
                    <a:pt x="2" y="70"/>
                  </a:cubicBezTo>
                  <a:cubicBezTo>
                    <a:pt x="2" y="72"/>
                    <a:pt x="2" y="74"/>
                    <a:pt x="2" y="76"/>
                  </a:cubicBezTo>
                  <a:cubicBezTo>
                    <a:pt x="3" y="78"/>
                    <a:pt x="3" y="79"/>
                    <a:pt x="4" y="81"/>
                  </a:cubicBezTo>
                  <a:cubicBezTo>
                    <a:pt x="6" y="84"/>
                    <a:pt x="9" y="86"/>
                    <a:pt x="13" y="87"/>
                  </a:cubicBezTo>
                  <a:close/>
                  <a:moveTo>
                    <a:pt x="180" y="10"/>
                  </a:moveTo>
                  <a:cubicBezTo>
                    <a:pt x="179" y="10"/>
                    <a:pt x="179" y="10"/>
                    <a:pt x="179" y="10"/>
                  </a:cubicBezTo>
                  <a:cubicBezTo>
                    <a:pt x="179" y="10"/>
                    <a:pt x="179" y="11"/>
                    <a:pt x="179" y="11"/>
                  </a:cubicBezTo>
                  <a:cubicBezTo>
                    <a:pt x="179" y="18"/>
                    <a:pt x="179" y="24"/>
                    <a:pt x="179" y="31"/>
                  </a:cubicBezTo>
                  <a:cubicBezTo>
                    <a:pt x="179" y="33"/>
                    <a:pt x="179" y="35"/>
                    <a:pt x="179" y="38"/>
                  </a:cubicBezTo>
                  <a:cubicBezTo>
                    <a:pt x="179" y="38"/>
                    <a:pt x="179" y="38"/>
                    <a:pt x="179" y="39"/>
                  </a:cubicBezTo>
                  <a:cubicBezTo>
                    <a:pt x="180" y="39"/>
                    <a:pt x="181" y="40"/>
                    <a:pt x="181" y="40"/>
                  </a:cubicBezTo>
                  <a:cubicBezTo>
                    <a:pt x="181" y="41"/>
                    <a:pt x="181" y="40"/>
                    <a:pt x="181" y="40"/>
                  </a:cubicBezTo>
                  <a:cubicBezTo>
                    <a:pt x="181" y="39"/>
                    <a:pt x="182" y="37"/>
                    <a:pt x="181" y="36"/>
                  </a:cubicBezTo>
                  <a:cubicBezTo>
                    <a:pt x="181" y="35"/>
                    <a:pt x="181" y="35"/>
                    <a:pt x="181" y="34"/>
                  </a:cubicBezTo>
                  <a:cubicBezTo>
                    <a:pt x="181" y="34"/>
                    <a:pt x="181" y="33"/>
                    <a:pt x="181" y="33"/>
                  </a:cubicBezTo>
                  <a:cubicBezTo>
                    <a:pt x="181" y="33"/>
                    <a:pt x="181" y="32"/>
                    <a:pt x="181" y="32"/>
                  </a:cubicBezTo>
                  <a:cubicBezTo>
                    <a:pt x="181" y="31"/>
                    <a:pt x="181" y="29"/>
                    <a:pt x="181" y="28"/>
                  </a:cubicBezTo>
                  <a:cubicBezTo>
                    <a:pt x="181" y="27"/>
                    <a:pt x="181" y="27"/>
                    <a:pt x="181" y="27"/>
                  </a:cubicBezTo>
                  <a:cubicBezTo>
                    <a:pt x="181" y="26"/>
                    <a:pt x="181" y="26"/>
                    <a:pt x="181" y="25"/>
                  </a:cubicBezTo>
                  <a:cubicBezTo>
                    <a:pt x="181" y="24"/>
                    <a:pt x="181" y="23"/>
                    <a:pt x="181" y="23"/>
                  </a:cubicBezTo>
                  <a:cubicBezTo>
                    <a:pt x="180" y="22"/>
                    <a:pt x="180" y="21"/>
                    <a:pt x="180" y="20"/>
                  </a:cubicBezTo>
                  <a:cubicBezTo>
                    <a:pt x="180" y="19"/>
                    <a:pt x="180" y="19"/>
                    <a:pt x="180" y="19"/>
                  </a:cubicBezTo>
                  <a:cubicBezTo>
                    <a:pt x="180" y="19"/>
                    <a:pt x="181" y="19"/>
                    <a:pt x="181" y="18"/>
                  </a:cubicBezTo>
                  <a:cubicBezTo>
                    <a:pt x="181" y="17"/>
                    <a:pt x="181" y="16"/>
                    <a:pt x="181" y="16"/>
                  </a:cubicBezTo>
                  <a:cubicBezTo>
                    <a:pt x="181" y="15"/>
                    <a:pt x="181" y="15"/>
                    <a:pt x="180" y="14"/>
                  </a:cubicBezTo>
                  <a:cubicBezTo>
                    <a:pt x="179" y="14"/>
                    <a:pt x="179" y="14"/>
                    <a:pt x="180" y="13"/>
                  </a:cubicBezTo>
                  <a:cubicBezTo>
                    <a:pt x="180" y="13"/>
                    <a:pt x="180" y="13"/>
                    <a:pt x="180" y="12"/>
                  </a:cubicBezTo>
                  <a:cubicBezTo>
                    <a:pt x="180" y="12"/>
                    <a:pt x="180" y="11"/>
                    <a:pt x="180" y="10"/>
                  </a:cubicBezTo>
                  <a:close/>
                  <a:moveTo>
                    <a:pt x="37" y="30"/>
                  </a:moveTo>
                  <a:cubicBezTo>
                    <a:pt x="37" y="28"/>
                    <a:pt x="37" y="25"/>
                    <a:pt x="37" y="23"/>
                  </a:cubicBezTo>
                  <a:cubicBezTo>
                    <a:pt x="37" y="20"/>
                    <a:pt x="38" y="18"/>
                    <a:pt x="38" y="15"/>
                  </a:cubicBezTo>
                  <a:cubicBezTo>
                    <a:pt x="38" y="13"/>
                    <a:pt x="37" y="11"/>
                    <a:pt x="37" y="8"/>
                  </a:cubicBezTo>
                  <a:cubicBezTo>
                    <a:pt x="37" y="8"/>
                    <a:pt x="36" y="8"/>
                    <a:pt x="36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37" y="11"/>
                    <a:pt x="37" y="11"/>
                    <a:pt x="36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5" y="13"/>
                    <a:pt x="35" y="14"/>
                    <a:pt x="35" y="15"/>
                  </a:cubicBezTo>
                  <a:cubicBezTo>
                    <a:pt x="35" y="19"/>
                    <a:pt x="35" y="24"/>
                    <a:pt x="34" y="29"/>
                  </a:cubicBezTo>
                  <a:cubicBezTo>
                    <a:pt x="34" y="29"/>
                    <a:pt x="34" y="30"/>
                    <a:pt x="34" y="30"/>
                  </a:cubicBezTo>
                  <a:cubicBezTo>
                    <a:pt x="35" y="30"/>
                    <a:pt x="36" y="30"/>
                    <a:pt x="37" y="30"/>
                  </a:cubicBezTo>
                  <a:close/>
                  <a:moveTo>
                    <a:pt x="205" y="44"/>
                  </a:moveTo>
                  <a:cubicBezTo>
                    <a:pt x="205" y="43"/>
                    <a:pt x="205" y="43"/>
                    <a:pt x="205" y="43"/>
                  </a:cubicBezTo>
                  <a:cubicBezTo>
                    <a:pt x="205" y="39"/>
                    <a:pt x="205" y="35"/>
                    <a:pt x="205" y="32"/>
                  </a:cubicBezTo>
                  <a:cubicBezTo>
                    <a:pt x="205" y="27"/>
                    <a:pt x="205" y="22"/>
                    <a:pt x="204" y="16"/>
                  </a:cubicBezTo>
                  <a:cubicBezTo>
                    <a:pt x="204" y="16"/>
                    <a:pt x="204" y="15"/>
                    <a:pt x="204" y="14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15"/>
                    <a:pt x="203" y="16"/>
                    <a:pt x="203" y="17"/>
                  </a:cubicBezTo>
                  <a:cubicBezTo>
                    <a:pt x="203" y="22"/>
                    <a:pt x="203" y="28"/>
                    <a:pt x="204" y="33"/>
                  </a:cubicBezTo>
                  <a:cubicBezTo>
                    <a:pt x="204" y="36"/>
                    <a:pt x="204" y="39"/>
                    <a:pt x="204" y="42"/>
                  </a:cubicBezTo>
                  <a:cubicBezTo>
                    <a:pt x="204" y="43"/>
                    <a:pt x="204" y="43"/>
                    <a:pt x="204" y="43"/>
                  </a:cubicBezTo>
                  <a:cubicBezTo>
                    <a:pt x="204" y="43"/>
                    <a:pt x="205" y="44"/>
                    <a:pt x="205" y="44"/>
                  </a:cubicBezTo>
                  <a:close/>
                  <a:moveTo>
                    <a:pt x="197" y="47"/>
                  </a:moveTo>
                  <a:cubicBezTo>
                    <a:pt x="197" y="48"/>
                    <a:pt x="197" y="48"/>
                    <a:pt x="197" y="48"/>
                  </a:cubicBezTo>
                  <a:cubicBezTo>
                    <a:pt x="198" y="50"/>
                    <a:pt x="198" y="52"/>
                    <a:pt x="198" y="54"/>
                  </a:cubicBezTo>
                  <a:cubicBezTo>
                    <a:pt x="198" y="55"/>
                    <a:pt x="198" y="56"/>
                    <a:pt x="199" y="57"/>
                  </a:cubicBezTo>
                  <a:cubicBezTo>
                    <a:pt x="200" y="57"/>
                    <a:pt x="201" y="57"/>
                    <a:pt x="202" y="56"/>
                  </a:cubicBezTo>
                  <a:cubicBezTo>
                    <a:pt x="202" y="53"/>
                    <a:pt x="202" y="50"/>
                    <a:pt x="202" y="47"/>
                  </a:cubicBezTo>
                  <a:cubicBezTo>
                    <a:pt x="200" y="47"/>
                    <a:pt x="199" y="47"/>
                    <a:pt x="197" y="47"/>
                  </a:cubicBezTo>
                  <a:close/>
                  <a:moveTo>
                    <a:pt x="154" y="35"/>
                  </a:moveTo>
                  <a:cubicBezTo>
                    <a:pt x="153" y="35"/>
                    <a:pt x="153" y="35"/>
                    <a:pt x="153" y="36"/>
                  </a:cubicBezTo>
                  <a:cubicBezTo>
                    <a:pt x="153" y="37"/>
                    <a:pt x="153" y="38"/>
                    <a:pt x="153" y="39"/>
                  </a:cubicBezTo>
                  <a:cubicBezTo>
                    <a:pt x="153" y="45"/>
                    <a:pt x="153" y="51"/>
                    <a:pt x="154" y="57"/>
                  </a:cubicBezTo>
                  <a:cubicBezTo>
                    <a:pt x="154" y="57"/>
                    <a:pt x="154" y="57"/>
                    <a:pt x="154" y="58"/>
                  </a:cubicBezTo>
                  <a:cubicBezTo>
                    <a:pt x="155" y="57"/>
                    <a:pt x="155" y="57"/>
                    <a:pt x="155" y="57"/>
                  </a:cubicBezTo>
                  <a:cubicBezTo>
                    <a:pt x="155" y="53"/>
                    <a:pt x="155" y="50"/>
                    <a:pt x="155" y="46"/>
                  </a:cubicBezTo>
                  <a:cubicBezTo>
                    <a:pt x="155" y="43"/>
                    <a:pt x="154" y="39"/>
                    <a:pt x="154" y="35"/>
                  </a:cubicBezTo>
                  <a:close/>
                  <a:moveTo>
                    <a:pt x="126" y="61"/>
                  </a:moveTo>
                  <a:cubicBezTo>
                    <a:pt x="126" y="60"/>
                    <a:pt x="126" y="60"/>
                    <a:pt x="125" y="60"/>
                  </a:cubicBezTo>
                  <a:cubicBezTo>
                    <a:pt x="125" y="59"/>
                    <a:pt x="124" y="59"/>
                    <a:pt x="124" y="58"/>
                  </a:cubicBezTo>
                  <a:cubicBezTo>
                    <a:pt x="123" y="57"/>
                    <a:pt x="123" y="56"/>
                    <a:pt x="123" y="56"/>
                  </a:cubicBezTo>
                  <a:cubicBezTo>
                    <a:pt x="123" y="48"/>
                    <a:pt x="123" y="41"/>
                    <a:pt x="123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3"/>
                    <a:pt x="123" y="33"/>
                  </a:cubicBezTo>
                  <a:cubicBezTo>
                    <a:pt x="122" y="37"/>
                    <a:pt x="122" y="41"/>
                    <a:pt x="122" y="45"/>
                  </a:cubicBezTo>
                  <a:cubicBezTo>
                    <a:pt x="122" y="47"/>
                    <a:pt x="122" y="49"/>
                    <a:pt x="122" y="51"/>
                  </a:cubicBezTo>
                  <a:cubicBezTo>
                    <a:pt x="122" y="53"/>
                    <a:pt x="121" y="54"/>
                    <a:pt x="121" y="56"/>
                  </a:cubicBezTo>
                  <a:cubicBezTo>
                    <a:pt x="122" y="59"/>
                    <a:pt x="124" y="61"/>
                    <a:pt x="126" y="61"/>
                  </a:cubicBezTo>
                  <a:close/>
                  <a:moveTo>
                    <a:pt x="83" y="55"/>
                  </a:moveTo>
                  <a:cubicBezTo>
                    <a:pt x="83" y="52"/>
                    <a:pt x="83" y="49"/>
                    <a:pt x="84" y="46"/>
                  </a:cubicBezTo>
                  <a:cubicBezTo>
                    <a:pt x="82" y="46"/>
                    <a:pt x="81" y="46"/>
                    <a:pt x="79" y="46"/>
                  </a:cubicBezTo>
                  <a:cubicBezTo>
                    <a:pt x="79" y="48"/>
                    <a:pt x="79" y="51"/>
                    <a:pt x="79" y="54"/>
                  </a:cubicBezTo>
                  <a:cubicBezTo>
                    <a:pt x="80" y="54"/>
                    <a:pt x="81" y="54"/>
                    <a:pt x="83" y="55"/>
                  </a:cubicBezTo>
                  <a:close/>
                  <a:moveTo>
                    <a:pt x="27" y="54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0"/>
                    <a:pt x="28" y="47"/>
                    <a:pt x="28" y="43"/>
                  </a:cubicBezTo>
                  <a:cubicBezTo>
                    <a:pt x="28" y="43"/>
                    <a:pt x="28" y="43"/>
                    <a:pt x="27" y="43"/>
                  </a:cubicBezTo>
                  <a:cubicBezTo>
                    <a:pt x="27" y="42"/>
                    <a:pt x="26" y="41"/>
                    <a:pt x="25" y="41"/>
                  </a:cubicBezTo>
                  <a:cubicBezTo>
                    <a:pt x="25" y="42"/>
                    <a:pt x="25" y="44"/>
                    <a:pt x="25" y="45"/>
                  </a:cubicBezTo>
                  <a:cubicBezTo>
                    <a:pt x="25" y="47"/>
                    <a:pt x="24" y="49"/>
                    <a:pt x="24" y="51"/>
                  </a:cubicBezTo>
                  <a:cubicBezTo>
                    <a:pt x="24" y="52"/>
                    <a:pt x="24" y="52"/>
                    <a:pt x="25" y="53"/>
                  </a:cubicBezTo>
                  <a:cubicBezTo>
                    <a:pt x="26" y="53"/>
                    <a:pt x="26" y="54"/>
                    <a:pt x="27" y="54"/>
                  </a:cubicBezTo>
                  <a:close/>
                  <a:moveTo>
                    <a:pt x="187" y="49"/>
                  </a:moveTo>
                  <a:cubicBezTo>
                    <a:pt x="187" y="52"/>
                    <a:pt x="187" y="54"/>
                    <a:pt x="187" y="57"/>
                  </a:cubicBezTo>
                  <a:cubicBezTo>
                    <a:pt x="188" y="57"/>
                    <a:pt x="190" y="58"/>
                    <a:pt x="191" y="58"/>
                  </a:cubicBezTo>
                  <a:cubicBezTo>
                    <a:pt x="191" y="56"/>
                    <a:pt x="191" y="50"/>
                    <a:pt x="191" y="50"/>
                  </a:cubicBezTo>
                  <a:cubicBezTo>
                    <a:pt x="190" y="49"/>
                    <a:pt x="188" y="49"/>
                    <a:pt x="187" y="49"/>
                  </a:cubicBezTo>
                  <a:close/>
                  <a:moveTo>
                    <a:pt x="134" y="35"/>
                  </a:moveTo>
                  <a:cubicBezTo>
                    <a:pt x="133" y="34"/>
                    <a:pt x="132" y="35"/>
                    <a:pt x="132" y="35"/>
                  </a:cubicBezTo>
                  <a:cubicBezTo>
                    <a:pt x="132" y="36"/>
                    <a:pt x="132" y="36"/>
                    <a:pt x="132" y="37"/>
                  </a:cubicBezTo>
                  <a:cubicBezTo>
                    <a:pt x="132" y="39"/>
                    <a:pt x="131" y="42"/>
                    <a:pt x="131" y="44"/>
                  </a:cubicBezTo>
                  <a:cubicBezTo>
                    <a:pt x="131" y="45"/>
                    <a:pt x="131" y="46"/>
                    <a:pt x="131" y="47"/>
                  </a:cubicBezTo>
                  <a:cubicBezTo>
                    <a:pt x="132" y="48"/>
                    <a:pt x="134" y="48"/>
                    <a:pt x="135" y="48"/>
                  </a:cubicBezTo>
                  <a:cubicBezTo>
                    <a:pt x="134" y="44"/>
                    <a:pt x="134" y="39"/>
                    <a:pt x="134" y="35"/>
                  </a:cubicBezTo>
                  <a:close/>
                  <a:moveTo>
                    <a:pt x="197" y="39"/>
                  </a:moveTo>
                  <a:cubicBezTo>
                    <a:pt x="197" y="41"/>
                    <a:pt x="197" y="43"/>
                    <a:pt x="197" y="44"/>
                  </a:cubicBezTo>
                  <a:cubicBezTo>
                    <a:pt x="198" y="44"/>
                    <a:pt x="199" y="44"/>
                    <a:pt x="200" y="43"/>
                  </a:cubicBezTo>
                  <a:cubicBezTo>
                    <a:pt x="200" y="43"/>
                    <a:pt x="201" y="42"/>
                    <a:pt x="201" y="42"/>
                  </a:cubicBezTo>
                  <a:cubicBezTo>
                    <a:pt x="201" y="42"/>
                    <a:pt x="202" y="41"/>
                    <a:pt x="202" y="41"/>
                  </a:cubicBezTo>
                  <a:cubicBezTo>
                    <a:pt x="201" y="39"/>
                    <a:pt x="201" y="37"/>
                    <a:pt x="201" y="34"/>
                  </a:cubicBezTo>
                  <a:cubicBezTo>
                    <a:pt x="201" y="34"/>
                    <a:pt x="201" y="34"/>
                    <a:pt x="201" y="34"/>
                  </a:cubicBezTo>
                  <a:cubicBezTo>
                    <a:pt x="200" y="34"/>
                    <a:pt x="199" y="34"/>
                    <a:pt x="197" y="34"/>
                  </a:cubicBezTo>
                  <a:cubicBezTo>
                    <a:pt x="197" y="35"/>
                    <a:pt x="197" y="36"/>
                    <a:pt x="197" y="37"/>
                  </a:cubicBezTo>
                  <a:cubicBezTo>
                    <a:pt x="199" y="36"/>
                    <a:pt x="199" y="37"/>
                    <a:pt x="200" y="38"/>
                  </a:cubicBezTo>
                  <a:cubicBezTo>
                    <a:pt x="200" y="38"/>
                    <a:pt x="199" y="39"/>
                    <a:pt x="197" y="39"/>
                  </a:cubicBezTo>
                  <a:close/>
                  <a:moveTo>
                    <a:pt x="90" y="31"/>
                  </a:moveTo>
                  <a:cubicBezTo>
                    <a:pt x="90" y="32"/>
                    <a:pt x="90" y="33"/>
                    <a:pt x="90" y="35"/>
                  </a:cubicBezTo>
                  <a:cubicBezTo>
                    <a:pt x="90" y="36"/>
                    <a:pt x="90" y="37"/>
                    <a:pt x="90" y="39"/>
                  </a:cubicBezTo>
                  <a:cubicBezTo>
                    <a:pt x="90" y="40"/>
                    <a:pt x="90" y="41"/>
                    <a:pt x="90" y="43"/>
                  </a:cubicBezTo>
                  <a:cubicBezTo>
                    <a:pt x="91" y="42"/>
                    <a:pt x="91" y="41"/>
                    <a:pt x="92" y="41"/>
                  </a:cubicBezTo>
                  <a:cubicBezTo>
                    <a:pt x="92" y="41"/>
                    <a:pt x="93" y="41"/>
                    <a:pt x="93" y="41"/>
                  </a:cubicBezTo>
                  <a:cubicBezTo>
                    <a:pt x="93" y="37"/>
                    <a:pt x="93" y="33"/>
                    <a:pt x="93" y="30"/>
                  </a:cubicBezTo>
                  <a:cubicBezTo>
                    <a:pt x="92" y="30"/>
                    <a:pt x="91" y="30"/>
                    <a:pt x="90" y="31"/>
                  </a:cubicBezTo>
                  <a:close/>
                  <a:moveTo>
                    <a:pt x="92" y="60"/>
                  </a:moveTo>
                  <a:cubicBezTo>
                    <a:pt x="92" y="55"/>
                    <a:pt x="93" y="50"/>
                    <a:pt x="93" y="44"/>
                  </a:cubicBezTo>
                  <a:cubicBezTo>
                    <a:pt x="92" y="45"/>
                    <a:pt x="91" y="45"/>
                    <a:pt x="91" y="45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8"/>
                    <a:pt x="90" y="49"/>
                    <a:pt x="90" y="51"/>
                  </a:cubicBezTo>
                  <a:cubicBezTo>
                    <a:pt x="90" y="51"/>
                    <a:pt x="90" y="51"/>
                    <a:pt x="91" y="51"/>
                  </a:cubicBezTo>
                  <a:cubicBezTo>
                    <a:pt x="91" y="51"/>
                    <a:pt x="92" y="52"/>
                    <a:pt x="92" y="53"/>
                  </a:cubicBezTo>
                  <a:cubicBezTo>
                    <a:pt x="92" y="53"/>
                    <a:pt x="92" y="54"/>
                    <a:pt x="91" y="54"/>
                  </a:cubicBezTo>
                  <a:cubicBezTo>
                    <a:pt x="90" y="54"/>
                    <a:pt x="90" y="55"/>
                    <a:pt x="90" y="55"/>
                  </a:cubicBezTo>
                  <a:cubicBezTo>
                    <a:pt x="90" y="57"/>
                    <a:pt x="89" y="59"/>
                    <a:pt x="90" y="61"/>
                  </a:cubicBezTo>
                  <a:cubicBezTo>
                    <a:pt x="90" y="61"/>
                    <a:pt x="91" y="60"/>
                    <a:pt x="92" y="60"/>
                  </a:cubicBezTo>
                  <a:close/>
                  <a:moveTo>
                    <a:pt x="187" y="43"/>
                  </a:moveTo>
                  <a:cubicBezTo>
                    <a:pt x="188" y="44"/>
                    <a:pt x="190" y="44"/>
                    <a:pt x="191" y="44"/>
                  </a:cubicBezTo>
                  <a:cubicBezTo>
                    <a:pt x="191" y="42"/>
                    <a:pt x="191" y="39"/>
                    <a:pt x="191" y="37"/>
                  </a:cubicBezTo>
                  <a:cubicBezTo>
                    <a:pt x="190" y="36"/>
                    <a:pt x="188" y="36"/>
                    <a:pt x="187" y="36"/>
                  </a:cubicBezTo>
                  <a:cubicBezTo>
                    <a:pt x="187" y="38"/>
                    <a:pt x="187" y="41"/>
                    <a:pt x="187" y="43"/>
                  </a:cubicBezTo>
                  <a:close/>
                  <a:moveTo>
                    <a:pt x="27" y="68"/>
                  </a:moveTo>
                  <a:cubicBezTo>
                    <a:pt x="27" y="65"/>
                    <a:pt x="27" y="62"/>
                    <a:pt x="27" y="60"/>
                  </a:cubicBezTo>
                  <a:cubicBezTo>
                    <a:pt x="26" y="59"/>
                    <a:pt x="25" y="59"/>
                    <a:pt x="23" y="59"/>
                  </a:cubicBezTo>
                  <a:cubicBezTo>
                    <a:pt x="23" y="61"/>
                    <a:pt x="23" y="64"/>
                    <a:pt x="23" y="67"/>
                  </a:cubicBezTo>
                  <a:cubicBezTo>
                    <a:pt x="24" y="67"/>
                    <a:pt x="26" y="67"/>
                    <a:pt x="27" y="68"/>
                  </a:cubicBezTo>
                  <a:close/>
                  <a:moveTo>
                    <a:pt x="27" y="13"/>
                  </a:moveTo>
                  <a:cubicBezTo>
                    <a:pt x="26" y="14"/>
                    <a:pt x="26" y="15"/>
                    <a:pt x="26" y="16"/>
                  </a:cubicBezTo>
                  <a:cubicBezTo>
                    <a:pt x="26" y="21"/>
                    <a:pt x="26" y="26"/>
                    <a:pt x="26" y="30"/>
                  </a:cubicBezTo>
                  <a:cubicBezTo>
                    <a:pt x="26" y="33"/>
                    <a:pt x="26" y="35"/>
                    <a:pt x="26" y="38"/>
                  </a:cubicBezTo>
                  <a:cubicBezTo>
                    <a:pt x="26" y="38"/>
                    <a:pt x="27" y="38"/>
                    <a:pt x="27" y="39"/>
                  </a:cubicBezTo>
                  <a:cubicBezTo>
                    <a:pt x="27" y="40"/>
                    <a:pt x="27" y="40"/>
                    <a:pt x="28" y="41"/>
                  </a:cubicBezTo>
                  <a:cubicBezTo>
                    <a:pt x="28" y="39"/>
                    <a:pt x="28" y="38"/>
                    <a:pt x="28" y="36"/>
                  </a:cubicBezTo>
                  <a:cubicBezTo>
                    <a:pt x="27" y="29"/>
                    <a:pt x="27" y="22"/>
                    <a:pt x="27" y="15"/>
                  </a:cubicBezTo>
                  <a:cubicBezTo>
                    <a:pt x="27" y="14"/>
                    <a:pt x="27" y="14"/>
                    <a:pt x="27" y="13"/>
                  </a:cubicBezTo>
                  <a:close/>
                  <a:moveTo>
                    <a:pt x="179" y="42"/>
                  </a:moveTo>
                  <a:cubicBezTo>
                    <a:pt x="179" y="44"/>
                    <a:pt x="179" y="46"/>
                    <a:pt x="179" y="48"/>
                  </a:cubicBezTo>
                  <a:cubicBezTo>
                    <a:pt x="179" y="50"/>
                    <a:pt x="179" y="52"/>
                    <a:pt x="180" y="54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55"/>
                    <a:pt x="181" y="56"/>
                    <a:pt x="182" y="56"/>
                  </a:cubicBezTo>
                  <a:cubicBezTo>
                    <a:pt x="182" y="53"/>
                    <a:pt x="182" y="50"/>
                    <a:pt x="182" y="47"/>
                  </a:cubicBezTo>
                  <a:cubicBezTo>
                    <a:pt x="181" y="47"/>
                    <a:pt x="181" y="46"/>
                    <a:pt x="182" y="46"/>
                  </a:cubicBezTo>
                  <a:cubicBezTo>
                    <a:pt x="182" y="44"/>
                    <a:pt x="182" y="44"/>
                    <a:pt x="180" y="43"/>
                  </a:cubicBezTo>
                  <a:cubicBezTo>
                    <a:pt x="180" y="43"/>
                    <a:pt x="180" y="43"/>
                    <a:pt x="179" y="42"/>
                  </a:cubicBezTo>
                  <a:close/>
                  <a:moveTo>
                    <a:pt x="191" y="26"/>
                  </a:moveTo>
                  <a:cubicBezTo>
                    <a:pt x="191" y="23"/>
                    <a:pt x="190" y="21"/>
                    <a:pt x="190" y="19"/>
                  </a:cubicBezTo>
                  <a:cubicBezTo>
                    <a:pt x="189" y="18"/>
                    <a:pt x="188" y="18"/>
                    <a:pt x="186" y="18"/>
                  </a:cubicBezTo>
                  <a:cubicBezTo>
                    <a:pt x="187" y="20"/>
                    <a:pt x="187" y="22"/>
                    <a:pt x="187" y="25"/>
                  </a:cubicBezTo>
                  <a:cubicBezTo>
                    <a:pt x="188" y="25"/>
                    <a:pt x="189" y="26"/>
                    <a:pt x="191" y="26"/>
                  </a:cubicBezTo>
                  <a:close/>
                  <a:moveTo>
                    <a:pt x="146" y="35"/>
                  </a:moveTo>
                  <a:cubicBezTo>
                    <a:pt x="145" y="35"/>
                    <a:pt x="145" y="36"/>
                    <a:pt x="145" y="37"/>
                  </a:cubicBezTo>
                  <a:cubicBezTo>
                    <a:pt x="145" y="39"/>
                    <a:pt x="145" y="41"/>
                    <a:pt x="145" y="43"/>
                  </a:cubicBezTo>
                  <a:cubicBezTo>
                    <a:pt x="145" y="43"/>
                    <a:pt x="145" y="44"/>
                    <a:pt x="145" y="44"/>
                  </a:cubicBezTo>
                  <a:cubicBezTo>
                    <a:pt x="146" y="44"/>
                    <a:pt x="147" y="44"/>
                    <a:pt x="148" y="43"/>
                  </a:cubicBezTo>
                  <a:cubicBezTo>
                    <a:pt x="148" y="41"/>
                    <a:pt x="148" y="39"/>
                    <a:pt x="148" y="37"/>
                  </a:cubicBezTo>
                  <a:cubicBezTo>
                    <a:pt x="148" y="36"/>
                    <a:pt x="147" y="35"/>
                    <a:pt x="146" y="35"/>
                  </a:cubicBezTo>
                  <a:cubicBezTo>
                    <a:pt x="146" y="35"/>
                    <a:pt x="146" y="35"/>
                    <a:pt x="146" y="35"/>
                  </a:cubicBezTo>
                  <a:close/>
                  <a:moveTo>
                    <a:pt x="88" y="45"/>
                  </a:moveTo>
                  <a:cubicBezTo>
                    <a:pt x="88" y="43"/>
                    <a:pt x="88" y="32"/>
                    <a:pt x="88" y="31"/>
                  </a:cubicBezTo>
                  <a:cubicBezTo>
                    <a:pt x="88" y="31"/>
                    <a:pt x="87" y="31"/>
                    <a:pt x="87" y="31"/>
                  </a:cubicBezTo>
                  <a:cubicBezTo>
                    <a:pt x="87" y="35"/>
                    <a:pt x="86" y="40"/>
                    <a:pt x="86" y="45"/>
                  </a:cubicBezTo>
                  <a:cubicBezTo>
                    <a:pt x="87" y="45"/>
                    <a:pt x="87" y="45"/>
                    <a:pt x="88" y="45"/>
                  </a:cubicBezTo>
                  <a:close/>
                  <a:moveTo>
                    <a:pt x="79" y="56"/>
                  </a:moveTo>
                  <a:cubicBezTo>
                    <a:pt x="78" y="57"/>
                    <a:pt x="78" y="61"/>
                    <a:pt x="79" y="63"/>
                  </a:cubicBezTo>
                  <a:cubicBezTo>
                    <a:pt x="80" y="63"/>
                    <a:pt x="81" y="63"/>
                    <a:pt x="82" y="63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0"/>
                    <a:pt x="82" y="58"/>
                    <a:pt x="83" y="57"/>
                  </a:cubicBezTo>
                  <a:cubicBezTo>
                    <a:pt x="83" y="57"/>
                    <a:pt x="83" y="56"/>
                    <a:pt x="83" y="56"/>
                  </a:cubicBezTo>
                  <a:cubicBezTo>
                    <a:pt x="81" y="56"/>
                    <a:pt x="80" y="56"/>
                    <a:pt x="79" y="56"/>
                  </a:cubicBezTo>
                  <a:close/>
                  <a:moveTo>
                    <a:pt x="186" y="17"/>
                  </a:moveTo>
                  <a:cubicBezTo>
                    <a:pt x="188" y="17"/>
                    <a:pt x="189" y="17"/>
                    <a:pt x="190" y="18"/>
                  </a:cubicBezTo>
                  <a:cubicBezTo>
                    <a:pt x="190" y="16"/>
                    <a:pt x="190" y="15"/>
                    <a:pt x="190" y="13"/>
                  </a:cubicBezTo>
                  <a:cubicBezTo>
                    <a:pt x="190" y="12"/>
                    <a:pt x="190" y="11"/>
                    <a:pt x="189" y="11"/>
                  </a:cubicBezTo>
                  <a:cubicBezTo>
                    <a:pt x="189" y="10"/>
                    <a:pt x="189" y="10"/>
                    <a:pt x="189" y="9"/>
                  </a:cubicBezTo>
                  <a:cubicBezTo>
                    <a:pt x="188" y="9"/>
                    <a:pt x="187" y="9"/>
                    <a:pt x="186" y="9"/>
                  </a:cubicBezTo>
                  <a:cubicBezTo>
                    <a:pt x="187" y="9"/>
                    <a:pt x="187" y="9"/>
                    <a:pt x="187" y="9"/>
                  </a:cubicBezTo>
                  <a:cubicBezTo>
                    <a:pt x="188" y="10"/>
                    <a:pt x="188" y="11"/>
                    <a:pt x="187" y="11"/>
                  </a:cubicBezTo>
                  <a:cubicBezTo>
                    <a:pt x="187" y="13"/>
                    <a:pt x="186" y="15"/>
                    <a:pt x="186" y="17"/>
                  </a:cubicBezTo>
                  <a:close/>
                  <a:moveTo>
                    <a:pt x="131" y="49"/>
                  </a:moveTo>
                  <a:cubicBezTo>
                    <a:pt x="131" y="51"/>
                    <a:pt x="131" y="53"/>
                    <a:pt x="132" y="55"/>
                  </a:cubicBezTo>
                  <a:cubicBezTo>
                    <a:pt x="132" y="55"/>
                    <a:pt x="132" y="56"/>
                    <a:pt x="132" y="56"/>
                  </a:cubicBezTo>
                  <a:cubicBezTo>
                    <a:pt x="133" y="56"/>
                    <a:pt x="134" y="57"/>
                    <a:pt x="135" y="57"/>
                  </a:cubicBezTo>
                  <a:cubicBezTo>
                    <a:pt x="135" y="55"/>
                    <a:pt x="135" y="52"/>
                    <a:pt x="135" y="50"/>
                  </a:cubicBezTo>
                  <a:cubicBezTo>
                    <a:pt x="134" y="50"/>
                    <a:pt x="133" y="49"/>
                    <a:pt x="131" y="49"/>
                  </a:cubicBezTo>
                  <a:close/>
                  <a:moveTo>
                    <a:pt x="143" y="44"/>
                  </a:moveTo>
                  <a:cubicBezTo>
                    <a:pt x="143" y="44"/>
                    <a:pt x="143" y="44"/>
                    <a:pt x="143" y="44"/>
                  </a:cubicBezTo>
                  <a:cubicBezTo>
                    <a:pt x="143" y="41"/>
                    <a:pt x="143" y="39"/>
                    <a:pt x="143" y="36"/>
                  </a:cubicBezTo>
                  <a:cubicBezTo>
                    <a:pt x="143" y="35"/>
                    <a:pt x="142" y="35"/>
                    <a:pt x="141" y="35"/>
                  </a:cubicBezTo>
                  <a:cubicBezTo>
                    <a:pt x="140" y="36"/>
                    <a:pt x="140" y="37"/>
                    <a:pt x="140" y="38"/>
                  </a:cubicBezTo>
                  <a:cubicBezTo>
                    <a:pt x="140" y="39"/>
                    <a:pt x="140" y="40"/>
                    <a:pt x="140" y="42"/>
                  </a:cubicBezTo>
                  <a:cubicBezTo>
                    <a:pt x="140" y="42"/>
                    <a:pt x="140" y="43"/>
                    <a:pt x="140" y="44"/>
                  </a:cubicBezTo>
                  <a:cubicBezTo>
                    <a:pt x="141" y="44"/>
                    <a:pt x="142" y="44"/>
                    <a:pt x="143" y="44"/>
                  </a:cubicBezTo>
                  <a:close/>
                  <a:moveTo>
                    <a:pt x="231" y="67"/>
                  </a:moveTo>
                  <a:cubicBezTo>
                    <a:pt x="231" y="67"/>
                    <a:pt x="231" y="67"/>
                    <a:pt x="231" y="68"/>
                  </a:cubicBezTo>
                  <a:cubicBezTo>
                    <a:pt x="231" y="66"/>
                    <a:pt x="231" y="65"/>
                    <a:pt x="231" y="64"/>
                  </a:cubicBezTo>
                  <a:cubicBezTo>
                    <a:pt x="232" y="61"/>
                    <a:pt x="232" y="57"/>
                    <a:pt x="232" y="53"/>
                  </a:cubicBezTo>
                  <a:cubicBezTo>
                    <a:pt x="232" y="49"/>
                    <a:pt x="231" y="44"/>
                    <a:pt x="231" y="40"/>
                  </a:cubicBezTo>
                  <a:cubicBezTo>
                    <a:pt x="231" y="38"/>
                    <a:pt x="231" y="37"/>
                    <a:pt x="230" y="35"/>
                  </a:cubicBezTo>
                  <a:cubicBezTo>
                    <a:pt x="230" y="35"/>
                    <a:pt x="230" y="36"/>
                    <a:pt x="230" y="37"/>
                  </a:cubicBezTo>
                  <a:cubicBezTo>
                    <a:pt x="231" y="40"/>
                    <a:pt x="231" y="44"/>
                    <a:pt x="231" y="47"/>
                  </a:cubicBezTo>
                  <a:cubicBezTo>
                    <a:pt x="231" y="51"/>
                    <a:pt x="231" y="55"/>
                    <a:pt x="231" y="59"/>
                  </a:cubicBezTo>
                  <a:cubicBezTo>
                    <a:pt x="231" y="60"/>
                    <a:pt x="231" y="62"/>
                    <a:pt x="231" y="63"/>
                  </a:cubicBezTo>
                  <a:cubicBezTo>
                    <a:pt x="231" y="65"/>
                    <a:pt x="231" y="66"/>
                    <a:pt x="231" y="67"/>
                  </a:cubicBezTo>
                  <a:close/>
                  <a:moveTo>
                    <a:pt x="75" y="43"/>
                  </a:moveTo>
                  <a:cubicBezTo>
                    <a:pt x="74" y="47"/>
                    <a:pt x="74" y="50"/>
                    <a:pt x="74" y="53"/>
                  </a:cubicBezTo>
                  <a:cubicBezTo>
                    <a:pt x="75" y="53"/>
                    <a:pt x="76" y="53"/>
                    <a:pt x="76" y="54"/>
                  </a:cubicBezTo>
                  <a:cubicBezTo>
                    <a:pt x="77" y="51"/>
                    <a:pt x="77" y="48"/>
                    <a:pt x="77" y="45"/>
                  </a:cubicBezTo>
                  <a:cubicBezTo>
                    <a:pt x="76" y="44"/>
                    <a:pt x="76" y="44"/>
                    <a:pt x="75" y="43"/>
                  </a:cubicBezTo>
                  <a:close/>
                  <a:moveTo>
                    <a:pt x="192" y="18"/>
                  </a:moveTo>
                  <a:cubicBezTo>
                    <a:pt x="193" y="18"/>
                    <a:pt x="194" y="18"/>
                    <a:pt x="195" y="18"/>
                  </a:cubicBezTo>
                  <a:cubicBezTo>
                    <a:pt x="195" y="16"/>
                    <a:pt x="195" y="15"/>
                    <a:pt x="195" y="13"/>
                  </a:cubicBezTo>
                  <a:cubicBezTo>
                    <a:pt x="195" y="12"/>
                    <a:pt x="195" y="11"/>
                    <a:pt x="195" y="11"/>
                  </a:cubicBezTo>
                  <a:cubicBezTo>
                    <a:pt x="195" y="10"/>
                    <a:pt x="194" y="10"/>
                    <a:pt x="194" y="10"/>
                  </a:cubicBezTo>
                  <a:cubicBezTo>
                    <a:pt x="192" y="12"/>
                    <a:pt x="192" y="15"/>
                    <a:pt x="192" y="18"/>
                  </a:cubicBezTo>
                  <a:close/>
                  <a:moveTo>
                    <a:pt x="35" y="39"/>
                  </a:moveTo>
                  <a:cubicBezTo>
                    <a:pt x="36" y="36"/>
                    <a:pt x="36" y="34"/>
                    <a:pt x="37" y="31"/>
                  </a:cubicBezTo>
                  <a:cubicBezTo>
                    <a:pt x="36" y="31"/>
                    <a:pt x="35" y="31"/>
                    <a:pt x="34" y="31"/>
                  </a:cubicBezTo>
                  <a:cubicBezTo>
                    <a:pt x="34" y="33"/>
                    <a:pt x="34" y="36"/>
                    <a:pt x="33" y="39"/>
                  </a:cubicBezTo>
                  <a:cubicBezTo>
                    <a:pt x="34" y="39"/>
                    <a:pt x="35" y="39"/>
                    <a:pt x="35" y="39"/>
                  </a:cubicBezTo>
                  <a:close/>
                  <a:moveTo>
                    <a:pt x="45" y="3"/>
                  </a:moveTo>
                  <a:cubicBezTo>
                    <a:pt x="45" y="4"/>
                    <a:pt x="46" y="4"/>
                    <a:pt x="46" y="4"/>
                  </a:cubicBezTo>
                  <a:cubicBezTo>
                    <a:pt x="48" y="4"/>
                    <a:pt x="50" y="4"/>
                    <a:pt x="52" y="4"/>
                  </a:cubicBezTo>
                  <a:cubicBezTo>
                    <a:pt x="56" y="4"/>
                    <a:pt x="60" y="3"/>
                    <a:pt x="64" y="3"/>
                  </a:cubicBezTo>
                  <a:cubicBezTo>
                    <a:pt x="64" y="3"/>
                    <a:pt x="64" y="3"/>
                    <a:pt x="65" y="3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58" y="2"/>
                    <a:pt x="52" y="2"/>
                    <a:pt x="45" y="3"/>
                  </a:cubicBezTo>
                  <a:close/>
                  <a:moveTo>
                    <a:pt x="72" y="54"/>
                  </a:moveTo>
                  <a:cubicBezTo>
                    <a:pt x="71" y="54"/>
                    <a:pt x="71" y="54"/>
                    <a:pt x="70" y="54"/>
                  </a:cubicBezTo>
                  <a:cubicBezTo>
                    <a:pt x="69" y="54"/>
                    <a:pt x="69" y="54"/>
                    <a:pt x="68" y="53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5"/>
                    <a:pt x="69" y="56"/>
                    <a:pt x="69" y="56"/>
                  </a:cubicBezTo>
                  <a:cubicBezTo>
                    <a:pt x="69" y="58"/>
                    <a:pt x="70" y="59"/>
                    <a:pt x="72" y="60"/>
                  </a:cubicBezTo>
                  <a:cubicBezTo>
                    <a:pt x="72" y="58"/>
                    <a:pt x="72" y="56"/>
                    <a:pt x="72" y="54"/>
                  </a:cubicBezTo>
                  <a:close/>
                  <a:moveTo>
                    <a:pt x="41" y="43"/>
                  </a:moveTo>
                  <a:cubicBezTo>
                    <a:pt x="41" y="42"/>
                    <a:pt x="42" y="41"/>
                    <a:pt x="42" y="39"/>
                  </a:cubicBezTo>
                  <a:cubicBezTo>
                    <a:pt x="40" y="40"/>
                    <a:pt x="39" y="40"/>
                    <a:pt x="37" y="40"/>
                  </a:cubicBezTo>
                  <a:cubicBezTo>
                    <a:pt x="37" y="42"/>
                    <a:pt x="37" y="44"/>
                    <a:pt x="37" y="45"/>
                  </a:cubicBezTo>
                  <a:cubicBezTo>
                    <a:pt x="38" y="45"/>
                    <a:pt x="39" y="45"/>
                    <a:pt x="39" y="44"/>
                  </a:cubicBezTo>
                  <a:cubicBezTo>
                    <a:pt x="40" y="43"/>
                    <a:pt x="40" y="43"/>
                    <a:pt x="41" y="43"/>
                  </a:cubicBezTo>
                  <a:close/>
                  <a:moveTo>
                    <a:pt x="141" y="58"/>
                  </a:moveTo>
                  <a:cubicBezTo>
                    <a:pt x="142" y="58"/>
                    <a:pt x="142" y="58"/>
                    <a:pt x="143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3" y="54"/>
                    <a:pt x="143" y="53"/>
                    <a:pt x="143" y="51"/>
                  </a:cubicBezTo>
                  <a:cubicBezTo>
                    <a:pt x="142" y="51"/>
                    <a:pt x="141" y="51"/>
                    <a:pt x="140" y="51"/>
                  </a:cubicBezTo>
                  <a:cubicBezTo>
                    <a:pt x="140" y="53"/>
                    <a:pt x="140" y="56"/>
                    <a:pt x="141" y="58"/>
                  </a:cubicBezTo>
                  <a:close/>
                  <a:moveTo>
                    <a:pt x="85" y="54"/>
                  </a:moveTo>
                  <a:cubicBezTo>
                    <a:pt x="86" y="54"/>
                    <a:pt x="86" y="54"/>
                    <a:pt x="87" y="53"/>
                  </a:cubicBezTo>
                  <a:cubicBezTo>
                    <a:pt x="87" y="53"/>
                    <a:pt x="88" y="52"/>
                    <a:pt x="88" y="52"/>
                  </a:cubicBezTo>
                  <a:cubicBezTo>
                    <a:pt x="88" y="50"/>
                    <a:pt x="88" y="49"/>
                    <a:pt x="88" y="47"/>
                  </a:cubicBezTo>
                  <a:cubicBezTo>
                    <a:pt x="88" y="47"/>
                    <a:pt x="88" y="47"/>
                    <a:pt x="88" y="46"/>
                  </a:cubicBezTo>
                  <a:cubicBezTo>
                    <a:pt x="87" y="46"/>
                    <a:pt x="86" y="46"/>
                    <a:pt x="86" y="47"/>
                  </a:cubicBezTo>
                  <a:cubicBezTo>
                    <a:pt x="86" y="49"/>
                    <a:pt x="85" y="51"/>
                    <a:pt x="85" y="54"/>
                  </a:cubicBezTo>
                  <a:close/>
                  <a:moveTo>
                    <a:pt x="195" y="20"/>
                  </a:moveTo>
                  <a:cubicBezTo>
                    <a:pt x="194" y="20"/>
                    <a:pt x="193" y="20"/>
                    <a:pt x="192" y="20"/>
                  </a:cubicBezTo>
                  <a:cubicBezTo>
                    <a:pt x="193" y="22"/>
                    <a:pt x="193" y="24"/>
                    <a:pt x="193" y="26"/>
                  </a:cubicBezTo>
                  <a:cubicBezTo>
                    <a:pt x="194" y="26"/>
                    <a:pt x="194" y="26"/>
                    <a:pt x="195" y="26"/>
                  </a:cubicBezTo>
                  <a:cubicBezTo>
                    <a:pt x="195" y="24"/>
                    <a:pt x="195" y="22"/>
                    <a:pt x="195" y="20"/>
                  </a:cubicBezTo>
                  <a:close/>
                  <a:moveTo>
                    <a:pt x="154" y="30"/>
                  </a:moveTo>
                  <a:cubicBezTo>
                    <a:pt x="153" y="31"/>
                    <a:pt x="151" y="32"/>
                    <a:pt x="150" y="33"/>
                  </a:cubicBezTo>
                  <a:cubicBezTo>
                    <a:pt x="150" y="34"/>
                    <a:pt x="150" y="35"/>
                    <a:pt x="150" y="37"/>
                  </a:cubicBezTo>
                  <a:cubicBezTo>
                    <a:pt x="150" y="38"/>
                    <a:pt x="150" y="40"/>
                    <a:pt x="150" y="42"/>
                  </a:cubicBezTo>
                  <a:cubicBezTo>
                    <a:pt x="150" y="43"/>
                    <a:pt x="150" y="44"/>
                    <a:pt x="150" y="45"/>
                  </a:cubicBezTo>
                  <a:cubicBezTo>
                    <a:pt x="150" y="46"/>
                    <a:pt x="150" y="47"/>
                    <a:pt x="150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47"/>
                    <a:pt x="151" y="47"/>
                    <a:pt x="151" y="46"/>
                  </a:cubicBezTo>
                  <a:cubicBezTo>
                    <a:pt x="151" y="43"/>
                    <a:pt x="151" y="40"/>
                    <a:pt x="151" y="37"/>
                  </a:cubicBezTo>
                  <a:cubicBezTo>
                    <a:pt x="151" y="36"/>
                    <a:pt x="151" y="35"/>
                    <a:pt x="151" y="34"/>
                  </a:cubicBezTo>
                  <a:cubicBezTo>
                    <a:pt x="151" y="33"/>
                    <a:pt x="151" y="33"/>
                    <a:pt x="151" y="32"/>
                  </a:cubicBezTo>
                  <a:cubicBezTo>
                    <a:pt x="152" y="32"/>
                    <a:pt x="153" y="32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2"/>
                    <a:pt x="154" y="31"/>
                    <a:pt x="154" y="30"/>
                  </a:cubicBezTo>
                  <a:close/>
                  <a:moveTo>
                    <a:pt x="149" y="25"/>
                  </a:moveTo>
                  <a:cubicBezTo>
                    <a:pt x="149" y="25"/>
                    <a:pt x="149" y="25"/>
                    <a:pt x="149" y="25"/>
                  </a:cubicBezTo>
                  <a:cubicBezTo>
                    <a:pt x="150" y="24"/>
                    <a:pt x="151" y="23"/>
                    <a:pt x="152" y="22"/>
                  </a:cubicBezTo>
                  <a:cubicBezTo>
                    <a:pt x="151" y="22"/>
                    <a:pt x="150" y="21"/>
                    <a:pt x="149" y="19"/>
                  </a:cubicBezTo>
                  <a:cubicBezTo>
                    <a:pt x="148" y="19"/>
                    <a:pt x="147" y="19"/>
                    <a:pt x="145" y="19"/>
                  </a:cubicBezTo>
                  <a:cubicBezTo>
                    <a:pt x="145" y="19"/>
                    <a:pt x="145" y="20"/>
                    <a:pt x="144" y="20"/>
                  </a:cubicBezTo>
                  <a:cubicBezTo>
                    <a:pt x="144" y="21"/>
                    <a:pt x="144" y="22"/>
                    <a:pt x="143" y="23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5" y="23"/>
                    <a:pt x="146" y="22"/>
                    <a:pt x="146" y="21"/>
                  </a:cubicBezTo>
                  <a:cubicBezTo>
                    <a:pt x="147" y="20"/>
                    <a:pt x="149" y="20"/>
                    <a:pt x="149" y="21"/>
                  </a:cubicBezTo>
                  <a:cubicBezTo>
                    <a:pt x="149" y="22"/>
                    <a:pt x="149" y="23"/>
                    <a:pt x="149" y="24"/>
                  </a:cubicBezTo>
                  <a:cubicBezTo>
                    <a:pt x="149" y="24"/>
                    <a:pt x="149" y="25"/>
                    <a:pt x="149" y="25"/>
                  </a:cubicBezTo>
                  <a:close/>
                  <a:moveTo>
                    <a:pt x="148" y="50"/>
                  </a:moveTo>
                  <a:cubicBezTo>
                    <a:pt x="148" y="48"/>
                    <a:pt x="148" y="47"/>
                    <a:pt x="148" y="45"/>
                  </a:cubicBezTo>
                  <a:cubicBezTo>
                    <a:pt x="147" y="45"/>
                    <a:pt x="146" y="45"/>
                    <a:pt x="145" y="45"/>
                  </a:cubicBezTo>
                  <a:cubicBezTo>
                    <a:pt x="145" y="47"/>
                    <a:pt x="145" y="48"/>
                    <a:pt x="145" y="50"/>
                  </a:cubicBezTo>
                  <a:cubicBezTo>
                    <a:pt x="146" y="50"/>
                    <a:pt x="147" y="50"/>
                    <a:pt x="148" y="50"/>
                  </a:cubicBezTo>
                  <a:close/>
                  <a:moveTo>
                    <a:pt x="138" y="43"/>
                  </a:moveTo>
                  <a:cubicBezTo>
                    <a:pt x="138" y="40"/>
                    <a:pt x="139" y="37"/>
                    <a:pt x="138" y="35"/>
                  </a:cubicBezTo>
                  <a:cubicBezTo>
                    <a:pt x="137" y="35"/>
                    <a:pt x="136" y="35"/>
                    <a:pt x="136" y="35"/>
                  </a:cubicBezTo>
                  <a:cubicBezTo>
                    <a:pt x="136" y="37"/>
                    <a:pt x="136" y="39"/>
                    <a:pt x="136" y="41"/>
                  </a:cubicBezTo>
                  <a:cubicBezTo>
                    <a:pt x="136" y="41"/>
                    <a:pt x="137" y="41"/>
                    <a:pt x="137" y="41"/>
                  </a:cubicBezTo>
                  <a:cubicBezTo>
                    <a:pt x="137" y="43"/>
                    <a:pt x="137" y="43"/>
                    <a:pt x="138" y="43"/>
                  </a:cubicBezTo>
                  <a:close/>
                  <a:moveTo>
                    <a:pt x="145" y="57"/>
                  </a:moveTo>
                  <a:cubicBezTo>
                    <a:pt x="146" y="56"/>
                    <a:pt x="146" y="56"/>
                    <a:pt x="147" y="56"/>
                  </a:cubicBezTo>
                  <a:cubicBezTo>
                    <a:pt x="147" y="56"/>
                    <a:pt x="148" y="56"/>
                    <a:pt x="148" y="55"/>
                  </a:cubicBezTo>
                  <a:cubicBezTo>
                    <a:pt x="148" y="54"/>
                    <a:pt x="148" y="53"/>
                    <a:pt x="148" y="52"/>
                  </a:cubicBezTo>
                  <a:cubicBezTo>
                    <a:pt x="147" y="52"/>
                    <a:pt x="146" y="51"/>
                    <a:pt x="145" y="51"/>
                  </a:cubicBezTo>
                  <a:cubicBezTo>
                    <a:pt x="145" y="53"/>
                    <a:pt x="145" y="55"/>
                    <a:pt x="145" y="57"/>
                  </a:cubicBezTo>
                  <a:close/>
                  <a:moveTo>
                    <a:pt x="191" y="32"/>
                  </a:moveTo>
                  <a:cubicBezTo>
                    <a:pt x="189" y="32"/>
                    <a:pt x="188" y="31"/>
                    <a:pt x="187" y="30"/>
                  </a:cubicBezTo>
                  <a:cubicBezTo>
                    <a:pt x="187" y="32"/>
                    <a:pt x="187" y="33"/>
                    <a:pt x="187" y="34"/>
                  </a:cubicBezTo>
                  <a:cubicBezTo>
                    <a:pt x="188" y="35"/>
                    <a:pt x="189" y="35"/>
                    <a:pt x="191" y="36"/>
                  </a:cubicBezTo>
                  <a:cubicBezTo>
                    <a:pt x="191" y="35"/>
                    <a:pt x="191" y="34"/>
                    <a:pt x="191" y="33"/>
                  </a:cubicBezTo>
                  <a:cubicBezTo>
                    <a:pt x="191" y="33"/>
                    <a:pt x="191" y="33"/>
                    <a:pt x="191" y="32"/>
                  </a:cubicBezTo>
                  <a:close/>
                  <a:moveTo>
                    <a:pt x="97" y="18"/>
                  </a:moveTo>
                  <a:cubicBezTo>
                    <a:pt x="97" y="30"/>
                    <a:pt x="97" y="42"/>
                    <a:pt x="96" y="53"/>
                  </a:cubicBezTo>
                  <a:cubicBezTo>
                    <a:pt x="97" y="48"/>
                    <a:pt x="97" y="42"/>
                    <a:pt x="97" y="36"/>
                  </a:cubicBezTo>
                  <a:cubicBezTo>
                    <a:pt x="97" y="30"/>
                    <a:pt x="98" y="24"/>
                    <a:pt x="97" y="18"/>
                  </a:cubicBezTo>
                  <a:close/>
                  <a:moveTo>
                    <a:pt x="74" y="55"/>
                  </a:moveTo>
                  <a:cubicBezTo>
                    <a:pt x="74" y="57"/>
                    <a:pt x="74" y="59"/>
                    <a:pt x="74" y="61"/>
                  </a:cubicBezTo>
                  <a:cubicBezTo>
                    <a:pt x="74" y="61"/>
                    <a:pt x="74" y="62"/>
                    <a:pt x="75" y="62"/>
                  </a:cubicBezTo>
                  <a:cubicBezTo>
                    <a:pt x="75" y="62"/>
                    <a:pt x="75" y="62"/>
                    <a:pt x="76" y="62"/>
                  </a:cubicBezTo>
                  <a:cubicBezTo>
                    <a:pt x="76" y="60"/>
                    <a:pt x="76" y="58"/>
                    <a:pt x="76" y="55"/>
                  </a:cubicBezTo>
                  <a:cubicBezTo>
                    <a:pt x="76" y="55"/>
                    <a:pt x="75" y="55"/>
                    <a:pt x="74" y="55"/>
                  </a:cubicBezTo>
                  <a:close/>
                  <a:moveTo>
                    <a:pt x="128" y="34"/>
                  </a:moveTo>
                  <a:cubicBezTo>
                    <a:pt x="128" y="38"/>
                    <a:pt x="128" y="41"/>
                    <a:pt x="128" y="45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4"/>
                    <a:pt x="129" y="44"/>
                  </a:cubicBezTo>
                  <a:cubicBezTo>
                    <a:pt x="129" y="41"/>
                    <a:pt x="129" y="39"/>
                    <a:pt x="130" y="36"/>
                  </a:cubicBezTo>
                  <a:cubicBezTo>
                    <a:pt x="130" y="35"/>
                    <a:pt x="130" y="35"/>
                    <a:pt x="129" y="34"/>
                  </a:cubicBezTo>
                  <a:cubicBezTo>
                    <a:pt x="129" y="34"/>
                    <a:pt x="128" y="34"/>
                    <a:pt x="128" y="34"/>
                  </a:cubicBezTo>
                  <a:close/>
                  <a:moveTo>
                    <a:pt x="193" y="38"/>
                  </a:moveTo>
                  <a:cubicBezTo>
                    <a:pt x="193" y="40"/>
                    <a:pt x="193" y="42"/>
                    <a:pt x="193" y="45"/>
                  </a:cubicBezTo>
                  <a:cubicBezTo>
                    <a:pt x="194" y="45"/>
                    <a:pt x="195" y="45"/>
                    <a:pt x="195" y="45"/>
                  </a:cubicBezTo>
                  <a:cubicBezTo>
                    <a:pt x="195" y="43"/>
                    <a:pt x="195" y="40"/>
                    <a:pt x="195" y="38"/>
                  </a:cubicBezTo>
                  <a:cubicBezTo>
                    <a:pt x="195" y="38"/>
                    <a:pt x="194" y="38"/>
                    <a:pt x="193" y="38"/>
                  </a:cubicBezTo>
                  <a:close/>
                  <a:moveTo>
                    <a:pt x="143" y="50"/>
                  </a:moveTo>
                  <a:cubicBezTo>
                    <a:pt x="143" y="48"/>
                    <a:pt x="143" y="47"/>
                    <a:pt x="143" y="45"/>
                  </a:cubicBezTo>
                  <a:cubicBezTo>
                    <a:pt x="142" y="45"/>
                    <a:pt x="141" y="45"/>
                    <a:pt x="140" y="45"/>
                  </a:cubicBezTo>
                  <a:cubicBezTo>
                    <a:pt x="140" y="46"/>
                    <a:pt x="140" y="48"/>
                    <a:pt x="140" y="49"/>
                  </a:cubicBezTo>
                  <a:cubicBezTo>
                    <a:pt x="141" y="50"/>
                    <a:pt x="142" y="50"/>
                    <a:pt x="143" y="50"/>
                  </a:cubicBezTo>
                  <a:close/>
                  <a:moveTo>
                    <a:pt x="130" y="32"/>
                  </a:moveTo>
                  <a:cubicBezTo>
                    <a:pt x="130" y="30"/>
                    <a:pt x="130" y="28"/>
                    <a:pt x="131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29" y="27"/>
                    <a:pt x="128" y="29"/>
                    <a:pt x="127" y="30"/>
                  </a:cubicBezTo>
                  <a:cubicBezTo>
                    <a:pt x="127" y="30"/>
                    <a:pt x="126" y="31"/>
                    <a:pt x="126" y="31"/>
                  </a:cubicBezTo>
                  <a:cubicBezTo>
                    <a:pt x="126" y="31"/>
                    <a:pt x="126" y="31"/>
                    <a:pt x="125" y="31"/>
                  </a:cubicBezTo>
                  <a:cubicBezTo>
                    <a:pt x="126" y="31"/>
                    <a:pt x="128" y="32"/>
                    <a:pt x="130" y="32"/>
                  </a:cubicBezTo>
                  <a:close/>
                  <a:moveTo>
                    <a:pt x="33" y="46"/>
                  </a:moveTo>
                  <a:cubicBezTo>
                    <a:pt x="33" y="48"/>
                    <a:pt x="32" y="55"/>
                    <a:pt x="33" y="56"/>
                  </a:cubicBezTo>
                  <a:cubicBezTo>
                    <a:pt x="33" y="56"/>
                    <a:pt x="33" y="56"/>
                    <a:pt x="34" y="56"/>
                  </a:cubicBezTo>
                  <a:cubicBezTo>
                    <a:pt x="34" y="52"/>
                    <a:pt x="34" y="49"/>
                    <a:pt x="34" y="46"/>
                  </a:cubicBezTo>
                  <a:cubicBezTo>
                    <a:pt x="34" y="46"/>
                    <a:pt x="34" y="46"/>
                    <a:pt x="33" y="46"/>
                  </a:cubicBezTo>
                  <a:close/>
                  <a:moveTo>
                    <a:pt x="191" y="27"/>
                  </a:moveTo>
                  <a:cubicBezTo>
                    <a:pt x="189" y="27"/>
                    <a:pt x="188" y="27"/>
                    <a:pt x="187" y="26"/>
                  </a:cubicBezTo>
                  <a:cubicBezTo>
                    <a:pt x="187" y="27"/>
                    <a:pt x="187" y="28"/>
                    <a:pt x="187" y="28"/>
                  </a:cubicBezTo>
                  <a:cubicBezTo>
                    <a:pt x="187" y="28"/>
                    <a:pt x="187" y="29"/>
                    <a:pt x="187" y="29"/>
                  </a:cubicBezTo>
                  <a:cubicBezTo>
                    <a:pt x="188" y="29"/>
                    <a:pt x="189" y="30"/>
                    <a:pt x="191" y="31"/>
                  </a:cubicBezTo>
                  <a:cubicBezTo>
                    <a:pt x="191" y="29"/>
                    <a:pt x="191" y="28"/>
                    <a:pt x="191" y="27"/>
                  </a:cubicBezTo>
                  <a:close/>
                  <a:moveTo>
                    <a:pt x="123" y="7"/>
                  </a:moveTo>
                  <a:cubicBezTo>
                    <a:pt x="123" y="7"/>
                    <a:pt x="123" y="7"/>
                    <a:pt x="123" y="7"/>
                  </a:cubicBezTo>
                  <a:cubicBezTo>
                    <a:pt x="123" y="8"/>
                    <a:pt x="123" y="10"/>
                    <a:pt x="123" y="11"/>
                  </a:cubicBezTo>
                  <a:cubicBezTo>
                    <a:pt x="123" y="15"/>
                    <a:pt x="123" y="19"/>
                    <a:pt x="123" y="23"/>
                  </a:cubicBezTo>
                  <a:cubicBezTo>
                    <a:pt x="123" y="23"/>
                    <a:pt x="123" y="23"/>
                    <a:pt x="123" y="24"/>
                  </a:cubicBezTo>
                  <a:cubicBezTo>
                    <a:pt x="123" y="23"/>
                    <a:pt x="123" y="23"/>
                    <a:pt x="123" y="22"/>
                  </a:cubicBezTo>
                  <a:cubicBezTo>
                    <a:pt x="123" y="17"/>
                    <a:pt x="123" y="13"/>
                    <a:pt x="124" y="8"/>
                  </a:cubicBezTo>
                  <a:cubicBezTo>
                    <a:pt x="124" y="7"/>
                    <a:pt x="124" y="7"/>
                    <a:pt x="123" y="7"/>
                  </a:cubicBezTo>
                  <a:close/>
                  <a:moveTo>
                    <a:pt x="27" y="56"/>
                  </a:moveTo>
                  <a:cubicBezTo>
                    <a:pt x="26" y="55"/>
                    <a:pt x="25" y="55"/>
                    <a:pt x="24" y="54"/>
                  </a:cubicBezTo>
                  <a:cubicBezTo>
                    <a:pt x="24" y="55"/>
                    <a:pt x="24" y="56"/>
                    <a:pt x="24" y="57"/>
                  </a:cubicBezTo>
                  <a:cubicBezTo>
                    <a:pt x="25" y="58"/>
                    <a:pt x="26" y="58"/>
                    <a:pt x="27" y="58"/>
                  </a:cubicBezTo>
                  <a:cubicBezTo>
                    <a:pt x="27" y="57"/>
                    <a:pt x="27" y="57"/>
                    <a:pt x="27" y="56"/>
                  </a:cubicBezTo>
                  <a:close/>
                  <a:moveTo>
                    <a:pt x="20" y="57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0" y="60"/>
                    <a:pt x="20" y="62"/>
                    <a:pt x="20" y="65"/>
                  </a:cubicBezTo>
                  <a:cubicBezTo>
                    <a:pt x="20" y="65"/>
                    <a:pt x="20" y="65"/>
                    <a:pt x="21" y="65"/>
                  </a:cubicBezTo>
                  <a:cubicBezTo>
                    <a:pt x="21" y="63"/>
                    <a:pt x="21" y="60"/>
                    <a:pt x="21" y="58"/>
                  </a:cubicBezTo>
                  <a:cubicBezTo>
                    <a:pt x="21" y="58"/>
                    <a:pt x="21" y="58"/>
                    <a:pt x="20" y="57"/>
                  </a:cubicBezTo>
                  <a:close/>
                  <a:moveTo>
                    <a:pt x="85" y="56"/>
                  </a:moveTo>
                  <a:cubicBezTo>
                    <a:pt x="86" y="57"/>
                    <a:pt x="86" y="59"/>
                    <a:pt x="86" y="60"/>
                  </a:cubicBezTo>
                  <a:cubicBezTo>
                    <a:pt x="86" y="61"/>
                    <a:pt x="86" y="62"/>
                    <a:pt x="87" y="62"/>
                  </a:cubicBezTo>
                  <a:cubicBezTo>
                    <a:pt x="87" y="60"/>
                    <a:pt x="87" y="58"/>
                    <a:pt x="87" y="56"/>
                  </a:cubicBezTo>
                  <a:cubicBezTo>
                    <a:pt x="87" y="56"/>
                    <a:pt x="86" y="56"/>
                    <a:pt x="85" y="56"/>
                  </a:cubicBezTo>
                  <a:close/>
                  <a:moveTo>
                    <a:pt x="193" y="47"/>
                  </a:moveTo>
                  <a:cubicBezTo>
                    <a:pt x="194" y="50"/>
                    <a:pt x="194" y="52"/>
                    <a:pt x="194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2"/>
                    <a:pt x="195" y="50"/>
                    <a:pt x="195" y="47"/>
                  </a:cubicBezTo>
                  <a:cubicBezTo>
                    <a:pt x="195" y="47"/>
                    <a:pt x="194" y="47"/>
                    <a:pt x="193" y="47"/>
                  </a:cubicBezTo>
                  <a:close/>
                  <a:moveTo>
                    <a:pt x="184" y="24"/>
                  </a:moveTo>
                  <a:cubicBezTo>
                    <a:pt x="184" y="23"/>
                    <a:pt x="184" y="23"/>
                    <a:pt x="184" y="22"/>
                  </a:cubicBezTo>
                  <a:cubicBezTo>
                    <a:pt x="184" y="21"/>
                    <a:pt x="184" y="19"/>
                    <a:pt x="184" y="18"/>
                  </a:cubicBezTo>
                  <a:cubicBezTo>
                    <a:pt x="184" y="17"/>
                    <a:pt x="184" y="17"/>
                    <a:pt x="183" y="16"/>
                  </a:cubicBezTo>
                  <a:cubicBezTo>
                    <a:pt x="183" y="16"/>
                    <a:pt x="183" y="17"/>
                    <a:pt x="183" y="17"/>
                  </a:cubicBezTo>
                  <a:cubicBezTo>
                    <a:pt x="183" y="18"/>
                    <a:pt x="183" y="20"/>
                    <a:pt x="183" y="22"/>
                  </a:cubicBezTo>
                  <a:cubicBezTo>
                    <a:pt x="183" y="23"/>
                    <a:pt x="183" y="23"/>
                    <a:pt x="184" y="24"/>
                  </a:cubicBezTo>
                  <a:close/>
                  <a:moveTo>
                    <a:pt x="11" y="17"/>
                  </a:moveTo>
                  <a:cubicBezTo>
                    <a:pt x="10" y="18"/>
                    <a:pt x="6" y="26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4"/>
                    <a:pt x="9" y="21"/>
                    <a:pt x="11" y="19"/>
                  </a:cubicBezTo>
                  <a:cubicBezTo>
                    <a:pt x="12" y="18"/>
                    <a:pt x="12" y="18"/>
                    <a:pt x="11" y="17"/>
                  </a:cubicBezTo>
                  <a:close/>
                  <a:moveTo>
                    <a:pt x="126" y="52"/>
                  </a:moveTo>
                  <a:cubicBezTo>
                    <a:pt x="126" y="51"/>
                    <a:pt x="126" y="51"/>
                    <a:pt x="126" y="51"/>
                  </a:cubicBezTo>
                  <a:cubicBezTo>
                    <a:pt x="126" y="47"/>
                    <a:pt x="126" y="42"/>
                    <a:pt x="126" y="38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5" y="42"/>
                    <a:pt x="125" y="46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6" y="51"/>
                    <a:pt x="126" y="51"/>
                    <a:pt x="126" y="52"/>
                  </a:cubicBezTo>
                  <a:close/>
                  <a:moveTo>
                    <a:pt x="195" y="28"/>
                  </a:moveTo>
                  <a:cubicBezTo>
                    <a:pt x="194" y="28"/>
                    <a:pt x="194" y="28"/>
                    <a:pt x="193" y="28"/>
                  </a:cubicBezTo>
                  <a:cubicBezTo>
                    <a:pt x="193" y="29"/>
                    <a:pt x="193" y="30"/>
                    <a:pt x="193" y="31"/>
                  </a:cubicBezTo>
                  <a:cubicBezTo>
                    <a:pt x="194" y="31"/>
                    <a:pt x="194" y="32"/>
                    <a:pt x="195" y="32"/>
                  </a:cubicBezTo>
                  <a:cubicBezTo>
                    <a:pt x="195" y="31"/>
                    <a:pt x="195" y="30"/>
                    <a:pt x="195" y="28"/>
                  </a:cubicBezTo>
                  <a:close/>
                  <a:moveTo>
                    <a:pt x="193" y="33"/>
                  </a:moveTo>
                  <a:cubicBezTo>
                    <a:pt x="193" y="33"/>
                    <a:pt x="193" y="33"/>
                    <a:pt x="193" y="33"/>
                  </a:cubicBezTo>
                  <a:cubicBezTo>
                    <a:pt x="193" y="34"/>
                    <a:pt x="193" y="35"/>
                    <a:pt x="193" y="35"/>
                  </a:cubicBezTo>
                  <a:cubicBezTo>
                    <a:pt x="193" y="36"/>
                    <a:pt x="193" y="36"/>
                    <a:pt x="194" y="37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6"/>
                    <a:pt x="195" y="34"/>
                    <a:pt x="195" y="33"/>
                  </a:cubicBezTo>
                  <a:cubicBezTo>
                    <a:pt x="194" y="33"/>
                    <a:pt x="194" y="33"/>
                    <a:pt x="193" y="33"/>
                  </a:cubicBezTo>
                  <a:close/>
                  <a:moveTo>
                    <a:pt x="30" y="44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30" y="48"/>
                    <a:pt x="30" y="51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4"/>
                  </a:cubicBezTo>
                  <a:cubicBezTo>
                    <a:pt x="31" y="51"/>
                    <a:pt x="31" y="48"/>
                    <a:pt x="31" y="45"/>
                  </a:cubicBezTo>
                  <a:cubicBezTo>
                    <a:pt x="31" y="45"/>
                    <a:pt x="30" y="45"/>
                    <a:pt x="30" y="44"/>
                  </a:cubicBezTo>
                  <a:close/>
                  <a:moveTo>
                    <a:pt x="42" y="4"/>
                  </a:moveTo>
                  <a:cubicBezTo>
                    <a:pt x="38" y="4"/>
                    <a:pt x="34" y="5"/>
                    <a:pt x="31" y="6"/>
                  </a:cubicBezTo>
                  <a:cubicBezTo>
                    <a:pt x="34" y="6"/>
                    <a:pt x="38" y="5"/>
                    <a:pt x="41" y="5"/>
                  </a:cubicBezTo>
                  <a:cubicBezTo>
                    <a:pt x="41" y="5"/>
                    <a:pt x="41" y="4"/>
                    <a:pt x="42" y="4"/>
                  </a:cubicBezTo>
                  <a:close/>
                  <a:moveTo>
                    <a:pt x="136" y="43"/>
                  </a:moveTo>
                  <a:cubicBezTo>
                    <a:pt x="137" y="45"/>
                    <a:pt x="137" y="47"/>
                    <a:pt x="137" y="48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7"/>
                    <a:pt x="138" y="46"/>
                    <a:pt x="138" y="44"/>
                  </a:cubicBezTo>
                  <a:cubicBezTo>
                    <a:pt x="138" y="44"/>
                    <a:pt x="137" y="44"/>
                    <a:pt x="136" y="43"/>
                  </a:cubicBezTo>
                  <a:close/>
                  <a:moveTo>
                    <a:pt x="25" y="72"/>
                  </a:moveTo>
                  <a:cubicBezTo>
                    <a:pt x="26" y="72"/>
                    <a:pt x="26" y="71"/>
                    <a:pt x="26" y="70"/>
                  </a:cubicBezTo>
                  <a:cubicBezTo>
                    <a:pt x="26" y="70"/>
                    <a:pt x="26" y="70"/>
                    <a:pt x="27" y="69"/>
                  </a:cubicBezTo>
                  <a:cubicBezTo>
                    <a:pt x="26" y="69"/>
                    <a:pt x="25" y="69"/>
                    <a:pt x="24" y="68"/>
                  </a:cubicBezTo>
                  <a:cubicBezTo>
                    <a:pt x="23" y="70"/>
                    <a:pt x="24" y="71"/>
                    <a:pt x="25" y="72"/>
                  </a:cubicBezTo>
                  <a:cubicBezTo>
                    <a:pt x="25" y="72"/>
                    <a:pt x="25" y="72"/>
                    <a:pt x="25" y="72"/>
                  </a:cubicBezTo>
                  <a:close/>
                  <a:moveTo>
                    <a:pt x="187" y="48"/>
                  </a:moveTo>
                  <a:cubicBezTo>
                    <a:pt x="188" y="48"/>
                    <a:pt x="190" y="48"/>
                    <a:pt x="191" y="48"/>
                  </a:cubicBezTo>
                  <a:cubicBezTo>
                    <a:pt x="191" y="48"/>
                    <a:pt x="191" y="47"/>
                    <a:pt x="191" y="47"/>
                  </a:cubicBezTo>
                  <a:cubicBezTo>
                    <a:pt x="190" y="46"/>
                    <a:pt x="188" y="46"/>
                    <a:pt x="187" y="46"/>
                  </a:cubicBezTo>
                  <a:cubicBezTo>
                    <a:pt x="187" y="47"/>
                    <a:pt x="187" y="47"/>
                    <a:pt x="187" y="48"/>
                  </a:cubicBezTo>
                  <a:close/>
                  <a:moveTo>
                    <a:pt x="33" y="40"/>
                  </a:moveTo>
                  <a:cubicBezTo>
                    <a:pt x="33" y="41"/>
                    <a:pt x="33" y="43"/>
                    <a:pt x="33" y="44"/>
                  </a:cubicBezTo>
                  <a:cubicBezTo>
                    <a:pt x="34" y="44"/>
                    <a:pt x="34" y="44"/>
                    <a:pt x="35" y="45"/>
                  </a:cubicBezTo>
                  <a:cubicBezTo>
                    <a:pt x="35" y="43"/>
                    <a:pt x="35" y="42"/>
                    <a:pt x="35" y="40"/>
                  </a:cubicBezTo>
                  <a:cubicBezTo>
                    <a:pt x="35" y="40"/>
                    <a:pt x="34" y="40"/>
                    <a:pt x="33" y="40"/>
                  </a:cubicBezTo>
                  <a:close/>
                  <a:moveTo>
                    <a:pt x="62" y="59"/>
                  </a:moveTo>
                  <a:cubicBezTo>
                    <a:pt x="62" y="59"/>
                    <a:pt x="62" y="59"/>
                    <a:pt x="62" y="59"/>
                  </a:cubicBezTo>
                  <a:cubicBezTo>
                    <a:pt x="62" y="53"/>
                    <a:pt x="63" y="47"/>
                    <a:pt x="63" y="41"/>
                  </a:cubicBezTo>
                  <a:cubicBezTo>
                    <a:pt x="63" y="42"/>
                    <a:pt x="62" y="43"/>
                    <a:pt x="62" y="43"/>
                  </a:cubicBezTo>
                  <a:cubicBezTo>
                    <a:pt x="62" y="48"/>
                    <a:pt x="62" y="52"/>
                    <a:pt x="62" y="57"/>
                  </a:cubicBezTo>
                  <a:cubicBezTo>
                    <a:pt x="62" y="57"/>
                    <a:pt x="62" y="58"/>
                    <a:pt x="62" y="59"/>
                  </a:cubicBezTo>
                  <a:close/>
                  <a:moveTo>
                    <a:pt x="137" y="50"/>
                  </a:moveTo>
                  <a:cubicBezTo>
                    <a:pt x="137" y="52"/>
                    <a:pt x="137" y="55"/>
                    <a:pt x="138" y="57"/>
                  </a:cubicBezTo>
                  <a:cubicBezTo>
                    <a:pt x="138" y="55"/>
                    <a:pt x="138" y="53"/>
                    <a:pt x="138" y="51"/>
                  </a:cubicBezTo>
                  <a:cubicBezTo>
                    <a:pt x="138" y="50"/>
                    <a:pt x="137" y="50"/>
                    <a:pt x="137" y="50"/>
                  </a:cubicBezTo>
                  <a:close/>
                  <a:moveTo>
                    <a:pt x="184" y="35"/>
                  </a:moveTo>
                  <a:cubicBezTo>
                    <a:pt x="184" y="37"/>
                    <a:pt x="184" y="39"/>
                    <a:pt x="184" y="41"/>
                  </a:cubicBezTo>
                  <a:cubicBezTo>
                    <a:pt x="184" y="42"/>
                    <a:pt x="184" y="42"/>
                    <a:pt x="185" y="42"/>
                  </a:cubicBezTo>
                  <a:cubicBezTo>
                    <a:pt x="185" y="40"/>
                    <a:pt x="185" y="38"/>
                    <a:pt x="185" y="35"/>
                  </a:cubicBezTo>
                  <a:cubicBezTo>
                    <a:pt x="185" y="35"/>
                    <a:pt x="184" y="35"/>
                    <a:pt x="184" y="35"/>
                  </a:cubicBezTo>
                  <a:close/>
                  <a:moveTo>
                    <a:pt x="169" y="5"/>
                  </a:moveTo>
                  <a:cubicBezTo>
                    <a:pt x="169" y="5"/>
                    <a:pt x="169" y="5"/>
                    <a:pt x="169" y="5"/>
                  </a:cubicBezTo>
                  <a:cubicBezTo>
                    <a:pt x="167" y="5"/>
                    <a:pt x="165" y="5"/>
                    <a:pt x="163" y="5"/>
                  </a:cubicBezTo>
                  <a:cubicBezTo>
                    <a:pt x="162" y="5"/>
                    <a:pt x="162" y="5"/>
                    <a:pt x="161" y="5"/>
                  </a:cubicBezTo>
                  <a:cubicBezTo>
                    <a:pt x="161" y="6"/>
                    <a:pt x="161" y="6"/>
                    <a:pt x="160" y="5"/>
                  </a:cubicBezTo>
                  <a:cubicBezTo>
                    <a:pt x="160" y="5"/>
                    <a:pt x="159" y="5"/>
                    <a:pt x="159" y="5"/>
                  </a:cubicBezTo>
                  <a:cubicBezTo>
                    <a:pt x="158" y="5"/>
                    <a:pt x="158" y="5"/>
                    <a:pt x="158" y="6"/>
                  </a:cubicBezTo>
                  <a:cubicBezTo>
                    <a:pt x="158" y="6"/>
                    <a:pt x="158" y="6"/>
                    <a:pt x="159" y="6"/>
                  </a:cubicBezTo>
                  <a:cubicBezTo>
                    <a:pt x="162" y="6"/>
                    <a:pt x="165" y="6"/>
                    <a:pt x="168" y="6"/>
                  </a:cubicBezTo>
                  <a:cubicBezTo>
                    <a:pt x="168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5"/>
                  </a:cubicBezTo>
                  <a:close/>
                  <a:moveTo>
                    <a:pt x="189" y="62"/>
                  </a:moveTo>
                  <a:cubicBezTo>
                    <a:pt x="189" y="63"/>
                    <a:pt x="189" y="63"/>
                    <a:pt x="190" y="63"/>
                  </a:cubicBezTo>
                  <a:cubicBezTo>
                    <a:pt x="192" y="63"/>
                    <a:pt x="195" y="63"/>
                    <a:pt x="198" y="63"/>
                  </a:cubicBezTo>
                  <a:cubicBezTo>
                    <a:pt x="199" y="62"/>
                    <a:pt x="200" y="62"/>
                    <a:pt x="201" y="62"/>
                  </a:cubicBezTo>
                  <a:cubicBezTo>
                    <a:pt x="201" y="62"/>
                    <a:pt x="202" y="62"/>
                    <a:pt x="202" y="61"/>
                  </a:cubicBezTo>
                  <a:cubicBezTo>
                    <a:pt x="201" y="61"/>
                    <a:pt x="201" y="61"/>
                    <a:pt x="200" y="61"/>
                  </a:cubicBezTo>
                  <a:cubicBezTo>
                    <a:pt x="198" y="62"/>
                    <a:pt x="196" y="63"/>
                    <a:pt x="193" y="62"/>
                  </a:cubicBezTo>
                  <a:cubicBezTo>
                    <a:pt x="192" y="62"/>
                    <a:pt x="190" y="62"/>
                    <a:pt x="189" y="62"/>
                  </a:cubicBezTo>
                  <a:close/>
                  <a:moveTo>
                    <a:pt x="184" y="15"/>
                  </a:moveTo>
                  <a:cubicBezTo>
                    <a:pt x="184" y="14"/>
                    <a:pt x="184" y="12"/>
                    <a:pt x="183" y="11"/>
                  </a:cubicBezTo>
                  <a:cubicBezTo>
                    <a:pt x="183" y="11"/>
                    <a:pt x="183" y="10"/>
                    <a:pt x="183" y="10"/>
                  </a:cubicBezTo>
                  <a:cubicBezTo>
                    <a:pt x="184" y="9"/>
                    <a:pt x="184" y="9"/>
                    <a:pt x="184" y="9"/>
                  </a:cubicBezTo>
                  <a:cubicBezTo>
                    <a:pt x="184" y="9"/>
                    <a:pt x="183" y="9"/>
                    <a:pt x="183" y="8"/>
                  </a:cubicBezTo>
                  <a:cubicBezTo>
                    <a:pt x="183" y="10"/>
                    <a:pt x="183" y="12"/>
                    <a:pt x="183" y="14"/>
                  </a:cubicBezTo>
                  <a:cubicBezTo>
                    <a:pt x="183" y="15"/>
                    <a:pt x="183" y="15"/>
                    <a:pt x="184" y="15"/>
                  </a:cubicBezTo>
                  <a:close/>
                  <a:moveTo>
                    <a:pt x="97" y="59"/>
                  </a:moveTo>
                  <a:cubicBezTo>
                    <a:pt x="97" y="59"/>
                    <a:pt x="97" y="60"/>
                    <a:pt x="96" y="61"/>
                  </a:cubicBezTo>
                  <a:cubicBezTo>
                    <a:pt x="95" y="62"/>
                    <a:pt x="96" y="64"/>
                    <a:pt x="96" y="65"/>
                  </a:cubicBezTo>
                  <a:cubicBezTo>
                    <a:pt x="97" y="63"/>
                    <a:pt x="97" y="61"/>
                    <a:pt x="97" y="59"/>
                  </a:cubicBezTo>
                  <a:close/>
                  <a:moveTo>
                    <a:pt x="205" y="52"/>
                  </a:moveTo>
                  <a:cubicBezTo>
                    <a:pt x="205" y="50"/>
                    <a:pt x="205" y="48"/>
                    <a:pt x="205" y="46"/>
                  </a:cubicBezTo>
                  <a:cubicBezTo>
                    <a:pt x="205" y="46"/>
                    <a:pt x="204" y="46"/>
                    <a:pt x="204" y="47"/>
                  </a:cubicBezTo>
                  <a:cubicBezTo>
                    <a:pt x="204" y="48"/>
                    <a:pt x="204" y="50"/>
                    <a:pt x="205" y="52"/>
                  </a:cubicBezTo>
                  <a:close/>
                  <a:moveTo>
                    <a:pt x="128" y="48"/>
                  </a:moveTo>
                  <a:cubicBezTo>
                    <a:pt x="128" y="50"/>
                    <a:pt x="128" y="52"/>
                    <a:pt x="128" y="54"/>
                  </a:cubicBezTo>
                  <a:cubicBezTo>
                    <a:pt x="128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3"/>
                  </a:cubicBezTo>
                  <a:cubicBezTo>
                    <a:pt x="129" y="52"/>
                    <a:pt x="129" y="50"/>
                    <a:pt x="129" y="48"/>
                  </a:cubicBezTo>
                  <a:cubicBezTo>
                    <a:pt x="129" y="48"/>
                    <a:pt x="129" y="48"/>
                    <a:pt x="128" y="48"/>
                  </a:cubicBezTo>
                  <a:close/>
                  <a:moveTo>
                    <a:pt x="65" y="62"/>
                  </a:moveTo>
                  <a:cubicBezTo>
                    <a:pt x="65" y="62"/>
                    <a:pt x="65" y="62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56"/>
                    <a:pt x="65" y="56"/>
                    <a:pt x="65" y="55"/>
                  </a:cubicBezTo>
                  <a:cubicBezTo>
                    <a:pt x="65" y="54"/>
                    <a:pt x="65" y="54"/>
                    <a:pt x="65" y="53"/>
                  </a:cubicBezTo>
                  <a:cubicBezTo>
                    <a:pt x="65" y="56"/>
                    <a:pt x="65" y="59"/>
                    <a:pt x="65" y="62"/>
                  </a:cubicBezTo>
                  <a:close/>
                  <a:moveTo>
                    <a:pt x="185" y="33"/>
                  </a:moveTo>
                  <a:cubicBezTo>
                    <a:pt x="185" y="32"/>
                    <a:pt x="185" y="31"/>
                    <a:pt x="185" y="30"/>
                  </a:cubicBezTo>
                  <a:cubicBezTo>
                    <a:pt x="185" y="29"/>
                    <a:pt x="184" y="29"/>
                    <a:pt x="184" y="29"/>
                  </a:cubicBezTo>
                  <a:cubicBezTo>
                    <a:pt x="184" y="30"/>
                    <a:pt x="184" y="31"/>
                    <a:pt x="184" y="33"/>
                  </a:cubicBezTo>
                  <a:cubicBezTo>
                    <a:pt x="184" y="33"/>
                    <a:pt x="184" y="33"/>
                    <a:pt x="185" y="33"/>
                  </a:cubicBezTo>
                  <a:close/>
                  <a:moveTo>
                    <a:pt x="30" y="39"/>
                  </a:moveTo>
                  <a:cubicBezTo>
                    <a:pt x="30" y="40"/>
                    <a:pt x="30" y="41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1" y="42"/>
                    <a:pt x="31" y="41"/>
                    <a:pt x="31" y="39"/>
                  </a:cubicBezTo>
                  <a:cubicBezTo>
                    <a:pt x="31" y="39"/>
                    <a:pt x="30" y="39"/>
                    <a:pt x="30" y="39"/>
                  </a:cubicBezTo>
                  <a:close/>
                  <a:moveTo>
                    <a:pt x="184" y="55"/>
                  </a:moveTo>
                  <a:cubicBezTo>
                    <a:pt x="185" y="53"/>
                    <a:pt x="185" y="51"/>
                    <a:pt x="185" y="49"/>
                  </a:cubicBezTo>
                  <a:cubicBezTo>
                    <a:pt x="185" y="48"/>
                    <a:pt x="184" y="48"/>
                    <a:pt x="184" y="48"/>
                  </a:cubicBezTo>
                  <a:cubicBezTo>
                    <a:pt x="184" y="50"/>
                    <a:pt x="184" y="52"/>
                    <a:pt x="184" y="55"/>
                  </a:cubicBezTo>
                  <a:close/>
                  <a:moveTo>
                    <a:pt x="14" y="66"/>
                  </a:moveTo>
                  <a:cubicBezTo>
                    <a:pt x="14" y="65"/>
                    <a:pt x="15" y="64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2"/>
                    <a:pt x="14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3"/>
                    <a:pt x="13" y="65"/>
                    <a:pt x="14" y="66"/>
                  </a:cubicBezTo>
                  <a:close/>
                  <a:moveTo>
                    <a:pt x="30" y="60"/>
                  </a:moveTo>
                  <a:cubicBezTo>
                    <a:pt x="30" y="60"/>
                    <a:pt x="30" y="61"/>
                    <a:pt x="29" y="62"/>
                  </a:cubicBezTo>
                  <a:cubicBezTo>
                    <a:pt x="29" y="63"/>
                    <a:pt x="29" y="65"/>
                    <a:pt x="29" y="66"/>
                  </a:cubicBezTo>
                  <a:cubicBezTo>
                    <a:pt x="29" y="66"/>
                    <a:pt x="29" y="67"/>
                    <a:pt x="30" y="67"/>
                  </a:cubicBezTo>
                  <a:cubicBezTo>
                    <a:pt x="30" y="67"/>
                    <a:pt x="30" y="67"/>
                    <a:pt x="30" y="66"/>
                  </a:cubicBezTo>
                  <a:cubicBezTo>
                    <a:pt x="30" y="65"/>
                    <a:pt x="30" y="63"/>
                    <a:pt x="30" y="61"/>
                  </a:cubicBezTo>
                  <a:cubicBezTo>
                    <a:pt x="30" y="61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  <a:moveTo>
                    <a:pt x="70" y="65"/>
                  </a:moveTo>
                  <a:cubicBezTo>
                    <a:pt x="70" y="65"/>
                    <a:pt x="70" y="65"/>
                    <a:pt x="70" y="65"/>
                  </a:cubicBezTo>
                  <a:cubicBezTo>
                    <a:pt x="70" y="65"/>
                    <a:pt x="70" y="64"/>
                    <a:pt x="69" y="64"/>
                  </a:cubicBezTo>
                  <a:cubicBezTo>
                    <a:pt x="68" y="64"/>
                    <a:pt x="68" y="63"/>
                    <a:pt x="68" y="63"/>
                  </a:cubicBezTo>
                  <a:cubicBezTo>
                    <a:pt x="68" y="62"/>
                    <a:pt x="68" y="61"/>
                    <a:pt x="68" y="61"/>
                  </a:cubicBezTo>
                  <a:cubicBezTo>
                    <a:pt x="68" y="62"/>
                    <a:pt x="68" y="64"/>
                    <a:pt x="68" y="65"/>
                  </a:cubicBezTo>
                  <a:cubicBezTo>
                    <a:pt x="68" y="65"/>
                    <a:pt x="69" y="65"/>
                    <a:pt x="70" y="65"/>
                  </a:cubicBezTo>
                  <a:close/>
                  <a:moveTo>
                    <a:pt x="22" y="55"/>
                  </a:moveTo>
                  <a:cubicBezTo>
                    <a:pt x="22" y="54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1" y="52"/>
                    <a:pt x="21" y="51"/>
                    <a:pt x="20" y="51"/>
                  </a:cubicBezTo>
                  <a:cubicBezTo>
                    <a:pt x="20" y="52"/>
                    <a:pt x="20" y="53"/>
                    <a:pt x="20" y="54"/>
                  </a:cubicBezTo>
                  <a:cubicBezTo>
                    <a:pt x="21" y="54"/>
                    <a:pt x="21" y="54"/>
                    <a:pt x="22" y="55"/>
                  </a:cubicBezTo>
                  <a:close/>
                  <a:moveTo>
                    <a:pt x="227" y="29"/>
                  </a:moveTo>
                  <a:cubicBezTo>
                    <a:pt x="227" y="26"/>
                    <a:pt x="227" y="23"/>
                    <a:pt x="225" y="21"/>
                  </a:cubicBezTo>
                  <a:cubicBezTo>
                    <a:pt x="226" y="24"/>
                    <a:pt x="226" y="26"/>
                    <a:pt x="227" y="29"/>
                  </a:cubicBezTo>
                  <a:close/>
                  <a:moveTo>
                    <a:pt x="127" y="23"/>
                  </a:moveTo>
                  <a:cubicBezTo>
                    <a:pt x="125" y="24"/>
                    <a:pt x="125" y="24"/>
                    <a:pt x="125" y="26"/>
                  </a:cubicBezTo>
                  <a:cubicBezTo>
                    <a:pt x="125" y="26"/>
                    <a:pt x="125" y="27"/>
                    <a:pt x="125" y="27"/>
                  </a:cubicBezTo>
                  <a:cubicBezTo>
                    <a:pt x="125" y="27"/>
                    <a:pt x="126" y="27"/>
                    <a:pt x="126" y="28"/>
                  </a:cubicBezTo>
                  <a:cubicBezTo>
                    <a:pt x="126" y="26"/>
                    <a:pt x="127" y="25"/>
                    <a:pt x="127" y="23"/>
                  </a:cubicBezTo>
                  <a:close/>
                  <a:moveTo>
                    <a:pt x="177" y="57"/>
                  </a:moveTo>
                  <a:cubicBezTo>
                    <a:pt x="177" y="57"/>
                    <a:pt x="177" y="56"/>
                    <a:pt x="177" y="56"/>
                  </a:cubicBezTo>
                  <a:cubicBezTo>
                    <a:pt x="177" y="55"/>
                    <a:pt x="177" y="54"/>
                    <a:pt x="175" y="54"/>
                  </a:cubicBezTo>
                  <a:cubicBezTo>
                    <a:pt x="175" y="56"/>
                    <a:pt x="176" y="57"/>
                    <a:pt x="177" y="57"/>
                  </a:cubicBezTo>
                  <a:close/>
                  <a:moveTo>
                    <a:pt x="154" y="6"/>
                  </a:moveTo>
                  <a:cubicBezTo>
                    <a:pt x="154" y="5"/>
                    <a:pt x="154" y="5"/>
                    <a:pt x="153" y="5"/>
                  </a:cubicBezTo>
                  <a:cubicBezTo>
                    <a:pt x="151" y="5"/>
                    <a:pt x="149" y="5"/>
                    <a:pt x="147" y="5"/>
                  </a:cubicBezTo>
                  <a:cubicBezTo>
                    <a:pt x="147" y="6"/>
                    <a:pt x="147" y="6"/>
                    <a:pt x="147" y="6"/>
                  </a:cubicBezTo>
                  <a:cubicBezTo>
                    <a:pt x="149" y="6"/>
                    <a:pt x="151" y="6"/>
                    <a:pt x="154" y="6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9" y="20"/>
                    <a:pt x="20" y="18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8"/>
                    <a:pt x="19" y="20"/>
                    <a:pt x="19" y="23"/>
                  </a:cubicBezTo>
                  <a:close/>
                  <a:moveTo>
                    <a:pt x="224" y="16"/>
                  </a:moveTo>
                  <a:cubicBezTo>
                    <a:pt x="223" y="15"/>
                    <a:pt x="222" y="13"/>
                    <a:pt x="221" y="12"/>
                  </a:cubicBezTo>
                  <a:cubicBezTo>
                    <a:pt x="221" y="13"/>
                    <a:pt x="222" y="14"/>
                    <a:pt x="222" y="14"/>
                  </a:cubicBezTo>
                  <a:cubicBezTo>
                    <a:pt x="222" y="15"/>
                    <a:pt x="223" y="16"/>
                    <a:pt x="224" y="16"/>
                  </a:cubicBezTo>
                  <a:close/>
                  <a:moveTo>
                    <a:pt x="150" y="56"/>
                  </a:moveTo>
                  <a:cubicBezTo>
                    <a:pt x="150" y="56"/>
                    <a:pt x="151" y="56"/>
                    <a:pt x="151" y="56"/>
                  </a:cubicBezTo>
                  <a:cubicBezTo>
                    <a:pt x="151" y="54"/>
                    <a:pt x="151" y="53"/>
                    <a:pt x="151" y="51"/>
                  </a:cubicBezTo>
                  <a:cubicBezTo>
                    <a:pt x="150" y="51"/>
                    <a:pt x="150" y="52"/>
                    <a:pt x="150" y="52"/>
                  </a:cubicBezTo>
                  <a:cubicBezTo>
                    <a:pt x="150" y="53"/>
                    <a:pt x="150" y="54"/>
                    <a:pt x="150" y="56"/>
                  </a:cubicBezTo>
                  <a:close/>
                  <a:moveTo>
                    <a:pt x="133" y="32"/>
                  </a:moveTo>
                  <a:cubicBezTo>
                    <a:pt x="134" y="31"/>
                    <a:pt x="134" y="31"/>
                    <a:pt x="135" y="31"/>
                  </a:cubicBezTo>
                  <a:cubicBezTo>
                    <a:pt x="134" y="30"/>
                    <a:pt x="134" y="30"/>
                    <a:pt x="134" y="29"/>
                  </a:cubicBezTo>
                  <a:cubicBezTo>
                    <a:pt x="133" y="30"/>
                    <a:pt x="133" y="30"/>
                    <a:pt x="132" y="31"/>
                  </a:cubicBezTo>
                  <a:cubicBezTo>
                    <a:pt x="133" y="31"/>
                    <a:pt x="133" y="31"/>
                    <a:pt x="133" y="32"/>
                  </a:cubicBezTo>
                  <a:close/>
                  <a:moveTo>
                    <a:pt x="209" y="57"/>
                  </a:moveTo>
                  <a:cubicBezTo>
                    <a:pt x="210" y="56"/>
                    <a:pt x="210" y="55"/>
                    <a:pt x="210" y="54"/>
                  </a:cubicBezTo>
                  <a:cubicBezTo>
                    <a:pt x="210" y="55"/>
                    <a:pt x="209" y="56"/>
                    <a:pt x="209" y="57"/>
                  </a:cubicBezTo>
                  <a:cubicBezTo>
                    <a:pt x="209" y="57"/>
                    <a:pt x="209" y="57"/>
                    <a:pt x="209" y="57"/>
                  </a:cubicBezTo>
                  <a:close/>
                  <a:moveTo>
                    <a:pt x="19" y="13"/>
                  </a:moveTo>
                  <a:cubicBezTo>
                    <a:pt x="21" y="12"/>
                    <a:pt x="22" y="11"/>
                    <a:pt x="23" y="10"/>
                  </a:cubicBezTo>
                  <a:cubicBezTo>
                    <a:pt x="22" y="11"/>
                    <a:pt x="21" y="11"/>
                    <a:pt x="20" y="12"/>
                  </a:cubicBezTo>
                  <a:cubicBezTo>
                    <a:pt x="19" y="12"/>
                    <a:pt x="19" y="12"/>
                    <a:pt x="19" y="13"/>
                  </a:cubicBezTo>
                  <a:close/>
                  <a:moveTo>
                    <a:pt x="158" y="46"/>
                  </a:moveTo>
                  <a:cubicBezTo>
                    <a:pt x="158" y="48"/>
                    <a:pt x="158" y="50"/>
                    <a:pt x="158" y="53"/>
                  </a:cubicBezTo>
                  <a:cubicBezTo>
                    <a:pt x="158" y="50"/>
                    <a:pt x="158" y="48"/>
                    <a:pt x="158" y="46"/>
                  </a:cubicBezTo>
                  <a:close/>
                  <a:moveTo>
                    <a:pt x="125" y="54"/>
                  </a:moveTo>
                  <a:cubicBezTo>
                    <a:pt x="126" y="56"/>
                    <a:pt x="125" y="57"/>
                    <a:pt x="126" y="58"/>
                  </a:cubicBezTo>
                  <a:cubicBezTo>
                    <a:pt x="126" y="57"/>
                    <a:pt x="126" y="56"/>
                    <a:pt x="126" y="55"/>
                  </a:cubicBezTo>
                  <a:cubicBezTo>
                    <a:pt x="126" y="55"/>
                    <a:pt x="126" y="55"/>
                    <a:pt x="125" y="54"/>
                  </a:cubicBezTo>
                  <a:close/>
                  <a:moveTo>
                    <a:pt x="123" y="27"/>
                  </a:moveTo>
                  <a:cubicBezTo>
                    <a:pt x="123" y="27"/>
                    <a:pt x="123" y="27"/>
                    <a:pt x="123" y="28"/>
                  </a:cubicBezTo>
                  <a:cubicBezTo>
                    <a:pt x="123" y="29"/>
                    <a:pt x="123" y="29"/>
                    <a:pt x="123" y="29"/>
                  </a:cubicBezTo>
                  <a:cubicBezTo>
                    <a:pt x="123" y="28"/>
                    <a:pt x="123" y="28"/>
                    <a:pt x="123" y="27"/>
                  </a:cubicBezTo>
                  <a:close/>
                  <a:moveTo>
                    <a:pt x="184" y="45"/>
                  </a:moveTo>
                  <a:cubicBezTo>
                    <a:pt x="184" y="46"/>
                    <a:pt x="184" y="46"/>
                    <a:pt x="184" y="47"/>
                  </a:cubicBezTo>
                  <a:cubicBezTo>
                    <a:pt x="184" y="47"/>
                    <a:pt x="184" y="47"/>
                    <a:pt x="185" y="47"/>
                  </a:cubicBezTo>
                  <a:cubicBezTo>
                    <a:pt x="185" y="46"/>
                    <a:pt x="185" y="45"/>
                    <a:pt x="184" y="45"/>
                  </a:cubicBezTo>
                  <a:close/>
                  <a:moveTo>
                    <a:pt x="181" y="63"/>
                  </a:moveTo>
                  <a:cubicBezTo>
                    <a:pt x="181" y="62"/>
                    <a:pt x="181" y="61"/>
                    <a:pt x="181" y="61"/>
                  </a:cubicBezTo>
                  <a:cubicBezTo>
                    <a:pt x="180" y="61"/>
                    <a:pt x="180" y="62"/>
                    <a:pt x="180" y="62"/>
                  </a:cubicBezTo>
                  <a:cubicBezTo>
                    <a:pt x="180" y="62"/>
                    <a:pt x="181" y="62"/>
                    <a:pt x="181" y="63"/>
                  </a:cubicBezTo>
                  <a:close/>
                  <a:moveTo>
                    <a:pt x="180" y="57"/>
                  </a:moveTo>
                  <a:cubicBezTo>
                    <a:pt x="180" y="58"/>
                    <a:pt x="181" y="59"/>
                    <a:pt x="182" y="59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1" y="57"/>
                    <a:pt x="181" y="57"/>
                    <a:pt x="180" y="57"/>
                  </a:cubicBezTo>
                  <a:close/>
                  <a:moveTo>
                    <a:pt x="184" y="27"/>
                  </a:moveTo>
                  <a:cubicBezTo>
                    <a:pt x="185" y="25"/>
                    <a:pt x="185" y="25"/>
                    <a:pt x="184" y="25"/>
                  </a:cubicBezTo>
                  <a:cubicBezTo>
                    <a:pt x="183" y="26"/>
                    <a:pt x="183" y="27"/>
                    <a:pt x="184" y="27"/>
                  </a:cubicBezTo>
                  <a:close/>
                  <a:moveTo>
                    <a:pt x="86" y="65"/>
                  </a:moveTo>
                  <a:cubicBezTo>
                    <a:pt x="85" y="65"/>
                    <a:pt x="84" y="65"/>
                    <a:pt x="83" y="66"/>
                  </a:cubicBezTo>
                  <a:cubicBezTo>
                    <a:pt x="84" y="66"/>
                    <a:pt x="86" y="66"/>
                    <a:pt x="86" y="65"/>
                  </a:cubicBezTo>
                  <a:close/>
                  <a:moveTo>
                    <a:pt x="131" y="61"/>
                  </a:moveTo>
                  <a:cubicBezTo>
                    <a:pt x="133" y="61"/>
                    <a:pt x="134" y="61"/>
                    <a:pt x="135" y="61"/>
                  </a:cubicBezTo>
                  <a:cubicBezTo>
                    <a:pt x="134" y="61"/>
                    <a:pt x="132" y="61"/>
                    <a:pt x="131" y="61"/>
                  </a:cubicBezTo>
                  <a:close/>
                  <a:moveTo>
                    <a:pt x="32" y="60"/>
                  </a:moveTo>
                  <a:cubicBezTo>
                    <a:pt x="32" y="61"/>
                    <a:pt x="33" y="62"/>
                    <a:pt x="33" y="63"/>
                  </a:cubicBezTo>
                  <a:cubicBezTo>
                    <a:pt x="33" y="62"/>
                    <a:pt x="33" y="61"/>
                    <a:pt x="33" y="60"/>
                  </a:cubicBezTo>
                  <a:cubicBezTo>
                    <a:pt x="33" y="60"/>
                    <a:pt x="33" y="60"/>
                    <a:pt x="32" y="60"/>
                  </a:cubicBezTo>
                  <a:close/>
                  <a:moveTo>
                    <a:pt x="133" y="59"/>
                  </a:moveTo>
                  <a:cubicBezTo>
                    <a:pt x="133" y="59"/>
                    <a:pt x="134" y="59"/>
                    <a:pt x="135" y="59"/>
                  </a:cubicBezTo>
                  <a:cubicBezTo>
                    <a:pt x="134" y="58"/>
                    <a:pt x="133" y="58"/>
                    <a:pt x="132" y="58"/>
                  </a:cubicBezTo>
                  <a:cubicBezTo>
                    <a:pt x="133" y="58"/>
                    <a:pt x="133" y="59"/>
                    <a:pt x="133" y="59"/>
                  </a:cubicBezTo>
                  <a:close/>
                  <a:moveTo>
                    <a:pt x="15" y="14"/>
                  </a:moveTo>
                  <a:cubicBezTo>
                    <a:pt x="15" y="14"/>
                    <a:pt x="15" y="15"/>
                    <a:pt x="15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14"/>
                    <a:pt x="15" y="14"/>
                    <a:pt x="15" y="14"/>
                  </a:cubicBezTo>
                  <a:close/>
                  <a:moveTo>
                    <a:pt x="33" y="58"/>
                  </a:moveTo>
                  <a:cubicBezTo>
                    <a:pt x="33" y="58"/>
                    <a:pt x="33" y="58"/>
                    <a:pt x="33" y="57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7"/>
                    <a:pt x="33" y="58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lose/>
                  <a:moveTo>
                    <a:pt x="30" y="57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1" y="57"/>
                    <a:pt x="30" y="57"/>
                  </a:cubicBezTo>
                  <a:close/>
                  <a:moveTo>
                    <a:pt x="203" y="12"/>
                  </a:moveTo>
                  <a:cubicBezTo>
                    <a:pt x="203" y="12"/>
                    <a:pt x="203" y="11"/>
                    <a:pt x="203" y="11"/>
                  </a:cubicBezTo>
                  <a:cubicBezTo>
                    <a:pt x="203" y="11"/>
                    <a:pt x="203" y="11"/>
                    <a:pt x="202" y="11"/>
                  </a:cubicBezTo>
                  <a:cubicBezTo>
                    <a:pt x="202" y="11"/>
                    <a:pt x="202" y="12"/>
                    <a:pt x="203" y="12"/>
                  </a:cubicBezTo>
                  <a:close/>
                  <a:moveTo>
                    <a:pt x="41" y="8"/>
                  </a:moveTo>
                  <a:cubicBezTo>
                    <a:pt x="41" y="8"/>
                    <a:pt x="41" y="8"/>
                    <a:pt x="41" y="7"/>
                  </a:cubicBezTo>
                  <a:cubicBezTo>
                    <a:pt x="41" y="8"/>
                    <a:pt x="41" y="8"/>
                    <a:pt x="40" y="8"/>
                  </a:cubicBezTo>
                  <a:cubicBezTo>
                    <a:pt x="41" y="8"/>
                    <a:pt x="41" y="8"/>
                    <a:pt x="41" y="8"/>
                  </a:cubicBezTo>
                  <a:close/>
                  <a:moveTo>
                    <a:pt x="128" y="57"/>
                  </a:moveTo>
                  <a:cubicBezTo>
                    <a:pt x="129" y="56"/>
                    <a:pt x="129" y="56"/>
                    <a:pt x="128" y="56"/>
                  </a:cubicBezTo>
                  <a:cubicBezTo>
                    <a:pt x="128" y="56"/>
                    <a:pt x="128" y="57"/>
                    <a:pt x="128" y="57"/>
                  </a:cubicBezTo>
                  <a:close/>
                  <a:moveTo>
                    <a:pt x="75" y="64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5" y="64"/>
                    <a:pt x="75" y="64"/>
                    <a:pt x="75" y="64"/>
                  </a:cubicBezTo>
                  <a:close/>
                  <a:moveTo>
                    <a:pt x="26" y="9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7" y="10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6" y="9"/>
                    <a:pt x="26" y="9"/>
                  </a:cubicBezTo>
                  <a:close/>
                  <a:moveTo>
                    <a:pt x="129" y="61"/>
                  </a:moveTo>
                  <a:cubicBezTo>
                    <a:pt x="129" y="61"/>
                    <a:pt x="129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lose/>
                  <a:moveTo>
                    <a:pt x="147" y="59"/>
                  </a:moveTo>
                  <a:cubicBezTo>
                    <a:pt x="147" y="59"/>
                    <a:pt x="147" y="59"/>
                    <a:pt x="147" y="59"/>
                  </a:cubicBezTo>
                  <a:cubicBezTo>
                    <a:pt x="147" y="59"/>
                    <a:pt x="148" y="59"/>
                    <a:pt x="148" y="59"/>
                  </a:cubicBezTo>
                  <a:cubicBezTo>
                    <a:pt x="148" y="59"/>
                    <a:pt x="148" y="59"/>
                    <a:pt x="148" y="59"/>
                  </a:cubicBezTo>
                  <a:cubicBezTo>
                    <a:pt x="148" y="59"/>
                    <a:pt x="147" y="59"/>
                    <a:pt x="147" y="59"/>
                  </a:cubicBezTo>
                  <a:close/>
                  <a:moveTo>
                    <a:pt x="23" y="13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3" y="13"/>
                    <a:pt x="23" y="13"/>
                  </a:cubicBezTo>
                  <a:close/>
                  <a:moveTo>
                    <a:pt x="21" y="67"/>
                  </a:moveTo>
                  <a:cubicBezTo>
                    <a:pt x="21" y="67"/>
                    <a:pt x="21" y="67"/>
                    <a:pt x="20" y="67"/>
                  </a:cubicBezTo>
                  <a:cubicBezTo>
                    <a:pt x="20" y="67"/>
                    <a:pt x="21" y="67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7"/>
                    <a:pt x="21" y="67"/>
                    <a:pt x="21" y="67"/>
                  </a:cubicBezTo>
                  <a:close/>
                  <a:moveTo>
                    <a:pt x="36" y="57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6" y="57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403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807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62052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160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701290" algn="l" defTabSz="1080135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241675" algn="l" defTabSz="1080135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782060" algn="l" defTabSz="1080135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322445" algn="l" defTabSz="1080135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06"/>
            <p:cNvSpPr/>
            <p:nvPr/>
          </p:nvSpPr>
          <p:spPr bwMode="auto">
            <a:xfrm>
              <a:off x="5816174" y="3090709"/>
              <a:ext cx="7141" cy="22853"/>
            </a:xfrm>
            <a:custGeom>
              <a:avLst/>
              <a:gdLst>
                <a:gd name="T0" fmla="*/ 3 w 3"/>
                <a:gd name="T1" fmla="*/ 0 h 9"/>
                <a:gd name="T2" fmla="*/ 2 w 3"/>
                <a:gd name="T3" fmla="*/ 5 h 9"/>
                <a:gd name="T4" fmla="*/ 2 w 3"/>
                <a:gd name="T5" fmla="*/ 7 h 9"/>
                <a:gd name="T6" fmla="*/ 1 w 3"/>
                <a:gd name="T7" fmla="*/ 9 h 9"/>
                <a:gd name="T8" fmla="*/ 0 w 3"/>
                <a:gd name="T9" fmla="*/ 8 h 9"/>
                <a:gd name="T10" fmla="*/ 0 w 3"/>
                <a:gd name="T11" fmla="*/ 7 h 9"/>
                <a:gd name="T12" fmla="*/ 2 w 3"/>
                <a:gd name="T13" fmla="*/ 2 h 9"/>
                <a:gd name="T14" fmla="*/ 1 w 3"/>
                <a:gd name="T15" fmla="*/ 1 h 9"/>
                <a:gd name="T16" fmla="*/ 1 w 3"/>
                <a:gd name="T17" fmla="*/ 0 h 9"/>
                <a:gd name="T18" fmla="*/ 3 w 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cubicBezTo>
                    <a:pt x="3" y="2"/>
                    <a:pt x="3" y="4"/>
                    <a:pt x="2" y="5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1" y="9"/>
                  </a:cubicBezTo>
                  <a:cubicBezTo>
                    <a:pt x="1" y="9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1" y="4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54038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108077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62052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216090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701290" algn="l" defTabSz="1080135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3241675" algn="l" defTabSz="1080135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782060" algn="l" defTabSz="1080135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4322445" algn="l" defTabSz="1080135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36309" y="2307387"/>
            <a:ext cx="2386668" cy="1398880"/>
            <a:chOff x="626920" y="2389324"/>
            <a:chExt cx="2386668" cy="1398880"/>
          </a:xfrm>
        </p:grpSpPr>
        <p:sp>
          <p:nvSpPr>
            <p:cNvPr id="21" name="文本框 36"/>
            <p:cNvSpPr txBox="1"/>
            <p:nvPr/>
          </p:nvSpPr>
          <p:spPr>
            <a:xfrm>
              <a:off x="973295" y="238932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2" name="Text Placeholder 32"/>
            <p:cNvSpPr txBox="1"/>
            <p:nvPr/>
          </p:nvSpPr>
          <p:spPr>
            <a:xfrm>
              <a:off x="626920" y="2805990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36309" y="4101894"/>
            <a:ext cx="2386668" cy="1398880"/>
            <a:chOff x="626920" y="2389324"/>
            <a:chExt cx="2386668" cy="1398880"/>
          </a:xfrm>
        </p:grpSpPr>
        <p:sp>
          <p:nvSpPr>
            <p:cNvPr id="19" name="文本框 36"/>
            <p:cNvSpPr txBox="1"/>
            <p:nvPr/>
          </p:nvSpPr>
          <p:spPr>
            <a:xfrm>
              <a:off x="973295" y="2389324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20" name="Text Placeholder 32"/>
            <p:cNvSpPr txBox="1"/>
            <p:nvPr/>
          </p:nvSpPr>
          <p:spPr>
            <a:xfrm>
              <a:off x="626920" y="2805990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83103" y="2307386"/>
            <a:ext cx="2472589" cy="1398881"/>
            <a:chOff x="9092491" y="2281082"/>
            <a:chExt cx="2472589" cy="1398881"/>
          </a:xfrm>
        </p:grpSpPr>
        <p:sp>
          <p:nvSpPr>
            <p:cNvPr id="17" name="文本框 16"/>
            <p:cNvSpPr txBox="1"/>
            <p:nvPr/>
          </p:nvSpPr>
          <p:spPr>
            <a:xfrm>
              <a:off x="9092491" y="2281082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8" name="Text Placeholder 32"/>
            <p:cNvSpPr txBox="1"/>
            <p:nvPr/>
          </p:nvSpPr>
          <p:spPr>
            <a:xfrm>
              <a:off x="9311762" y="2697749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83103" y="4101893"/>
            <a:ext cx="2472589" cy="1398881"/>
            <a:chOff x="9092491" y="2281082"/>
            <a:chExt cx="2472589" cy="1398881"/>
          </a:xfrm>
        </p:grpSpPr>
        <p:sp>
          <p:nvSpPr>
            <p:cNvPr id="15" name="文本框 14"/>
            <p:cNvSpPr txBox="1"/>
            <p:nvPr/>
          </p:nvSpPr>
          <p:spPr>
            <a:xfrm>
              <a:off x="9092491" y="2281082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ysClr val="windowText" lastClr="000000"/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16" name="Text Placeholder 32"/>
            <p:cNvSpPr txBox="1"/>
            <p:nvPr/>
          </p:nvSpPr>
          <p:spPr>
            <a:xfrm>
              <a:off x="9311762" y="2697749"/>
              <a:ext cx="2253318" cy="982214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57521" y="336301"/>
            <a:ext cx="830590" cy="643037"/>
          </a:xfrm>
          <a:prstGeom prst="rect">
            <a:avLst/>
          </a:prstGeom>
        </p:spPr>
      </p:pic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1088111" y="636498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111" y="3363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6" name="Freeform 45"/>
          <p:cNvSpPr>
            <a:spLocks noEditPoints="1"/>
          </p:cNvSpPr>
          <p:nvPr/>
        </p:nvSpPr>
        <p:spPr bwMode="auto">
          <a:xfrm>
            <a:off x="9605799" y="2568190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noFill/>
          <a:ln w="952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" name="Freeform 45"/>
          <p:cNvSpPr>
            <a:spLocks noEditPoints="1"/>
          </p:cNvSpPr>
          <p:nvPr/>
        </p:nvSpPr>
        <p:spPr bwMode="auto">
          <a:xfrm>
            <a:off x="9605799" y="3300842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noFill/>
          <a:ln w="952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" name="Freeform 45"/>
          <p:cNvSpPr>
            <a:spLocks noEditPoints="1"/>
          </p:cNvSpPr>
          <p:nvPr/>
        </p:nvSpPr>
        <p:spPr bwMode="auto">
          <a:xfrm>
            <a:off x="9605799" y="4033494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noFill/>
          <a:ln w="952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9" name="Freeform 45"/>
          <p:cNvSpPr>
            <a:spLocks noEditPoints="1"/>
          </p:cNvSpPr>
          <p:nvPr/>
        </p:nvSpPr>
        <p:spPr bwMode="auto">
          <a:xfrm>
            <a:off x="9605799" y="476614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noFill/>
          <a:ln w="952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1" name="Freeform 45"/>
          <p:cNvSpPr>
            <a:spLocks noEditPoints="1"/>
          </p:cNvSpPr>
          <p:nvPr/>
        </p:nvSpPr>
        <p:spPr bwMode="auto">
          <a:xfrm>
            <a:off x="9605799" y="5498796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noFill/>
          <a:ln w="952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026542" y="2972998"/>
            <a:ext cx="3271097" cy="449391"/>
          </a:xfrm>
          <a:prstGeom prst="homePlate">
            <a:avLst/>
          </a:prstGeom>
          <a:noFill/>
          <a:ln w="28575">
            <a:solidFill>
              <a:srgbClr val="F45D4B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026542" y="3422389"/>
            <a:ext cx="2910976" cy="449391"/>
          </a:xfrm>
          <a:prstGeom prst="homePlate">
            <a:avLst/>
          </a:prstGeom>
          <a:noFill/>
          <a:ln w="28575">
            <a:solidFill>
              <a:srgbClr val="F45D4B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026544" y="3871780"/>
            <a:ext cx="2550856" cy="450657"/>
          </a:xfrm>
          <a:prstGeom prst="homePlate">
            <a:avLst/>
          </a:prstGeom>
          <a:noFill/>
          <a:ln w="28575">
            <a:solidFill>
              <a:srgbClr val="F45D4B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026544" y="4771829"/>
            <a:ext cx="1380462" cy="451923"/>
          </a:xfrm>
          <a:prstGeom prst="homePlate">
            <a:avLst/>
          </a:prstGeom>
          <a:noFill/>
          <a:ln w="28575">
            <a:solidFill>
              <a:srgbClr val="F45D4B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026544" y="4320666"/>
            <a:ext cx="2190734" cy="451923"/>
          </a:xfrm>
          <a:prstGeom prst="homePlate">
            <a:avLst/>
          </a:prstGeom>
          <a:noFill/>
          <a:ln w="28575">
            <a:solidFill>
              <a:srgbClr val="F45D4B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426341" y="1958282"/>
            <a:ext cx="1117875" cy="3996966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50" y="134"/>
              </a:cxn>
              <a:cxn ang="0">
                <a:pos x="61" y="133"/>
              </a:cxn>
              <a:cxn ang="0">
                <a:pos x="61" y="148"/>
              </a:cxn>
              <a:cxn ang="0">
                <a:pos x="73" y="154"/>
              </a:cxn>
              <a:cxn ang="0">
                <a:pos x="73" y="494"/>
              </a:cxn>
              <a:cxn ang="0">
                <a:pos x="61" y="500"/>
              </a:cxn>
              <a:cxn ang="0">
                <a:pos x="61" y="593"/>
              </a:cxn>
              <a:cxn ang="0">
                <a:pos x="75" y="608"/>
              </a:cxn>
              <a:cxn ang="0">
                <a:pos x="93" y="608"/>
              </a:cxn>
              <a:cxn ang="0">
                <a:pos x="107" y="593"/>
              </a:cxn>
              <a:cxn ang="0">
                <a:pos x="107" y="573"/>
              </a:cxn>
              <a:cxn ang="0">
                <a:pos x="143" y="573"/>
              </a:cxn>
              <a:cxn ang="0">
                <a:pos x="157" y="559"/>
              </a:cxn>
              <a:cxn ang="0">
                <a:pos x="143" y="545"/>
              </a:cxn>
              <a:cxn ang="0">
                <a:pos x="107" y="545"/>
              </a:cxn>
              <a:cxn ang="0">
                <a:pos x="107" y="537"/>
              </a:cxn>
              <a:cxn ang="0">
                <a:pos x="143" y="537"/>
              </a:cxn>
              <a:cxn ang="0">
                <a:pos x="157" y="523"/>
              </a:cxn>
              <a:cxn ang="0">
                <a:pos x="143" y="509"/>
              </a:cxn>
              <a:cxn ang="0">
                <a:pos x="107" y="509"/>
              </a:cxn>
              <a:cxn ang="0">
                <a:pos x="107" y="499"/>
              </a:cxn>
              <a:cxn ang="0">
                <a:pos x="95" y="493"/>
              </a:cxn>
              <a:cxn ang="0">
                <a:pos x="95" y="156"/>
              </a:cxn>
              <a:cxn ang="0">
                <a:pos x="107" y="150"/>
              </a:cxn>
              <a:cxn ang="0">
                <a:pos x="107" y="133"/>
              </a:cxn>
              <a:cxn ang="0">
                <a:pos x="117" y="134"/>
              </a:cxn>
              <a:cxn ang="0">
                <a:pos x="168" y="84"/>
              </a:cxn>
              <a:cxn ang="0">
                <a:pos x="132" y="36"/>
              </a:cxn>
              <a:cxn ang="0">
                <a:pos x="84" y="0"/>
              </a:cxn>
              <a:cxn ang="0">
                <a:pos x="36" y="36"/>
              </a:cxn>
              <a:cxn ang="0">
                <a:pos x="0" y="84"/>
              </a:cxn>
              <a:cxn ang="0">
                <a:pos x="84" y="31"/>
              </a:cxn>
              <a:cxn ang="0">
                <a:pos x="107" y="54"/>
              </a:cxn>
              <a:cxn ang="0">
                <a:pos x="106" y="62"/>
              </a:cxn>
              <a:cxn ang="0">
                <a:pos x="129" y="87"/>
              </a:cxn>
              <a:cxn ang="0">
                <a:pos x="105" y="111"/>
              </a:cxn>
              <a:cxn ang="0">
                <a:pos x="84" y="100"/>
              </a:cxn>
              <a:cxn ang="0">
                <a:pos x="63" y="111"/>
              </a:cxn>
              <a:cxn ang="0">
                <a:pos x="38" y="87"/>
              </a:cxn>
              <a:cxn ang="0">
                <a:pos x="62" y="62"/>
              </a:cxn>
              <a:cxn ang="0">
                <a:pos x="61" y="54"/>
              </a:cxn>
              <a:cxn ang="0">
                <a:pos x="84" y="31"/>
              </a:cxn>
              <a:cxn ang="0">
                <a:pos x="84" y="31"/>
              </a:cxn>
              <a:cxn ang="0">
                <a:pos x="84" y="31"/>
              </a:cxn>
            </a:cxnLst>
            <a:rect l="0" t="0" r="r" b="b"/>
            <a:pathLst>
              <a:path w="168" h="608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494"/>
                  <a:pt x="73" y="494"/>
                </a:cubicBezTo>
                <a:cubicBezTo>
                  <a:pt x="61" y="500"/>
                  <a:pt x="61" y="500"/>
                  <a:pt x="61" y="500"/>
                </a:cubicBezTo>
                <a:cubicBezTo>
                  <a:pt x="61" y="593"/>
                  <a:pt x="61" y="593"/>
                  <a:pt x="61" y="593"/>
                </a:cubicBezTo>
                <a:cubicBezTo>
                  <a:pt x="61" y="601"/>
                  <a:pt x="67" y="608"/>
                  <a:pt x="75" y="608"/>
                </a:cubicBezTo>
                <a:cubicBezTo>
                  <a:pt x="93" y="608"/>
                  <a:pt x="93" y="608"/>
                  <a:pt x="93" y="608"/>
                </a:cubicBezTo>
                <a:cubicBezTo>
                  <a:pt x="101" y="608"/>
                  <a:pt x="107" y="601"/>
                  <a:pt x="107" y="593"/>
                </a:cubicBezTo>
                <a:cubicBezTo>
                  <a:pt x="107" y="573"/>
                  <a:pt x="107" y="573"/>
                  <a:pt x="107" y="573"/>
                </a:cubicBezTo>
                <a:cubicBezTo>
                  <a:pt x="143" y="573"/>
                  <a:pt x="143" y="573"/>
                  <a:pt x="143" y="573"/>
                </a:cubicBezTo>
                <a:cubicBezTo>
                  <a:pt x="150" y="573"/>
                  <a:pt x="157" y="566"/>
                  <a:pt x="157" y="559"/>
                </a:cubicBezTo>
                <a:cubicBezTo>
                  <a:pt x="157" y="551"/>
                  <a:pt x="150" y="545"/>
                  <a:pt x="143" y="545"/>
                </a:cubicBezTo>
                <a:cubicBezTo>
                  <a:pt x="107" y="545"/>
                  <a:pt x="107" y="545"/>
                  <a:pt x="107" y="545"/>
                </a:cubicBezTo>
                <a:cubicBezTo>
                  <a:pt x="107" y="537"/>
                  <a:pt x="107" y="537"/>
                  <a:pt x="107" y="537"/>
                </a:cubicBezTo>
                <a:cubicBezTo>
                  <a:pt x="143" y="537"/>
                  <a:pt x="143" y="537"/>
                  <a:pt x="143" y="537"/>
                </a:cubicBezTo>
                <a:cubicBezTo>
                  <a:pt x="150" y="537"/>
                  <a:pt x="157" y="530"/>
                  <a:pt x="157" y="523"/>
                </a:cubicBezTo>
                <a:cubicBezTo>
                  <a:pt x="157" y="515"/>
                  <a:pt x="150" y="509"/>
                  <a:pt x="143" y="509"/>
                </a:cubicBezTo>
                <a:cubicBezTo>
                  <a:pt x="107" y="509"/>
                  <a:pt x="107" y="509"/>
                  <a:pt x="107" y="509"/>
                </a:cubicBezTo>
                <a:cubicBezTo>
                  <a:pt x="107" y="499"/>
                  <a:pt x="107" y="499"/>
                  <a:pt x="107" y="499"/>
                </a:cubicBezTo>
                <a:cubicBezTo>
                  <a:pt x="95" y="493"/>
                  <a:pt x="95" y="493"/>
                  <a:pt x="95" y="493"/>
                </a:cubicBezTo>
                <a:cubicBezTo>
                  <a:pt x="95" y="372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noFill/>
          <a:ln w="2857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103"/>
          <p:cNvSpPr>
            <a:spLocks noEditPoints="1"/>
          </p:cNvSpPr>
          <p:nvPr/>
        </p:nvSpPr>
        <p:spPr bwMode="auto">
          <a:xfrm>
            <a:off x="3529286" y="3014262"/>
            <a:ext cx="237840" cy="350227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noFill/>
          <a:ln w="2857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Freeform 178"/>
          <p:cNvSpPr>
            <a:spLocks noEditPoints="1"/>
          </p:cNvSpPr>
          <p:nvPr/>
        </p:nvSpPr>
        <p:spPr bwMode="auto">
          <a:xfrm>
            <a:off x="3171509" y="3524433"/>
            <a:ext cx="325527" cy="24517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noFill/>
          <a:ln w="2857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3" name="Freeform 83"/>
          <p:cNvSpPr>
            <a:spLocks noEditPoints="1"/>
          </p:cNvSpPr>
          <p:nvPr/>
        </p:nvSpPr>
        <p:spPr bwMode="auto">
          <a:xfrm>
            <a:off x="3000447" y="3929569"/>
            <a:ext cx="226498" cy="33974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noFill/>
          <a:ln w="2857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4" name="Freeform 62"/>
          <p:cNvSpPr>
            <a:spLocks noEditPoints="1"/>
          </p:cNvSpPr>
          <p:nvPr/>
        </p:nvSpPr>
        <p:spPr bwMode="auto">
          <a:xfrm>
            <a:off x="2816129" y="4382729"/>
            <a:ext cx="320786" cy="323350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noFill/>
          <a:ln w="2857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25" name="Freeform 228"/>
          <p:cNvSpPr/>
          <p:nvPr/>
        </p:nvSpPr>
        <p:spPr bwMode="auto">
          <a:xfrm>
            <a:off x="2452651" y="4862619"/>
            <a:ext cx="280450" cy="282357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noFill/>
          <a:ln w="28575">
            <a:solidFill>
              <a:srgbClr val="F45D4B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Text Placeholder 32"/>
          <p:cNvSpPr txBox="1"/>
          <p:nvPr/>
        </p:nvSpPr>
        <p:spPr>
          <a:xfrm>
            <a:off x="5800276" y="2506506"/>
            <a:ext cx="3805523" cy="6140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</a:t>
            </a:r>
            <a:r>
              <a:rPr lang="en-US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danish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5800276" y="3208649"/>
            <a:ext cx="3805523" cy="6140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</a:t>
            </a:r>
            <a:r>
              <a:rPr lang="en-US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danish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32"/>
          <p:cNvSpPr txBox="1"/>
          <p:nvPr/>
        </p:nvSpPr>
        <p:spPr>
          <a:xfrm>
            <a:off x="5800276" y="3956765"/>
            <a:ext cx="3805523" cy="6140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</a:t>
            </a:r>
            <a:r>
              <a:rPr lang="en-US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danish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5800276" y="4709143"/>
            <a:ext cx="3805523" cy="6140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</a:t>
            </a:r>
            <a:r>
              <a:rPr lang="en-US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danish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Placeholder 32"/>
          <p:cNvSpPr txBox="1"/>
          <p:nvPr/>
        </p:nvSpPr>
        <p:spPr>
          <a:xfrm>
            <a:off x="5800276" y="5413174"/>
            <a:ext cx="3805523" cy="61400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Lemon drops oat cake oat cake sugar plum. Jelly beans macaroon I love topping </a:t>
            </a:r>
            <a:r>
              <a:rPr lang="en-US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danish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57521" y="336301"/>
            <a:ext cx="830590" cy="643037"/>
          </a:xfrm>
          <a:prstGeom prst="rect">
            <a:avLst/>
          </a:prstGeom>
        </p:spPr>
      </p:pic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1088111" y="636498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111" y="3363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38648" y="2259105"/>
            <a:ext cx="10114705" cy="2998694"/>
            <a:chOff x="1435336" y="2259105"/>
            <a:chExt cx="10114705" cy="2998694"/>
          </a:xfrm>
        </p:grpSpPr>
        <p:grpSp>
          <p:nvGrpSpPr>
            <p:cNvPr id="7" name="组合 6"/>
            <p:cNvGrpSpPr/>
            <p:nvPr/>
          </p:nvGrpSpPr>
          <p:grpSpPr>
            <a:xfrm>
              <a:off x="1435336" y="2259105"/>
              <a:ext cx="2436434" cy="2998694"/>
              <a:chOff x="1435336" y="2259105"/>
              <a:chExt cx="2436434" cy="2998694"/>
            </a:xfrm>
          </p:grpSpPr>
          <p:sp>
            <p:nvSpPr>
              <p:cNvPr id="21" name="任意多边形 20"/>
              <p:cNvSpPr/>
              <p:nvPr/>
            </p:nvSpPr>
            <p:spPr>
              <a:xfrm rot="10800000">
                <a:off x="1435336" y="2259105"/>
                <a:ext cx="2436434" cy="2998694"/>
              </a:xfrm>
              <a:custGeom>
                <a:avLst/>
                <a:gdLst>
                  <a:gd name="connsiteX0" fmla="*/ 135734 w 5735830"/>
                  <a:gd name="connsiteY0" fmla="*/ 360201 h 4633519"/>
                  <a:gd name="connsiteX1" fmla="*/ 250034 w 5735830"/>
                  <a:gd name="connsiteY1" fmla="*/ 1666487 h 4633519"/>
                  <a:gd name="connsiteX2" fmla="*/ 201049 w 5735830"/>
                  <a:gd name="connsiteY2" fmla="*/ 4262730 h 4633519"/>
                  <a:gd name="connsiteX3" fmla="*/ 1376706 w 5735830"/>
                  <a:gd name="connsiteY3" fmla="*/ 4475001 h 4633519"/>
                  <a:gd name="connsiteX4" fmla="*/ 5344549 w 5735830"/>
                  <a:gd name="connsiteY4" fmla="*/ 4491330 h 4633519"/>
                  <a:gd name="connsiteX5" fmla="*/ 5360877 w 5735830"/>
                  <a:gd name="connsiteY5" fmla="*/ 2613544 h 4633519"/>
                  <a:gd name="connsiteX6" fmla="*/ 5507834 w 5735830"/>
                  <a:gd name="connsiteY6" fmla="*/ 278558 h 4633519"/>
                  <a:gd name="connsiteX7" fmla="*/ 1899220 w 5735830"/>
                  <a:gd name="connsiteY7" fmla="*/ 294887 h 4633519"/>
                  <a:gd name="connsiteX8" fmla="*/ 152063 w 5735830"/>
                  <a:gd name="connsiteY8" fmla="*/ 972 h 4633519"/>
                  <a:gd name="connsiteX9" fmla="*/ 86749 w 5735830"/>
                  <a:gd name="connsiteY9" fmla="*/ 409187 h 4633519"/>
                  <a:gd name="connsiteX10" fmla="*/ 135734 w 5735830"/>
                  <a:gd name="connsiteY10" fmla="*/ 360201 h 4633519"/>
                  <a:gd name="connsiteX0-1" fmla="*/ 92877 w 5741958"/>
                  <a:gd name="connsiteY0-2" fmla="*/ 409187 h 4633519"/>
                  <a:gd name="connsiteX1-3" fmla="*/ 256162 w 5741958"/>
                  <a:gd name="connsiteY1-4" fmla="*/ 1666487 h 4633519"/>
                  <a:gd name="connsiteX2-5" fmla="*/ 207177 w 5741958"/>
                  <a:gd name="connsiteY2-6" fmla="*/ 4262730 h 4633519"/>
                  <a:gd name="connsiteX3-7" fmla="*/ 1382834 w 5741958"/>
                  <a:gd name="connsiteY3-8" fmla="*/ 4475001 h 4633519"/>
                  <a:gd name="connsiteX4-9" fmla="*/ 5350677 w 5741958"/>
                  <a:gd name="connsiteY4-10" fmla="*/ 4491330 h 4633519"/>
                  <a:gd name="connsiteX5-11" fmla="*/ 5367005 w 5741958"/>
                  <a:gd name="connsiteY5-12" fmla="*/ 2613544 h 4633519"/>
                  <a:gd name="connsiteX6-13" fmla="*/ 5513962 w 5741958"/>
                  <a:gd name="connsiteY6-14" fmla="*/ 278558 h 4633519"/>
                  <a:gd name="connsiteX7-15" fmla="*/ 1905348 w 5741958"/>
                  <a:gd name="connsiteY7-16" fmla="*/ 294887 h 4633519"/>
                  <a:gd name="connsiteX8-17" fmla="*/ 158191 w 5741958"/>
                  <a:gd name="connsiteY8-18" fmla="*/ 972 h 4633519"/>
                  <a:gd name="connsiteX9-19" fmla="*/ 92877 w 5741958"/>
                  <a:gd name="connsiteY9-20" fmla="*/ 409187 h 4633519"/>
                  <a:gd name="connsiteX0-21" fmla="*/ 92877 w 5741958"/>
                  <a:gd name="connsiteY0-22" fmla="*/ 768415 h 4633519"/>
                  <a:gd name="connsiteX1-23" fmla="*/ 256162 w 5741958"/>
                  <a:gd name="connsiteY1-24" fmla="*/ 1666487 h 4633519"/>
                  <a:gd name="connsiteX2-25" fmla="*/ 207177 w 5741958"/>
                  <a:gd name="connsiteY2-26" fmla="*/ 4262730 h 4633519"/>
                  <a:gd name="connsiteX3-27" fmla="*/ 1382834 w 5741958"/>
                  <a:gd name="connsiteY3-28" fmla="*/ 4475001 h 4633519"/>
                  <a:gd name="connsiteX4-29" fmla="*/ 5350677 w 5741958"/>
                  <a:gd name="connsiteY4-30" fmla="*/ 4491330 h 4633519"/>
                  <a:gd name="connsiteX5-31" fmla="*/ 5367005 w 5741958"/>
                  <a:gd name="connsiteY5-32" fmla="*/ 2613544 h 4633519"/>
                  <a:gd name="connsiteX6-33" fmla="*/ 5513962 w 5741958"/>
                  <a:gd name="connsiteY6-34" fmla="*/ 278558 h 4633519"/>
                  <a:gd name="connsiteX7-35" fmla="*/ 1905348 w 5741958"/>
                  <a:gd name="connsiteY7-36" fmla="*/ 294887 h 4633519"/>
                  <a:gd name="connsiteX8-37" fmla="*/ 158191 w 5741958"/>
                  <a:gd name="connsiteY8-38" fmla="*/ 972 h 4633519"/>
                  <a:gd name="connsiteX9-39" fmla="*/ 92877 w 5741958"/>
                  <a:gd name="connsiteY9-40" fmla="*/ 768415 h 4633519"/>
                  <a:gd name="connsiteX0-41" fmla="*/ 3451 w 5652532"/>
                  <a:gd name="connsiteY0-42" fmla="*/ 654617 h 4519721"/>
                  <a:gd name="connsiteX1-43" fmla="*/ 166736 w 5652532"/>
                  <a:gd name="connsiteY1-44" fmla="*/ 1552689 h 4519721"/>
                  <a:gd name="connsiteX2-45" fmla="*/ 117751 w 5652532"/>
                  <a:gd name="connsiteY2-46" fmla="*/ 4148932 h 4519721"/>
                  <a:gd name="connsiteX3-47" fmla="*/ 1293408 w 5652532"/>
                  <a:gd name="connsiteY3-48" fmla="*/ 4361203 h 4519721"/>
                  <a:gd name="connsiteX4-49" fmla="*/ 5261251 w 5652532"/>
                  <a:gd name="connsiteY4-50" fmla="*/ 4377532 h 4519721"/>
                  <a:gd name="connsiteX5-51" fmla="*/ 5277579 w 5652532"/>
                  <a:gd name="connsiteY5-52" fmla="*/ 2499746 h 4519721"/>
                  <a:gd name="connsiteX6-53" fmla="*/ 5424536 w 5652532"/>
                  <a:gd name="connsiteY6-54" fmla="*/ 164760 h 4519721"/>
                  <a:gd name="connsiteX7-55" fmla="*/ 1815922 w 5652532"/>
                  <a:gd name="connsiteY7-56" fmla="*/ 181089 h 4519721"/>
                  <a:gd name="connsiteX8-57" fmla="*/ 346351 w 5652532"/>
                  <a:gd name="connsiteY8-58" fmla="*/ 1474 h 4519721"/>
                  <a:gd name="connsiteX9-59" fmla="*/ 3451 w 5652532"/>
                  <a:gd name="connsiteY9-60" fmla="*/ 654617 h 4519721"/>
                  <a:gd name="connsiteX0-61" fmla="*/ 3451 w 5613197"/>
                  <a:gd name="connsiteY0-62" fmla="*/ 698621 h 4563725"/>
                  <a:gd name="connsiteX1-63" fmla="*/ 166736 w 5613197"/>
                  <a:gd name="connsiteY1-64" fmla="*/ 1596693 h 4563725"/>
                  <a:gd name="connsiteX2-65" fmla="*/ 117751 w 5613197"/>
                  <a:gd name="connsiteY2-66" fmla="*/ 4192936 h 4563725"/>
                  <a:gd name="connsiteX3-67" fmla="*/ 1293408 w 5613197"/>
                  <a:gd name="connsiteY3-68" fmla="*/ 4405207 h 4563725"/>
                  <a:gd name="connsiteX4-69" fmla="*/ 5261251 w 5613197"/>
                  <a:gd name="connsiteY4-70" fmla="*/ 4421536 h 4563725"/>
                  <a:gd name="connsiteX5-71" fmla="*/ 5277579 w 5613197"/>
                  <a:gd name="connsiteY5-72" fmla="*/ 2543750 h 4563725"/>
                  <a:gd name="connsiteX6-73" fmla="*/ 5424536 w 5613197"/>
                  <a:gd name="connsiteY6-74" fmla="*/ 208764 h 4563725"/>
                  <a:gd name="connsiteX7-75" fmla="*/ 2354765 w 5613197"/>
                  <a:gd name="connsiteY7-76" fmla="*/ 94464 h 4563725"/>
                  <a:gd name="connsiteX8-77" fmla="*/ 346351 w 5613197"/>
                  <a:gd name="connsiteY8-78" fmla="*/ 45478 h 4563725"/>
                  <a:gd name="connsiteX9-79" fmla="*/ 3451 w 5613197"/>
                  <a:gd name="connsiteY9-80" fmla="*/ 698621 h 4563725"/>
                  <a:gd name="connsiteX0-81" fmla="*/ 3451 w 5554564"/>
                  <a:gd name="connsiteY0-82" fmla="*/ 677467 h 4542571"/>
                  <a:gd name="connsiteX1-83" fmla="*/ 166736 w 5554564"/>
                  <a:gd name="connsiteY1-84" fmla="*/ 1575539 h 4542571"/>
                  <a:gd name="connsiteX2-85" fmla="*/ 117751 w 5554564"/>
                  <a:gd name="connsiteY2-86" fmla="*/ 4171782 h 4542571"/>
                  <a:gd name="connsiteX3-87" fmla="*/ 1293408 w 5554564"/>
                  <a:gd name="connsiteY3-88" fmla="*/ 4384053 h 4542571"/>
                  <a:gd name="connsiteX4-89" fmla="*/ 5261251 w 5554564"/>
                  <a:gd name="connsiteY4-90" fmla="*/ 4400382 h 4542571"/>
                  <a:gd name="connsiteX5-91" fmla="*/ 5277579 w 5554564"/>
                  <a:gd name="connsiteY5-92" fmla="*/ 2522596 h 4542571"/>
                  <a:gd name="connsiteX6-93" fmla="*/ 5424536 w 5554564"/>
                  <a:gd name="connsiteY6-94" fmla="*/ 187610 h 4542571"/>
                  <a:gd name="connsiteX7-95" fmla="*/ 2354765 w 5554564"/>
                  <a:gd name="connsiteY7-96" fmla="*/ 73310 h 4542571"/>
                  <a:gd name="connsiteX8-97" fmla="*/ 346351 w 5554564"/>
                  <a:gd name="connsiteY8-98" fmla="*/ 24324 h 4542571"/>
                  <a:gd name="connsiteX9-99" fmla="*/ 3451 w 5554564"/>
                  <a:gd name="connsiteY9-100" fmla="*/ 677467 h 4542571"/>
                  <a:gd name="connsiteX0-101" fmla="*/ 3451 w 5682000"/>
                  <a:gd name="connsiteY0-102" fmla="*/ 700982 h 4563669"/>
                  <a:gd name="connsiteX1-103" fmla="*/ 166736 w 5682000"/>
                  <a:gd name="connsiteY1-104" fmla="*/ 1599054 h 4563669"/>
                  <a:gd name="connsiteX2-105" fmla="*/ 117751 w 5682000"/>
                  <a:gd name="connsiteY2-106" fmla="*/ 4195297 h 4563669"/>
                  <a:gd name="connsiteX3-107" fmla="*/ 1293408 w 5682000"/>
                  <a:gd name="connsiteY3-108" fmla="*/ 4407568 h 4563669"/>
                  <a:gd name="connsiteX4-109" fmla="*/ 5261251 w 5682000"/>
                  <a:gd name="connsiteY4-110" fmla="*/ 4423897 h 4563669"/>
                  <a:gd name="connsiteX5-111" fmla="*/ 5489850 w 5682000"/>
                  <a:gd name="connsiteY5-112" fmla="*/ 2578768 h 4563669"/>
                  <a:gd name="connsiteX6-113" fmla="*/ 5424536 w 5682000"/>
                  <a:gd name="connsiteY6-114" fmla="*/ 211125 h 4563669"/>
                  <a:gd name="connsiteX7-115" fmla="*/ 2354765 w 5682000"/>
                  <a:gd name="connsiteY7-116" fmla="*/ 96825 h 4563669"/>
                  <a:gd name="connsiteX8-117" fmla="*/ 346351 w 5682000"/>
                  <a:gd name="connsiteY8-118" fmla="*/ 47839 h 4563669"/>
                  <a:gd name="connsiteX9-119" fmla="*/ 3451 w 5682000"/>
                  <a:gd name="connsiteY9-120" fmla="*/ 700982 h 4563669"/>
                  <a:gd name="connsiteX0-121" fmla="*/ 3451 w 5687062"/>
                  <a:gd name="connsiteY0-122" fmla="*/ 700982 h 4602114"/>
                  <a:gd name="connsiteX1-123" fmla="*/ 166736 w 5687062"/>
                  <a:gd name="connsiteY1-124" fmla="*/ 1599054 h 4602114"/>
                  <a:gd name="connsiteX2-125" fmla="*/ 117751 w 5687062"/>
                  <a:gd name="connsiteY2-126" fmla="*/ 4195297 h 4602114"/>
                  <a:gd name="connsiteX3-127" fmla="*/ 1293408 w 5687062"/>
                  <a:gd name="connsiteY3-128" fmla="*/ 4407568 h 4602114"/>
                  <a:gd name="connsiteX4-129" fmla="*/ 5146951 w 5687062"/>
                  <a:gd name="connsiteY4-130" fmla="*/ 4472883 h 4602114"/>
                  <a:gd name="connsiteX5-131" fmla="*/ 5489850 w 5687062"/>
                  <a:gd name="connsiteY5-132" fmla="*/ 2578768 h 4602114"/>
                  <a:gd name="connsiteX6-133" fmla="*/ 5424536 w 5687062"/>
                  <a:gd name="connsiteY6-134" fmla="*/ 211125 h 4602114"/>
                  <a:gd name="connsiteX7-135" fmla="*/ 2354765 w 5687062"/>
                  <a:gd name="connsiteY7-136" fmla="*/ 96825 h 4602114"/>
                  <a:gd name="connsiteX8-137" fmla="*/ 346351 w 5687062"/>
                  <a:gd name="connsiteY8-138" fmla="*/ 47839 h 4602114"/>
                  <a:gd name="connsiteX9-139" fmla="*/ 3451 w 5687062"/>
                  <a:gd name="connsiteY9-140" fmla="*/ 700982 h 4602114"/>
                  <a:gd name="connsiteX0-141" fmla="*/ 3451 w 5687062"/>
                  <a:gd name="connsiteY0-142" fmla="*/ 700982 h 4630183"/>
                  <a:gd name="connsiteX1-143" fmla="*/ 166736 w 5687062"/>
                  <a:gd name="connsiteY1-144" fmla="*/ 1599054 h 4630183"/>
                  <a:gd name="connsiteX2-145" fmla="*/ 117751 w 5687062"/>
                  <a:gd name="connsiteY2-146" fmla="*/ 4195297 h 4630183"/>
                  <a:gd name="connsiteX3-147" fmla="*/ 1750608 w 5687062"/>
                  <a:gd name="connsiteY3-148" fmla="*/ 4489211 h 4630183"/>
                  <a:gd name="connsiteX4-149" fmla="*/ 5146951 w 5687062"/>
                  <a:gd name="connsiteY4-150" fmla="*/ 4472883 h 4630183"/>
                  <a:gd name="connsiteX5-151" fmla="*/ 5489850 w 5687062"/>
                  <a:gd name="connsiteY5-152" fmla="*/ 2578768 h 4630183"/>
                  <a:gd name="connsiteX6-153" fmla="*/ 5424536 w 5687062"/>
                  <a:gd name="connsiteY6-154" fmla="*/ 211125 h 4630183"/>
                  <a:gd name="connsiteX7-155" fmla="*/ 2354765 w 5687062"/>
                  <a:gd name="connsiteY7-156" fmla="*/ 96825 h 4630183"/>
                  <a:gd name="connsiteX8-157" fmla="*/ 346351 w 5687062"/>
                  <a:gd name="connsiteY8-158" fmla="*/ 47839 h 4630183"/>
                  <a:gd name="connsiteX9-159" fmla="*/ 3451 w 5687062"/>
                  <a:gd name="connsiteY9-160" fmla="*/ 700982 h 4630183"/>
                  <a:gd name="connsiteX0-161" fmla="*/ 39466 w 5723077"/>
                  <a:gd name="connsiteY0-162" fmla="*/ 700982 h 4630183"/>
                  <a:gd name="connsiteX1-163" fmla="*/ 55794 w 5723077"/>
                  <a:gd name="connsiteY1-164" fmla="*/ 1958282 h 4630183"/>
                  <a:gd name="connsiteX2-165" fmla="*/ 153766 w 5723077"/>
                  <a:gd name="connsiteY2-166" fmla="*/ 4195297 h 4630183"/>
                  <a:gd name="connsiteX3-167" fmla="*/ 1786623 w 5723077"/>
                  <a:gd name="connsiteY3-168" fmla="*/ 4489211 h 4630183"/>
                  <a:gd name="connsiteX4-169" fmla="*/ 5182966 w 5723077"/>
                  <a:gd name="connsiteY4-170" fmla="*/ 4472883 h 4630183"/>
                  <a:gd name="connsiteX5-171" fmla="*/ 5525865 w 5723077"/>
                  <a:gd name="connsiteY5-172" fmla="*/ 2578768 h 4630183"/>
                  <a:gd name="connsiteX6-173" fmla="*/ 5460551 w 5723077"/>
                  <a:gd name="connsiteY6-174" fmla="*/ 211125 h 4630183"/>
                  <a:gd name="connsiteX7-175" fmla="*/ 2390780 w 5723077"/>
                  <a:gd name="connsiteY7-176" fmla="*/ 96825 h 4630183"/>
                  <a:gd name="connsiteX8-177" fmla="*/ 382366 w 5723077"/>
                  <a:gd name="connsiteY8-178" fmla="*/ 47839 h 4630183"/>
                  <a:gd name="connsiteX9-179" fmla="*/ 39466 w 5723077"/>
                  <a:gd name="connsiteY9-180" fmla="*/ 700982 h 4630183"/>
                  <a:gd name="connsiteX0-181" fmla="*/ 39466 w 5723077"/>
                  <a:gd name="connsiteY0-182" fmla="*/ 700982 h 4598647"/>
                  <a:gd name="connsiteX1-183" fmla="*/ 55794 w 5723077"/>
                  <a:gd name="connsiteY1-184" fmla="*/ 1958282 h 4598647"/>
                  <a:gd name="connsiteX2-185" fmla="*/ 153766 w 5723077"/>
                  <a:gd name="connsiteY2-186" fmla="*/ 4195297 h 4598647"/>
                  <a:gd name="connsiteX3-187" fmla="*/ 1786623 w 5723077"/>
                  <a:gd name="connsiteY3-188" fmla="*/ 4489211 h 4598647"/>
                  <a:gd name="connsiteX4-189" fmla="*/ 5182966 w 5723077"/>
                  <a:gd name="connsiteY4-190" fmla="*/ 4472883 h 4598647"/>
                  <a:gd name="connsiteX5-191" fmla="*/ 5525865 w 5723077"/>
                  <a:gd name="connsiteY5-192" fmla="*/ 2578768 h 4598647"/>
                  <a:gd name="connsiteX6-193" fmla="*/ 5460551 w 5723077"/>
                  <a:gd name="connsiteY6-194" fmla="*/ 211125 h 4598647"/>
                  <a:gd name="connsiteX7-195" fmla="*/ 2390780 w 5723077"/>
                  <a:gd name="connsiteY7-196" fmla="*/ 96825 h 4598647"/>
                  <a:gd name="connsiteX8-197" fmla="*/ 382366 w 5723077"/>
                  <a:gd name="connsiteY8-198" fmla="*/ 47839 h 4598647"/>
                  <a:gd name="connsiteX9-199" fmla="*/ 39466 w 5723077"/>
                  <a:gd name="connsiteY9-200" fmla="*/ 700982 h 4598647"/>
                  <a:gd name="connsiteX0-201" fmla="*/ 39466 w 5716643"/>
                  <a:gd name="connsiteY0-202" fmla="*/ 700982 h 4625148"/>
                  <a:gd name="connsiteX1-203" fmla="*/ 55794 w 5716643"/>
                  <a:gd name="connsiteY1-204" fmla="*/ 1958282 h 4625148"/>
                  <a:gd name="connsiteX2-205" fmla="*/ 153766 w 5716643"/>
                  <a:gd name="connsiteY2-206" fmla="*/ 4195297 h 4625148"/>
                  <a:gd name="connsiteX3-207" fmla="*/ 1786623 w 5716643"/>
                  <a:gd name="connsiteY3-208" fmla="*/ 4489211 h 4625148"/>
                  <a:gd name="connsiteX4-209" fmla="*/ 5328776 w 5716643"/>
                  <a:gd name="connsiteY4-210" fmla="*/ 4508802 h 4625148"/>
                  <a:gd name="connsiteX5-211" fmla="*/ 5525865 w 5716643"/>
                  <a:gd name="connsiteY5-212" fmla="*/ 2578768 h 4625148"/>
                  <a:gd name="connsiteX6-213" fmla="*/ 5460551 w 5716643"/>
                  <a:gd name="connsiteY6-214" fmla="*/ 211125 h 4625148"/>
                  <a:gd name="connsiteX7-215" fmla="*/ 2390780 w 5716643"/>
                  <a:gd name="connsiteY7-216" fmla="*/ 96825 h 4625148"/>
                  <a:gd name="connsiteX8-217" fmla="*/ 382366 w 5716643"/>
                  <a:gd name="connsiteY8-218" fmla="*/ 47839 h 4625148"/>
                  <a:gd name="connsiteX9-219" fmla="*/ 39466 w 5716643"/>
                  <a:gd name="connsiteY9-220" fmla="*/ 700982 h 4625148"/>
                  <a:gd name="connsiteX0-221" fmla="*/ 39466 w 5715854"/>
                  <a:gd name="connsiteY0-222" fmla="*/ 700982 h 4573748"/>
                  <a:gd name="connsiteX1-223" fmla="*/ 55794 w 5715854"/>
                  <a:gd name="connsiteY1-224" fmla="*/ 1958282 h 4573748"/>
                  <a:gd name="connsiteX2-225" fmla="*/ 153766 w 5715854"/>
                  <a:gd name="connsiteY2-226" fmla="*/ 4195297 h 4573748"/>
                  <a:gd name="connsiteX3-227" fmla="*/ 1786623 w 5715854"/>
                  <a:gd name="connsiteY3-228" fmla="*/ 4489211 h 4573748"/>
                  <a:gd name="connsiteX4-229" fmla="*/ 5347003 w 5715854"/>
                  <a:gd name="connsiteY4-230" fmla="*/ 4436964 h 4573748"/>
                  <a:gd name="connsiteX5-231" fmla="*/ 5525865 w 5715854"/>
                  <a:gd name="connsiteY5-232" fmla="*/ 2578768 h 4573748"/>
                  <a:gd name="connsiteX6-233" fmla="*/ 5460551 w 5715854"/>
                  <a:gd name="connsiteY6-234" fmla="*/ 211125 h 4573748"/>
                  <a:gd name="connsiteX7-235" fmla="*/ 2390780 w 5715854"/>
                  <a:gd name="connsiteY7-236" fmla="*/ 96825 h 4573748"/>
                  <a:gd name="connsiteX8-237" fmla="*/ 382366 w 5715854"/>
                  <a:gd name="connsiteY8-238" fmla="*/ 47839 h 4573748"/>
                  <a:gd name="connsiteX9-239" fmla="*/ 39466 w 5715854"/>
                  <a:gd name="connsiteY9-240" fmla="*/ 700982 h 4573748"/>
                  <a:gd name="connsiteX0-241" fmla="*/ 39466 w 5628110"/>
                  <a:gd name="connsiteY0-242" fmla="*/ 658040 h 4530806"/>
                  <a:gd name="connsiteX1-243" fmla="*/ 55794 w 5628110"/>
                  <a:gd name="connsiteY1-244" fmla="*/ 1915340 h 4530806"/>
                  <a:gd name="connsiteX2-245" fmla="*/ 153766 w 5628110"/>
                  <a:gd name="connsiteY2-246" fmla="*/ 4152355 h 4530806"/>
                  <a:gd name="connsiteX3-247" fmla="*/ 1786623 w 5628110"/>
                  <a:gd name="connsiteY3-248" fmla="*/ 4446269 h 4530806"/>
                  <a:gd name="connsiteX4-249" fmla="*/ 5347003 w 5628110"/>
                  <a:gd name="connsiteY4-250" fmla="*/ 4394022 h 4530806"/>
                  <a:gd name="connsiteX5-251" fmla="*/ 5525865 w 5628110"/>
                  <a:gd name="connsiteY5-252" fmla="*/ 2535826 h 4530806"/>
                  <a:gd name="connsiteX6-253" fmla="*/ 5460551 w 5628110"/>
                  <a:gd name="connsiteY6-254" fmla="*/ 168183 h 4530806"/>
                  <a:gd name="connsiteX7-255" fmla="*/ 2390780 w 5628110"/>
                  <a:gd name="connsiteY7-256" fmla="*/ 53883 h 4530806"/>
                  <a:gd name="connsiteX8-257" fmla="*/ 382366 w 5628110"/>
                  <a:gd name="connsiteY8-258" fmla="*/ 4897 h 4530806"/>
                  <a:gd name="connsiteX9-259" fmla="*/ 39466 w 5628110"/>
                  <a:gd name="connsiteY9-260" fmla="*/ 658040 h 4530806"/>
                  <a:gd name="connsiteX0-261" fmla="*/ 39466 w 5628110"/>
                  <a:gd name="connsiteY0-262" fmla="*/ 658040 h 4530806"/>
                  <a:gd name="connsiteX1-263" fmla="*/ 55794 w 5628110"/>
                  <a:gd name="connsiteY1-264" fmla="*/ 1915340 h 4530806"/>
                  <a:gd name="connsiteX2-265" fmla="*/ 153766 w 5628110"/>
                  <a:gd name="connsiteY2-266" fmla="*/ 4152355 h 4530806"/>
                  <a:gd name="connsiteX3-267" fmla="*/ 1786623 w 5628110"/>
                  <a:gd name="connsiteY3-268" fmla="*/ 4446269 h 4530806"/>
                  <a:gd name="connsiteX4-269" fmla="*/ 5347003 w 5628110"/>
                  <a:gd name="connsiteY4-270" fmla="*/ 4394022 h 4530806"/>
                  <a:gd name="connsiteX5-271" fmla="*/ 5525865 w 5628110"/>
                  <a:gd name="connsiteY5-272" fmla="*/ 2535826 h 4530806"/>
                  <a:gd name="connsiteX6-273" fmla="*/ 5460551 w 5628110"/>
                  <a:gd name="connsiteY6-274" fmla="*/ 168183 h 4530806"/>
                  <a:gd name="connsiteX7-275" fmla="*/ 2390780 w 5628110"/>
                  <a:gd name="connsiteY7-276" fmla="*/ 53883 h 4530806"/>
                  <a:gd name="connsiteX8-277" fmla="*/ 473498 w 5628110"/>
                  <a:gd name="connsiteY8-278" fmla="*/ 4897 h 4530806"/>
                  <a:gd name="connsiteX9-279" fmla="*/ 39466 w 5628110"/>
                  <a:gd name="connsiteY9-280" fmla="*/ 658040 h 4530806"/>
                  <a:gd name="connsiteX0-281" fmla="*/ 39466 w 5628110"/>
                  <a:gd name="connsiteY0-282" fmla="*/ 658040 h 4530806"/>
                  <a:gd name="connsiteX1-283" fmla="*/ 55794 w 5628110"/>
                  <a:gd name="connsiteY1-284" fmla="*/ 1915340 h 4530806"/>
                  <a:gd name="connsiteX2-285" fmla="*/ 153766 w 5628110"/>
                  <a:gd name="connsiteY2-286" fmla="*/ 4152355 h 4530806"/>
                  <a:gd name="connsiteX3-287" fmla="*/ 1786623 w 5628110"/>
                  <a:gd name="connsiteY3-288" fmla="*/ 4446269 h 4530806"/>
                  <a:gd name="connsiteX4-289" fmla="*/ 5347003 w 5628110"/>
                  <a:gd name="connsiteY4-290" fmla="*/ 4394022 h 4530806"/>
                  <a:gd name="connsiteX5-291" fmla="*/ 5525865 w 5628110"/>
                  <a:gd name="connsiteY5-292" fmla="*/ 2535826 h 4530806"/>
                  <a:gd name="connsiteX6-293" fmla="*/ 5460551 w 5628110"/>
                  <a:gd name="connsiteY6-294" fmla="*/ 168183 h 4530806"/>
                  <a:gd name="connsiteX7-295" fmla="*/ 2390780 w 5628110"/>
                  <a:gd name="connsiteY7-296" fmla="*/ 53883 h 4530806"/>
                  <a:gd name="connsiteX8-297" fmla="*/ 473498 w 5628110"/>
                  <a:gd name="connsiteY8-298" fmla="*/ 4897 h 4530806"/>
                  <a:gd name="connsiteX9-299" fmla="*/ 277859 w 5628110"/>
                  <a:gd name="connsiteY9-300" fmla="*/ 887092 h 4530806"/>
                  <a:gd name="connsiteX0-301" fmla="*/ 39466 w 5628110"/>
                  <a:gd name="connsiteY0-302" fmla="*/ 658040 h 4530806"/>
                  <a:gd name="connsiteX1-303" fmla="*/ 55794 w 5628110"/>
                  <a:gd name="connsiteY1-304" fmla="*/ 1915340 h 4530806"/>
                  <a:gd name="connsiteX2-305" fmla="*/ 153766 w 5628110"/>
                  <a:gd name="connsiteY2-306" fmla="*/ 4152355 h 4530806"/>
                  <a:gd name="connsiteX3-307" fmla="*/ 1786623 w 5628110"/>
                  <a:gd name="connsiteY3-308" fmla="*/ 4446269 h 4530806"/>
                  <a:gd name="connsiteX4-309" fmla="*/ 5347003 w 5628110"/>
                  <a:gd name="connsiteY4-310" fmla="*/ 4394022 h 4530806"/>
                  <a:gd name="connsiteX5-311" fmla="*/ 5525865 w 5628110"/>
                  <a:gd name="connsiteY5-312" fmla="*/ 2535826 h 4530806"/>
                  <a:gd name="connsiteX6-313" fmla="*/ 5460551 w 5628110"/>
                  <a:gd name="connsiteY6-314" fmla="*/ 168183 h 4530806"/>
                  <a:gd name="connsiteX7-315" fmla="*/ 2390780 w 5628110"/>
                  <a:gd name="connsiteY7-316" fmla="*/ 53883 h 4530806"/>
                  <a:gd name="connsiteX8-317" fmla="*/ 473498 w 5628110"/>
                  <a:gd name="connsiteY8-318" fmla="*/ 4897 h 4530806"/>
                  <a:gd name="connsiteX0-319" fmla="*/ 39466 w 5628110"/>
                  <a:gd name="connsiteY0-320" fmla="*/ 896635 h 4530806"/>
                  <a:gd name="connsiteX1-321" fmla="*/ 55794 w 5628110"/>
                  <a:gd name="connsiteY1-322" fmla="*/ 1915340 h 4530806"/>
                  <a:gd name="connsiteX2-323" fmla="*/ 153766 w 5628110"/>
                  <a:gd name="connsiteY2-324" fmla="*/ 4152355 h 4530806"/>
                  <a:gd name="connsiteX3-325" fmla="*/ 1786623 w 5628110"/>
                  <a:gd name="connsiteY3-326" fmla="*/ 4446269 h 4530806"/>
                  <a:gd name="connsiteX4-327" fmla="*/ 5347003 w 5628110"/>
                  <a:gd name="connsiteY4-328" fmla="*/ 4394022 h 4530806"/>
                  <a:gd name="connsiteX5-329" fmla="*/ 5525865 w 5628110"/>
                  <a:gd name="connsiteY5-330" fmla="*/ 2535826 h 4530806"/>
                  <a:gd name="connsiteX6-331" fmla="*/ 5460551 w 5628110"/>
                  <a:gd name="connsiteY6-332" fmla="*/ 168183 h 4530806"/>
                  <a:gd name="connsiteX7-333" fmla="*/ 2390780 w 5628110"/>
                  <a:gd name="connsiteY7-334" fmla="*/ 53883 h 4530806"/>
                  <a:gd name="connsiteX8-335" fmla="*/ 473498 w 5628110"/>
                  <a:gd name="connsiteY8-336" fmla="*/ 4897 h 4530806"/>
                  <a:gd name="connsiteX0-337" fmla="*/ 39466 w 5628110"/>
                  <a:gd name="connsiteY0-338" fmla="*/ 896635 h 4530806"/>
                  <a:gd name="connsiteX1-339" fmla="*/ 55794 w 5628110"/>
                  <a:gd name="connsiteY1-340" fmla="*/ 1915340 h 4530806"/>
                  <a:gd name="connsiteX2-341" fmla="*/ 153766 w 5628110"/>
                  <a:gd name="connsiteY2-342" fmla="*/ 4152355 h 4530806"/>
                  <a:gd name="connsiteX3-343" fmla="*/ 1786623 w 5628110"/>
                  <a:gd name="connsiteY3-344" fmla="*/ 4446269 h 4530806"/>
                  <a:gd name="connsiteX4-345" fmla="*/ 5347003 w 5628110"/>
                  <a:gd name="connsiteY4-346" fmla="*/ 4394022 h 4530806"/>
                  <a:gd name="connsiteX5-347" fmla="*/ 5525865 w 5628110"/>
                  <a:gd name="connsiteY5-348" fmla="*/ 2535826 h 4530806"/>
                  <a:gd name="connsiteX6-349" fmla="*/ 5460551 w 5628110"/>
                  <a:gd name="connsiteY6-350" fmla="*/ 168183 h 4530806"/>
                  <a:gd name="connsiteX7-351" fmla="*/ 2390780 w 5628110"/>
                  <a:gd name="connsiteY7-352" fmla="*/ 53883 h 4530806"/>
                  <a:gd name="connsiteX8-353" fmla="*/ 845987 w 5628110"/>
                  <a:gd name="connsiteY8-354" fmla="*/ 4897 h 45308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628110" h="4530806">
                    <a:moveTo>
                      <a:pt x="39466" y="896635"/>
                    </a:moveTo>
                    <a:cubicBezTo>
                      <a:pt x="-30151" y="1215042"/>
                      <a:pt x="36744" y="1372720"/>
                      <a:pt x="55794" y="1915340"/>
                    </a:cubicBezTo>
                    <a:cubicBezTo>
                      <a:pt x="74844" y="2457960"/>
                      <a:pt x="-134706" y="3730534"/>
                      <a:pt x="153766" y="4152355"/>
                    </a:cubicBezTo>
                    <a:cubicBezTo>
                      <a:pt x="442238" y="4574177"/>
                      <a:pt x="921084" y="4405991"/>
                      <a:pt x="1786623" y="4446269"/>
                    </a:cubicBezTo>
                    <a:cubicBezTo>
                      <a:pt x="2652162" y="4486547"/>
                      <a:pt x="4942512" y="4640591"/>
                      <a:pt x="5347003" y="4394022"/>
                    </a:cubicBezTo>
                    <a:cubicBezTo>
                      <a:pt x="5751494" y="4147453"/>
                      <a:pt x="5506940" y="3240133"/>
                      <a:pt x="5525865" y="2535826"/>
                    </a:cubicBezTo>
                    <a:cubicBezTo>
                      <a:pt x="5544790" y="1831520"/>
                      <a:pt x="5782574" y="438161"/>
                      <a:pt x="5460551" y="168183"/>
                    </a:cubicBezTo>
                    <a:cubicBezTo>
                      <a:pt x="5138528" y="-101795"/>
                      <a:pt x="3221955" y="81097"/>
                      <a:pt x="2390780" y="53883"/>
                    </a:cubicBezTo>
                    <a:cubicBezTo>
                      <a:pt x="1559605" y="26669"/>
                      <a:pt x="1148065" y="-14153"/>
                      <a:pt x="845987" y="4897"/>
                    </a:cubicBezTo>
                  </a:path>
                </a:pathLst>
              </a:custGeom>
              <a:noFill/>
              <a:ln w="28575" cap="rnd">
                <a:solidFill>
                  <a:srgbClr val="F45D4B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1526893" y="3231495"/>
                <a:ext cx="2253318" cy="1443879"/>
                <a:chOff x="1526893" y="3572777"/>
                <a:chExt cx="2253318" cy="1443879"/>
              </a:xfrm>
            </p:grpSpPr>
            <p:sp>
              <p:nvSpPr>
                <p:cNvPr id="23" name="Text Placeholder 32"/>
                <p:cNvSpPr txBox="1"/>
                <p:nvPr/>
              </p:nvSpPr>
              <p:spPr>
                <a:xfrm>
                  <a:off x="1526893" y="4034442"/>
                  <a:ext cx="2253318" cy="982214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Lemon drops oat cake oat cake sugar plum. Jelly beans macaroon I love topping danish cake</a:t>
                  </a:r>
                </a:p>
              </p:txBody>
            </p:sp>
            <p:sp>
              <p:nvSpPr>
                <p:cNvPr id="24" name="文本框 36"/>
                <p:cNvSpPr txBox="1"/>
                <p:nvPr/>
              </p:nvSpPr>
              <p:spPr>
                <a:xfrm>
                  <a:off x="1633405" y="3572777"/>
                  <a:ext cx="20402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US" altLang="zh-CN" sz="24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YOUR TEXT </a:t>
                  </a: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5146725" y="2259105"/>
              <a:ext cx="2436434" cy="2998694"/>
              <a:chOff x="1435336" y="2259105"/>
              <a:chExt cx="2436434" cy="2998694"/>
            </a:xfrm>
          </p:grpSpPr>
          <p:sp>
            <p:nvSpPr>
              <p:cNvPr id="17" name="任意多边形 16"/>
              <p:cNvSpPr/>
              <p:nvPr/>
            </p:nvSpPr>
            <p:spPr>
              <a:xfrm rot="10800000">
                <a:off x="1435336" y="2259105"/>
                <a:ext cx="2436434" cy="2998694"/>
              </a:xfrm>
              <a:custGeom>
                <a:avLst/>
                <a:gdLst>
                  <a:gd name="connsiteX0" fmla="*/ 135734 w 5735830"/>
                  <a:gd name="connsiteY0" fmla="*/ 360201 h 4633519"/>
                  <a:gd name="connsiteX1" fmla="*/ 250034 w 5735830"/>
                  <a:gd name="connsiteY1" fmla="*/ 1666487 h 4633519"/>
                  <a:gd name="connsiteX2" fmla="*/ 201049 w 5735830"/>
                  <a:gd name="connsiteY2" fmla="*/ 4262730 h 4633519"/>
                  <a:gd name="connsiteX3" fmla="*/ 1376706 w 5735830"/>
                  <a:gd name="connsiteY3" fmla="*/ 4475001 h 4633519"/>
                  <a:gd name="connsiteX4" fmla="*/ 5344549 w 5735830"/>
                  <a:gd name="connsiteY4" fmla="*/ 4491330 h 4633519"/>
                  <a:gd name="connsiteX5" fmla="*/ 5360877 w 5735830"/>
                  <a:gd name="connsiteY5" fmla="*/ 2613544 h 4633519"/>
                  <a:gd name="connsiteX6" fmla="*/ 5507834 w 5735830"/>
                  <a:gd name="connsiteY6" fmla="*/ 278558 h 4633519"/>
                  <a:gd name="connsiteX7" fmla="*/ 1899220 w 5735830"/>
                  <a:gd name="connsiteY7" fmla="*/ 294887 h 4633519"/>
                  <a:gd name="connsiteX8" fmla="*/ 152063 w 5735830"/>
                  <a:gd name="connsiteY8" fmla="*/ 972 h 4633519"/>
                  <a:gd name="connsiteX9" fmla="*/ 86749 w 5735830"/>
                  <a:gd name="connsiteY9" fmla="*/ 409187 h 4633519"/>
                  <a:gd name="connsiteX10" fmla="*/ 135734 w 5735830"/>
                  <a:gd name="connsiteY10" fmla="*/ 360201 h 4633519"/>
                  <a:gd name="connsiteX0-1" fmla="*/ 92877 w 5741958"/>
                  <a:gd name="connsiteY0-2" fmla="*/ 409187 h 4633519"/>
                  <a:gd name="connsiteX1-3" fmla="*/ 256162 w 5741958"/>
                  <a:gd name="connsiteY1-4" fmla="*/ 1666487 h 4633519"/>
                  <a:gd name="connsiteX2-5" fmla="*/ 207177 w 5741958"/>
                  <a:gd name="connsiteY2-6" fmla="*/ 4262730 h 4633519"/>
                  <a:gd name="connsiteX3-7" fmla="*/ 1382834 w 5741958"/>
                  <a:gd name="connsiteY3-8" fmla="*/ 4475001 h 4633519"/>
                  <a:gd name="connsiteX4-9" fmla="*/ 5350677 w 5741958"/>
                  <a:gd name="connsiteY4-10" fmla="*/ 4491330 h 4633519"/>
                  <a:gd name="connsiteX5-11" fmla="*/ 5367005 w 5741958"/>
                  <a:gd name="connsiteY5-12" fmla="*/ 2613544 h 4633519"/>
                  <a:gd name="connsiteX6-13" fmla="*/ 5513962 w 5741958"/>
                  <a:gd name="connsiteY6-14" fmla="*/ 278558 h 4633519"/>
                  <a:gd name="connsiteX7-15" fmla="*/ 1905348 w 5741958"/>
                  <a:gd name="connsiteY7-16" fmla="*/ 294887 h 4633519"/>
                  <a:gd name="connsiteX8-17" fmla="*/ 158191 w 5741958"/>
                  <a:gd name="connsiteY8-18" fmla="*/ 972 h 4633519"/>
                  <a:gd name="connsiteX9-19" fmla="*/ 92877 w 5741958"/>
                  <a:gd name="connsiteY9-20" fmla="*/ 409187 h 4633519"/>
                  <a:gd name="connsiteX0-21" fmla="*/ 92877 w 5741958"/>
                  <a:gd name="connsiteY0-22" fmla="*/ 768415 h 4633519"/>
                  <a:gd name="connsiteX1-23" fmla="*/ 256162 w 5741958"/>
                  <a:gd name="connsiteY1-24" fmla="*/ 1666487 h 4633519"/>
                  <a:gd name="connsiteX2-25" fmla="*/ 207177 w 5741958"/>
                  <a:gd name="connsiteY2-26" fmla="*/ 4262730 h 4633519"/>
                  <a:gd name="connsiteX3-27" fmla="*/ 1382834 w 5741958"/>
                  <a:gd name="connsiteY3-28" fmla="*/ 4475001 h 4633519"/>
                  <a:gd name="connsiteX4-29" fmla="*/ 5350677 w 5741958"/>
                  <a:gd name="connsiteY4-30" fmla="*/ 4491330 h 4633519"/>
                  <a:gd name="connsiteX5-31" fmla="*/ 5367005 w 5741958"/>
                  <a:gd name="connsiteY5-32" fmla="*/ 2613544 h 4633519"/>
                  <a:gd name="connsiteX6-33" fmla="*/ 5513962 w 5741958"/>
                  <a:gd name="connsiteY6-34" fmla="*/ 278558 h 4633519"/>
                  <a:gd name="connsiteX7-35" fmla="*/ 1905348 w 5741958"/>
                  <a:gd name="connsiteY7-36" fmla="*/ 294887 h 4633519"/>
                  <a:gd name="connsiteX8-37" fmla="*/ 158191 w 5741958"/>
                  <a:gd name="connsiteY8-38" fmla="*/ 972 h 4633519"/>
                  <a:gd name="connsiteX9-39" fmla="*/ 92877 w 5741958"/>
                  <a:gd name="connsiteY9-40" fmla="*/ 768415 h 4633519"/>
                  <a:gd name="connsiteX0-41" fmla="*/ 3451 w 5652532"/>
                  <a:gd name="connsiteY0-42" fmla="*/ 654617 h 4519721"/>
                  <a:gd name="connsiteX1-43" fmla="*/ 166736 w 5652532"/>
                  <a:gd name="connsiteY1-44" fmla="*/ 1552689 h 4519721"/>
                  <a:gd name="connsiteX2-45" fmla="*/ 117751 w 5652532"/>
                  <a:gd name="connsiteY2-46" fmla="*/ 4148932 h 4519721"/>
                  <a:gd name="connsiteX3-47" fmla="*/ 1293408 w 5652532"/>
                  <a:gd name="connsiteY3-48" fmla="*/ 4361203 h 4519721"/>
                  <a:gd name="connsiteX4-49" fmla="*/ 5261251 w 5652532"/>
                  <a:gd name="connsiteY4-50" fmla="*/ 4377532 h 4519721"/>
                  <a:gd name="connsiteX5-51" fmla="*/ 5277579 w 5652532"/>
                  <a:gd name="connsiteY5-52" fmla="*/ 2499746 h 4519721"/>
                  <a:gd name="connsiteX6-53" fmla="*/ 5424536 w 5652532"/>
                  <a:gd name="connsiteY6-54" fmla="*/ 164760 h 4519721"/>
                  <a:gd name="connsiteX7-55" fmla="*/ 1815922 w 5652532"/>
                  <a:gd name="connsiteY7-56" fmla="*/ 181089 h 4519721"/>
                  <a:gd name="connsiteX8-57" fmla="*/ 346351 w 5652532"/>
                  <a:gd name="connsiteY8-58" fmla="*/ 1474 h 4519721"/>
                  <a:gd name="connsiteX9-59" fmla="*/ 3451 w 5652532"/>
                  <a:gd name="connsiteY9-60" fmla="*/ 654617 h 4519721"/>
                  <a:gd name="connsiteX0-61" fmla="*/ 3451 w 5613197"/>
                  <a:gd name="connsiteY0-62" fmla="*/ 698621 h 4563725"/>
                  <a:gd name="connsiteX1-63" fmla="*/ 166736 w 5613197"/>
                  <a:gd name="connsiteY1-64" fmla="*/ 1596693 h 4563725"/>
                  <a:gd name="connsiteX2-65" fmla="*/ 117751 w 5613197"/>
                  <a:gd name="connsiteY2-66" fmla="*/ 4192936 h 4563725"/>
                  <a:gd name="connsiteX3-67" fmla="*/ 1293408 w 5613197"/>
                  <a:gd name="connsiteY3-68" fmla="*/ 4405207 h 4563725"/>
                  <a:gd name="connsiteX4-69" fmla="*/ 5261251 w 5613197"/>
                  <a:gd name="connsiteY4-70" fmla="*/ 4421536 h 4563725"/>
                  <a:gd name="connsiteX5-71" fmla="*/ 5277579 w 5613197"/>
                  <a:gd name="connsiteY5-72" fmla="*/ 2543750 h 4563725"/>
                  <a:gd name="connsiteX6-73" fmla="*/ 5424536 w 5613197"/>
                  <a:gd name="connsiteY6-74" fmla="*/ 208764 h 4563725"/>
                  <a:gd name="connsiteX7-75" fmla="*/ 2354765 w 5613197"/>
                  <a:gd name="connsiteY7-76" fmla="*/ 94464 h 4563725"/>
                  <a:gd name="connsiteX8-77" fmla="*/ 346351 w 5613197"/>
                  <a:gd name="connsiteY8-78" fmla="*/ 45478 h 4563725"/>
                  <a:gd name="connsiteX9-79" fmla="*/ 3451 w 5613197"/>
                  <a:gd name="connsiteY9-80" fmla="*/ 698621 h 4563725"/>
                  <a:gd name="connsiteX0-81" fmla="*/ 3451 w 5554564"/>
                  <a:gd name="connsiteY0-82" fmla="*/ 677467 h 4542571"/>
                  <a:gd name="connsiteX1-83" fmla="*/ 166736 w 5554564"/>
                  <a:gd name="connsiteY1-84" fmla="*/ 1575539 h 4542571"/>
                  <a:gd name="connsiteX2-85" fmla="*/ 117751 w 5554564"/>
                  <a:gd name="connsiteY2-86" fmla="*/ 4171782 h 4542571"/>
                  <a:gd name="connsiteX3-87" fmla="*/ 1293408 w 5554564"/>
                  <a:gd name="connsiteY3-88" fmla="*/ 4384053 h 4542571"/>
                  <a:gd name="connsiteX4-89" fmla="*/ 5261251 w 5554564"/>
                  <a:gd name="connsiteY4-90" fmla="*/ 4400382 h 4542571"/>
                  <a:gd name="connsiteX5-91" fmla="*/ 5277579 w 5554564"/>
                  <a:gd name="connsiteY5-92" fmla="*/ 2522596 h 4542571"/>
                  <a:gd name="connsiteX6-93" fmla="*/ 5424536 w 5554564"/>
                  <a:gd name="connsiteY6-94" fmla="*/ 187610 h 4542571"/>
                  <a:gd name="connsiteX7-95" fmla="*/ 2354765 w 5554564"/>
                  <a:gd name="connsiteY7-96" fmla="*/ 73310 h 4542571"/>
                  <a:gd name="connsiteX8-97" fmla="*/ 346351 w 5554564"/>
                  <a:gd name="connsiteY8-98" fmla="*/ 24324 h 4542571"/>
                  <a:gd name="connsiteX9-99" fmla="*/ 3451 w 5554564"/>
                  <a:gd name="connsiteY9-100" fmla="*/ 677467 h 4542571"/>
                  <a:gd name="connsiteX0-101" fmla="*/ 3451 w 5682000"/>
                  <a:gd name="connsiteY0-102" fmla="*/ 700982 h 4563669"/>
                  <a:gd name="connsiteX1-103" fmla="*/ 166736 w 5682000"/>
                  <a:gd name="connsiteY1-104" fmla="*/ 1599054 h 4563669"/>
                  <a:gd name="connsiteX2-105" fmla="*/ 117751 w 5682000"/>
                  <a:gd name="connsiteY2-106" fmla="*/ 4195297 h 4563669"/>
                  <a:gd name="connsiteX3-107" fmla="*/ 1293408 w 5682000"/>
                  <a:gd name="connsiteY3-108" fmla="*/ 4407568 h 4563669"/>
                  <a:gd name="connsiteX4-109" fmla="*/ 5261251 w 5682000"/>
                  <a:gd name="connsiteY4-110" fmla="*/ 4423897 h 4563669"/>
                  <a:gd name="connsiteX5-111" fmla="*/ 5489850 w 5682000"/>
                  <a:gd name="connsiteY5-112" fmla="*/ 2578768 h 4563669"/>
                  <a:gd name="connsiteX6-113" fmla="*/ 5424536 w 5682000"/>
                  <a:gd name="connsiteY6-114" fmla="*/ 211125 h 4563669"/>
                  <a:gd name="connsiteX7-115" fmla="*/ 2354765 w 5682000"/>
                  <a:gd name="connsiteY7-116" fmla="*/ 96825 h 4563669"/>
                  <a:gd name="connsiteX8-117" fmla="*/ 346351 w 5682000"/>
                  <a:gd name="connsiteY8-118" fmla="*/ 47839 h 4563669"/>
                  <a:gd name="connsiteX9-119" fmla="*/ 3451 w 5682000"/>
                  <a:gd name="connsiteY9-120" fmla="*/ 700982 h 4563669"/>
                  <a:gd name="connsiteX0-121" fmla="*/ 3451 w 5687062"/>
                  <a:gd name="connsiteY0-122" fmla="*/ 700982 h 4602114"/>
                  <a:gd name="connsiteX1-123" fmla="*/ 166736 w 5687062"/>
                  <a:gd name="connsiteY1-124" fmla="*/ 1599054 h 4602114"/>
                  <a:gd name="connsiteX2-125" fmla="*/ 117751 w 5687062"/>
                  <a:gd name="connsiteY2-126" fmla="*/ 4195297 h 4602114"/>
                  <a:gd name="connsiteX3-127" fmla="*/ 1293408 w 5687062"/>
                  <a:gd name="connsiteY3-128" fmla="*/ 4407568 h 4602114"/>
                  <a:gd name="connsiteX4-129" fmla="*/ 5146951 w 5687062"/>
                  <a:gd name="connsiteY4-130" fmla="*/ 4472883 h 4602114"/>
                  <a:gd name="connsiteX5-131" fmla="*/ 5489850 w 5687062"/>
                  <a:gd name="connsiteY5-132" fmla="*/ 2578768 h 4602114"/>
                  <a:gd name="connsiteX6-133" fmla="*/ 5424536 w 5687062"/>
                  <a:gd name="connsiteY6-134" fmla="*/ 211125 h 4602114"/>
                  <a:gd name="connsiteX7-135" fmla="*/ 2354765 w 5687062"/>
                  <a:gd name="connsiteY7-136" fmla="*/ 96825 h 4602114"/>
                  <a:gd name="connsiteX8-137" fmla="*/ 346351 w 5687062"/>
                  <a:gd name="connsiteY8-138" fmla="*/ 47839 h 4602114"/>
                  <a:gd name="connsiteX9-139" fmla="*/ 3451 w 5687062"/>
                  <a:gd name="connsiteY9-140" fmla="*/ 700982 h 4602114"/>
                  <a:gd name="connsiteX0-141" fmla="*/ 3451 w 5687062"/>
                  <a:gd name="connsiteY0-142" fmla="*/ 700982 h 4630183"/>
                  <a:gd name="connsiteX1-143" fmla="*/ 166736 w 5687062"/>
                  <a:gd name="connsiteY1-144" fmla="*/ 1599054 h 4630183"/>
                  <a:gd name="connsiteX2-145" fmla="*/ 117751 w 5687062"/>
                  <a:gd name="connsiteY2-146" fmla="*/ 4195297 h 4630183"/>
                  <a:gd name="connsiteX3-147" fmla="*/ 1750608 w 5687062"/>
                  <a:gd name="connsiteY3-148" fmla="*/ 4489211 h 4630183"/>
                  <a:gd name="connsiteX4-149" fmla="*/ 5146951 w 5687062"/>
                  <a:gd name="connsiteY4-150" fmla="*/ 4472883 h 4630183"/>
                  <a:gd name="connsiteX5-151" fmla="*/ 5489850 w 5687062"/>
                  <a:gd name="connsiteY5-152" fmla="*/ 2578768 h 4630183"/>
                  <a:gd name="connsiteX6-153" fmla="*/ 5424536 w 5687062"/>
                  <a:gd name="connsiteY6-154" fmla="*/ 211125 h 4630183"/>
                  <a:gd name="connsiteX7-155" fmla="*/ 2354765 w 5687062"/>
                  <a:gd name="connsiteY7-156" fmla="*/ 96825 h 4630183"/>
                  <a:gd name="connsiteX8-157" fmla="*/ 346351 w 5687062"/>
                  <a:gd name="connsiteY8-158" fmla="*/ 47839 h 4630183"/>
                  <a:gd name="connsiteX9-159" fmla="*/ 3451 w 5687062"/>
                  <a:gd name="connsiteY9-160" fmla="*/ 700982 h 4630183"/>
                  <a:gd name="connsiteX0-161" fmla="*/ 39466 w 5723077"/>
                  <a:gd name="connsiteY0-162" fmla="*/ 700982 h 4630183"/>
                  <a:gd name="connsiteX1-163" fmla="*/ 55794 w 5723077"/>
                  <a:gd name="connsiteY1-164" fmla="*/ 1958282 h 4630183"/>
                  <a:gd name="connsiteX2-165" fmla="*/ 153766 w 5723077"/>
                  <a:gd name="connsiteY2-166" fmla="*/ 4195297 h 4630183"/>
                  <a:gd name="connsiteX3-167" fmla="*/ 1786623 w 5723077"/>
                  <a:gd name="connsiteY3-168" fmla="*/ 4489211 h 4630183"/>
                  <a:gd name="connsiteX4-169" fmla="*/ 5182966 w 5723077"/>
                  <a:gd name="connsiteY4-170" fmla="*/ 4472883 h 4630183"/>
                  <a:gd name="connsiteX5-171" fmla="*/ 5525865 w 5723077"/>
                  <a:gd name="connsiteY5-172" fmla="*/ 2578768 h 4630183"/>
                  <a:gd name="connsiteX6-173" fmla="*/ 5460551 w 5723077"/>
                  <a:gd name="connsiteY6-174" fmla="*/ 211125 h 4630183"/>
                  <a:gd name="connsiteX7-175" fmla="*/ 2390780 w 5723077"/>
                  <a:gd name="connsiteY7-176" fmla="*/ 96825 h 4630183"/>
                  <a:gd name="connsiteX8-177" fmla="*/ 382366 w 5723077"/>
                  <a:gd name="connsiteY8-178" fmla="*/ 47839 h 4630183"/>
                  <a:gd name="connsiteX9-179" fmla="*/ 39466 w 5723077"/>
                  <a:gd name="connsiteY9-180" fmla="*/ 700982 h 4630183"/>
                  <a:gd name="connsiteX0-181" fmla="*/ 39466 w 5723077"/>
                  <a:gd name="connsiteY0-182" fmla="*/ 700982 h 4598647"/>
                  <a:gd name="connsiteX1-183" fmla="*/ 55794 w 5723077"/>
                  <a:gd name="connsiteY1-184" fmla="*/ 1958282 h 4598647"/>
                  <a:gd name="connsiteX2-185" fmla="*/ 153766 w 5723077"/>
                  <a:gd name="connsiteY2-186" fmla="*/ 4195297 h 4598647"/>
                  <a:gd name="connsiteX3-187" fmla="*/ 1786623 w 5723077"/>
                  <a:gd name="connsiteY3-188" fmla="*/ 4489211 h 4598647"/>
                  <a:gd name="connsiteX4-189" fmla="*/ 5182966 w 5723077"/>
                  <a:gd name="connsiteY4-190" fmla="*/ 4472883 h 4598647"/>
                  <a:gd name="connsiteX5-191" fmla="*/ 5525865 w 5723077"/>
                  <a:gd name="connsiteY5-192" fmla="*/ 2578768 h 4598647"/>
                  <a:gd name="connsiteX6-193" fmla="*/ 5460551 w 5723077"/>
                  <a:gd name="connsiteY6-194" fmla="*/ 211125 h 4598647"/>
                  <a:gd name="connsiteX7-195" fmla="*/ 2390780 w 5723077"/>
                  <a:gd name="connsiteY7-196" fmla="*/ 96825 h 4598647"/>
                  <a:gd name="connsiteX8-197" fmla="*/ 382366 w 5723077"/>
                  <a:gd name="connsiteY8-198" fmla="*/ 47839 h 4598647"/>
                  <a:gd name="connsiteX9-199" fmla="*/ 39466 w 5723077"/>
                  <a:gd name="connsiteY9-200" fmla="*/ 700982 h 4598647"/>
                  <a:gd name="connsiteX0-201" fmla="*/ 39466 w 5716643"/>
                  <a:gd name="connsiteY0-202" fmla="*/ 700982 h 4625148"/>
                  <a:gd name="connsiteX1-203" fmla="*/ 55794 w 5716643"/>
                  <a:gd name="connsiteY1-204" fmla="*/ 1958282 h 4625148"/>
                  <a:gd name="connsiteX2-205" fmla="*/ 153766 w 5716643"/>
                  <a:gd name="connsiteY2-206" fmla="*/ 4195297 h 4625148"/>
                  <a:gd name="connsiteX3-207" fmla="*/ 1786623 w 5716643"/>
                  <a:gd name="connsiteY3-208" fmla="*/ 4489211 h 4625148"/>
                  <a:gd name="connsiteX4-209" fmla="*/ 5328776 w 5716643"/>
                  <a:gd name="connsiteY4-210" fmla="*/ 4508802 h 4625148"/>
                  <a:gd name="connsiteX5-211" fmla="*/ 5525865 w 5716643"/>
                  <a:gd name="connsiteY5-212" fmla="*/ 2578768 h 4625148"/>
                  <a:gd name="connsiteX6-213" fmla="*/ 5460551 w 5716643"/>
                  <a:gd name="connsiteY6-214" fmla="*/ 211125 h 4625148"/>
                  <a:gd name="connsiteX7-215" fmla="*/ 2390780 w 5716643"/>
                  <a:gd name="connsiteY7-216" fmla="*/ 96825 h 4625148"/>
                  <a:gd name="connsiteX8-217" fmla="*/ 382366 w 5716643"/>
                  <a:gd name="connsiteY8-218" fmla="*/ 47839 h 4625148"/>
                  <a:gd name="connsiteX9-219" fmla="*/ 39466 w 5716643"/>
                  <a:gd name="connsiteY9-220" fmla="*/ 700982 h 4625148"/>
                  <a:gd name="connsiteX0-221" fmla="*/ 39466 w 5715854"/>
                  <a:gd name="connsiteY0-222" fmla="*/ 700982 h 4573748"/>
                  <a:gd name="connsiteX1-223" fmla="*/ 55794 w 5715854"/>
                  <a:gd name="connsiteY1-224" fmla="*/ 1958282 h 4573748"/>
                  <a:gd name="connsiteX2-225" fmla="*/ 153766 w 5715854"/>
                  <a:gd name="connsiteY2-226" fmla="*/ 4195297 h 4573748"/>
                  <a:gd name="connsiteX3-227" fmla="*/ 1786623 w 5715854"/>
                  <a:gd name="connsiteY3-228" fmla="*/ 4489211 h 4573748"/>
                  <a:gd name="connsiteX4-229" fmla="*/ 5347003 w 5715854"/>
                  <a:gd name="connsiteY4-230" fmla="*/ 4436964 h 4573748"/>
                  <a:gd name="connsiteX5-231" fmla="*/ 5525865 w 5715854"/>
                  <a:gd name="connsiteY5-232" fmla="*/ 2578768 h 4573748"/>
                  <a:gd name="connsiteX6-233" fmla="*/ 5460551 w 5715854"/>
                  <a:gd name="connsiteY6-234" fmla="*/ 211125 h 4573748"/>
                  <a:gd name="connsiteX7-235" fmla="*/ 2390780 w 5715854"/>
                  <a:gd name="connsiteY7-236" fmla="*/ 96825 h 4573748"/>
                  <a:gd name="connsiteX8-237" fmla="*/ 382366 w 5715854"/>
                  <a:gd name="connsiteY8-238" fmla="*/ 47839 h 4573748"/>
                  <a:gd name="connsiteX9-239" fmla="*/ 39466 w 5715854"/>
                  <a:gd name="connsiteY9-240" fmla="*/ 700982 h 4573748"/>
                  <a:gd name="connsiteX0-241" fmla="*/ 39466 w 5628110"/>
                  <a:gd name="connsiteY0-242" fmla="*/ 658040 h 4530806"/>
                  <a:gd name="connsiteX1-243" fmla="*/ 55794 w 5628110"/>
                  <a:gd name="connsiteY1-244" fmla="*/ 1915340 h 4530806"/>
                  <a:gd name="connsiteX2-245" fmla="*/ 153766 w 5628110"/>
                  <a:gd name="connsiteY2-246" fmla="*/ 4152355 h 4530806"/>
                  <a:gd name="connsiteX3-247" fmla="*/ 1786623 w 5628110"/>
                  <a:gd name="connsiteY3-248" fmla="*/ 4446269 h 4530806"/>
                  <a:gd name="connsiteX4-249" fmla="*/ 5347003 w 5628110"/>
                  <a:gd name="connsiteY4-250" fmla="*/ 4394022 h 4530806"/>
                  <a:gd name="connsiteX5-251" fmla="*/ 5525865 w 5628110"/>
                  <a:gd name="connsiteY5-252" fmla="*/ 2535826 h 4530806"/>
                  <a:gd name="connsiteX6-253" fmla="*/ 5460551 w 5628110"/>
                  <a:gd name="connsiteY6-254" fmla="*/ 168183 h 4530806"/>
                  <a:gd name="connsiteX7-255" fmla="*/ 2390780 w 5628110"/>
                  <a:gd name="connsiteY7-256" fmla="*/ 53883 h 4530806"/>
                  <a:gd name="connsiteX8-257" fmla="*/ 382366 w 5628110"/>
                  <a:gd name="connsiteY8-258" fmla="*/ 4897 h 4530806"/>
                  <a:gd name="connsiteX9-259" fmla="*/ 39466 w 5628110"/>
                  <a:gd name="connsiteY9-260" fmla="*/ 658040 h 4530806"/>
                  <a:gd name="connsiteX0-261" fmla="*/ 39466 w 5628110"/>
                  <a:gd name="connsiteY0-262" fmla="*/ 658040 h 4530806"/>
                  <a:gd name="connsiteX1-263" fmla="*/ 55794 w 5628110"/>
                  <a:gd name="connsiteY1-264" fmla="*/ 1915340 h 4530806"/>
                  <a:gd name="connsiteX2-265" fmla="*/ 153766 w 5628110"/>
                  <a:gd name="connsiteY2-266" fmla="*/ 4152355 h 4530806"/>
                  <a:gd name="connsiteX3-267" fmla="*/ 1786623 w 5628110"/>
                  <a:gd name="connsiteY3-268" fmla="*/ 4446269 h 4530806"/>
                  <a:gd name="connsiteX4-269" fmla="*/ 5347003 w 5628110"/>
                  <a:gd name="connsiteY4-270" fmla="*/ 4394022 h 4530806"/>
                  <a:gd name="connsiteX5-271" fmla="*/ 5525865 w 5628110"/>
                  <a:gd name="connsiteY5-272" fmla="*/ 2535826 h 4530806"/>
                  <a:gd name="connsiteX6-273" fmla="*/ 5460551 w 5628110"/>
                  <a:gd name="connsiteY6-274" fmla="*/ 168183 h 4530806"/>
                  <a:gd name="connsiteX7-275" fmla="*/ 2390780 w 5628110"/>
                  <a:gd name="connsiteY7-276" fmla="*/ 53883 h 4530806"/>
                  <a:gd name="connsiteX8-277" fmla="*/ 473498 w 5628110"/>
                  <a:gd name="connsiteY8-278" fmla="*/ 4897 h 4530806"/>
                  <a:gd name="connsiteX9-279" fmla="*/ 39466 w 5628110"/>
                  <a:gd name="connsiteY9-280" fmla="*/ 658040 h 4530806"/>
                  <a:gd name="connsiteX0-281" fmla="*/ 39466 w 5628110"/>
                  <a:gd name="connsiteY0-282" fmla="*/ 658040 h 4530806"/>
                  <a:gd name="connsiteX1-283" fmla="*/ 55794 w 5628110"/>
                  <a:gd name="connsiteY1-284" fmla="*/ 1915340 h 4530806"/>
                  <a:gd name="connsiteX2-285" fmla="*/ 153766 w 5628110"/>
                  <a:gd name="connsiteY2-286" fmla="*/ 4152355 h 4530806"/>
                  <a:gd name="connsiteX3-287" fmla="*/ 1786623 w 5628110"/>
                  <a:gd name="connsiteY3-288" fmla="*/ 4446269 h 4530806"/>
                  <a:gd name="connsiteX4-289" fmla="*/ 5347003 w 5628110"/>
                  <a:gd name="connsiteY4-290" fmla="*/ 4394022 h 4530806"/>
                  <a:gd name="connsiteX5-291" fmla="*/ 5525865 w 5628110"/>
                  <a:gd name="connsiteY5-292" fmla="*/ 2535826 h 4530806"/>
                  <a:gd name="connsiteX6-293" fmla="*/ 5460551 w 5628110"/>
                  <a:gd name="connsiteY6-294" fmla="*/ 168183 h 4530806"/>
                  <a:gd name="connsiteX7-295" fmla="*/ 2390780 w 5628110"/>
                  <a:gd name="connsiteY7-296" fmla="*/ 53883 h 4530806"/>
                  <a:gd name="connsiteX8-297" fmla="*/ 473498 w 5628110"/>
                  <a:gd name="connsiteY8-298" fmla="*/ 4897 h 4530806"/>
                  <a:gd name="connsiteX9-299" fmla="*/ 277859 w 5628110"/>
                  <a:gd name="connsiteY9-300" fmla="*/ 887092 h 4530806"/>
                  <a:gd name="connsiteX0-301" fmla="*/ 39466 w 5628110"/>
                  <a:gd name="connsiteY0-302" fmla="*/ 658040 h 4530806"/>
                  <a:gd name="connsiteX1-303" fmla="*/ 55794 w 5628110"/>
                  <a:gd name="connsiteY1-304" fmla="*/ 1915340 h 4530806"/>
                  <a:gd name="connsiteX2-305" fmla="*/ 153766 w 5628110"/>
                  <a:gd name="connsiteY2-306" fmla="*/ 4152355 h 4530806"/>
                  <a:gd name="connsiteX3-307" fmla="*/ 1786623 w 5628110"/>
                  <a:gd name="connsiteY3-308" fmla="*/ 4446269 h 4530806"/>
                  <a:gd name="connsiteX4-309" fmla="*/ 5347003 w 5628110"/>
                  <a:gd name="connsiteY4-310" fmla="*/ 4394022 h 4530806"/>
                  <a:gd name="connsiteX5-311" fmla="*/ 5525865 w 5628110"/>
                  <a:gd name="connsiteY5-312" fmla="*/ 2535826 h 4530806"/>
                  <a:gd name="connsiteX6-313" fmla="*/ 5460551 w 5628110"/>
                  <a:gd name="connsiteY6-314" fmla="*/ 168183 h 4530806"/>
                  <a:gd name="connsiteX7-315" fmla="*/ 2390780 w 5628110"/>
                  <a:gd name="connsiteY7-316" fmla="*/ 53883 h 4530806"/>
                  <a:gd name="connsiteX8-317" fmla="*/ 473498 w 5628110"/>
                  <a:gd name="connsiteY8-318" fmla="*/ 4897 h 4530806"/>
                  <a:gd name="connsiteX0-319" fmla="*/ 39466 w 5628110"/>
                  <a:gd name="connsiteY0-320" fmla="*/ 896635 h 4530806"/>
                  <a:gd name="connsiteX1-321" fmla="*/ 55794 w 5628110"/>
                  <a:gd name="connsiteY1-322" fmla="*/ 1915340 h 4530806"/>
                  <a:gd name="connsiteX2-323" fmla="*/ 153766 w 5628110"/>
                  <a:gd name="connsiteY2-324" fmla="*/ 4152355 h 4530806"/>
                  <a:gd name="connsiteX3-325" fmla="*/ 1786623 w 5628110"/>
                  <a:gd name="connsiteY3-326" fmla="*/ 4446269 h 4530806"/>
                  <a:gd name="connsiteX4-327" fmla="*/ 5347003 w 5628110"/>
                  <a:gd name="connsiteY4-328" fmla="*/ 4394022 h 4530806"/>
                  <a:gd name="connsiteX5-329" fmla="*/ 5525865 w 5628110"/>
                  <a:gd name="connsiteY5-330" fmla="*/ 2535826 h 4530806"/>
                  <a:gd name="connsiteX6-331" fmla="*/ 5460551 w 5628110"/>
                  <a:gd name="connsiteY6-332" fmla="*/ 168183 h 4530806"/>
                  <a:gd name="connsiteX7-333" fmla="*/ 2390780 w 5628110"/>
                  <a:gd name="connsiteY7-334" fmla="*/ 53883 h 4530806"/>
                  <a:gd name="connsiteX8-335" fmla="*/ 473498 w 5628110"/>
                  <a:gd name="connsiteY8-336" fmla="*/ 4897 h 4530806"/>
                  <a:gd name="connsiteX0-337" fmla="*/ 39466 w 5628110"/>
                  <a:gd name="connsiteY0-338" fmla="*/ 896635 h 4530806"/>
                  <a:gd name="connsiteX1-339" fmla="*/ 55794 w 5628110"/>
                  <a:gd name="connsiteY1-340" fmla="*/ 1915340 h 4530806"/>
                  <a:gd name="connsiteX2-341" fmla="*/ 153766 w 5628110"/>
                  <a:gd name="connsiteY2-342" fmla="*/ 4152355 h 4530806"/>
                  <a:gd name="connsiteX3-343" fmla="*/ 1786623 w 5628110"/>
                  <a:gd name="connsiteY3-344" fmla="*/ 4446269 h 4530806"/>
                  <a:gd name="connsiteX4-345" fmla="*/ 5347003 w 5628110"/>
                  <a:gd name="connsiteY4-346" fmla="*/ 4394022 h 4530806"/>
                  <a:gd name="connsiteX5-347" fmla="*/ 5525865 w 5628110"/>
                  <a:gd name="connsiteY5-348" fmla="*/ 2535826 h 4530806"/>
                  <a:gd name="connsiteX6-349" fmla="*/ 5460551 w 5628110"/>
                  <a:gd name="connsiteY6-350" fmla="*/ 168183 h 4530806"/>
                  <a:gd name="connsiteX7-351" fmla="*/ 2390780 w 5628110"/>
                  <a:gd name="connsiteY7-352" fmla="*/ 53883 h 4530806"/>
                  <a:gd name="connsiteX8-353" fmla="*/ 845987 w 5628110"/>
                  <a:gd name="connsiteY8-354" fmla="*/ 4897 h 45308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628110" h="4530806">
                    <a:moveTo>
                      <a:pt x="39466" y="896635"/>
                    </a:moveTo>
                    <a:cubicBezTo>
                      <a:pt x="-30151" y="1215042"/>
                      <a:pt x="36744" y="1372720"/>
                      <a:pt x="55794" y="1915340"/>
                    </a:cubicBezTo>
                    <a:cubicBezTo>
                      <a:pt x="74844" y="2457960"/>
                      <a:pt x="-134706" y="3730534"/>
                      <a:pt x="153766" y="4152355"/>
                    </a:cubicBezTo>
                    <a:cubicBezTo>
                      <a:pt x="442238" y="4574177"/>
                      <a:pt x="921084" y="4405991"/>
                      <a:pt x="1786623" y="4446269"/>
                    </a:cubicBezTo>
                    <a:cubicBezTo>
                      <a:pt x="2652162" y="4486547"/>
                      <a:pt x="4942512" y="4640591"/>
                      <a:pt x="5347003" y="4394022"/>
                    </a:cubicBezTo>
                    <a:cubicBezTo>
                      <a:pt x="5751494" y="4147453"/>
                      <a:pt x="5506940" y="3240133"/>
                      <a:pt x="5525865" y="2535826"/>
                    </a:cubicBezTo>
                    <a:cubicBezTo>
                      <a:pt x="5544790" y="1831520"/>
                      <a:pt x="5782574" y="438161"/>
                      <a:pt x="5460551" y="168183"/>
                    </a:cubicBezTo>
                    <a:cubicBezTo>
                      <a:pt x="5138528" y="-101795"/>
                      <a:pt x="3221955" y="81097"/>
                      <a:pt x="2390780" y="53883"/>
                    </a:cubicBezTo>
                    <a:cubicBezTo>
                      <a:pt x="1559605" y="26669"/>
                      <a:pt x="1148065" y="-14153"/>
                      <a:pt x="845987" y="4897"/>
                    </a:cubicBezTo>
                  </a:path>
                </a:pathLst>
              </a:custGeom>
              <a:noFill/>
              <a:ln w="28575" cap="rnd">
                <a:solidFill>
                  <a:srgbClr val="F45D4B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1526893" y="3231495"/>
                <a:ext cx="2253318" cy="1443879"/>
                <a:chOff x="1526893" y="3572777"/>
                <a:chExt cx="2253318" cy="1443879"/>
              </a:xfrm>
            </p:grpSpPr>
            <p:sp>
              <p:nvSpPr>
                <p:cNvPr id="19" name="Text Placeholder 32"/>
                <p:cNvSpPr txBox="1"/>
                <p:nvPr/>
              </p:nvSpPr>
              <p:spPr>
                <a:xfrm>
                  <a:off x="1526893" y="4034442"/>
                  <a:ext cx="2253318" cy="982214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Lemon drops oat cake oat cake sugar plum. Jelly beans macaroon I love topping danish cake</a:t>
                  </a:r>
                </a:p>
              </p:txBody>
            </p:sp>
            <p:sp>
              <p:nvSpPr>
                <p:cNvPr id="20" name="文本框 36"/>
                <p:cNvSpPr txBox="1"/>
                <p:nvPr/>
              </p:nvSpPr>
              <p:spPr>
                <a:xfrm>
                  <a:off x="1633405" y="3572777"/>
                  <a:ext cx="20402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US" altLang="zh-CN" sz="24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YOUR TEXT </a:t>
                  </a: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9113607" y="2259105"/>
              <a:ext cx="2436434" cy="2998694"/>
              <a:chOff x="1435336" y="2259105"/>
              <a:chExt cx="2436434" cy="2998694"/>
            </a:xfrm>
          </p:grpSpPr>
          <p:sp>
            <p:nvSpPr>
              <p:cNvPr id="11" name="任意多边形 10"/>
              <p:cNvSpPr/>
              <p:nvPr/>
            </p:nvSpPr>
            <p:spPr>
              <a:xfrm rot="10800000">
                <a:off x="1435336" y="2259105"/>
                <a:ext cx="2436434" cy="2998694"/>
              </a:xfrm>
              <a:custGeom>
                <a:avLst/>
                <a:gdLst>
                  <a:gd name="connsiteX0" fmla="*/ 135734 w 5735830"/>
                  <a:gd name="connsiteY0" fmla="*/ 360201 h 4633519"/>
                  <a:gd name="connsiteX1" fmla="*/ 250034 w 5735830"/>
                  <a:gd name="connsiteY1" fmla="*/ 1666487 h 4633519"/>
                  <a:gd name="connsiteX2" fmla="*/ 201049 w 5735830"/>
                  <a:gd name="connsiteY2" fmla="*/ 4262730 h 4633519"/>
                  <a:gd name="connsiteX3" fmla="*/ 1376706 w 5735830"/>
                  <a:gd name="connsiteY3" fmla="*/ 4475001 h 4633519"/>
                  <a:gd name="connsiteX4" fmla="*/ 5344549 w 5735830"/>
                  <a:gd name="connsiteY4" fmla="*/ 4491330 h 4633519"/>
                  <a:gd name="connsiteX5" fmla="*/ 5360877 w 5735830"/>
                  <a:gd name="connsiteY5" fmla="*/ 2613544 h 4633519"/>
                  <a:gd name="connsiteX6" fmla="*/ 5507834 w 5735830"/>
                  <a:gd name="connsiteY6" fmla="*/ 278558 h 4633519"/>
                  <a:gd name="connsiteX7" fmla="*/ 1899220 w 5735830"/>
                  <a:gd name="connsiteY7" fmla="*/ 294887 h 4633519"/>
                  <a:gd name="connsiteX8" fmla="*/ 152063 w 5735830"/>
                  <a:gd name="connsiteY8" fmla="*/ 972 h 4633519"/>
                  <a:gd name="connsiteX9" fmla="*/ 86749 w 5735830"/>
                  <a:gd name="connsiteY9" fmla="*/ 409187 h 4633519"/>
                  <a:gd name="connsiteX10" fmla="*/ 135734 w 5735830"/>
                  <a:gd name="connsiteY10" fmla="*/ 360201 h 4633519"/>
                  <a:gd name="connsiteX0-1" fmla="*/ 92877 w 5741958"/>
                  <a:gd name="connsiteY0-2" fmla="*/ 409187 h 4633519"/>
                  <a:gd name="connsiteX1-3" fmla="*/ 256162 w 5741958"/>
                  <a:gd name="connsiteY1-4" fmla="*/ 1666487 h 4633519"/>
                  <a:gd name="connsiteX2-5" fmla="*/ 207177 w 5741958"/>
                  <a:gd name="connsiteY2-6" fmla="*/ 4262730 h 4633519"/>
                  <a:gd name="connsiteX3-7" fmla="*/ 1382834 w 5741958"/>
                  <a:gd name="connsiteY3-8" fmla="*/ 4475001 h 4633519"/>
                  <a:gd name="connsiteX4-9" fmla="*/ 5350677 w 5741958"/>
                  <a:gd name="connsiteY4-10" fmla="*/ 4491330 h 4633519"/>
                  <a:gd name="connsiteX5-11" fmla="*/ 5367005 w 5741958"/>
                  <a:gd name="connsiteY5-12" fmla="*/ 2613544 h 4633519"/>
                  <a:gd name="connsiteX6-13" fmla="*/ 5513962 w 5741958"/>
                  <a:gd name="connsiteY6-14" fmla="*/ 278558 h 4633519"/>
                  <a:gd name="connsiteX7-15" fmla="*/ 1905348 w 5741958"/>
                  <a:gd name="connsiteY7-16" fmla="*/ 294887 h 4633519"/>
                  <a:gd name="connsiteX8-17" fmla="*/ 158191 w 5741958"/>
                  <a:gd name="connsiteY8-18" fmla="*/ 972 h 4633519"/>
                  <a:gd name="connsiteX9-19" fmla="*/ 92877 w 5741958"/>
                  <a:gd name="connsiteY9-20" fmla="*/ 409187 h 4633519"/>
                  <a:gd name="connsiteX0-21" fmla="*/ 92877 w 5741958"/>
                  <a:gd name="connsiteY0-22" fmla="*/ 768415 h 4633519"/>
                  <a:gd name="connsiteX1-23" fmla="*/ 256162 w 5741958"/>
                  <a:gd name="connsiteY1-24" fmla="*/ 1666487 h 4633519"/>
                  <a:gd name="connsiteX2-25" fmla="*/ 207177 w 5741958"/>
                  <a:gd name="connsiteY2-26" fmla="*/ 4262730 h 4633519"/>
                  <a:gd name="connsiteX3-27" fmla="*/ 1382834 w 5741958"/>
                  <a:gd name="connsiteY3-28" fmla="*/ 4475001 h 4633519"/>
                  <a:gd name="connsiteX4-29" fmla="*/ 5350677 w 5741958"/>
                  <a:gd name="connsiteY4-30" fmla="*/ 4491330 h 4633519"/>
                  <a:gd name="connsiteX5-31" fmla="*/ 5367005 w 5741958"/>
                  <a:gd name="connsiteY5-32" fmla="*/ 2613544 h 4633519"/>
                  <a:gd name="connsiteX6-33" fmla="*/ 5513962 w 5741958"/>
                  <a:gd name="connsiteY6-34" fmla="*/ 278558 h 4633519"/>
                  <a:gd name="connsiteX7-35" fmla="*/ 1905348 w 5741958"/>
                  <a:gd name="connsiteY7-36" fmla="*/ 294887 h 4633519"/>
                  <a:gd name="connsiteX8-37" fmla="*/ 158191 w 5741958"/>
                  <a:gd name="connsiteY8-38" fmla="*/ 972 h 4633519"/>
                  <a:gd name="connsiteX9-39" fmla="*/ 92877 w 5741958"/>
                  <a:gd name="connsiteY9-40" fmla="*/ 768415 h 4633519"/>
                  <a:gd name="connsiteX0-41" fmla="*/ 3451 w 5652532"/>
                  <a:gd name="connsiteY0-42" fmla="*/ 654617 h 4519721"/>
                  <a:gd name="connsiteX1-43" fmla="*/ 166736 w 5652532"/>
                  <a:gd name="connsiteY1-44" fmla="*/ 1552689 h 4519721"/>
                  <a:gd name="connsiteX2-45" fmla="*/ 117751 w 5652532"/>
                  <a:gd name="connsiteY2-46" fmla="*/ 4148932 h 4519721"/>
                  <a:gd name="connsiteX3-47" fmla="*/ 1293408 w 5652532"/>
                  <a:gd name="connsiteY3-48" fmla="*/ 4361203 h 4519721"/>
                  <a:gd name="connsiteX4-49" fmla="*/ 5261251 w 5652532"/>
                  <a:gd name="connsiteY4-50" fmla="*/ 4377532 h 4519721"/>
                  <a:gd name="connsiteX5-51" fmla="*/ 5277579 w 5652532"/>
                  <a:gd name="connsiteY5-52" fmla="*/ 2499746 h 4519721"/>
                  <a:gd name="connsiteX6-53" fmla="*/ 5424536 w 5652532"/>
                  <a:gd name="connsiteY6-54" fmla="*/ 164760 h 4519721"/>
                  <a:gd name="connsiteX7-55" fmla="*/ 1815922 w 5652532"/>
                  <a:gd name="connsiteY7-56" fmla="*/ 181089 h 4519721"/>
                  <a:gd name="connsiteX8-57" fmla="*/ 346351 w 5652532"/>
                  <a:gd name="connsiteY8-58" fmla="*/ 1474 h 4519721"/>
                  <a:gd name="connsiteX9-59" fmla="*/ 3451 w 5652532"/>
                  <a:gd name="connsiteY9-60" fmla="*/ 654617 h 4519721"/>
                  <a:gd name="connsiteX0-61" fmla="*/ 3451 w 5613197"/>
                  <a:gd name="connsiteY0-62" fmla="*/ 698621 h 4563725"/>
                  <a:gd name="connsiteX1-63" fmla="*/ 166736 w 5613197"/>
                  <a:gd name="connsiteY1-64" fmla="*/ 1596693 h 4563725"/>
                  <a:gd name="connsiteX2-65" fmla="*/ 117751 w 5613197"/>
                  <a:gd name="connsiteY2-66" fmla="*/ 4192936 h 4563725"/>
                  <a:gd name="connsiteX3-67" fmla="*/ 1293408 w 5613197"/>
                  <a:gd name="connsiteY3-68" fmla="*/ 4405207 h 4563725"/>
                  <a:gd name="connsiteX4-69" fmla="*/ 5261251 w 5613197"/>
                  <a:gd name="connsiteY4-70" fmla="*/ 4421536 h 4563725"/>
                  <a:gd name="connsiteX5-71" fmla="*/ 5277579 w 5613197"/>
                  <a:gd name="connsiteY5-72" fmla="*/ 2543750 h 4563725"/>
                  <a:gd name="connsiteX6-73" fmla="*/ 5424536 w 5613197"/>
                  <a:gd name="connsiteY6-74" fmla="*/ 208764 h 4563725"/>
                  <a:gd name="connsiteX7-75" fmla="*/ 2354765 w 5613197"/>
                  <a:gd name="connsiteY7-76" fmla="*/ 94464 h 4563725"/>
                  <a:gd name="connsiteX8-77" fmla="*/ 346351 w 5613197"/>
                  <a:gd name="connsiteY8-78" fmla="*/ 45478 h 4563725"/>
                  <a:gd name="connsiteX9-79" fmla="*/ 3451 w 5613197"/>
                  <a:gd name="connsiteY9-80" fmla="*/ 698621 h 4563725"/>
                  <a:gd name="connsiteX0-81" fmla="*/ 3451 w 5554564"/>
                  <a:gd name="connsiteY0-82" fmla="*/ 677467 h 4542571"/>
                  <a:gd name="connsiteX1-83" fmla="*/ 166736 w 5554564"/>
                  <a:gd name="connsiteY1-84" fmla="*/ 1575539 h 4542571"/>
                  <a:gd name="connsiteX2-85" fmla="*/ 117751 w 5554564"/>
                  <a:gd name="connsiteY2-86" fmla="*/ 4171782 h 4542571"/>
                  <a:gd name="connsiteX3-87" fmla="*/ 1293408 w 5554564"/>
                  <a:gd name="connsiteY3-88" fmla="*/ 4384053 h 4542571"/>
                  <a:gd name="connsiteX4-89" fmla="*/ 5261251 w 5554564"/>
                  <a:gd name="connsiteY4-90" fmla="*/ 4400382 h 4542571"/>
                  <a:gd name="connsiteX5-91" fmla="*/ 5277579 w 5554564"/>
                  <a:gd name="connsiteY5-92" fmla="*/ 2522596 h 4542571"/>
                  <a:gd name="connsiteX6-93" fmla="*/ 5424536 w 5554564"/>
                  <a:gd name="connsiteY6-94" fmla="*/ 187610 h 4542571"/>
                  <a:gd name="connsiteX7-95" fmla="*/ 2354765 w 5554564"/>
                  <a:gd name="connsiteY7-96" fmla="*/ 73310 h 4542571"/>
                  <a:gd name="connsiteX8-97" fmla="*/ 346351 w 5554564"/>
                  <a:gd name="connsiteY8-98" fmla="*/ 24324 h 4542571"/>
                  <a:gd name="connsiteX9-99" fmla="*/ 3451 w 5554564"/>
                  <a:gd name="connsiteY9-100" fmla="*/ 677467 h 4542571"/>
                  <a:gd name="connsiteX0-101" fmla="*/ 3451 w 5682000"/>
                  <a:gd name="connsiteY0-102" fmla="*/ 700982 h 4563669"/>
                  <a:gd name="connsiteX1-103" fmla="*/ 166736 w 5682000"/>
                  <a:gd name="connsiteY1-104" fmla="*/ 1599054 h 4563669"/>
                  <a:gd name="connsiteX2-105" fmla="*/ 117751 w 5682000"/>
                  <a:gd name="connsiteY2-106" fmla="*/ 4195297 h 4563669"/>
                  <a:gd name="connsiteX3-107" fmla="*/ 1293408 w 5682000"/>
                  <a:gd name="connsiteY3-108" fmla="*/ 4407568 h 4563669"/>
                  <a:gd name="connsiteX4-109" fmla="*/ 5261251 w 5682000"/>
                  <a:gd name="connsiteY4-110" fmla="*/ 4423897 h 4563669"/>
                  <a:gd name="connsiteX5-111" fmla="*/ 5489850 w 5682000"/>
                  <a:gd name="connsiteY5-112" fmla="*/ 2578768 h 4563669"/>
                  <a:gd name="connsiteX6-113" fmla="*/ 5424536 w 5682000"/>
                  <a:gd name="connsiteY6-114" fmla="*/ 211125 h 4563669"/>
                  <a:gd name="connsiteX7-115" fmla="*/ 2354765 w 5682000"/>
                  <a:gd name="connsiteY7-116" fmla="*/ 96825 h 4563669"/>
                  <a:gd name="connsiteX8-117" fmla="*/ 346351 w 5682000"/>
                  <a:gd name="connsiteY8-118" fmla="*/ 47839 h 4563669"/>
                  <a:gd name="connsiteX9-119" fmla="*/ 3451 w 5682000"/>
                  <a:gd name="connsiteY9-120" fmla="*/ 700982 h 4563669"/>
                  <a:gd name="connsiteX0-121" fmla="*/ 3451 w 5687062"/>
                  <a:gd name="connsiteY0-122" fmla="*/ 700982 h 4602114"/>
                  <a:gd name="connsiteX1-123" fmla="*/ 166736 w 5687062"/>
                  <a:gd name="connsiteY1-124" fmla="*/ 1599054 h 4602114"/>
                  <a:gd name="connsiteX2-125" fmla="*/ 117751 w 5687062"/>
                  <a:gd name="connsiteY2-126" fmla="*/ 4195297 h 4602114"/>
                  <a:gd name="connsiteX3-127" fmla="*/ 1293408 w 5687062"/>
                  <a:gd name="connsiteY3-128" fmla="*/ 4407568 h 4602114"/>
                  <a:gd name="connsiteX4-129" fmla="*/ 5146951 w 5687062"/>
                  <a:gd name="connsiteY4-130" fmla="*/ 4472883 h 4602114"/>
                  <a:gd name="connsiteX5-131" fmla="*/ 5489850 w 5687062"/>
                  <a:gd name="connsiteY5-132" fmla="*/ 2578768 h 4602114"/>
                  <a:gd name="connsiteX6-133" fmla="*/ 5424536 w 5687062"/>
                  <a:gd name="connsiteY6-134" fmla="*/ 211125 h 4602114"/>
                  <a:gd name="connsiteX7-135" fmla="*/ 2354765 w 5687062"/>
                  <a:gd name="connsiteY7-136" fmla="*/ 96825 h 4602114"/>
                  <a:gd name="connsiteX8-137" fmla="*/ 346351 w 5687062"/>
                  <a:gd name="connsiteY8-138" fmla="*/ 47839 h 4602114"/>
                  <a:gd name="connsiteX9-139" fmla="*/ 3451 w 5687062"/>
                  <a:gd name="connsiteY9-140" fmla="*/ 700982 h 4602114"/>
                  <a:gd name="connsiteX0-141" fmla="*/ 3451 w 5687062"/>
                  <a:gd name="connsiteY0-142" fmla="*/ 700982 h 4630183"/>
                  <a:gd name="connsiteX1-143" fmla="*/ 166736 w 5687062"/>
                  <a:gd name="connsiteY1-144" fmla="*/ 1599054 h 4630183"/>
                  <a:gd name="connsiteX2-145" fmla="*/ 117751 w 5687062"/>
                  <a:gd name="connsiteY2-146" fmla="*/ 4195297 h 4630183"/>
                  <a:gd name="connsiteX3-147" fmla="*/ 1750608 w 5687062"/>
                  <a:gd name="connsiteY3-148" fmla="*/ 4489211 h 4630183"/>
                  <a:gd name="connsiteX4-149" fmla="*/ 5146951 w 5687062"/>
                  <a:gd name="connsiteY4-150" fmla="*/ 4472883 h 4630183"/>
                  <a:gd name="connsiteX5-151" fmla="*/ 5489850 w 5687062"/>
                  <a:gd name="connsiteY5-152" fmla="*/ 2578768 h 4630183"/>
                  <a:gd name="connsiteX6-153" fmla="*/ 5424536 w 5687062"/>
                  <a:gd name="connsiteY6-154" fmla="*/ 211125 h 4630183"/>
                  <a:gd name="connsiteX7-155" fmla="*/ 2354765 w 5687062"/>
                  <a:gd name="connsiteY7-156" fmla="*/ 96825 h 4630183"/>
                  <a:gd name="connsiteX8-157" fmla="*/ 346351 w 5687062"/>
                  <a:gd name="connsiteY8-158" fmla="*/ 47839 h 4630183"/>
                  <a:gd name="connsiteX9-159" fmla="*/ 3451 w 5687062"/>
                  <a:gd name="connsiteY9-160" fmla="*/ 700982 h 4630183"/>
                  <a:gd name="connsiteX0-161" fmla="*/ 39466 w 5723077"/>
                  <a:gd name="connsiteY0-162" fmla="*/ 700982 h 4630183"/>
                  <a:gd name="connsiteX1-163" fmla="*/ 55794 w 5723077"/>
                  <a:gd name="connsiteY1-164" fmla="*/ 1958282 h 4630183"/>
                  <a:gd name="connsiteX2-165" fmla="*/ 153766 w 5723077"/>
                  <a:gd name="connsiteY2-166" fmla="*/ 4195297 h 4630183"/>
                  <a:gd name="connsiteX3-167" fmla="*/ 1786623 w 5723077"/>
                  <a:gd name="connsiteY3-168" fmla="*/ 4489211 h 4630183"/>
                  <a:gd name="connsiteX4-169" fmla="*/ 5182966 w 5723077"/>
                  <a:gd name="connsiteY4-170" fmla="*/ 4472883 h 4630183"/>
                  <a:gd name="connsiteX5-171" fmla="*/ 5525865 w 5723077"/>
                  <a:gd name="connsiteY5-172" fmla="*/ 2578768 h 4630183"/>
                  <a:gd name="connsiteX6-173" fmla="*/ 5460551 w 5723077"/>
                  <a:gd name="connsiteY6-174" fmla="*/ 211125 h 4630183"/>
                  <a:gd name="connsiteX7-175" fmla="*/ 2390780 w 5723077"/>
                  <a:gd name="connsiteY7-176" fmla="*/ 96825 h 4630183"/>
                  <a:gd name="connsiteX8-177" fmla="*/ 382366 w 5723077"/>
                  <a:gd name="connsiteY8-178" fmla="*/ 47839 h 4630183"/>
                  <a:gd name="connsiteX9-179" fmla="*/ 39466 w 5723077"/>
                  <a:gd name="connsiteY9-180" fmla="*/ 700982 h 4630183"/>
                  <a:gd name="connsiteX0-181" fmla="*/ 39466 w 5723077"/>
                  <a:gd name="connsiteY0-182" fmla="*/ 700982 h 4598647"/>
                  <a:gd name="connsiteX1-183" fmla="*/ 55794 w 5723077"/>
                  <a:gd name="connsiteY1-184" fmla="*/ 1958282 h 4598647"/>
                  <a:gd name="connsiteX2-185" fmla="*/ 153766 w 5723077"/>
                  <a:gd name="connsiteY2-186" fmla="*/ 4195297 h 4598647"/>
                  <a:gd name="connsiteX3-187" fmla="*/ 1786623 w 5723077"/>
                  <a:gd name="connsiteY3-188" fmla="*/ 4489211 h 4598647"/>
                  <a:gd name="connsiteX4-189" fmla="*/ 5182966 w 5723077"/>
                  <a:gd name="connsiteY4-190" fmla="*/ 4472883 h 4598647"/>
                  <a:gd name="connsiteX5-191" fmla="*/ 5525865 w 5723077"/>
                  <a:gd name="connsiteY5-192" fmla="*/ 2578768 h 4598647"/>
                  <a:gd name="connsiteX6-193" fmla="*/ 5460551 w 5723077"/>
                  <a:gd name="connsiteY6-194" fmla="*/ 211125 h 4598647"/>
                  <a:gd name="connsiteX7-195" fmla="*/ 2390780 w 5723077"/>
                  <a:gd name="connsiteY7-196" fmla="*/ 96825 h 4598647"/>
                  <a:gd name="connsiteX8-197" fmla="*/ 382366 w 5723077"/>
                  <a:gd name="connsiteY8-198" fmla="*/ 47839 h 4598647"/>
                  <a:gd name="connsiteX9-199" fmla="*/ 39466 w 5723077"/>
                  <a:gd name="connsiteY9-200" fmla="*/ 700982 h 4598647"/>
                  <a:gd name="connsiteX0-201" fmla="*/ 39466 w 5716643"/>
                  <a:gd name="connsiteY0-202" fmla="*/ 700982 h 4625148"/>
                  <a:gd name="connsiteX1-203" fmla="*/ 55794 w 5716643"/>
                  <a:gd name="connsiteY1-204" fmla="*/ 1958282 h 4625148"/>
                  <a:gd name="connsiteX2-205" fmla="*/ 153766 w 5716643"/>
                  <a:gd name="connsiteY2-206" fmla="*/ 4195297 h 4625148"/>
                  <a:gd name="connsiteX3-207" fmla="*/ 1786623 w 5716643"/>
                  <a:gd name="connsiteY3-208" fmla="*/ 4489211 h 4625148"/>
                  <a:gd name="connsiteX4-209" fmla="*/ 5328776 w 5716643"/>
                  <a:gd name="connsiteY4-210" fmla="*/ 4508802 h 4625148"/>
                  <a:gd name="connsiteX5-211" fmla="*/ 5525865 w 5716643"/>
                  <a:gd name="connsiteY5-212" fmla="*/ 2578768 h 4625148"/>
                  <a:gd name="connsiteX6-213" fmla="*/ 5460551 w 5716643"/>
                  <a:gd name="connsiteY6-214" fmla="*/ 211125 h 4625148"/>
                  <a:gd name="connsiteX7-215" fmla="*/ 2390780 w 5716643"/>
                  <a:gd name="connsiteY7-216" fmla="*/ 96825 h 4625148"/>
                  <a:gd name="connsiteX8-217" fmla="*/ 382366 w 5716643"/>
                  <a:gd name="connsiteY8-218" fmla="*/ 47839 h 4625148"/>
                  <a:gd name="connsiteX9-219" fmla="*/ 39466 w 5716643"/>
                  <a:gd name="connsiteY9-220" fmla="*/ 700982 h 4625148"/>
                  <a:gd name="connsiteX0-221" fmla="*/ 39466 w 5715854"/>
                  <a:gd name="connsiteY0-222" fmla="*/ 700982 h 4573748"/>
                  <a:gd name="connsiteX1-223" fmla="*/ 55794 w 5715854"/>
                  <a:gd name="connsiteY1-224" fmla="*/ 1958282 h 4573748"/>
                  <a:gd name="connsiteX2-225" fmla="*/ 153766 w 5715854"/>
                  <a:gd name="connsiteY2-226" fmla="*/ 4195297 h 4573748"/>
                  <a:gd name="connsiteX3-227" fmla="*/ 1786623 w 5715854"/>
                  <a:gd name="connsiteY3-228" fmla="*/ 4489211 h 4573748"/>
                  <a:gd name="connsiteX4-229" fmla="*/ 5347003 w 5715854"/>
                  <a:gd name="connsiteY4-230" fmla="*/ 4436964 h 4573748"/>
                  <a:gd name="connsiteX5-231" fmla="*/ 5525865 w 5715854"/>
                  <a:gd name="connsiteY5-232" fmla="*/ 2578768 h 4573748"/>
                  <a:gd name="connsiteX6-233" fmla="*/ 5460551 w 5715854"/>
                  <a:gd name="connsiteY6-234" fmla="*/ 211125 h 4573748"/>
                  <a:gd name="connsiteX7-235" fmla="*/ 2390780 w 5715854"/>
                  <a:gd name="connsiteY7-236" fmla="*/ 96825 h 4573748"/>
                  <a:gd name="connsiteX8-237" fmla="*/ 382366 w 5715854"/>
                  <a:gd name="connsiteY8-238" fmla="*/ 47839 h 4573748"/>
                  <a:gd name="connsiteX9-239" fmla="*/ 39466 w 5715854"/>
                  <a:gd name="connsiteY9-240" fmla="*/ 700982 h 4573748"/>
                  <a:gd name="connsiteX0-241" fmla="*/ 39466 w 5628110"/>
                  <a:gd name="connsiteY0-242" fmla="*/ 658040 h 4530806"/>
                  <a:gd name="connsiteX1-243" fmla="*/ 55794 w 5628110"/>
                  <a:gd name="connsiteY1-244" fmla="*/ 1915340 h 4530806"/>
                  <a:gd name="connsiteX2-245" fmla="*/ 153766 w 5628110"/>
                  <a:gd name="connsiteY2-246" fmla="*/ 4152355 h 4530806"/>
                  <a:gd name="connsiteX3-247" fmla="*/ 1786623 w 5628110"/>
                  <a:gd name="connsiteY3-248" fmla="*/ 4446269 h 4530806"/>
                  <a:gd name="connsiteX4-249" fmla="*/ 5347003 w 5628110"/>
                  <a:gd name="connsiteY4-250" fmla="*/ 4394022 h 4530806"/>
                  <a:gd name="connsiteX5-251" fmla="*/ 5525865 w 5628110"/>
                  <a:gd name="connsiteY5-252" fmla="*/ 2535826 h 4530806"/>
                  <a:gd name="connsiteX6-253" fmla="*/ 5460551 w 5628110"/>
                  <a:gd name="connsiteY6-254" fmla="*/ 168183 h 4530806"/>
                  <a:gd name="connsiteX7-255" fmla="*/ 2390780 w 5628110"/>
                  <a:gd name="connsiteY7-256" fmla="*/ 53883 h 4530806"/>
                  <a:gd name="connsiteX8-257" fmla="*/ 382366 w 5628110"/>
                  <a:gd name="connsiteY8-258" fmla="*/ 4897 h 4530806"/>
                  <a:gd name="connsiteX9-259" fmla="*/ 39466 w 5628110"/>
                  <a:gd name="connsiteY9-260" fmla="*/ 658040 h 4530806"/>
                  <a:gd name="connsiteX0-261" fmla="*/ 39466 w 5628110"/>
                  <a:gd name="connsiteY0-262" fmla="*/ 658040 h 4530806"/>
                  <a:gd name="connsiteX1-263" fmla="*/ 55794 w 5628110"/>
                  <a:gd name="connsiteY1-264" fmla="*/ 1915340 h 4530806"/>
                  <a:gd name="connsiteX2-265" fmla="*/ 153766 w 5628110"/>
                  <a:gd name="connsiteY2-266" fmla="*/ 4152355 h 4530806"/>
                  <a:gd name="connsiteX3-267" fmla="*/ 1786623 w 5628110"/>
                  <a:gd name="connsiteY3-268" fmla="*/ 4446269 h 4530806"/>
                  <a:gd name="connsiteX4-269" fmla="*/ 5347003 w 5628110"/>
                  <a:gd name="connsiteY4-270" fmla="*/ 4394022 h 4530806"/>
                  <a:gd name="connsiteX5-271" fmla="*/ 5525865 w 5628110"/>
                  <a:gd name="connsiteY5-272" fmla="*/ 2535826 h 4530806"/>
                  <a:gd name="connsiteX6-273" fmla="*/ 5460551 w 5628110"/>
                  <a:gd name="connsiteY6-274" fmla="*/ 168183 h 4530806"/>
                  <a:gd name="connsiteX7-275" fmla="*/ 2390780 w 5628110"/>
                  <a:gd name="connsiteY7-276" fmla="*/ 53883 h 4530806"/>
                  <a:gd name="connsiteX8-277" fmla="*/ 473498 w 5628110"/>
                  <a:gd name="connsiteY8-278" fmla="*/ 4897 h 4530806"/>
                  <a:gd name="connsiteX9-279" fmla="*/ 39466 w 5628110"/>
                  <a:gd name="connsiteY9-280" fmla="*/ 658040 h 4530806"/>
                  <a:gd name="connsiteX0-281" fmla="*/ 39466 w 5628110"/>
                  <a:gd name="connsiteY0-282" fmla="*/ 658040 h 4530806"/>
                  <a:gd name="connsiteX1-283" fmla="*/ 55794 w 5628110"/>
                  <a:gd name="connsiteY1-284" fmla="*/ 1915340 h 4530806"/>
                  <a:gd name="connsiteX2-285" fmla="*/ 153766 w 5628110"/>
                  <a:gd name="connsiteY2-286" fmla="*/ 4152355 h 4530806"/>
                  <a:gd name="connsiteX3-287" fmla="*/ 1786623 w 5628110"/>
                  <a:gd name="connsiteY3-288" fmla="*/ 4446269 h 4530806"/>
                  <a:gd name="connsiteX4-289" fmla="*/ 5347003 w 5628110"/>
                  <a:gd name="connsiteY4-290" fmla="*/ 4394022 h 4530806"/>
                  <a:gd name="connsiteX5-291" fmla="*/ 5525865 w 5628110"/>
                  <a:gd name="connsiteY5-292" fmla="*/ 2535826 h 4530806"/>
                  <a:gd name="connsiteX6-293" fmla="*/ 5460551 w 5628110"/>
                  <a:gd name="connsiteY6-294" fmla="*/ 168183 h 4530806"/>
                  <a:gd name="connsiteX7-295" fmla="*/ 2390780 w 5628110"/>
                  <a:gd name="connsiteY7-296" fmla="*/ 53883 h 4530806"/>
                  <a:gd name="connsiteX8-297" fmla="*/ 473498 w 5628110"/>
                  <a:gd name="connsiteY8-298" fmla="*/ 4897 h 4530806"/>
                  <a:gd name="connsiteX9-299" fmla="*/ 277859 w 5628110"/>
                  <a:gd name="connsiteY9-300" fmla="*/ 887092 h 4530806"/>
                  <a:gd name="connsiteX0-301" fmla="*/ 39466 w 5628110"/>
                  <a:gd name="connsiteY0-302" fmla="*/ 658040 h 4530806"/>
                  <a:gd name="connsiteX1-303" fmla="*/ 55794 w 5628110"/>
                  <a:gd name="connsiteY1-304" fmla="*/ 1915340 h 4530806"/>
                  <a:gd name="connsiteX2-305" fmla="*/ 153766 w 5628110"/>
                  <a:gd name="connsiteY2-306" fmla="*/ 4152355 h 4530806"/>
                  <a:gd name="connsiteX3-307" fmla="*/ 1786623 w 5628110"/>
                  <a:gd name="connsiteY3-308" fmla="*/ 4446269 h 4530806"/>
                  <a:gd name="connsiteX4-309" fmla="*/ 5347003 w 5628110"/>
                  <a:gd name="connsiteY4-310" fmla="*/ 4394022 h 4530806"/>
                  <a:gd name="connsiteX5-311" fmla="*/ 5525865 w 5628110"/>
                  <a:gd name="connsiteY5-312" fmla="*/ 2535826 h 4530806"/>
                  <a:gd name="connsiteX6-313" fmla="*/ 5460551 w 5628110"/>
                  <a:gd name="connsiteY6-314" fmla="*/ 168183 h 4530806"/>
                  <a:gd name="connsiteX7-315" fmla="*/ 2390780 w 5628110"/>
                  <a:gd name="connsiteY7-316" fmla="*/ 53883 h 4530806"/>
                  <a:gd name="connsiteX8-317" fmla="*/ 473498 w 5628110"/>
                  <a:gd name="connsiteY8-318" fmla="*/ 4897 h 4530806"/>
                  <a:gd name="connsiteX0-319" fmla="*/ 39466 w 5628110"/>
                  <a:gd name="connsiteY0-320" fmla="*/ 896635 h 4530806"/>
                  <a:gd name="connsiteX1-321" fmla="*/ 55794 w 5628110"/>
                  <a:gd name="connsiteY1-322" fmla="*/ 1915340 h 4530806"/>
                  <a:gd name="connsiteX2-323" fmla="*/ 153766 w 5628110"/>
                  <a:gd name="connsiteY2-324" fmla="*/ 4152355 h 4530806"/>
                  <a:gd name="connsiteX3-325" fmla="*/ 1786623 w 5628110"/>
                  <a:gd name="connsiteY3-326" fmla="*/ 4446269 h 4530806"/>
                  <a:gd name="connsiteX4-327" fmla="*/ 5347003 w 5628110"/>
                  <a:gd name="connsiteY4-328" fmla="*/ 4394022 h 4530806"/>
                  <a:gd name="connsiteX5-329" fmla="*/ 5525865 w 5628110"/>
                  <a:gd name="connsiteY5-330" fmla="*/ 2535826 h 4530806"/>
                  <a:gd name="connsiteX6-331" fmla="*/ 5460551 w 5628110"/>
                  <a:gd name="connsiteY6-332" fmla="*/ 168183 h 4530806"/>
                  <a:gd name="connsiteX7-333" fmla="*/ 2390780 w 5628110"/>
                  <a:gd name="connsiteY7-334" fmla="*/ 53883 h 4530806"/>
                  <a:gd name="connsiteX8-335" fmla="*/ 473498 w 5628110"/>
                  <a:gd name="connsiteY8-336" fmla="*/ 4897 h 4530806"/>
                  <a:gd name="connsiteX0-337" fmla="*/ 39466 w 5628110"/>
                  <a:gd name="connsiteY0-338" fmla="*/ 896635 h 4530806"/>
                  <a:gd name="connsiteX1-339" fmla="*/ 55794 w 5628110"/>
                  <a:gd name="connsiteY1-340" fmla="*/ 1915340 h 4530806"/>
                  <a:gd name="connsiteX2-341" fmla="*/ 153766 w 5628110"/>
                  <a:gd name="connsiteY2-342" fmla="*/ 4152355 h 4530806"/>
                  <a:gd name="connsiteX3-343" fmla="*/ 1786623 w 5628110"/>
                  <a:gd name="connsiteY3-344" fmla="*/ 4446269 h 4530806"/>
                  <a:gd name="connsiteX4-345" fmla="*/ 5347003 w 5628110"/>
                  <a:gd name="connsiteY4-346" fmla="*/ 4394022 h 4530806"/>
                  <a:gd name="connsiteX5-347" fmla="*/ 5525865 w 5628110"/>
                  <a:gd name="connsiteY5-348" fmla="*/ 2535826 h 4530806"/>
                  <a:gd name="connsiteX6-349" fmla="*/ 5460551 w 5628110"/>
                  <a:gd name="connsiteY6-350" fmla="*/ 168183 h 4530806"/>
                  <a:gd name="connsiteX7-351" fmla="*/ 2390780 w 5628110"/>
                  <a:gd name="connsiteY7-352" fmla="*/ 53883 h 4530806"/>
                  <a:gd name="connsiteX8-353" fmla="*/ 845987 w 5628110"/>
                  <a:gd name="connsiteY8-354" fmla="*/ 4897 h 453080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5628110" h="4530806">
                    <a:moveTo>
                      <a:pt x="39466" y="896635"/>
                    </a:moveTo>
                    <a:cubicBezTo>
                      <a:pt x="-30151" y="1215042"/>
                      <a:pt x="36744" y="1372720"/>
                      <a:pt x="55794" y="1915340"/>
                    </a:cubicBezTo>
                    <a:cubicBezTo>
                      <a:pt x="74844" y="2457960"/>
                      <a:pt x="-134706" y="3730534"/>
                      <a:pt x="153766" y="4152355"/>
                    </a:cubicBezTo>
                    <a:cubicBezTo>
                      <a:pt x="442238" y="4574177"/>
                      <a:pt x="921084" y="4405991"/>
                      <a:pt x="1786623" y="4446269"/>
                    </a:cubicBezTo>
                    <a:cubicBezTo>
                      <a:pt x="2652162" y="4486547"/>
                      <a:pt x="4942512" y="4640591"/>
                      <a:pt x="5347003" y="4394022"/>
                    </a:cubicBezTo>
                    <a:cubicBezTo>
                      <a:pt x="5751494" y="4147453"/>
                      <a:pt x="5506940" y="3240133"/>
                      <a:pt x="5525865" y="2535826"/>
                    </a:cubicBezTo>
                    <a:cubicBezTo>
                      <a:pt x="5544790" y="1831520"/>
                      <a:pt x="5782574" y="438161"/>
                      <a:pt x="5460551" y="168183"/>
                    </a:cubicBezTo>
                    <a:cubicBezTo>
                      <a:pt x="5138528" y="-101795"/>
                      <a:pt x="3221955" y="81097"/>
                      <a:pt x="2390780" y="53883"/>
                    </a:cubicBezTo>
                    <a:cubicBezTo>
                      <a:pt x="1559605" y="26669"/>
                      <a:pt x="1148065" y="-14153"/>
                      <a:pt x="845987" y="4897"/>
                    </a:cubicBezTo>
                  </a:path>
                </a:pathLst>
              </a:custGeom>
              <a:noFill/>
              <a:ln w="28575" cap="rnd">
                <a:solidFill>
                  <a:srgbClr val="F45D4B"/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1526893" y="3231495"/>
                <a:ext cx="2253318" cy="1443879"/>
                <a:chOff x="1526893" y="3572777"/>
                <a:chExt cx="2253318" cy="1443879"/>
              </a:xfrm>
            </p:grpSpPr>
            <p:sp>
              <p:nvSpPr>
                <p:cNvPr id="15" name="Text Placeholder 32"/>
                <p:cNvSpPr txBox="1"/>
                <p:nvPr/>
              </p:nvSpPr>
              <p:spPr>
                <a:xfrm>
                  <a:off x="1526893" y="4034442"/>
                  <a:ext cx="2253318" cy="982214"/>
                </a:xfrm>
                <a:prstGeom prst="rect">
                  <a:avLst/>
                </a:prstGeom>
              </p:spPr>
              <p:txBody>
                <a:bodyPr lIns="0" tIns="0" rIns="0" bIns="0">
                  <a:noAutofit/>
                </a:bodyPr>
                <a:lstStyle>
                  <a:lvl1pPr marL="171450" indent="-171450" algn="l" defTabSz="685800" rtl="0" eaLnBrk="1" latinLnBrk="0" hangingPunct="1"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1pPr>
                  <a:lvl2pPr marL="5143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2pPr>
                  <a:lvl3pPr marL="8572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3pPr>
                  <a:lvl4pPr marL="12001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4pPr>
                  <a:lvl5pPr marL="15430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Neris Thin" panose="00000300000000000000" pitchFamily="50" charset="0"/>
                      <a:ea typeface="+mn-ea"/>
                      <a:cs typeface="+mn-cs"/>
                    </a:defRPr>
                  </a:lvl5pPr>
                  <a:lvl6pPr marL="18859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2288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25717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2914650" indent="-171450" algn="l" defTabSz="685800" rtl="0" eaLnBrk="1" latinLnBrk="0" hangingPunct="1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5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sz="1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Lemon drops oat cake oat cake sugar plum. Jelly beans macaroon I love topping danish cake</a:t>
                  </a:r>
                </a:p>
              </p:txBody>
            </p:sp>
            <p:sp>
              <p:nvSpPr>
                <p:cNvPr id="16" name="文本框 36"/>
                <p:cNvSpPr txBox="1"/>
                <p:nvPr/>
              </p:nvSpPr>
              <p:spPr>
                <a:xfrm>
                  <a:off x="1633405" y="3572777"/>
                  <a:ext cx="204029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/>
                  <a:r>
                    <a:rPr lang="en-US" altLang="zh-CN" sz="2400" noProof="0" dirty="0">
                      <a:ln>
                        <a:noFill/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uLnTx/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YOUR TEXT </a:t>
                  </a:r>
                </a:p>
              </p:txBody>
            </p:sp>
          </p:grpSp>
        </p:grpSp>
      </p:grpSp>
      <p:grpSp>
        <p:nvGrpSpPr>
          <p:cNvPr id="25" name="Group 40"/>
          <p:cNvGrpSpPr/>
          <p:nvPr/>
        </p:nvGrpSpPr>
        <p:grpSpPr>
          <a:xfrm>
            <a:off x="2109715" y="2587226"/>
            <a:ext cx="294295" cy="401561"/>
            <a:chOff x="8537575" y="5038725"/>
            <a:chExt cx="339725" cy="463550"/>
          </a:xfrm>
          <a:solidFill>
            <a:srgbClr val="F45D4B"/>
          </a:solidFill>
        </p:grpSpPr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8537575" y="5038725"/>
              <a:ext cx="339725" cy="463550"/>
            </a:xfrm>
            <a:custGeom>
              <a:avLst/>
              <a:gdLst>
                <a:gd name="T0" fmla="*/ 69 w 91"/>
                <a:gd name="T1" fmla="*/ 0 h 124"/>
                <a:gd name="T2" fmla="*/ 22 w 91"/>
                <a:gd name="T3" fmla="*/ 0 h 124"/>
                <a:gd name="T4" fmla="*/ 0 w 91"/>
                <a:gd name="T5" fmla="*/ 22 h 124"/>
                <a:gd name="T6" fmla="*/ 0 w 91"/>
                <a:gd name="T7" fmla="*/ 102 h 124"/>
                <a:gd name="T8" fmla="*/ 22 w 91"/>
                <a:gd name="T9" fmla="*/ 124 h 124"/>
                <a:gd name="T10" fmla="*/ 69 w 91"/>
                <a:gd name="T11" fmla="*/ 124 h 124"/>
                <a:gd name="T12" fmla="*/ 91 w 91"/>
                <a:gd name="T13" fmla="*/ 102 h 124"/>
                <a:gd name="T14" fmla="*/ 91 w 91"/>
                <a:gd name="T15" fmla="*/ 22 h 124"/>
                <a:gd name="T16" fmla="*/ 69 w 91"/>
                <a:gd name="T17" fmla="*/ 0 h 124"/>
                <a:gd name="T18" fmla="*/ 45 w 91"/>
                <a:gd name="T19" fmla="*/ 118 h 124"/>
                <a:gd name="T20" fmla="*/ 39 w 91"/>
                <a:gd name="T21" fmla="*/ 111 h 124"/>
                <a:gd name="T22" fmla="*/ 45 w 91"/>
                <a:gd name="T23" fmla="*/ 104 h 124"/>
                <a:gd name="T24" fmla="*/ 52 w 91"/>
                <a:gd name="T25" fmla="*/ 111 h 124"/>
                <a:gd name="T26" fmla="*/ 45 w 91"/>
                <a:gd name="T27" fmla="*/ 118 h 124"/>
                <a:gd name="T28" fmla="*/ 74 w 91"/>
                <a:gd name="T29" fmla="*/ 99 h 124"/>
                <a:gd name="T30" fmla="*/ 17 w 91"/>
                <a:gd name="T31" fmla="*/ 99 h 124"/>
                <a:gd name="T32" fmla="*/ 17 w 91"/>
                <a:gd name="T33" fmla="*/ 16 h 124"/>
                <a:gd name="T34" fmla="*/ 74 w 91"/>
                <a:gd name="T35" fmla="*/ 16 h 124"/>
                <a:gd name="T36" fmla="*/ 74 w 91"/>
                <a:gd name="T37" fmla="*/ 9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24">
                  <a:moveTo>
                    <a:pt x="69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81" y="124"/>
                    <a:pt x="91" y="114"/>
                    <a:pt x="91" y="102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1" y="10"/>
                    <a:pt x="81" y="0"/>
                    <a:pt x="69" y="0"/>
                  </a:cubicBezTo>
                  <a:close/>
                  <a:moveTo>
                    <a:pt x="45" y="118"/>
                  </a:moveTo>
                  <a:cubicBezTo>
                    <a:pt x="42" y="118"/>
                    <a:pt x="39" y="114"/>
                    <a:pt x="39" y="111"/>
                  </a:cubicBezTo>
                  <a:cubicBezTo>
                    <a:pt x="39" y="107"/>
                    <a:pt x="42" y="104"/>
                    <a:pt x="45" y="104"/>
                  </a:cubicBezTo>
                  <a:cubicBezTo>
                    <a:pt x="49" y="104"/>
                    <a:pt x="52" y="107"/>
                    <a:pt x="52" y="111"/>
                  </a:cubicBezTo>
                  <a:cubicBezTo>
                    <a:pt x="52" y="114"/>
                    <a:pt x="49" y="118"/>
                    <a:pt x="45" y="118"/>
                  </a:cubicBezTo>
                  <a:close/>
                  <a:moveTo>
                    <a:pt x="74" y="99"/>
                  </a:moveTo>
                  <a:cubicBezTo>
                    <a:pt x="17" y="99"/>
                    <a:pt x="17" y="99"/>
                    <a:pt x="17" y="99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74" y="16"/>
                    <a:pt x="74" y="16"/>
                    <a:pt x="74" y="16"/>
                  </a:cubicBezTo>
                  <a:lnTo>
                    <a:pt x="74" y="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42"/>
            <p:cNvSpPr/>
            <p:nvPr/>
          </p:nvSpPr>
          <p:spPr bwMode="auto">
            <a:xfrm>
              <a:off x="8615363" y="5176838"/>
              <a:ext cx="184150" cy="101600"/>
            </a:xfrm>
            <a:custGeom>
              <a:avLst/>
              <a:gdLst>
                <a:gd name="T0" fmla="*/ 45 w 49"/>
                <a:gd name="T1" fmla="*/ 3 h 27"/>
                <a:gd name="T2" fmla="*/ 40 w 49"/>
                <a:gd name="T3" fmla="*/ 6 h 27"/>
                <a:gd name="T4" fmla="*/ 35 w 49"/>
                <a:gd name="T5" fmla="*/ 18 h 27"/>
                <a:gd name="T6" fmla="*/ 19 w 49"/>
                <a:gd name="T7" fmla="*/ 18 h 27"/>
                <a:gd name="T8" fmla="*/ 16 w 49"/>
                <a:gd name="T9" fmla="*/ 3 h 27"/>
                <a:gd name="T10" fmla="*/ 15 w 49"/>
                <a:gd name="T11" fmla="*/ 2 h 27"/>
                <a:gd name="T12" fmla="*/ 11 w 49"/>
                <a:gd name="T13" fmla="*/ 0 h 27"/>
                <a:gd name="T14" fmla="*/ 5 w 49"/>
                <a:gd name="T15" fmla="*/ 0 h 27"/>
                <a:gd name="T16" fmla="*/ 0 w 49"/>
                <a:gd name="T17" fmla="*/ 4 h 27"/>
                <a:gd name="T18" fmla="*/ 5 w 49"/>
                <a:gd name="T19" fmla="*/ 9 h 27"/>
                <a:gd name="T20" fmla="*/ 8 w 49"/>
                <a:gd name="T21" fmla="*/ 9 h 27"/>
                <a:gd name="T22" fmla="*/ 11 w 49"/>
                <a:gd name="T23" fmla="*/ 23 h 27"/>
                <a:gd name="T24" fmla="*/ 12 w 49"/>
                <a:gd name="T25" fmla="*/ 25 h 27"/>
                <a:gd name="T26" fmla="*/ 12 w 49"/>
                <a:gd name="T27" fmla="*/ 25 h 27"/>
                <a:gd name="T28" fmla="*/ 13 w 49"/>
                <a:gd name="T29" fmla="*/ 25 h 27"/>
                <a:gd name="T30" fmla="*/ 16 w 49"/>
                <a:gd name="T31" fmla="*/ 27 h 27"/>
                <a:gd name="T32" fmla="*/ 38 w 49"/>
                <a:gd name="T33" fmla="*/ 27 h 27"/>
                <a:gd name="T34" fmla="*/ 41 w 49"/>
                <a:gd name="T35" fmla="*/ 26 h 27"/>
                <a:gd name="T36" fmla="*/ 43 w 49"/>
                <a:gd name="T37" fmla="*/ 23 h 27"/>
                <a:gd name="T38" fmla="*/ 48 w 49"/>
                <a:gd name="T39" fmla="*/ 8 h 27"/>
                <a:gd name="T40" fmla="*/ 45 w 49"/>
                <a:gd name="T4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27">
                  <a:moveTo>
                    <a:pt x="45" y="3"/>
                  </a:moveTo>
                  <a:cubicBezTo>
                    <a:pt x="43" y="2"/>
                    <a:pt x="40" y="4"/>
                    <a:pt x="40" y="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2"/>
                    <a:pt x="15" y="2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5" y="27"/>
                    <a:pt x="16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40" y="26"/>
                    <a:pt x="41" y="26"/>
                  </a:cubicBezTo>
                  <a:cubicBezTo>
                    <a:pt x="42" y="25"/>
                    <a:pt x="42" y="24"/>
                    <a:pt x="43" y="23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6"/>
                    <a:pt x="48" y="3"/>
                    <a:pt x="45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Oval 43"/>
            <p:cNvSpPr>
              <a:spLocks noChangeArrowheads="1"/>
            </p:cNvSpPr>
            <p:nvPr/>
          </p:nvSpPr>
          <p:spPr bwMode="auto">
            <a:xfrm>
              <a:off x="8659813" y="5289550"/>
              <a:ext cx="46038" cy="444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Oval 44"/>
            <p:cNvSpPr>
              <a:spLocks noChangeArrowheads="1"/>
            </p:cNvSpPr>
            <p:nvPr/>
          </p:nvSpPr>
          <p:spPr bwMode="auto">
            <a:xfrm>
              <a:off x="8728075" y="5289550"/>
              <a:ext cx="47625" cy="444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0" name="Group 35"/>
          <p:cNvGrpSpPr/>
          <p:nvPr/>
        </p:nvGrpSpPr>
        <p:grpSpPr>
          <a:xfrm>
            <a:off x="5838804" y="2600978"/>
            <a:ext cx="447154" cy="387810"/>
            <a:chOff x="5437188" y="5327650"/>
            <a:chExt cx="514350" cy="446088"/>
          </a:xfrm>
          <a:solidFill>
            <a:srgbClr val="F45D4B"/>
          </a:solidFill>
        </p:grpSpPr>
        <p:sp>
          <p:nvSpPr>
            <p:cNvPr id="31" name="Freeform 36"/>
            <p:cNvSpPr/>
            <p:nvPr/>
          </p:nvSpPr>
          <p:spPr bwMode="auto">
            <a:xfrm>
              <a:off x="5437188" y="5327650"/>
              <a:ext cx="514350" cy="242888"/>
            </a:xfrm>
            <a:custGeom>
              <a:avLst/>
              <a:gdLst>
                <a:gd name="T0" fmla="*/ 137 w 137"/>
                <a:gd name="T1" fmla="*/ 47 h 65"/>
                <a:gd name="T2" fmla="*/ 73 w 137"/>
                <a:gd name="T3" fmla="*/ 1 h 65"/>
                <a:gd name="T4" fmla="*/ 69 w 137"/>
                <a:gd name="T5" fmla="*/ 0 h 65"/>
                <a:gd name="T6" fmla="*/ 64 w 137"/>
                <a:gd name="T7" fmla="*/ 1 h 65"/>
                <a:gd name="T8" fmla="*/ 0 w 137"/>
                <a:gd name="T9" fmla="*/ 47 h 65"/>
                <a:gd name="T10" fmla="*/ 0 w 137"/>
                <a:gd name="T11" fmla="*/ 64 h 65"/>
                <a:gd name="T12" fmla="*/ 11 w 137"/>
                <a:gd name="T13" fmla="*/ 65 h 65"/>
                <a:gd name="T14" fmla="*/ 11 w 137"/>
                <a:gd name="T15" fmla="*/ 55 h 65"/>
                <a:gd name="T16" fmla="*/ 69 w 137"/>
                <a:gd name="T17" fmla="*/ 14 h 65"/>
                <a:gd name="T18" fmla="*/ 126 w 137"/>
                <a:gd name="T19" fmla="*/ 55 h 65"/>
                <a:gd name="T20" fmla="*/ 126 w 137"/>
                <a:gd name="T21" fmla="*/ 64 h 65"/>
                <a:gd name="T22" fmla="*/ 137 w 137"/>
                <a:gd name="T23" fmla="*/ 64 h 65"/>
                <a:gd name="T24" fmla="*/ 137 w 137"/>
                <a:gd name="T25" fmla="*/ 4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65">
                  <a:moveTo>
                    <a:pt x="137" y="47"/>
                  </a:moveTo>
                  <a:cubicBezTo>
                    <a:pt x="73" y="1"/>
                    <a:pt x="73" y="1"/>
                    <a:pt x="73" y="1"/>
                  </a:cubicBezTo>
                  <a:cubicBezTo>
                    <a:pt x="72" y="0"/>
                    <a:pt x="70" y="0"/>
                    <a:pt x="69" y="0"/>
                  </a:cubicBezTo>
                  <a:cubicBezTo>
                    <a:pt x="67" y="0"/>
                    <a:pt x="66" y="0"/>
                    <a:pt x="64" y="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37" y="64"/>
                    <a:pt x="137" y="64"/>
                    <a:pt x="137" y="64"/>
                  </a:cubicBezTo>
                  <a:lnTo>
                    <a:pt x="137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5794376" y="5335588"/>
              <a:ext cx="88900" cy="88900"/>
            </a:xfrm>
            <a:custGeom>
              <a:avLst/>
              <a:gdLst>
                <a:gd name="T0" fmla="*/ 21 w 24"/>
                <a:gd name="T1" fmla="*/ 0 h 24"/>
                <a:gd name="T2" fmla="*/ 4 w 24"/>
                <a:gd name="T3" fmla="*/ 0 h 24"/>
                <a:gd name="T4" fmla="*/ 0 w 24"/>
                <a:gd name="T5" fmla="*/ 3 h 24"/>
                <a:gd name="T6" fmla="*/ 0 w 24"/>
                <a:gd name="T7" fmla="*/ 7 h 24"/>
                <a:gd name="T8" fmla="*/ 24 w 24"/>
                <a:gd name="T9" fmla="*/ 24 h 24"/>
                <a:gd name="T10" fmla="*/ 24 w 24"/>
                <a:gd name="T11" fmla="*/ 3 h 24"/>
                <a:gd name="T12" fmla="*/ 21 w 2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2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2" y="0"/>
                    <a:pt x="2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5621338" y="5514975"/>
              <a:ext cx="115888" cy="11588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Freeform 39"/>
            <p:cNvSpPr>
              <a:spLocks noEditPoints="1"/>
            </p:cNvSpPr>
            <p:nvPr/>
          </p:nvSpPr>
          <p:spPr bwMode="auto">
            <a:xfrm>
              <a:off x="5478463" y="5365750"/>
              <a:ext cx="434975" cy="407988"/>
            </a:xfrm>
            <a:custGeom>
              <a:avLst/>
              <a:gdLst>
                <a:gd name="T0" fmla="*/ 116 w 116"/>
                <a:gd name="T1" fmla="*/ 40 h 109"/>
                <a:gd name="T2" fmla="*/ 61 w 116"/>
                <a:gd name="T3" fmla="*/ 1 h 109"/>
                <a:gd name="T4" fmla="*/ 58 w 116"/>
                <a:gd name="T5" fmla="*/ 0 h 109"/>
                <a:gd name="T6" fmla="*/ 55 w 116"/>
                <a:gd name="T7" fmla="*/ 1 h 109"/>
                <a:gd name="T8" fmla="*/ 0 w 116"/>
                <a:gd name="T9" fmla="*/ 40 h 109"/>
                <a:gd name="T10" fmla="*/ 0 w 116"/>
                <a:gd name="T11" fmla="*/ 106 h 109"/>
                <a:gd name="T12" fmla="*/ 3 w 116"/>
                <a:gd name="T13" fmla="*/ 109 h 109"/>
                <a:gd name="T14" fmla="*/ 112 w 116"/>
                <a:gd name="T15" fmla="*/ 109 h 109"/>
                <a:gd name="T16" fmla="*/ 116 w 116"/>
                <a:gd name="T17" fmla="*/ 106 h 109"/>
                <a:gd name="T18" fmla="*/ 116 w 116"/>
                <a:gd name="T19" fmla="*/ 40 h 109"/>
                <a:gd name="T20" fmla="*/ 90 w 116"/>
                <a:gd name="T21" fmla="*/ 92 h 109"/>
                <a:gd name="T22" fmla="*/ 84 w 116"/>
                <a:gd name="T23" fmla="*/ 95 h 109"/>
                <a:gd name="T24" fmla="*/ 78 w 116"/>
                <a:gd name="T25" fmla="*/ 92 h 109"/>
                <a:gd name="T26" fmla="*/ 65 w 116"/>
                <a:gd name="T27" fmla="*/ 79 h 109"/>
                <a:gd name="T28" fmla="*/ 53 w 116"/>
                <a:gd name="T29" fmla="*/ 82 h 109"/>
                <a:gd name="T30" fmla="*/ 27 w 116"/>
                <a:gd name="T31" fmla="*/ 56 h 109"/>
                <a:gd name="T32" fmla="*/ 53 w 116"/>
                <a:gd name="T33" fmla="*/ 29 h 109"/>
                <a:gd name="T34" fmla="*/ 80 w 116"/>
                <a:gd name="T35" fmla="*/ 56 h 109"/>
                <a:gd name="T36" fmla="*/ 77 w 116"/>
                <a:gd name="T37" fmla="*/ 68 h 109"/>
                <a:gd name="T38" fmla="*/ 90 w 116"/>
                <a:gd name="T39" fmla="*/ 81 h 109"/>
                <a:gd name="T40" fmla="*/ 90 w 116"/>
                <a:gd name="T41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09">
                  <a:moveTo>
                    <a:pt x="116" y="40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7" y="0"/>
                    <a:pt x="56" y="0"/>
                    <a:pt x="55" y="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3" y="109"/>
                  </a:cubicBezTo>
                  <a:cubicBezTo>
                    <a:pt x="112" y="109"/>
                    <a:pt x="112" y="109"/>
                    <a:pt x="112" y="109"/>
                  </a:cubicBezTo>
                  <a:cubicBezTo>
                    <a:pt x="114" y="109"/>
                    <a:pt x="116" y="108"/>
                    <a:pt x="116" y="106"/>
                  </a:cubicBezTo>
                  <a:lnTo>
                    <a:pt x="116" y="40"/>
                  </a:lnTo>
                  <a:close/>
                  <a:moveTo>
                    <a:pt x="90" y="92"/>
                  </a:moveTo>
                  <a:cubicBezTo>
                    <a:pt x="88" y="94"/>
                    <a:pt x="86" y="95"/>
                    <a:pt x="84" y="95"/>
                  </a:cubicBezTo>
                  <a:cubicBezTo>
                    <a:pt x="82" y="95"/>
                    <a:pt x="80" y="94"/>
                    <a:pt x="78" y="92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2" y="81"/>
                    <a:pt x="58" y="82"/>
                    <a:pt x="53" y="82"/>
                  </a:cubicBezTo>
                  <a:cubicBezTo>
                    <a:pt x="39" y="82"/>
                    <a:pt x="27" y="71"/>
                    <a:pt x="27" y="56"/>
                  </a:cubicBezTo>
                  <a:cubicBezTo>
                    <a:pt x="27" y="41"/>
                    <a:pt x="39" y="29"/>
                    <a:pt x="53" y="29"/>
                  </a:cubicBezTo>
                  <a:cubicBezTo>
                    <a:pt x="68" y="29"/>
                    <a:pt x="80" y="41"/>
                    <a:pt x="80" y="56"/>
                  </a:cubicBezTo>
                  <a:cubicBezTo>
                    <a:pt x="80" y="60"/>
                    <a:pt x="79" y="64"/>
                    <a:pt x="77" y="68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3" y="84"/>
                    <a:pt x="93" y="89"/>
                    <a:pt x="90" y="9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9934170" y="2655090"/>
            <a:ext cx="352830" cy="356376"/>
            <a:chOff x="8601075" y="5575300"/>
            <a:chExt cx="433388" cy="433388"/>
          </a:xfrm>
          <a:solidFill>
            <a:srgbClr val="F45D4B"/>
          </a:solidFill>
        </p:grpSpPr>
        <p:sp>
          <p:nvSpPr>
            <p:cNvPr id="36" name="Freeform 26"/>
            <p:cNvSpPr/>
            <p:nvPr/>
          </p:nvSpPr>
          <p:spPr bwMode="auto">
            <a:xfrm>
              <a:off x="8780463" y="5803900"/>
              <a:ext cx="71438" cy="69850"/>
            </a:xfrm>
            <a:custGeom>
              <a:avLst/>
              <a:gdLst>
                <a:gd name="T0" fmla="*/ 18 w 19"/>
                <a:gd name="T1" fmla="*/ 11 h 19"/>
                <a:gd name="T2" fmla="*/ 16 w 19"/>
                <a:gd name="T3" fmla="*/ 14 h 19"/>
                <a:gd name="T4" fmla="*/ 3 w 19"/>
                <a:gd name="T5" fmla="*/ 19 h 19"/>
                <a:gd name="T6" fmla="*/ 0 w 19"/>
                <a:gd name="T7" fmla="*/ 16 h 19"/>
                <a:gd name="T8" fmla="*/ 3 w 19"/>
                <a:gd name="T9" fmla="*/ 2 h 19"/>
                <a:gd name="T10" fmla="*/ 5 w 19"/>
                <a:gd name="T11" fmla="*/ 1 h 19"/>
                <a:gd name="T12" fmla="*/ 18 w 19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8" y="11"/>
                  </a:moveTo>
                  <a:cubicBezTo>
                    <a:pt x="19" y="12"/>
                    <a:pt x="18" y="13"/>
                    <a:pt x="16" y="1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19"/>
                    <a:pt x="0" y="18"/>
                    <a:pt x="0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0"/>
                    <a:pt x="5" y="1"/>
                  </a:cubicBezTo>
                  <a:lnTo>
                    <a:pt x="18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27"/>
            <p:cNvSpPr/>
            <p:nvPr/>
          </p:nvSpPr>
          <p:spPr bwMode="auto">
            <a:xfrm>
              <a:off x="8810625" y="5627688"/>
              <a:ext cx="187325" cy="198438"/>
            </a:xfrm>
            <a:custGeom>
              <a:avLst/>
              <a:gdLst>
                <a:gd name="T0" fmla="*/ 22 w 50"/>
                <a:gd name="T1" fmla="*/ 50 h 53"/>
                <a:gd name="T2" fmla="*/ 45 w 50"/>
                <a:gd name="T3" fmla="*/ 22 h 53"/>
                <a:gd name="T4" fmla="*/ 50 w 50"/>
                <a:gd name="T5" fmla="*/ 16 h 53"/>
                <a:gd name="T6" fmla="*/ 42 w 50"/>
                <a:gd name="T7" fmla="*/ 9 h 53"/>
                <a:gd name="T8" fmla="*/ 38 w 50"/>
                <a:gd name="T9" fmla="*/ 6 h 53"/>
                <a:gd name="T10" fmla="*/ 30 w 50"/>
                <a:gd name="T11" fmla="*/ 0 h 53"/>
                <a:gd name="T12" fmla="*/ 25 w 50"/>
                <a:gd name="T13" fmla="*/ 6 h 53"/>
                <a:gd name="T14" fmla="*/ 2 w 50"/>
                <a:gd name="T15" fmla="*/ 34 h 53"/>
                <a:gd name="T16" fmla="*/ 5 w 50"/>
                <a:gd name="T17" fmla="*/ 46 h 53"/>
                <a:gd name="T18" fmla="*/ 9 w 50"/>
                <a:gd name="T19" fmla="*/ 50 h 53"/>
                <a:gd name="T20" fmla="*/ 22 w 50"/>
                <a:gd name="T21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53">
                  <a:moveTo>
                    <a:pt x="22" y="50"/>
                  </a:moveTo>
                  <a:cubicBezTo>
                    <a:pt x="45" y="22"/>
                    <a:pt x="45" y="22"/>
                    <a:pt x="45" y="22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0" y="38"/>
                    <a:pt x="1" y="43"/>
                    <a:pt x="5" y="4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3" y="53"/>
                    <a:pt x="18" y="53"/>
                    <a:pt x="22" y="5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8934450" y="5575300"/>
              <a:ext cx="100013" cy="96838"/>
            </a:xfrm>
            <a:custGeom>
              <a:avLst/>
              <a:gdLst>
                <a:gd name="T0" fmla="*/ 0 w 27"/>
                <a:gd name="T1" fmla="*/ 9 h 26"/>
                <a:gd name="T2" fmla="*/ 5 w 27"/>
                <a:gd name="T3" fmla="*/ 14 h 26"/>
                <a:gd name="T4" fmla="*/ 15 w 27"/>
                <a:gd name="T5" fmla="*/ 22 h 26"/>
                <a:gd name="T6" fmla="*/ 20 w 27"/>
                <a:gd name="T7" fmla="*/ 26 h 26"/>
                <a:gd name="T8" fmla="*/ 25 w 27"/>
                <a:gd name="T9" fmla="*/ 20 h 26"/>
                <a:gd name="T10" fmla="*/ 24 w 27"/>
                <a:gd name="T11" fmla="*/ 11 h 26"/>
                <a:gd name="T12" fmla="*/ 14 w 27"/>
                <a:gd name="T13" fmla="*/ 3 h 26"/>
                <a:gd name="T14" fmla="*/ 5 w 27"/>
                <a:gd name="T15" fmla="*/ 4 h 26"/>
                <a:gd name="T16" fmla="*/ 0 w 27"/>
                <a:gd name="T1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0" y="9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7" y="13"/>
                    <a:pt x="24" y="1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0"/>
                    <a:pt x="7" y="1"/>
                    <a:pt x="5" y="4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29"/>
            <p:cNvSpPr/>
            <p:nvPr/>
          </p:nvSpPr>
          <p:spPr bwMode="auto">
            <a:xfrm>
              <a:off x="8659813" y="5878513"/>
              <a:ext cx="109538" cy="82550"/>
            </a:xfrm>
            <a:custGeom>
              <a:avLst/>
              <a:gdLst>
                <a:gd name="T0" fmla="*/ 27 w 29"/>
                <a:gd name="T1" fmla="*/ 8 h 22"/>
                <a:gd name="T2" fmla="*/ 14 w 29"/>
                <a:gd name="T3" fmla="*/ 20 h 22"/>
                <a:gd name="T4" fmla="*/ 8 w 29"/>
                <a:gd name="T5" fmla="*/ 20 h 22"/>
                <a:gd name="T6" fmla="*/ 2 w 29"/>
                <a:gd name="T7" fmla="*/ 14 h 22"/>
                <a:gd name="T8" fmla="*/ 2 w 29"/>
                <a:gd name="T9" fmla="*/ 8 h 22"/>
                <a:gd name="T10" fmla="*/ 8 w 29"/>
                <a:gd name="T11" fmla="*/ 8 h 22"/>
                <a:gd name="T12" fmla="*/ 11 w 29"/>
                <a:gd name="T13" fmla="*/ 11 h 22"/>
                <a:gd name="T14" fmla="*/ 21 w 29"/>
                <a:gd name="T15" fmla="*/ 2 h 22"/>
                <a:gd name="T16" fmla="*/ 27 w 29"/>
                <a:gd name="T17" fmla="*/ 2 h 22"/>
                <a:gd name="T18" fmla="*/ 27 w 29"/>
                <a:gd name="T1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2">
                  <a:moveTo>
                    <a:pt x="27" y="8"/>
                  </a:moveTo>
                  <a:cubicBezTo>
                    <a:pt x="14" y="20"/>
                    <a:pt x="14" y="20"/>
                    <a:pt x="14" y="20"/>
                  </a:cubicBezTo>
                  <a:cubicBezTo>
                    <a:pt x="13" y="22"/>
                    <a:pt x="10" y="22"/>
                    <a:pt x="8" y="2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4" y="6"/>
                    <a:pt x="6" y="6"/>
                    <a:pt x="8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29" y="3"/>
                    <a:pt x="29" y="6"/>
                    <a:pt x="27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30"/>
            <p:cNvSpPr/>
            <p:nvPr/>
          </p:nvSpPr>
          <p:spPr bwMode="auto">
            <a:xfrm>
              <a:off x="8601075" y="5575300"/>
              <a:ext cx="322263" cy="433388"/>
            </a:xfrm>
            <a:custGeom>
              <a:avLst/>
              <a:gdLst>
                <a:gd name="T0" fmla="*/ 86 w 86"/>
                <a:gd name="T1" fmla="*/ 91 h 116"/>
                <a:gd name="T2" fmla="*/ 86 w 86"/>
                <a:gd name="T3" fmla="*/ 65 h 116"/>
                <a:gd name="T4" fmla="*/ 84 w 86"/>
                <a:gd name="T5" fmla="*/ 69 h 116"/>
                <a:gd name="T6" fmla="*/ 82 w 86"/>
                <a:gd name="T7" fmla="*/ 70 h 116"/>
                <a:gd name="T8" fmla="*/ 79 w 86"/>
                <a:gd name="T9" fmla="*/ 72 h 116"/>
                <a:gd name="T10" fmla="*/ 79 w 86"/>
                <a:gd name="T11" fmla="*/ 78 h 116"/>
                <a:gd name="T12" fmla="*/ 79 w 86"/>
                <a:gd name="T13" fmla="*/ 91 h 116"/>
                <a:gd name="T14" fmla="*/ 62 w 86"/>
                <a:gd name="T15" fmla="*/ 91 h 116"/>
                <a:gd name="T16" fmla="*/ 62 w 86"/>
                <a:gd name="T17" fmla="*/ 109 h 116"/>
                <a:gd name="T18" fmla="*/ 61 w 86"/>
                <a:gd name="T19" fmla="*/ 109 h 116"/>
                <a:gd name="T20" fmla="*/ 61 w 86"/>
                <a:gd name="T21" fmla="*/ 109 h 116"/>
                <a:gd name="T22" fmla="*/ 56 w 86"/>
                <a:gd name="T23" fmla="*/ 109 h 116"/>
                <a:gd name="T24" fmla="*/ 30 w 86"/>
                <a:gd name="T25" fmla="*/ 109 h 116"/>
                <a:gd name="T26" fmla="*/ 16 w 86"/>
                <a:gd name="T27" fmla="*/ 109 h 116"/>
                <a:gd name="T28" fmla="*/ 7 w 86"/>
                <a:gd name="T29" fmla="*/ 100 h 116"/>
                <a:gd name="T30" fmla="*/ 7 w 86"/>
                <a:gd name="T31" fmla="*/ 17 h 116"/>
                <a:gd name="T32" fmla="*/ 9 w 86"/>
                <a:gd name="T33" fmla="*/ 10 h 116"/>
                <a:gd name="T34" fmla="*/ 16 w 86"/>
                <a:gd name="T35" fmla="*/ 8 h 116"/>
                <a:gd name="T36" fmla="*/ 70 w 86"/>
                <a:gd name="T37" fmla="*/ 8 h 116"/>
                <a:gd name="T38" fmla="*/ 77 w 86"/>
                <a:gd name="T39" fmla="*/ 10 h 116"/>
                <a:gd name="T40" fmla="*/ 78 w 86"/>
                <a:gd name="T41" fmla="*/ 12 h 116"/>
                <a:gd name="T42" fmla="*/ 83 w 86"/>
                <a:gd name="T43" fmla="*/ 6 h 116"/>
                <a:gd name="T44" fmla="*/ 82 w 86"/>
                <a:gd name="T45" fmla="*/ 5 h 116"/>
                <a:gd name="T46" fmla="*/ 71 w 86"/>
                <a:gd name="T47" fmla="*/ 0 h 116"/>
                <a:gd name="T48" fmla="*/ 71 w 86"/>
                <a:gd name="T49" fmla="*/ 0 h 116"/>
                <a:gd name="T50" fmla="*/ 15 w 86"/>
                <a:gd name="T51" fmla="*/ 0 h 116"/>
                <a:gd name="T52" fmla="*/ 15 w 86"/>
                <a:gd name="T53" fmla="*/ 0 h 116"/>
                <a:gd name="T54" fmla="*/ 4 w 86"/>
                <a:gd name="T55" fmla="*/ 5 h 116"/>
                <a:gd name="T56" fmla="*/ 0 w 86"/>
                <a:gd name="T57" fmla="*/ 16 h 116"/>
                <a:gd name="T58" fmla="*/ 0 w 86"/>
                <a:gd name="T59" fmla="*/ 101 h 116"/>
                <a:gd name="T60" fmla="*/ 15 w 86"/>
                <a:gd name="T61" fmla="*/ 116 h 116"/>
                <a:gd name="T62" fmla="*/ 30 w 86"/>
                <a:gd name="T63" fmla="*/ 116 h 116"/>
                <a:gd name="T64" fmla="*/ 56 w 86"/>
                <a:gd name="T65" fmla="*/ 116 h 116"/>
                <a:gd name="T66" fmla="*/ 62 w 86"/>
                <a:gd name="T67" fmla="*/ 116 h 116"/>
                <a:gd name="T68" fmla="*/ 66 w 86"/>
                <a:gd name="T69" fmla="*/ 114 h 116"/>
                <a:gd name="T70" fmla="*/ 85 w 86"/>
                <a:gd name="T71" fmla="*/ 96 h 116"/>
                <a:gd name="T72" fmla="*/ 86 w 86"/>
                <a:gd name="T73" fmla="*/ 92 h 116"/>
                <a:gd name="T74" fmla="*/ 86 w 86"/>
                <a:gd name="T75" fmla="*/ 9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116">
                  <a:moveTo>
                    <a:pt x="86" y="91"/>
                  </a:moveTo>
                  <a:cubicBezTo>
                    <a:pt x="86" y="65"/>
                    <a:pt x="86" y="65"/>
                    <a:pt x="86" y="65"/>
                  </a:cubicBezTo>
                  <a:cubicBezTo>
                    <a:pt x="84" y="69"/>
                    <a:pt x="84" y="69"/>
                    <a:pt x="84" y="69"/>
                  </a:cubicBezTo>
                  <a:cubicBezTo>
                    <a:pt x="83" y="69"/>
                    <a:pt x="83" y="69"/>
                    <a:pt x="82" y="70"/>
                  </a:cubicBezTo>
                  <a:cubicBezTo>
                    <a:pt x="81" y="70"/>
                    <a:pt x="80" y="71"/>
                    <a:pt x="79" y="72"/>
                  </a:cubicBezTo>
                  <a:cubicBezTo>
                    <a:pt x="79" y="78"/>
                    <a:pt x="79" y="78"/>
                    <a:pt x="79" y="78"/>
                  </a:cubicBezTo>
                  <a:cubicBezTo>
                    <a:pt x="79" y="91"/>
                    <a:pt x="79" y="91"/>
                    <a:pt x="79" y="91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1" y="109"/>
                    <a:pt x="7" y="105"/>
                    <a:pt x="7" y="10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8" y="12"/>
                    <a:pt x="9" y="10"/>
                  </a:cubicBezTo>
                  <a:cubicBezTo>
                    <a:pt x="11" y="9"/>
                    <a:pt x="13" y="8"/>
                    <a:pt x="16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3" y="8"/>
                    <a:pt x="75" y="9"/>
                    <a:pt x="77" y="10"/>
                  </a:cubicBezTo>
                  <a:cubicBezTo>
                    <a:pt x="77" y="11"/>
                    <a:pt x="78" y="11"/>
                    <a:pt x="78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79" y="2"/>
                    <a:pt x="75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2"/>
                    <a:pt x="4" y="5"/>
                  </a:cubicBezTo>
                  <a:cubicBezTo>
                    <a:pt x="1" y="8"/>
                    <a:pt x="0" y="11"/>
                    <a:pt x="0" y="16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9"/>
                    <a:pt x="6" y="116"/>
                    <a:pt x="15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62" y="116"/>
                    <a:pt x="62" y="116"/>
                    <a:pt x="62" y="116"/>
                  </a:cubicBezTo>
                  <a:cubicBezTo>
                    <a:pt x="64" y="116"/>
                    <a:pt x="65" y="115"/>
                    <a:pt x="66" y="114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6" y="95"/>
                    <a:pt x="86" y="93"/>
                    <a:pt x="86" y="92"/>
                  </a:cubicBezTo>
                  <a:cubicBezTo>
                    <a:pt x="86" y="92"/>
                    <a:pt x="86" y="92"/>
                    <a:pt x="86" y="9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31"/>
            <p:cNvSpPr/>
            <p:nvPr/>
          </p:nvSpPr>
          <p:spPr bwMode="auto">
            <a:xfrm>
              <a:off x="8653463" y="5657850"/>
              <a:ext cx="209550" cy="25400"/>
            </a:xfrm>
            <a:custGeom>
              <a:avLst/>
              <a:gdLst>
                <a:gd name="T0" fmla="*/ 54 w 56"/>
                <a:gd name="T1" fmla="*/ 0 h 7"/>
                <a:gd name="T2" fmla="*/ 4 w 56"/>
                <a:gd name="T3" fmla="*/ 0 h 7"/>
                <a:gd name="T4" fmla="*/ 0 w 56"/>
                <a:gd name="T5" fmla="*/ 4 h 7"/>
                <a:gd name="T6" fmla="*/ 4 w 56"/>
                <a:gd name="T7" fmla="*/ 7 h 7"/>
                <a:gd name="T8" fmla="*/ 50 w 56"/>
                <a:gd name="T9" fmla="*/ 7 h 7"/>
                <a:gd name="T10" fmla="*/ 56 w 56"/>
                <a:gd name="T11" fmla="*/ 0 h 7"/>
                <a:gd name="T12" fmla="*/ 54 w 5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">
                  <a:moveTo>
                    <a:pt x="5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0"/>
                    <a:pt x="55" y="0"/>
                    <a:pt x="54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8653463" y="5713413"/>
              <a:ext cx="163513" cy="25400"/>
            </a:xfrm>
            <a:custGeom>
              <a:avLst/>
              <a:gdLst>
                <a:gd name="T0" fmla="*/ 44 w 44"/>
                <a:gd name="T1" fmla="*/ 0 h 7"/>
                <a:gd name="T2" fmla="*/ 4 w 44"/>
                <a:gd name="T3" fmla="*/ 0 h 7"/>
                <a:gd name="T4" fmla="*/ 0 w 44"/>
                <a:gd name="T5" fmla="*/ 3 h 7"/>
                <a:gd name="T6" fmla="*/ 4 w 44"/>
                <a:gd name="T7" fmla="*/ 7 h 7"/>
                <a:gd name="T8" fmla="*/ 38 w 44"/>
                <a:gd name="T9" fmla="*/ 7 h 7"/>
                <a:gd name="T10" fmla="*/ 39 w 44"/>
                <a:gd name="T11" fmla="*/ 6 h 7"/>
                <a:gd name="T12" fmla="*/ 44 w 4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7"/>
                    <a:pt x="38" y="7"/>
                    <a:pt x="39" y="6"/>
                  </a:cubicBez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33"/>
            <p:cNvSpPr/>
            <p:nvPr/>
          </p:nvSpPr>
          <p:spPr bwMode="auto">
            <a:xfrm>
              <a:off x="8653463" y="5765800"/>
              <a:ext cx="134938" cy="26988"/>
            </a:xfrm>
            <a:custGeom>
              <a:avLst/>
              <a:gdLst>
                <a:gd name="T0" fmla="*/ 36 w 36"/>
                <a:gd name="T1" fmla="*/ 3 h 7"/>
                <a:gd name="T2" fmla="*/ 36 w 36"/>
                <a:gd name="T3" fmla="*/ 0 h 7"/>
                <a:gd name="T4" fmla="*/ 4 w 36"/>
                <a:gd name="T5" fmla="*/ 0 h 7"/>
                <a:gd name="T6" fmla="*/ 0 w 36"/>
                <a:gd name="T7" fmla="*/ 4 h 7"/>
                <a:gd name="T8" fmla="*/ 4 w 36"/>
                <a:gd name="T9" fmla="*/ 7 h 7"/>
                <a:gd name="T10" fmla="*/ 31 w 36"/>
                <a:gd name="T11" fmla="*/ 7 h 7"/>
                <a:gd name="T12" fmla="*/ 36 w 36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6" y="3"/>
                  </a:moveTo>
                  <a:cubicBezTo>
                    <a:pt x="36" y="2"/>
                    <a:pt x="36" y="1"/>
                    <a:pt x="3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5"/>
                    <a:pt x="34" y="4"/>
                    <a:pt x="36" y="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34"/>
            <p:cNvSpPr/>
            <p:nvPr/>
          </p:nvSpPr>
          <p:spPr bwMode="auto">
            <a:xfrm>
              <a:off x="8653463" y="5818188"/>
              <a:ext cx="107950" cy="30163"/>
            </a:xfrm>
            <a:custGeom>
              <a:avLst/>
              <a:gdLst>
                <a:gd name="T0" fmla="*/ 4 w 29"/>
                <a:gd name="T1" fmla="*/ 0 h 8"/>
                <a:gd name="T2" fmla="*/ 0 w 29"/>
                <a:gd name="T3" fmla="*/ 4 h 8"/>
                <a:gd name="T4" fmla="*/ 4 w 29"/>
                <a:gd name="T5" fmla="*/ 8 h 8"/>
                <a:gd name="T6" fmla="*/ 28 w 29"/>
                <a:gd name="T7" fmla="*/ 8 h 8"/>
                <a:gd name="T8" fmla="*/ 29 w 29"/>
                <a:gd name="T9" fmla="*/ 0 h 8"/>
                <a:gd name="T10" fmla="*/ 4 w 29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614"/>
          <a:stretch>
            <a:fillRect/>
          </a:stretch>
        </p:blipFill>
        <p:spPr>
          <a:xfrm>
            <a:off x="1228379" y="1114425"/>
            <a:ext cx="9735242" cy="4629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56363" r="31629"/>
          <a:stretch>
            <a:fillRect/>
          </a:stretch>
        </p:blipFill>
        <p:spPr>
          <a:xfrm>
            <a:off x="7520160" y="4181475"/>
            <a:ext cx="1581150" cy="1371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t="6061" r="76894"/>
          <a:stretch>
            <a:fillRect/>
          </a:stretch>
        </p:blipFill>
        <p:spPr>
          <a:xfrm>
            <a:off x="0" y="3337857"/>
            <a:ext cx="2495550" cy="35487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5" t="15152"/>
          <a:stretch>
            <a:fillRect/>
          </a:stretch>
        </p:blipFill>
        <p:spPr>
          <a:xfrm>
            <a:off x="9745465" y="3443547"/>
            <a:ext cx="2404194" cy="34430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8"/>
          <a:stretch>
            <a:fillRect/>
          </a:stretch>
        </p:blipFill>
        <p:spPr>
          <a:xfrm>
            <a:off x="42341" y="0"/>
            <a:ext cx="12149659" cy="11144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495550" y="2667000"/>
            <a:ext cx="830590" cy="64303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90216" y="2505670"/>
            <a:ext cx="4653907" cy="1846660"/>
            <a:chOff x="3790216" y="2423933"/>
            <a:chExt cx="4653907" cy="1846660"/>
          </a:xfrm>
        </p:grpSpPr>
        <p:sp>
          <p:nvSpPr>
            <p:cNvPr id="36" name="文本框 35"/>
            <p:cNvSpPr txBox="1"/>
            <p:nvPr/>
          </p:nvSpPr>
          <p:spPr>
            <a:xfrm>
              <a:off x="3790216" y="2423933"/>
              <a:ext cx="46539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rgbClr val="75BDAF"/>
                  </a:solidFill>
                  <a:latin typeface="Eras Bold ITC" panose="020B0907030504020204" pitchFamily="34" charset="0"/>
                  <a:ea typeface="微软雅黑" panose="020B0503020204020204" pitchFamily="34" charset="-122"/>
                </a:rPr>
                <a:t>PART 02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124325" y="3624262"/>
              <a:ext cx="3943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75BDAF"/>
                  </a:solidFill>
                  <a:latin typeface="华康俪金黑W8(P)" panose="020B0800000000000000" pitchFamily="34" charset="-122"/>
                  <a:ea typeface="华康俪金黑W8(P)" panose="020B0800000000000000" pitchFamily="34" charset="-122"/>
                </a:rPr>
                <a:t>单击此处输入标题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57521" y="336301"/>
            <a:ext cx="830590" cy="643037"/>
          </a:xfrm>
          <a:prstGeom prst="rect">
            <a:avLst/>
          </a:prstGeom>
        </p:spPr>
      </p:pic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1088111" y="636498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111" y="3363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29" name="Freeform 140"/>
          <p:cNvSpPr>
            <a:spLocks noEditPoints="1"/>
          </p:cNvSpPr>
          <p:nvPr/>
        </p:nvSpPr>
        <p:spPr bwMode="auto">
          <a:xfrm rot="19981304">
            <a:off x="1786076" y="2871959"/>
            <a:ext cx="2645410" cy="1114082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rgbClr val="F45D4B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30" name="Freeform 140"/>
          <p:cNvSpPr>
            <a:spLocks noEditPoints="1"/>
          </p:cNvSpPr>
          <p:nvPr/>
        </p:nvSpPr>
        <p:spPr bwMode="auto">
          <a:xfrm rot="19981304">
            <a:off x="4773295" y="2871958"/>
            <a:ext cx="2645410" cy="1114082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rgbClr val="F45D4B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sp>
        <p:nvSpPr>
          <p:cNvPr id="31" name="Freeform 140"/>
          <p:cNvSpPr>
            <a:spLocks noEditPoints="1"/>
          </p:cNvSpPr>
          <p:nvPr/>
        </p:nvSpPr>
        <p:spPr bwMode="auto">
          <a:xfrm rot="19981304">
            <a:off x="7760514" y="2871958"/>
            <a:ext cx="2645410" cy="1114082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rgbClr val="F45D4B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/>
          </a:p>
        </p:txBody>
      </p:sp>
      <p:grpSp>
        <p:nvGrpSpPr>
          <p:cNvPr id="32" name="组合 31"/>
          <p:cNvGrpSpPr/>
          <p:nvPr/>
        </p:nvGrpSpPr>
        <p:grpSpPr>
          <a:xfrm>
            <a:off x="1677311" y="4525471"/>
            <a:ext cx="2383832" cy="1333277"/>
            <a:chOff x="1150990" y="4585468"/>
            <a:chExt cx="2383832" cy="1333277"/>
          </a:xfrm>
        </p:grpSpPr>
        <p:sp>
          <p:nvSpPr>
            <p:cNvPr id="33" name="文本框 36"/>
            <p:cNvSpPr txBox="1"/>
            <p:nvPr/>
          </p:nvSpPr>
          <p:spPr>
            <a:xfrm>
              <a:off x="1309157" y="458546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4" name="Text Placeholder 32"/>
            <p:cNvSpPr txBox="1"/>
            <p:nvPr/>
          </p:nvSpPr>
          <p:spPr>
            <a:xfrm>
              <a:off x="1150990" y="5023618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89479" y="4525471"/>
            <a:ext cx="2383832" cy="1333277"/>
            <a:chOff x="1150990" y="4585468"/>
            <a:chExt cx="2383832" cy="1333277"/>
          </a:xfrm>
        </p:grpSpPr>
        <p:sp>
          <p:nvSpPr>
            <p:cNvPr id="36" name="文本框 36"/>
            <p:cNvSpPr txBox="1"/>
            <p:nvPr/>
          </p:nvSpPr>
          <p:spPr>
            <a:xfrm>
              <a:off x="1309157" y="458546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37" name="Text Placeholder 32"/>
            <p:cNvSpPr txBox="1"/>
            <p:nvPr/>
          </p:nvSpPr>
          <p:spPr>
            <a:xfrm>
              <a:off x="1150990" y="5023618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91303" y="4525471"/>
            <a:ext cx="2383832" cy="1333277"/>
            <a:chOff x="1150990" y="4585468"/>
            <a:chExt cx="2383832" cy="1333277"/>
          </a:xfrm>
        </p:grpSpPr>
        <p:sp>
          <p:nvSpPr>
            <p:cNvPr id="39" name="文本框 36"/>
            <p:cNvSpPr txBox="1"/>
            <p:nvPr/>
          </p:nvSpPr>
          <p:spPr>
            <a:xfrm>
              <a:off x="1309157" y="4585468"/>
              <a:ext cx="2088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  <p:sp>
          <p:nvSpPr>
            <p:cNvPr id="40" name="Text Placeholder 32"/>
            <p:cNvSpPr txBox="1"/>
            <p:nvPr/>
          </p:nvSpPr>
          <p:spPr>
            <a:xfrm>
              <a:off x="1150990" y="5023618"/>
              <a:ext cx="2383832" cy="89512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t="32122" r="68182" b="53333"/>
          <a:stretch>
            <a:fillRect/>
          </a:stretch>
        </p:blipFill>
        <p:spPr>
          <a:xfrm>
            <a:off x="257521" y="336301"/>
            <a:ext cx="830590" cy="643037"/>
          </a:xfrm>
          <a:prstGeom prst="rect">
            <a:avLst/>
          </a:prstGeom>
        </p:spPr>
      </p:pic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1088111" y="636498"/>
            <a:ext cx="5553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defTabSz="683895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add your </a:t>
            </a:r>
            <a:r>
              <a:rPr lang="en-US" altLang="zh-CN" sz="1400" dirty="0" err="1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title,text</a:t>
            </a:r>
            <a:r>
              <a:rPr lang="en-US" altLang="zh-CN" sz="1400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here as your wish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111" y="33630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22232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6081861" y="2324852"/>
            <a:ext cx="1342484" cy="1556308"/>
          </a:xfrm>
          <a:custGeom>
            <a:avLst/>
            <a:gdLst>
              <a:gd name="T0" fmla="*/ 0 w 175"/>
              <a:gd name="T1" fmla="*/ 0 h 203"/>
              <a:gd name="T2" fmla="*/ 6 w 175"/>
              <a:gd name="T3" fmla="*/ 2 h 203"/>
              <a:gd name="T4" fmla="*/ 171 w 175"/>
              <a:gd name="T5" fmla="*/ 99 h 203"/>
              <a:gd name="T6" fmla="*/ 175 w 175"/>
              <a:gd name="T7" fmla="*/ 104 h 203"/>
              <a:gd name="T8" fmla="*/ 0 w 175"/>
              <a:gd name="T9" fmla="*/ 203 h 203"/>
              <a:gd name="T10" fmla="*/ 0 w 175"/>
              <a:gd name="T11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" h="203">
                <a:moveTo>
                  <a:pt x="0" y="0"/>
                </a:moveTo>
                <a:cubicBezTo>
                  <a:pt x="2" y="0"/>
                  <a:pt x="4" y="1"/>
                  <a:pt x="6" y="2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72" y="100"/>
                  <a:pt x="174" y="102"/>
                  <a:pt x="175" y="104"/>
                </a:cubicBezTo>
                <a:cubicBezTo>
                  <a:pt x="0" y="203"/>
                  <a:pt x="0" y="203"/>
                  <a:pt x="0" y="203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45D4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6081861" y="3904243"/>
            <a:ext cx="1342484" cy="1556308"/>
          </a:xfrm>
          <a:custGeom>
            <a:avLst/>
            <a:gdLst>
              <a:gd name="T0" fmla="*/ 0 w 175"/>
              <a:gd name="T1" fmla="*/ 0 h 203"/>
              <a:gd name="T2" fmla="*/ 175 w 175"/>
              <a:gd name="T3" fmla="*/ 100 h 203"/>
              <a:gd name="T4" fmla="*/ 171 w 175"/>
              <a:gd name="T5" fmla="*/ 104 h 203"/>
              <a:gd name="T6" fmla="*/ 6 w 175"/>
              <a:gd name="T7" fmla="*/ 202 h 203"/>
              <a:gd name="T8" fmla="*/ 0 w 175"/>
              <a:gd name="T9" fmla="*/ 203 h 203"/>
              <a:gd name="T10" fmla="*/ 0 w 175"/>
              <a:gd name="T11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" h="203">
                <a:moveTo>
                  <a:pt x="0" y="0"/>
                </a:moveTo>
                <a:cubicBezTo>
                  <a:pt x="175" y="100"/>
                  <a:pt x="175" y="100"/>
                  <a:pt x="175" y="100"/>
                </a:cubicBezTo>
                <a:cubicBezTo>
                  <a:pt x="174" y="102"/>
                  <a:pt x="172" y="103"/>
                  <a:pt x="171" y="104"/>
                </a:cubicBezTo>
                <a:cubicBezTo>
                  <a:pt x="6" y="202"/>
                  <a:pt x="6" y="202"/>
                  <a:pt x="6" y="202"/>
                </a:cubicBezTo>
                <a:cubicBezTo>
                  <a:pt x="4" y="203"/>
                  <a:pt x="2" y="203"/>
                  <a:pt x="0" y="203"/>
                </a:cubicBez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rgbClr val="F45D4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6089151" y="3130343"/>
            <a:ext cx="1350987" cy="1525936"/>
          </a:xfrm>
          <a:custGeom>
            <a:avLst/>
            <a:gdLst>
              <a:gd name="T0" fmla="*/ 0 w 176"/>
              <a:gd name="T1" fmla="*/ 100 h 199"/>
              <a:gd name="T2" fmla="*/ 175 w 176"/>
              <a:gd name="T3" fmla="*/ 0 h 199"/>
              <a:gd name="T4" fmla="*/ 176 w 176"/>
              <a:gd name="T5" fmla="*/ 6 h 199"/>
              <a:gd name="T6" fmla="*/ 176 w 176"/>
              <a:gd name="T7" fmla="*/ 193 h 199"/>
              <a:gd name="T8" fmla="*/ 175 w 176"/>
              <a:gd name="T9" fmla="*/ 199 h 199"/>
              <a:gd name="T10" fmla="*/ 0 w 176"/>
              <a:gd name="T11" fmla="*/ 10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6" h="199">
                <a:moveTo>
                  <a:pt x="0" y="100"/>
                </a:moveTo>
                <a:cubicBezTo>
                  <a:pt x="175" y="0"/>
                  <a:pt x="175" y="0"/>
                  <a:pt x="175" y="0"/>
                </a:cubicBezTo>
                <a:cubicBezTo>
                  <a:pt x="176" y="2"/>
                  <a:pt x="176" y="4"/>
                  <a:pt x="176" y="6"/>
                </a:cubicBezTo>
                <a:cubicBezTo>
                  <a:pt x="176" y="193"/>
                  <a:pt x="176" y="193"/>
                  <a:pt x="176" y="193"/>
                </a:cubicBezTo>
                <a:cubicBezTo>
                  <a:pt x="176" y="195"/>
                  <a:pt x="176" y="197"/>
                  <a:pt x="175" y="199"/>
                </a:cubicBezTo>
                <a:lnTo>
                  <a:pt x="0" y="100"/>
                </a:lnTo>
                <a:close/>
              </a:path>
            </a:pathLst>
          </a:custGeom>
          <a:noFill/>
          <a:ln w="28575">
            <a:solidFill>
              <a:srgbClr val="F45D4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4722370" y="3904243"/>
            <a:ext cx="1343698" cy="1556308"/>
          </a:xfrm>
          <a:custGeom>
            <a:avLst/>
            <a:gdLst>
              <a:gd name="T0" fmla="*/ 175 w 175"/>
              <a:gd name="T1" fmla="*/ 203 h 203"/>
              <a:gd name="T2" fmla="*/ 169 w 175"/>
              <a:gd name="T3" fmla="*/ 202 h 203"/>
              <a:gd name="T4" fmla="*/ 4 w 175"/>
              <a:gd name="T5" fmla="*/ 104 h 203"/>
              <a:gd name="T6" fmla="*/ 0 w 175"/>
              <a:gd name="T7" fmla="*/ 100 h 203"/>
              <a:gd name="T8" fmla="*/ 175 w 175"/>
              <a:gd name="T9" fmla="*/ 0 h 203"/>
              <a:gd name="T10" fmla="*/ 175 w 175"/>
              <a:gd name="T11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" h="203">
                <a:moveTo>
                  <a:pt x="175" y="203"/>
                </a:moveTo>
                <a:cubicBezTo>
                  <a:pt x="173" y="203"/>
                  <a:pt x="171" y="203"/>
                  <a:pt x="169" y="202"/>
                </a:cubicBezTo>
                <a:cubicBezTo>
                  <a:pt x="4" y="104"/>
                  <a:pt x="4" y="104"/>
                  <a:pt x="4" y="104"/>
                </a:cubicBezTo>
                <a:cubicBezTo>
                  <a:pt x="3" y="103"/>
                  <a:pt x="1" y="102"/>
                  <a:pt x="0" y="100"/>
                </a:cubicBezTo>
                <a:cubicBezTo>
                  <a:pt x="175" y="0"/>
                  <a:pt x="175" y="0"/>
                  <a:pt x="175" y="0"/>
                </a:cubicBezTo>
                <a:lnTo>
                  <a:pt x="175" y="203"/>
                </a:lnTo>
                <a:close/>
              </a:path>
            </a:pathLst>
          </a:custGeom>
          <a:noFill/>
          <a:ln w="28575">
            <a:solidFill>
              <a:srgbClr val="F45D4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Freeform 13"/>
          <p:cNvSpPr/>
          <p:nvPr/>
        </p:nvSpPr>
        <p:spPr bwMode="auto">
          <a:xfrm>
            <a:off x="4699286" y="3130343"/>
            <a:ext cx="1359492" cy="1525936"/>
          </a:xfrm>
          <a:custGeom>
            <a:avLst/>
            <a:gdLst>
              <a:gd name="T0" fmla="*/ 2 w 177"/>
              <a:gd name="T1" fmla="*/ 199 h 199"/>
              <a:gd name="T2" fmla="*/ 0 w 177"/>
              <a:gd name="T3" fmla="*/ 193 h 199"/>
              <a:gd name="T4" fmla="*/ 0 w 177"/>
              <a:gd name="T5" fmla="*/ 6 h 199"/>
              <a:gd name="T6" fmla="*/ 2 w 177"/>
              <a:gd name="T7" fmla="*/ 0 h 199"/>
              <a:gd name="T8" fmla="*/ 177 w 177"/>
              <a:gd name="T9" fmla="*/ 100 h 199"/>
              <a:gd name="T10" fmla="*/ 2 w 177"/>
              <a:gd name="T11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7" h="199">
                <a:moveTo>
                  <a:pt x="2" y="199"/>
                </a:moveTo>
                <a:cubicBezTo>
                  <a:pt x="1" y="197"/>
                  <a:pt x="0" y="195"/>
                  <a:pt x="0" y="193"/>
                </a:cubicBezTo>
                <a:cubicBezTo>
                  <a:pt x="0" y="6"/>
                  <a:pt x="0" y="6"/>
                  <a:pt x="0" y="6"/>
                </a:cubicBezTo>
                <a:cubicBezTo>
                  <a:pt x="0" y="4"/>
                  <a:pt x="1" y="2"/>
                  <a:pt x="2" y="0"/>
                </a:cubicBezTo>
                <a:cubicBezTo>
                  <a:pt x="177" y="100"/>
                  <a:pt x="177" y="100"/>
                  <a:pt x="177" y="100"/>
                </a:cubicBezTo>
                <a:lnTo>
                  <a:pt x="2" y="199"/>
                </a:lnTo>
                <a:close/>
              </a:path>
            </a:pathLst>
          </a:custGeom>
          <a:noFill/>
          <a:ln w="28575">
            <a:solidFill>
              <a:srgbClr val="F45D4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4722370" y="2324852"/>
            <a:ext cx="1343698" cy="1556308"/>
          </a:xfrm>
          <a:custGeom>
            <a:avLst/>
            <a:gdLst>
              <a:gd name="T0" fmla="*/ 0 w 175"/>
              <a:gd name="T1" fmla="*/ 104 h 203"/>
              <a:gd name="T2" fmla="*/ 4 w 175"/>
              <a:gd name="T3" fmla="*/ 99 h 203"/>
              <a:gd name="T4" fmla="*/ 169 w 175"/>
              <a:gd name="T5" fmla="*/ 2 h 203"/>
              <a:gd name="T6" fmla="*/ 175 w 175"/>
              <a:gd name="T7" fmla="*/ 0 h 203"/>
              <a:gd name="T8" fmla="*/ 175 w 175"/>
              <a:gd name="T9" fmla="*/ 203 h 203"/>
              <a:gd name="T10" fmla="*/ 0 w 175"/>
              <a:gd name="T11" fmla="*/ 104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" h="203">
                <a:moveTo>
                  <a:pt x="0" y="104"/>
                </a:moveTo>
                <a:cubicBezTo>
                  <a:pt x="1" y="102"/>
                  <a:pt x="3" y="100"/>
                  <a:pt x="4" y="99"/>
                </a:cubicBezTo>
                <a:cubicBezTo>
                  <a:pt x="169" y="2"/>
                  <a:pt x="169" y="2"/>
                  <a:pt x="169" y="2"/>
                </a:cubicBezTo>
                <a:cubicBezTo>
                  <a:pt x="171" y="1"/>
                  <a:pt x="173" y="0"/>
                  <a:pt x="175" y="0"/>
                </a:cubicBezTo>
                <a:cubicBezTo>
                  <a:pt x="175" y="203"/>
                  <a:pt x="175" y="203"/>
                  <a:pt x="175" y="203"/>
                </a:cubicBezTo>
                <a:lnTo>
                  <a:pt x="0" y="104"/>
                </a:lnTo>
                <a:close/>
              </a:path>
            </a:pathLst>
          </a:custGeom>
          <a:noFill/>
          <a:ln w="28575">
            <a:solidFill>
              <a:srgbClr val="F45D4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Rectangle 9"/>
          <p:cNvSpPr/>
          <p:nvPr/>
        </p:nvSpPr>
        <p:spPr>
          <a:xfrm>
            <a:off x="4148635" y="2324852"/>
            <a:ext cx="52496" cy="692898"/>
          </a:xfrm>
          <a:prstGeom prst="rect">
            <a:avLst/>
          </a:prstGeom>
          <a:solidFill>
            <a:srgbClr val="F45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1"/>
          <p:cNvSpPr/>
          <p:nvPr/>
        </p:nvSpPr>
        <p:spPr>
          <a:xfrm>
            <a:off x="4148635" y="4767653"/>
            <a:ext cx="52496" cy="692898"/>
          </a:xfrm>
          <a:prstGeom prst="rect">
            <a:avLst/>
          </a:prstGeom>
          <a:solidFill>
            <a:srgbClr val="F45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2"/>
          <p:cNvSpPr/>
          <p:nvPr/>
        </p:nvSpPr>
        <p:spPr>
          <a:xfrm>
            <a:off x="4148635" y="3546252"/>
            <a:ext cx="52496" cy="692898"/>
          </a:xfrm>
          <a:prstGeom prst="rect">
            <a:avLst/>
          </a:prstGeom>
          <a:solidFill>
            <a:srgbClr val="F45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24"/>
          <p:cNvSpPr/>
          <p:nvPr/>
        </p:nvSpPr>
        <p:spPr>
          <a:xfrm>
            <a:off x="7930690" y="2324852"/>
            <a:ext cx="52496" cy="692898"/>
          </a:xfrm>
          <a:prstGeom prst="rect">
            <a:avLst/>
          </a:prstGeom>
          <a:solidFill>
            <a:srgbClr val="F45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5"/>
          <p:cNvSpPr/>
          <p:nvPr/>
        </p:nvSpPr>
        <p:spPr>
          <a:xfrm>
            <a:off x="7930690" y="4767653"/>
            <a:ext cx="52496" cy="692898"/>
          </a:xfrm>
          <a:prstGeom prst="rect">
            <a:avLst/>
          </a:prstGeom>
          <a:solidFill>
            <a:srgbClr val="F45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6"/>
          <p:cNvSpPr/>
          <p:nvPr/>
        </p:nvSpPr>
        <p:spPr>
          <a:xfrm>
            <a:off x="7930690" y="3546252"/>
            <a:ext cx="52496" cy="692898"/>
          </a:xfrm>
          <a:prstGeom prst="rect">
            <a:avLst/>
          </a:prstGeom>
          <a:solidFill>
            <a:srgbClr val="F45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40"/>
          <p:cNvGrpSpPr/>
          <p:nvPr/>
        </p:nvGrpSpPr>
        <p:grpSpPr>
          <a:xfrm>
            <a:off x="5357792" y="2892122"/>
            <a:ext cx="537588" cy="470631"/>
            <a:chOff x="4252913" y="6116638"/>
            <a:chExt cx="446087" cy="390525"/>
          </a:xfrm>
          <a:solidFill>
            <a:srgbClr val="F45D4B"/>
          </a:solidFill>
        </p:grpSpPr>
        <p:sp>
          <p:nvSpPr>
            <p:cNvPr id="71" name="Freeform 41"/>
            <p:cNvSpPr>
              <a:spLocks noEditPoints="1"/>
            </p:cNvSpPr>
            <p:nvPr/>
          </p:nvSpPr>
          <p:spPr bwMode="auto">
            <a:xfrm>
              <a:off x="4503738" y="6342063"/>
              <a:ext cx="195262" cy="157163"/>
            </a:xfrm>
            <a:custGeom>
              <a:avLst/>
              <a:gdLst>
                <a:gd name="T0" fmla="*/ 52 w 52"/>
                <a:gd name="T1" fmla="*/ 5 h 42"/>
                <a:gd name="T2" fmla="*/ 42 w 52"/>
                <a:gd name="T3" fmla="*/ 4 h 42"/>
                <a:gd name="T4" fmla="*/ 36 w 52"/>
                <a:gd name="T5" fmla="*/ 7 h 42"/>
                <a:gd name="T6" fmla="*/ 28 w 52"/>
                <a:gd name="T7" fmla="*/ 3 h 42"/>
                <a:gd name="T8" fmla="*/ 0 w 52"/>
                <a:gd name="T9" fmla="*/ 0 h 42"/>
                <a:gd name="T10" fmla="*/ 30 w 52"/>
                <a:gd name="T11" fmla="*/ 42 h 42"/>
                <a:gd name="T12" fmla="*/ 52 w 52"/>
                <a:gd name="T13" fmla="*/ 5 h 42"/>
                <a:gd name="T14" fmla="*/ 26 w 52"/>
                <a:gd name="T15" fmla="*/ 26 h 42"/>
                <a:gd name="T16" fmla="*/ 19 w 52"/>
                <a:gd name="T17" fmla="*/ 20 h 42"/>
                <a:gd name="T18" fmla="*/ 26 w 52"/>
                <a:gd name="T19" fmla="*/ 13 h 42"/>
                <a:gd name="T20" fmla="*/ 32 w 52"/>
                <a:gd name="T21" fmla="*/ 20 h 42"/>
                <a:gd name="T22" fmla="*/ 26 w 52"/>
                <a:gd name="T23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42">
                  <a:moveTo>
                    <a:pt x="52" y="5"/>
                  </a:moveTo>
                  <a:cubicBezTo>
                    <a:pt x="42" y="4"/>
                    <a:pt x="42" y="4"/>
                    <a:pt x="42" y="4"/>
                  </a:cubicBezTo>
                  <a:cubicBezTo>
                    <a:pt x="41" y="6"/>
                    <a:pt x="38" y="7"/>
                    <a:pt x="36" y="7"/>
                  </a:cubicBezTo>
                  <a:cubicBezTo>
                    <a:pt x="32" y="7"/>
                    <a:pt x="30" y="5"/>
                    <a:pt x="28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42" y="34"/>
                    <a:pt x="50" y="20"/>
                    <a:pt x="52" y="5"/>
                  </a:cubicBezTo>
                  <a:close/>
                  <a:moveTo>
                    <a:pt x="26" y="26"/>
                  </a:moveTo>
                  <a:cubicBezTo>
                    <a:pt x="22" y="26"/>
                    <a:pt x="19" y="24"/>
                    <a:pt x="19" y="20"/>
                  </a:cubicBezTo>
                  <a:cubicBezTo>
                    <a:pt x="19" y="16"/>
                    <a:pt x="22" y="13"/>
                    <a:pt x="26" y="13"/>
                  </a:cubicBezTo>
                  <a:cubicBezTo>
                    <a:pt x="29" y="13"/>
                    <a:pt x="32" y="16"/>
                    <a:pt x="32" y="20"/>
                  </a:cubicBezTo>
                  <a:cubicBezTo>
                    <a:pt x="32" y="24"/>
                    <a:pt x="29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 42"/>
            <p:cNvSpPr>
              <a:spLocks noEditPoints="1"/>
            </p:cNvSpPr>
            <p:nvPr/>
          </p:nvSpPr>
          <p:spPr bwMode="auto">
            <a:xfrm>
              <a:off x="4252913" y="6116638"/>
              <a:ext cx="388937" cy="390525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83 w 104"/>
                <a:gd name="T7" fmla="*/ 95 h 104"/>
                <a:gd name="T8" fmla="*/ 52 w 104"/>
                <a:gd name="T9" fmla="*/ 52 h 104"/>
                <a:gd name="T10" fmla="*/ 80 w 104"/>
                <a:gd name="T11" fmla="*/ 55 h 104"/>
                <a:gd name="T12" fmla="*/ 78 w 104"/>
                <a:gd name="T13" fmla="*/ 49 h 104"/>
                <a:gd name="T14" fmla="*/ 88 w 104"/>
                <a:gd name="T15" fmla="*/ 39 h 104"/>
                <a:gd name="T16" fmla="*/ 97 w 104"/>
                <a:gd name="T17" fmla="*/ 49 h 104"/>
                <a:gd name="T18" fmla="*/ 94 w 104"/>
                <a:gd name="T19" fmla="*/ 56 h 104"/>
                <a:gd name="T20" fmla="*/ 104 w 104"/>
                <a:gd name="T21" fmla="*/ 57 h 104"/>
                <a:gd name="T22" fmla="*/ 104 w 104"/>
                <a:gd name="T23" fmla="*/ 52 h 104"/>
                <a:gd name="T24" fmla="*/ 52 w 104"/>
                <a:gd name="T25" fmla="*/ 0 h 104"/>
                <a:gd name="T26" fmla="*/ 13 w 104"/>
                <a:gd name="T27" fmla="*/ 46 h 104"/>
                <a:gd name="T28" fmla="*/ 19 w 104"/>
                <a:gd name="T29" fmla="*/ 39 h 104"/>
                <a:gd name="T30" fmla="*/ 26 w 104"/>
                <a:gd name="T31" fmla="*/ 46 h 104"/>
                <a:gd name="T32" fmla="*/ 19 w 104"/>
                <a:gd name="T33" fmla="*/ 52 h 104"/>
                <a:gd name="T34" fmla="*/ 13 w 104"/>
                <a:gd name="T35" fmla="*/ 46 h 104"/>
                <a:gd name="T36" fmla="*/ 29 w 104"/>
                <a:gd name="T37" fmla="*/ 85 h 104"/>
                <a:gd name="T38" fmla="*/ 19 w 104"/>
                <a:gd name="T39" fmla="*/ 75 h 104"/>
                <a:gd name="T40" fmla="*/ 29 w 104"/>
                <a:gd name="T41" fmla="*/ 65 h 104"/>
                <a:gd name="T42" fmla="*/ 39 w 104"/>
                <a:gd name="T43" fmla="*/ 75 h 104"/>
                <a:gd name="T44" fmla="*/ 29 w 104"/>
                <a:gd name="T45" fmla="*/ 85 h 104"/>
                <a:gd name="T46" fmla="*/ 36 w 104"/>
                <a:gd name="T47" fmla="*/ 33 h 104"/>
                <a:gd name="T48" fmla="*/ 26 w 104"/>
                <a:gd name="T49" fmla="*/ 23 h 104"/>
                <a:gd name="T50" fmla="*/ 36 w 104"/>
                <a:gd name="T51" fmla="*/ 13 h 104"/>
                <a:gd name="T52" fmla="*/ 45 w 104"/>
                <a:gd name="T53" fmla="*/ 23 h 104"/>
                <a:gd name="T54" fmla="*/ 36 w 104"/>
                <a:gd name="T55" fmla="*/ 33 h 104"/>
                <a:gd name="T56" fmla="*/ 55 w 104"/>
                <a:gd name="T57" fmla="*/ 82 h 104"/>
                <a:gd name="T58" fmla="*/ 62 w 104"/>
                <a:gd name="T59" fmla="*/ 88 h 104"/>
                <a:gd name="T60" fmla="*/ 55 w 104"/>
                <a:gd name="T61" fmla="*/ 95 h 104"/>
                <a:gd name="T62" fmla="*/ 49 w 104"/>
                <a:gd name="T63" fmla="*/ 88 h 104"/>
                <a:gd name="T64" fmla="*/ 55 w 104"/>
                <a:gd name="T65" fmla="*/ 82 h 104"/>
                <a:gd name="T66" fmla="*/ 65 w 104"/>
                <a:gd name="T67" fmla="*/ 46 h 104"/>
                <a:gd name="T68" fmla="*/ 58 w 104"/>
                <a:gd name="T69" fmla="*/ 39 h 104"/>
                <a:gd name="T70" fmla="*/ 65 w 104"/>
                <a:gd name="T71" fmla="*/ 33 h 104"/>
                <a:gd name="T72" fmla="*/ 71 w 104"/>
                <a:gd name="T73" fmla="*/ 39 h 104"/>
                <a:gd name="T74" fmla="*/ 65 w 104"/>
                <a:gd name="T75" fmla="*/ 46 h 104"/>
                <a:gd name="T76" fmla="*/ 71 w 104"/>
                <a:gd name="T77" fmla="*/ 26 h 104"/>
                <a:gd name="T78" fmla="*/ 65 w 104"/>
                <a:gd name="T79" fmla="*/ 20 h 104"/>
                <a:gd name="T80" fmla="*/ 71 w 104"/>
                <a:gd name="T81" fmla="*/ 13 h 104"/>
                <a:gd name="T82" fmla="*/ 78 w 104"/>
                <a:gd name="T83" fmla="*/ 20 h 104"/>
                <a:gd name="T84" fmla="*/ 71 w 104"/>
                <a:gd name="T85" fmla="*/ 2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4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63" y="104"/>
                    <a:pt x="74" y="101"/>
                    <a:pt x="83" y="95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9" y="53"/>
                    <a:pt x="78" y="51"/>
                    <a:pt x="78" y="49"/>
                  </a:cubicBezTo>
                  <a:cubicBezTo>
                    <a:pt x="78" y="44"/>
                    <a:pt x="82" y="39"/>
                    <a:pt x="88" y="39"/>
                  </a:cubicBezTo>
                  <a:cubicBezTo>
                    <a:pt x="93" y="39"/>
                    <a:pt x="97" y="44"/>
                    <a:pt x="97" y="49"/>
                  </a:cubicBezTo>
                  <a:cubicBezTo>
                    <a:pt x="97" y="52"/>
                    <a:pt x="96" y="54"/>
                    <a:pt x="94" y="56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56"/>
                    <a:pt x="104" y="54"/>
                    <a:pt x="104" y="52"/>
                  </a:cubicBezTo>
                  <a:cubicBezTo>
                    <a:pt x="104" y="24"/>
                    <a:pt x="81" y="0"/>
                    <a:pt x="52" y="0"/>
                  </a:cubicBezTo>
                  <a:close/>
                  <a:moveTo>
                    <a:pt x="13" y="46"/>
                  </a:moveTo>
                  <a:cubicBezTo>
                    <a:pt x="13" y="42"/>
                    <a:pt x="16" y="39"/>
                    <a:pt x="19" y="39"/>
                  </a:cubicBezTo>
                  <a:cubicBezTo>
                    <a:pt x="23" y="39"/>
                    <a:pt x="26" y="42"/>
                    <a:pt x="26" y="46"/>
                  </a:cubicBezTo>
                  <a:cubicBezTo>
                    <a:pt x="26" y="50"/>
                    <a:pt x="23" y="52"/>
                    <a:pt x="19" y="52"/>
                  </a:cubicBezTo>
                  <a:cubicBezTo>
                    <a:pt x="16" y="52"/>
                    <a:pt x="13" y="50"/>
                    <a:pt x="13" y="46"/>
                  </a:cubicBezTo>
                  <a:close/>
                  <a:moveTo>
                    <a:pt x="29" y="85"/>
                  </a:moveTo>
                  <a:cubicBezTo>
                    <a:pt x="24" y="85"/>
                    <a:pt x="19" y="81"/>
                    <a:pt x="19" y="75"/>
                  </a:cubicBezTo>
                  <a:cubicBezTo>
                    <a:pt x="19" y="70"/>
                    <a:pt x="24" y="65"/>
                    <a:pt x="29" y="65"/>
                  </a:cubicBezTo>
                  <a:cubicBezTo>
                    <a:pt x="35" y="65"/>
                    <a:pt x="39" y="70"/>
                    <a:pt x="39" y="75"/>
                  </a:cubicBezTo>
                  <a:cubicBezTo>
                    <a:pt x="39" y="81"/>
                    <a:pt x="35" y="85"/>
                    <a:pt x="29" y="85"/>
                  </a:cubicBezTo>
                  <a:close/>
                  <a:moveTo>
                    <a:pt x="36" y="33"/>
                  </a:moveTo>
                  <a:cubicBezTo>
                    <a:pt x="30" y="33"/>
                    <a:pt x="26" y="29"/>
                    <a:pt x="26" y="23"/>
                  </a:cubicBezTo>
                  <a:cubicBezTo>
                    <a:pt x="26" y="18"/>
                    <a:pt x="30" y="13"/>
                    <a:pt x="36" y="13"/>
                  </a:cubicBezTo>
                  <a:cubicBezTo>
                    <a:pt x="41" y="13"/>
                    <a:pt x="45" y="18"/>
                    <a:pt x="45" y="23"/>
                  </a:cubicBezTo>
                  <a:cubicBezTo>
                    <a:pt x="45" y="29"/>
                    <a:pt x="41" y="33"/>
                    <a:pt x="36" y="33"/>
                  </a:cubicBezTo>
                  <a:close/>
                  <a:moveTo>
                    <a:pt x="55" y="82"/>
                  </a:moveTo>
                  <a:cubicBezTo>
                    <a:pt x="59" y="82"/>
                    <a:pt x="62" y="85"/>
                    <a:pt x="62" y="88"/>
                  </a:cubicBezTo>
                  <a:cubicBezTo>
                    <a:pt x="62" y="92"/>
                    <a:pt x="59" y="95"/>
                    <a:pt x="55" y="95"/>
                  </a:cubicBezTo>
                  <a:cubicBezTo>
                    <a:pt x="52" y="95"/>
                    <a:pt x="49" y="92"/>
                    <a:pt x="49" y="88"/>
                  </a:cubicBezTo>
                  <a:cubicBezTo>
                    <a:pt x="49" y="85"/>
                    <a:pt x="52" y="82"/>
                    <a:pt x="55" y="82"/>
                  </a:cubicBezTo>
                  <a:close/>
                  <a:moveTo>
                    <a:pt x="65" y="46"/>
                  </a:moveTo>
                  <a:cubicBezTo>
                    <a:pt x="61" y="46"/>
                    <a:pt x="58" y="43"/>
                    <a:pt x="58" y="39"/>
                  </a:cubicBezTo>
                  <a:cubicBezTo>
                    <a:pt x="58" y="36"/>
                    <a:pt x="61" y="33"/>
                    <a:pt x="65" y="33"/>
                  </a:cubicBezTo>
                  <a:cubicBezTo>
                    <a:pt x="69" y="33"/>
                    <a:pt x="71" y="36"/>
                    <a:pt x="71" y="39"/>
                  </a:cubicBezTo>
                  <a:cubicBezTo>
                    <a:pt x="71" y="43"/>
                    <a:pt x="69" y="46"/>
                    <a:pt x="65" y="46"/>
                  </a:cubicBezTo>
                  <a:close/>
                  <a:moveTo>
                    <a:pt x="71" y="26"/>
                  </a:moveTo>
                  <a:cubicBezTo>
                    <a:pt x="68" y="26"/>
                    <a:pt x="65" y="23"/>
                    <a:pt x="65" y="20"/>
                  </a:cubicBezTo>
                  <a:cubicBezTo>
                    <a:pt x="65" y="16"/>
                    <a:pt x="68" y="13"/>
                    <a:pt x="71" y="13"/>
                  </a:cubicBezTo>
                  <a:cubicBezTo>
                    <a:pt x="75" y="13"/>
                    <a:pt x="78" y="16"/>
                    <a:pt x="78" y="20"/>
                  </a:cubicBezTo>
                  <a:cubicBezTo>
                    <a:pt x="78" y="23"/>
                    <a:pt x="75" y="26"/>
                    <a:pt x="7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3" name="Group 43"/>
          <p:cNvGrpSpPr/>
          <p:nvPr/>
        </p:nvGrpSpPr>
        <p:grpSpPr>
          <a:xfrm>
            <a:off x="6296373" y="2887913"/>
            <a:ext cx="486546" cy="484858"/>
            <a:chOff x="6780213" y="5662613"/>
            <a:chExt cx="457199" cy="455612"/>
          </a:xfrm>
          <a:solidFill>
            <a:srgbClr val="F45D4B"/>
          </a:solidFill>
        </p:grpSpPr>
        <p:sp>
          <p:nvSpPr>
            <p:cNvPr id="61" name="Freeform 44"/>
            <p:cNvSpPr>
              <a:spLocks noEditPoints="1"/>
            </p:cNvSpPr>
            <p:nvPr/>
          </p:nvSpPr>
          <p:spPr bwMode="auto">
            <a:xfrm>
              <a:off x="7038975" y="5662613"/>
              <a:ext cx="198437" cy="198437"/>
            </a:xfrm>
            <a:custGeom>
              <a:avLst/>
              <a:gdLst>
                <a:gd name="T0" fmla="*/ 42 w 53"/>
                <a:gd name="T1" fmla="*/ 23 h 53"/>
                <a:gd name="T2" fmla="*/ 26 w 53"/>
                <a:gd name="T3" fmla="*/ 38 h 53"/>
                <a:gd name="T4" fmla="*/ 19 w 53"/>
                <a:gd name="T5" fmla="*/ 38 h 53"/>
                <a:gd name="T6" fmla="*/ 11 w 53"/>
                <a:gd name="T7" fmla="*/ 30 h 53"/>
                <a:gd name="T8" fmla="*/ 11 w 53"/>
                <a:gd name="T9" fmla="*/ 23 h 53"/>
                <a:gd name="T10" fmla="*/ 19 w 53"/>
                <a:gd name="T11" fmla="*/ 23 h 53"/>
                <a:gd name="T12" fmla="*/ 23 w 53"/>
                <a:gd name="T13" fmla="*/ 26 h 53"/>
                <a:gd name="T14" fmla="*/ 34 w 53"/>
                <a:gd name="T15" fmla="*/ 15 h 53"/>
                <a:gd name="T16" fmla="*/ 42 w 53"/>
                <a:gd name="T17" fmla="*/ 15 h 53"/>
                <a:gd name="T18" fmla="*/ 42 w 53"/>
                <a:gd name="T19" fmla="*/ 23 h 53"/>
                <a:gd name="T20" fmla="*/ 26 w 53"/>
                <a:gd name="T21" fmla="*/ 0 h 53"/>
                <a:gd name="T22" fmla="*/ 0 w 53"/>
                <a:gd name="T23" fmla="*/ 26 h 53"/>
                <a:gd name="T24" fmla="*/ 26 w 53"/>
                <a:gd name="T25" fmla="*/ 53 h 53"/>
                <a:gd name="T26" fmla="*/ 53 w 53"/>
                <a:gd name="T27" fmla="*/ 26 h 53"/>
                <a:gd name="T28" fmla="*/ 26 w 53"/>
                <a:gd name="T2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3">
                  <a:moveTo>
                    <a:pt x="42" y="23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24" y="40"/>
                    <a:pt x="21" y="40"/>
                    <a:pt x="19" y="38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9" y="28"/>
                    <a:pt x="9" y="25"/>
                    <a:pt x="11" y="23"/>
                  </a:cubicBezTo>
                  <a:cubicBezTo>
                    <a:pt x="13" y="20"/>
                    <a:pt x="17" y="20"/>
                    <a:pt x="19" y="2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6" y="13"/>
                    <a:pt x="40" y="13"/>
                    <a:pt x="42" y="15"/>
                  </a:cubicBezTo>
                  <a:cubicBezTo>
                    <a:pt x="44" y="17"/>
                    <a:pt x="44" y="20"/>
                    <a:pt x="42" y="23"/>
                  </a:cubicBezTo>
                  <a:close/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1"/>
                    <a:pt x="12" y="53"/>
                    <a:pt x="26" y="53"/>
                  </a:cubicBezTo>
                  <a:cubicBezTo>
                    <a:pt x="41" y="53"/>
                    <a:pt x="53" y="41"/>
                    <a:pt x="53" y="26"/>
                  </a:cubicBezTo>
                  <a:cubicBezTo>
                    <a:pt x="53" y="11"/>
                    <a:pt x="4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Freeform 45"/>
            <p:cNvSpPr/>
            <p:nvPr/>
          </p:nvSpPr>
          <p:spPr bwMode="auto">
            <a:xfrm>
              <a:off x="6780213" y="5662613"/>
              <a:ext cx="346075" cy="455612"/>
            </a:xfrm>
            <a:custGeom>
              <a:avLst/>
              <a:gdLst>
                <a:gd name="T0" fmla="*/ 84 w 92"/>
                <a:gd name="T1" fmla="*/ 95 h 122"/>
                <a:gd name="T2" fmla="*/ 65 w 92"/>
                <a:gd name="T3" fmla="*/ 95 h 122"/>
                <a:gd name="T4" fmla="*/ 65 w 92"/>
                <a:gd name="T5" fmla="*/ 114 h 122"/>
                <a:gd name="T6" fmla="*/ 65 w 92"/>
                <a:gd name="T7" fmla="*/ 114 h 122"/>
                <a:gd name="T8" fmla="*/ 65 w 92"/>
                <a:gd name="T9" fmla="*/ 114 h 122"/>
                <a:gd name="T10" fmla="*/ 59 w 92"/>
                <a:gd name="T11" fmla="*/ 114 h 122"/>
                <a:gd name="T12" fmla="*/ 32 w 92"/>
                <a:gd name="T13" fmla="*/ 114 h 122"/>
                <a:gd name="T14" fmla="*/ 17 w 92"/>
                <a:gd name="T15" fmla="*/ 114 h 122"/>
                <a:gd name="T16" fmla="*/ 7 w 92"/>
                <a:gd name="T17" fmla="*/ 105 h 122"/>
                <a:gd name="T18" fmla="*/ 7 w 92"/>
                <a:gd name="T19" fmla="*/ 17 h 122"/>
                <a:gd name="T20" fmla="*/ 10 w 92"/>
                <a:gd name="T21" fmla="*/ 10 h 122"/>
                <a:gd name="T22" fmla="*/ 17 w 92"/>
                <a:gd name="T23" fmla="*/ 7 h 122"/>
                <a:gd name="T24" fmla="*/ 67 w 92"/>
                <a:gd name="T25" fmla="*/ 7 h 122"/>
                <a:gd name="T26" fmla="*/ 74 w 92"/>
                <a:gd name="T27" fmla="*/ 0 h 122"/>
                <a:gd name="T28" fmla="*/ 16 w 92"/>
                <a:gd name="T29" fmla="*/ 0 h 122"/>
                <a:gd name="T30" fmla="*/ 16 w 92"/>
                <a:gd name="T31" fmla="*/ 0 h 122"/>
                <a:gd name="T32" fmla="*/ 4 w 92"/>
                <a:gd name="T33" fmla="*/ 4 h 122"/>
                <a:gd name="T34" fmla="*/ 0 w 92"/>
                <a:gd name="T35" fmla="*/ 16 h 122"/>
                <a:gd name="T36" fmla="*/ 0 w 92"/>
                <a:gd name="T37" fmla="*/ 106 h 122"/>
                <a:gd name="T38" fmla="*/ 16 w 92"/>
                <a:gd name="T39" fmla="*/ 122 h 122"/>
                <a:gd name="T40" fmla="*/ 32 w 92"/>
                <a:gd name="T41" fmla="*/ 122 h 122"/>
                <a:gd name="T42" fmla="*/ 59 w 92"/>
                <a:gd name="T43" fmla="*/ 122 h 122"/>
                <a:gd name="T44" fmla="*/ 66 w 92"/>
                <a:gd name="T45" fmla="*/ 122 h 122"/>
                <a:gd name="T46" fmla="*/ 70 w 92"/>
                <a:gd name="T47" fmla="*/ 120 h 122"/>
                <a:gd name="T48" fmla="*/ 90 w 92"/>
                <a:gd name="T49" fmla="*/ 101 h 122"/>
                <a:gd name="T50" fmla="*/ 92 w 92"/>
                <a:gd name="T51" fmla="*/ 96 h 122"/>
                <a:gd name="T52" fmla="*/ 92 w 92"/>
                <a:gd name="T53" fmla="*/ 96 h 122"/>
                <a:gd name="T54" fmla="*/ 92 w 92"/>
                <a:gd name="T55" fmla="*/ 96 h 122"/>
                <a:gd name="T56" fmla="*/ 92 w 92"/>
                <a:gd name="T57" fmla="*/ 61 h 122"/>
                <a:gd name="T58" fmla="*/ 84 w 92"/>
                <a:gd name="T59" fmla="*/ 59 h 122"/>
                <a:gd name="T60" fmla="*/ 84 w 92"/>
                <a:gd name="T61" fmla="*/ 9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22">
                  <a:moveTo>
                    <a:pt x="84" y="95"/>
                  </a:moveTo>
                  <a:cubicBezTo>
                    <a:pt x="65" y="95"/>
                    <a:pt x="65" y="95"/>
                    <a:pt x="65" y="95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2" y="114"/>
                    <a:pt x="7" y="110"/>
                    <a:pt x="7" y="10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8" y="12"/>
                    <a:pt x="10" y="10"/>
                  </a:cubicBezTo>
                  <a:cubicBezTo>
                    <a:pt x="12" y="8"/>
                    <a:pt x="14" y="7"/>
                    <a:pt x="1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9" y="4"/>
                    <a:pt x="71" y="2"/>
                    <a:pt x="7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2" y="7"/>
                    <a:pt x="0" y="11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8" y="122"/>
                    <a:pt x="69" y="121"/>
                    <a:pt x="70" y="120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1" y="98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9" y="60"/>
                    <a:pt x="86" y="60"/>
                    <a:pt x="84" y="59"/>
                  </a:cubicBezTo>
                  <a:lnTo>
                    <a:pt x="84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Freeform 46"/>
            <p:cNvSpPr/>
            <p:nvPr/>
          </p:nvSpPr>
          <p:spPr bwMode="auto">
            <a:xfrm>
              <a:off x="6835775" y="5756275"/>
              <a:ext cx="60325" cy="58737"/>
            </a:xfrm>
            <a:custGeom>
              <a:avLst/>
              <a:gdLst>
                <a:gd name="T0" fmla="*/ 14 w 16"/>
                <a:gd name="T1" fmla="*/ 0 h 16"/>
                <a:gd name="T2" fmla="*/ 3 w 16"/>
                <a:gd name="T3" fmla="*/ 0 h 16"/>
                <a:gd name="T4" fmla="*/ 0 w 16"/>
                <a:gd name="T5" fmla="*/ 3 h 16"/>
                <a:gd name="T6" fmla="*/ 0 w 16"/>
                <a:gd name="T7" fmla="*/ 13 h 16"/>
                <a:gd name="T8" fmla="*/ 3 w 16"/>
                <a:gd name="T9" fmla="*/ 16 h 16"/>
                <a:gd name="T10" fmla="*/ 14 w 16"/>
                <a:gd name="T11" fmla="*/ 16 h 16"/>
                <a:gd name="T12" fmla="*/ 16 w 16"/>
                <a:gd name="T13" fmla="*/ 13 h 16"/>
                <a:gd name="T14" fmla="*/ 16 w 16"/>
                <a:gd name="T15" fmla="*/ 3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Freeform 47"/>
            <p:cNvSpPr/>
            <p:nvPr/>
          </p:nvSpPr>
          <p:spPr bwMode="auto">
            <a:xfrm>
              <a:off x="6835775" y="5861050"/>
              <a:ext cx="60325" cy="58737"/>
            </a:xfrm>
            <a:custGeom>
              <a:avLst/>
              <a:gdLst>
                <a:gd name="T0" fmla="*/ 14 w 16"/>
                <a:gd name="T1" fmla="*/ 0 h 16"/>
                <a:gd name="T2" fmla="*/ 3 w 16"/>
                <a:gd name="T3" fmla="*/ 0 h 16"/>
                <a:gd name="T4" fmla="*/ 0 w 16"/>
                <a:gd name="T5" fmla="*/ 2 h 16"/>
                <a:gd name="T6" fmla="*/ 0 w 16"/>
                <a:gd name="T7" fmla="*/ 13 h 16"/>
                <a:gd name="T8" fmla="*/ 3 w 16"/>
                <a:gd name="T9" fmla="*/ 16 h 16"/>
                <a:gd name="T10" fmla="*/ 14 w 16"/>
                <a:gd name="T11" fmla="*/ 16 h 16"/>
                <a:gd name="T12" fmla="*/ 16 w 16"/>
                <a:gd name="T13" fmla="*/ 13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Freeform 48"/>
            <p:cNvSpPr/>
            <p:nvPr/>
          </p:nvSpPr>
          <p:spPr bwMode="auto">
            <a:xfrm>
              <a:off x="6835775" y="5961063"/>
              <a:ext cx="60325" cy="63500"/>
            </a:xfrm>
            <a:custGeom>
              <a:avLst/>
              <a:gdLst>
                <a:gd name="T0" fmla="*/ 14 w 16"/>
                <a:gd name="T1" fmla="*/ 0 h 17"/>
                <a:gd name="T2" fmla="*/ 3 w 16"/>
                <a:gd name="T3" fmla="*/ 0 h 17"/>
                <a:gd name="T4" fmla="*/ 0 w 16"/>
                <a:gd name="T5" fmla="*/ 3 h 17"/>
                <a:gd name="T6" fmla="*/ 0 w 16"/>
                <a:gd name="T7" fmla="*/ 14 h 17"/>
                <a:gd name="T8" fmla="*/ 3 w 16"/>
                <a:gd name="T9" fmla="*/ 17 h 17"/>
                <a:gd name="T10" fmla="*/ 14 w 16"/>
                <a:gd name="T11" fmla="*/ 17 h 17"/>
                <a:gd name="T12" fmla="*/ 16 w 16"/>
                <a:gd name="T13" fmla="*/ 14 h 17"/>
                <a:gd name="T14" fmla="*/ 16 w 16"/>
                <a:gd name="T15" fmla="*/ 3 h 17"/>
                <a:gd name="T16" fmla="*/ 14 w 16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7"/>
                    <a:pt x="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6" y="15"/>
                    <a:pt x="16" y="1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Freeform 49"/>
            <p:cNvSpPr/>
            <p:nvPr/>
          </p:nvSpPr>
          <p:spPr bwMode="auto">
            <a:xfrm>
              <a:off x="6923088" y="5759450"/>
              <a:ext cx="90487" cy="30162"/>
            </a:xfrm>
            <a:custGeom>
              <a:avLst/>
              <a:gdLst>
                <a:gd name="T0" fmla="*/ 23 w 24"/>
                <a:gd name="T1" fmla="*/ 0 h 8"/>
                <a:gd name="T2" fmla="*/ 4 w 24"/>
                <a:gd name="T3" fmla="*/ 0 h 8"/>
                <a:gd name="T4" fmla="*/ 0 w 24"/>
                <a:gd name="T5" fmla="*/ 4 h 8"/>
                <a:gd name="T6" fmla="*/ 4 w 24"/>
                <a:gd name="T7" fmla="*/ 8 h 8"/>
                <a:gd name="T8" fmla="*/ 24 w 24"/>
                <a:gd name="T9" fmla="*/ 8 h 8"/>
                <a:gd name="T10" fmla="*/ 23 w 24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">
                  <a:moveTo>
                    <a:pt x="2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5"/>
                    <a:pt x="23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Freeform 50"/>
            <p:cNvSpPr/>
            <p:nvPr/>
          </p:nvSpPr>
          <p:spPr bwMode="auto">
            <a:xfrm>
              <a:off x="6923088" y="5819775"/>
              <a:ext cx="120650" cy="25400"/>
            </a:xfrm>
            <a:custGeom>
              <a:avLst/>
              <a:gdLst>
                <a:gd name="T0" fmla="*/ 4 w 32"/>
                <a:gd name="T1" fmla="*/ 0 h 7"/>
                <a:gd name="T2" fmla="*/ 0 w 32"/>
                <a:gd name="T3" fmla="*/ 3 h 7"/>
                <a:gd name="T4" fmla="*/ 4 w 32"/>
                <a:gd name="T5" fmla="*/ 7 h 7"/>
                <a:gd name="T6" fmla="*/ 32 w 32"/>
                <a:gd name="T7" fmla="*/ 7 h 7"/>
                <a:gd name="T8" fmla="*/ 27 w 32"/>
                <a:gd name="T9" fmla="*/ 0 h 7"/>
                <a:gd name="T10" fmla="*/ 4 w 3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7">
                  <a:moveTo>
                    <a:pt x="4" y="0"/>
                  </a:move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5"/>
                    <a:pt x="28" y="2"/>
                    <a:pt x="27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8" name="Freeform 51"/>
            <p:cNvSpPr/>
            <p:nvPr/>
          </p:nvSpPr>
          <p:spPr bwMode="auto">
            <a:xfrm>
              <a:off x="6923088" y="5875338"/>
              <a:ext cx="142875" cy="30162"/>
            </a:xfrm>
            <a:custGeom>
              <a:avLst/>
              <a:gdLst>
                <a:gd name="T0" fmla="*/ 0 w 38"/>
                <a:gd name="T1" fmla="*/ 4 h 8"/>
                <a:gd name="T2" fmla="*/ 4 w 38"/>
                <a:gd name="T3" fmla="*/ 8 h 8"/>
                <a:gd name="T4" fmla="*/ 34 w 38"/>
                <a:gd name="T5" fmla="*/ 8 h 8"/>
                <a:gd name="T6" fmla="*/ 38 w 38"/>
                <a:gd name="T7" fmla="*/ 4 h 8"/>
                <a:gd name="T8" fmla="*/ 34 w 38"/>
                <a:gd name="T9" fmla="*/ 0 h 8"/>
                <a:gd name="T10" fmla="*/ 4 w 38"/>
                <a:gd name="T11" fmla="*/ 0 h 8"/>
                <a:gd name="T12" fmla="*/ 0 w 3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7" y="8"/>
                    <a:pt x="38" y="6"/>
                    <a:pt x="38" y="4"/>
                  </a:cubicBezTo>
                  <a:cubicBezTo>
                    <a:pt x="38" y="2"/>
                    <a:pt x="37" y="0"/>
                    <a:pt x="3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Freeform 52"/>
            <p:cNvSpPr/>
            <p:nvPr/>
          </p:nvSpPr>
          <p:spPr bwMode="auto">
            <a:xfrm>
              <a:off x="6923088" y="5930900"/>
              <a:ext cx="142875" cy="30162"/>
            </a:xfrm>
            <a:custGeom>
              <a:avLst/>
              <a:gdLst>
                <a:gd name="T0" fmla="*/ 34 w 38"/>
                <a:gd name="T1" fmla="*/ 0 h 8"/>
                <a:gd name="T2" fmla="*/ 4 w 38"/>
                <a:gd name="T3" fmla="*/ 0 h 8"/>
                <a:gd name="T4" fmla="*/ 0 w 38"/>
                <a:gd name="T5" fmla="*/ 4 h 8"/>
                <a:gd name="T6" fmla="*/ 4 w 38"/>
                <a:gd name="T7" fmla="*/ 8 h 8"/>
                <a:gd name="T8" fmla="*/ 34 w 38"/>
                <a:gd name="T9" fmla="*/ 8 h 8"/>
                <a:gd name="T10" fmla="*/ 38 w 38"/>
                <a:gd name="T11" fmla="*/ 4 h 8"/>
                <a:gd name="T12" fmla="*/ 34 w 3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">
                  <a:moveTo>
                    <a:pt x="3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7" y="8"/>
                    <a:pt x="38" y="6"/>
                    <a:pt x="38" y="4"/>
                  </a:cubicBezTo>
                  <a:cubicBezTo>
                    <a:pt x="38" y="2"/>
                    <a:pt x="37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Freeform 53"/>
            <p:cNvSpPr/>
            <p:nvPr/>
          </p:nvSpPr>
          <p:spPr bwMode="auto">
            <a:xfrm>
              <a:off x="6923088" y="5991225"/>
              <a:ext cx="85725" cy="26987"/>
            </a:xfrm>
            <a:custGeom>
              <a:avLst/>
              <a:gdLst>
                <a:gd name="T0" fmla="*/ 19 w 23"/>
                <a:gd name="T1" fmla="*/ 0 h 7"/>
                <a:gd name="T2" fmla="*/ 4 w 23"/>
                <a:gd name="T3" fmla="*/ 0 h 7"/>
                <a:gd name="T4" fmla="*/ 0 w 23"/>
                <a:gd name="T5" fmla="*/ 3 h 7"/>
                <a:gd name="T6" fmla="*/ 4 w 23"/>
                <a:gd name="T7" fmla="*/ 7 h 7"/>
                <a:gd name="T8" fmla="*/ 19 w 23"/>
                <a:gd name="T9" fmla="*/ 7 h 7"/>
                <a:gd name="T10" fmla="*/ 23 w 23"/>
                <a:gd name="T11" fmla="*/ 3 h 7"/>
                <a:gd name="T12" fmla="*/ 19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3" y="6"/>
                    <a:pt x="23" y="3"/>
                  </a:cubicBezTo>
                  <a:cubicBezTo>
                    <a:pt x="23" y="1"/>
                    <a:pt x="21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4" name="Group 54"/>
          <p:cNvGrpSpPr/>
          <p:nvPr/>
        </p:nvGrpSpPr>
        <p:grpSpPr>
          <a:xfrm>
            <a:off x="4906532" y="3640775"/>
            <a:ext cx="558377" cy="478606"/>
            <a:chOff x="6238875" y="3305175"/>
            <a:chExt cx="511176" cy="438150"/>
          </a:xfrm>
          <a:solidFill>
            <a:srgbClr val="F45D4B"/>
          </a:solidFill>
        </p:grpSpPr>
        <p:sp>
          <p:nvSpPr>
            <p:cNvPr id="59" name="Freeform 55"/>
            <p:cNvSpPr>
              <a:spLocks noEditPoints="1"/>
            </p:cNvSpPr>
            <p:nvPr/>
          </p:nvSpPr>
          <p:spPr bwMode="auto">
            <a:xfrm>
              <a:off x="6367463" y="3305175"/>
              <a:ext cx="382588" cy="377825"/>
            </a:xfrm>
            <a:custGeom>
              <a:avLst/>
              <a:gdLst>
                <a:gd name="T0" fmla="*/ 97 w 102"/>
                <a:gd name="T1" fmla="*/ 97 h 101"/>
                <a:gd name="T2" fmla="*/ 88 w 102"/>
                <a:gd name="T3" fmla="*/ 101 h 101"/>
                <a:gd name="T4" fmla="*/ 79 w 102"/>
                <a:gd name="T5" fmla="*/ 97 h 101"/>
                <a:gd name="T6" fmla="*/ 59 w 102"/>
                <a:gd name="T7" fmla="*/ 77 h 101"/>
                <a:gd name="T8" fmla="*/ 41 w 102"/>
                <a:gd name="T9" fmla="*/ 82 h 101"/>
                <a:gd name="T10" fmla="*/ 0 w 102"/>
                <a:gd name="T11" fmla="*/ 41 h 101"/>
                <a:gd name="T12" fmla="*/ 41 w 102"/>
                <a:gd name="T13" fmla="*/ 0 h 101"/>
                <a:gd name="T14" fmla="*/ 82 w 102"/>
                <a:gd name="T15" fmla="*/ 41 h 101"/>
                <a:gd name="T16" fmla="*/ 77 w 102"/>
                <a:gd name="T17" fmla="*/ 59 h 101"/>
                <a:gd name="T18" fmla="*/ 97 w 102"/>
                <a:gd name="T19" fmla="*/ 79 h 101"/>
                <a:gd name="T20" fmla="*/ 97 w 102"/>
                <a:gd name="T21" fmla="*/ 97 h 101"/>
                <a:gd name="T22" fmla="*/ 41 w 102"/>
                <a:gd name="T23" fmla="*/ 63 h 101"/>
                <a:gd name="T24" fmla="*/ 63 w 102"/>
                <a:gd name="T25" fmla="*/ 41 h 101"/>
                <a:gd name="T26" fmla="*/ 41 w 102"/>
                <a:gd name="T27" fmla="*/ 19 h 101"/>
                <a:gd name="T28" fmla="*/ 19 w 102"/>
                <a:gd name="T29" fmla="*/ 41 h 101"/>
                <a:gd name="T30" fmla="*/ 41 w 102"/>
                <a:gd name="T31" fmla="*/ 6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01">
                  <a:moveTo>
                    <a:pt x="97" y="97"/>
                  </a:moveTo>
                  <a:cubicBezTo>
                    <a:pt x="94" y="99"/>
                    <a:pt x="91" y="101"/>
                    <a:pt x="88" y="101"/>
                  </a:cubicBezTo>
                  <a:cubicBezTo>
                    <a:pt x="85" y="101"/>
                    <a:pt x="81" y="99"/>
                    <a:pt x="79" y="9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4" y="80"/>
                    <a:pt x="47" y="82"/>
                    <a:pt x="41" y="82"/>
                  </a:cubicBezTo>
                  <a:cubicBezTo>
                    <a:pt x="18" y="82"/>
                    <a:pt x="0" y="63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2" y="18"/>
                    <a:pt x="82" y="41"/>
                  </a:cubicBezTo>
                  <a:cubicBezTo>
                    <a:pt x="82" y="47"/>
                    <a:pt x="80" y="54"/>
                    <a:pt x="77" y="59"/>
                  </a:cubicBezTo>
                  <a:cubicBezTo>
                    <a:pt x="97" y="79"/>
                    <a:pt x="97" y="79"/>
                    <a:pt x="97" y="79"/>
                  </a:cubicBezTo>
                  <a:cubicBezTo>
                    <a:pt x="102" y="84"/>
                    <a:pt x="102" y="92"/>
                    <a:pt x="97" y="97"/>
                  </a:cubicBezTo>
                  <a:close/>
                  <a:moveTo>
                    <a:pt x="41" y="63"/>
                  </a:moveTo>
                  <a:cubicBezTo>
                    <a:pt x="53" y="63"/>
                    <a:pt x="63" y="53"/>
                    <a:pt x="63" y="41"/>
                  </a:cubicBezTo>
                  <a:cubicBezTo>
                    <a:pt x="63" y="28"/>
                    <a:pt x="53" y="19"/>
                    <a:pt x="41" y="19"/>
                  </a:cubicBezTo>
                  <a:cubicBezTo>
                    <a:pt x="28" y="19"/>
                    <a:pt x="19" y="28"/>
                    <a:pt x="19" y="41"/>
                  </a:cubicBezTo>
                  <a:cubicBezTo>
                    <a:pt x="19" y="53"/>
                    <a:pt x="28" y="63"/>
                    <a:pt x="4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Freeform 56"/>
            <p:cNvSpPr>
              <a:spLocks noEditPoints="1"/>
            </p:cNvSpPr>
            <p:nvPr/>
          </p:nvSpPr>
          <p:spPr bwMode="auto">
            <a:xfrm>
              <a:off x="6238875" y="3473450"/>
              <a:ext cx="285750" cy="269875"/>
            </a:xfrm>
            <a:custGeom>
              <a:avLst/>
              <a:gdLst>
                <a:gd name="T0" fmla="*/ 66 w 76"/>
                <a:gd name="T1" fmla="*/ 44 h 72"/>
                <a:gd name="T2" fmla="*/ 66 w 76"/>
                <a:gd name="T3" fmla="*/ 46 h 72"/>
                <a:gd name="T4" fmla="*/ 59 w 76"/>
                <a:gd name="T5" fmla="*/ 53 h 72"/>
                <a:gd name="T6" fmla="*/ 52 w 76"/>
                <a:gd name="T7" fmla="*/ 46 h 72"/>
                <a:gd name="T8" fmla="*/ 55 w 76"/>
                <a:gd name="T9" fmla="*/ 41 h 72"/>
                <a:gd name="T10" fmla="*/ 35 w 76"/>
                <a:gd name="T11" fmla="*/ 25 h 72"/>
                <a:gd name="T12" fmla="*/ 21 w 76"/>
                <a:gd name="T13" fmla="*/ 25 h 72"/>
                <a:gd name="T14" fmla="*/ 16 w 76"/>
                <a:gd name="T15" fmla="*/ 25 h 72"/>
                <a:gd name="T16" fmla="*/ 12 w 76"/>
                <a:gd name="T17" fmla="*/ 21 h 72"/>
                <a:gd name="T18" fmla="*/ 12 w 76"/>
                <a:gd name="T19" fmla="*/ 16 h 72"/>
                <a:gd name="T20" fmla="*/ 21 w 76"/>
                <a:gd name="T21" fmla="*/ 6 h 72"/>
                <a:gd name="T22" fmla="*/ 26 w 76"/>
                <a:gd name="T23" fmla="*/ 6 h 72"/>
                <a:gd name="T24" fmla="*/ 26 w 76"/>
                <a:gd name="T25" fmla="*/ 0 h 72"/>
                <a:gd name="T26" fmla="*/ 25 w 76"/>
                <a:gd name="T27" fmla="*/ 0 h 72"/>
                <a:gd name="T28" fmla="*/ 6 w 76"/>
                <a:gd name="T29" fmla="*/ 15 h 72"/>
                <a:gd name="T30" fmla="*/ 0 w 76"/>
                <a:gd name="T31" fmla="*/ 21 h 72"/>
                <a:gd name="T32" fmla="*/ 6 w 76"/>
                <a:gd name="T33" fmla="*/ 27 h 72"/>
                <a:gd name="T34" fmla="*/ 6 w 76"/>
                <a:gd name="T35" fmla="*/ 27 h 72"/>
                <a:gd name="T36" fmla="*/ 0 w 76"/>
                <a:gd name="T37" fmla="*/ 37 h 72"/>
                <a:gd name="T38" fmla="*/ 0 w 76"/>
                <a:gd name="T39" fmla="*/ 48 h 72"/>
                <a:gd name="T40" fmla="*/ 6 w 76"/>
                <a:gd name="T41" fmla="*/ 60 h 72"/>
                <a:gd name="T42" fmla="*/ 6 w 76"/>
                <a:gd name="T43" fmla="*/ 64 h 72"/>
                <a:gd name="T44" fmla="*/ 15 w 76"/>
                <a:gd name="T45" fmla="*/ 72 h 72"/>
                <a:gd name="T46" fmla="*/ 18 w 76"/>
                <a:gd name="T47" fmla="*/ 72 h 72"/>
                <a:gd name="T48" fmla="*/ 26 w 76"/>
                <a:gd name="T49" fmla="*/ 64 h 72"/>
                <a:gd name="T50" fmla="*/ 26 w 76"/>
                <a:gd name="T51" fmla="*/ 64 h 72"/>
                <a:gd name="T52" fmla="*/ 49 w 76"/>
                <a:gd name="T53" fmla="*/ 64 h 72"/>
                <a:gd name="T54" fmla="*/ 50 w 76"/>
                <a:gd name="T55" fmla="*/ 64 h 72"/>
                <a:gd name="T56" fmla="*/ 58 w 76"/>
                <a:gd name="T57" fmla="*/ 72 h 72"/>
                <a:gd name="T58" fmla="*/ 61 w 76"/>
                <a:gd name="T59" fmla="*/ 72 h 72"/>
                <a:gd name="T60" fmla="*/ 70 w 76"/>
                <a:gd name="T61" fmla="*/ 64 h 72"/>
                <a:gd name="T62" fmla="*/ 70 w 76"/>
                <a:gd name="T63" fmla="*/ 60 h 72"/>
                <a:gd name="T64" fmla="*/ 76 w 76"/>
                <a:gd name="T65" fmla="*/ 48 h 72"/>
                <a:gd name="T66" fmla="*/ 76 w 76"/>
                <a:gd name="T67" fmla="*/ 45 h 72"/>
                <a:gd name="T68" fmla="*/ 75 w 76"/>
                <a:gd name="T69" fmla="*/ 45 h 72"/>
                <a:gd name="T70" fmla="*/ 66 w 76"/>
                <a:gd name="T71" fmla="*/ 44 h 72"/>
                <a:gd name="T72" fmla="*/ 17 w 76"/>
                <a:gd name="T73" fmla="*/ 53 h 72"/>
                <a:gd name="T74" fmla="*/ 10 w 76"/>
                <a:gd name="T75" fmla="*/ 46 h 72"/>
                <a:gd name="T76" fmla="*/ 17 w 76"/>
                <a:gd name="T77" fmla="*/ 39 h 72"/>
                <a:gd name="T78" fmla="*/ 24 w 76"/>
                <a:gd name="T79" fmla="*/ 46 h 72"/>
                <a:gd name="T80" fmla="*/ 17 w 76"/>
                <a:gd name="T81" fmla="*/ 5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" h="72">
                  <a:moveTo>
                    <a:pt x="66" y="44"/>
                  </a:moveTo>
                  <a:cubicBezTo>
                    <a:pt x="66" y="45"/>
                    <a:pt x="66" y="46"/>
                    <a:pt x="66" y="46"/>
                  </a:cubicBezTo>
                  <a:cubicBezTo>
                    <a:pt x="66" y="50"/>
                    <a:pt x="63" y="53"/>
                    <a:pt x="59" y="53"/>
                  </a:cubicBezTo>
                  <a:cubicBezTo>
                    <a:pt x="55" y="53"/>
                    <a:pt x="52" y="50"/>
                    <a:pt x="52" y="46"/>
                  </a:cubicBezTo>
                  <a:cubicBezTo>
                    <a:pt x="52" y="44"/>
                    <a:pt x="53" y="42"/>
                    <a:pt x="55" y="41"/>
                  </a:cubicBezTo>
                  <a:cubicBezTo>
                    <a:pt x="47" y="37"/>
                    <a:pt x="40" y="32"/>
                    <a:pt x="35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5"/>
                    <a:pt x="12" y="23"/>
                    <a:pt x="12" y="21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0"/>
                    <a:pt x="16" y="6"/>
                    <a:pt x="21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4"/>
                    <a:pt x="26" y="2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4" y="0"/>
                    <a:pt x="6" y="7"/>
                    <a:pt x="6" y="15"/>
                  </a:cubicBezTo>
                  <a:cubicBezTo>
                    <a:pt x="3" y="15"/>
                    <a:pt x="0" y="18"/>
                    <a:pt x="0" y="21"/>
                  </a:cubicBezTo>
                  <a:cubicBezTo>
                    <a:pt x="0" y="24"/>
                    <a:pt x="3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2" y="30"/>
                    <a:pt x="0" y="33"/>
                    <a:pt x="0" y="3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3"/>
                    <a:pt x="2" y="58"/>
                    <a:pt x="6" y="60"/>
                  </a:cubicBezTo>
                  <a:cubicBezTo>
                    <a:pt x="6" y="63"/>
                    <a:pt x="6" y="63"/>
                    <a:pt x="6" y="64"/>
                  </a:cubicBezTo>
                  <a:cubicBezTo>
                    <a:pt x="6" y="68"/>
                    <a:pt x="10" y="72"/>
                    <a:pt x="15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22" y="72"/>
                    <a:pt x="26" y="68"/>
                    <a:pt x="26" y="64"/>
                  </a:cubicBezTo>
                  <a:cubicBezTo>
                    <a:pt x="26" y="63"/>
                    <a:pt x="26" y="65"/>
                    <a:pt x="26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50" y="65"/>
                    <a:pt x="50" y="63"/>
                    <a:pt x="50" y="64"/>
                  </a:cubicBezTo>
                  <a:cubicBezTo>
                    <a:pt x="50" y="68"/>
                    <a:pt x="53" y="72"/>
                    <a:pt x="58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6" y="72"/>
                    <a:pt x="70" y="68"/>
                    <a:pt x="70" y="64"/>
                  </a:cubicBezTo>
                  <a:cubicBezTo>
                    <a:pt x="70" y="63"/>
                    <a:pt x="70" y="63"/>
                    <a:pt x="70" y="60"/>
                  </a:cubicBezTo>
                  <a:cubicBezTo>
                    <a:pt x="73" y="58"/>
                    <a:pt x="76" y="53"/>
                    <a:pt x="76" y="4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2" y="45"/>
                    <a:pt x="69" y="45"/>
                    <a:pt x="66" y="44"/>
                  </a:cubicBezTo>
                  <a:close/>
                  <a:moveTo>
                    <a:pt x="17" y="53"/>
                  </a:moveTo>
                  <a:cubicBezTo>
                    <a:pt x="13" y="53"/>
                    <a:pt x="10" y="50"/>
                    <a:pt x="10" y="46"/>
                  </a:cubicBezTo>
                  <a:cubicBezTo>
                    <a:pt x="10" y="42"/>
                    <a:pt x="13" y="39"/>
                    <a:pt x="17" y="39"/>
                  </a:cubicBezTo>
                  <a:cubicBezTo>
                    <a:pt x="21" y="39"/>
                    <a:pt x="24" y="42"/>
                    <a:pt x="24" y="46"/>
                  </a:cubicBezTo>
                  <a:cubicBezTo>
                    <a:pt x="24" y="50"/>
                    <a:pt x="21" y="53"/>
                    <a:pt x="1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5" name="Group 57"/>
          <p:cNvGrpSpPr/>
          <p:nvPr/>
        </p:nvGrpSpPr>
        <p:grpSpPr>
          <a:xfrm>
            <a:off x="5420673" y="4470104"/>
            <a:ext cx="399961" cy="397314"/>
            <a:chOff x="4899025" y="2557463"/>
            <a:chExt cx="479425" cy="476251"/>
          </a:xfrm>
          <a:solidFill>
            <a:srgbClr val="F45D4B"/>
          </a:solidFill>
        </p:grpSpPr>
        <p:sp>
          <p:nvSpPr>
            <p:cNvPr id="56" name="Freeform 58"/>
            <p:cNvSpPr/>
            <p:nvPr/>
          </p:nvSpPr>
          <p:spPr bwMode="auto">
            <a:xfrm>
              <a:off x="4899025" y="2882901"/>
              <a:ext cx="149225" cy="150813"/>
            </a:xfrm>
            <a:custGeom>
              <a:avLst/>
              <a:gdLst>
                <a:gd name="T0" fmla="*/ 19 w 40"/>
                <a:gd name="T1" fmla="*/ 0 h 40"/>
                <a:gd name="T2" fmla="*/ 0 w 40"/>
                <a:gd name="T3" fmla="*/ 0 h 40"/>
                <a:gd name="T4" fmla="*/ 40 w 40"/>
                <a:gd name="T5" fmla="*/ 40 h 40"/>
                <a:gd name="T6" fmla="*/ 40 w 40"/>
                <a:gd name="T7" fmla="*/ 21 h 40"/>
                <a:gd name="T8" fmla="*/ 19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10"/>
                    <a:pt x="31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5213350" y="2560638"/>
              <a:ext cx="161925" cy="161925"/>
            </a:xfrm>
            <a:custGeom>
              <a:avLst/>
              <a:gdLst>
                <a:gd name="T0" fmla="*/ 3 w 43"/>
                <a:gd name="T1" fmla="*/ 40 h 43"/>
                <a:gd name="T2" fmla="*/ 16 w 43"/>
                <a:gd name="T3" fmla="*/ 39 h 43"/>
                <a:gd name="T4" fmla="*/ 43 w 43"/>
                <a:gd name="T5" fmla="*/ 12 h 43"/>
                <a:gd name="T6" fmla="*/ 30 w 43"/>
                <a:gd name="T7" fmla="*/ 0 h 43"/>
                <a:gd name="T8" fmla="*/ 4 w 43"/>
                <a:gd name="T9" fmla="*/ 26 h 43"/>
                <a:gd name="T10" fmla="*/ 3 w 43"/>
                <a:gd name="T11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3" y="40"/>
                  </a:moveTo>
                  <a:cubicBezTo>
                    <a:pt x="6" y="43"/>
                    <a:pt x="12" y="43"/>
                    <a:pt x="16" y="39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0" y="7"/>
                    <a:pt x="36" y="2"/>
                    <a:pt x="30" y="0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30"/>
                    <a:pt x="0" y="36"/>
                    <a:pt x="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Freeform 60"/>
            <p:cNvSpPr>
              <a:spLocks noEditPoints="1"/>
            </p:cNvSpPr>
            <p:nvPr/>
          </p:nvSpPr>
          <p:spPr bwMode="auto">
            <a:xfrm>
              <a:off x="4899025" y="2557463"/>
              <a:ext cx="479425" cy="476250"/>
            </a:xfrm>
            <a:custGeom>
              <a:avLst/>
              <a:gdLst>
                <a:gd name="T0" fmla="*/ 105 w 128"/>
                <a:gd name="T1" fmla="*/ 44 h 127"/>
                <a:gd name="T2" fmla="*/ 105 w 128"/>
                <a:gd name="T3" fmla="*/ 58 h 127"/>
                <a:gd name="T4" fmla="*/ 92 w 128"/>
                <a:gd name="T5" fmla="*/ 57 h 127"/>
                <a:gd name="T6" fmla="*/ 71 w 128"/>
                <a:gd name="T7" fmla="*/ 35 h 127"/>
                <a:gd name="T8" fmla="*/ 69 w 128"/>
                <a:gd name="T9" fmla="*/ 23 h 127"/>
                <a:gd name="T10" fmla="*/ 83 w 128"/>
                <a:gd name="T11" fmla="*/ 23 h 127"/>
                <a:gd name="T12" fmla="*/ 106 w 128"/>
                <a:gd name="T13" fmla="*/ 0 h 127"/>
                <a:gd name="T14" fmla="*/ 21 w 128"/>
                <a:gd name="T15" fmla="*/ 0 h 127"/>
                <a:gd name="T16" fmla="*/ 0 w 128"/>
                <a:gd name="T17" fmla="*/ 21 h 127"/>
                <a:gd name="T18" fmla="*/ 0 w 128"/>
                <a:gd name="T19" fmla="*/ 79 h 127"/>
                <a:gd name="T20" fmla="*/ 19 w 128"/>
                <a:gd name="T21" fmla="*/ 79 h 127"/>
                <a:gd name="T22" fmla="*/ 48 w 128"/>
                <a:gd name="T23" fmla="*/ 108 h 127"/>
                <a:gd name="T24" fmla="*/ 48 w 128"/>
                <a:gd name="T25" fmla="*/ 127 h 127"/>
                <a:gd name="T26" fmla="*/ 107 w 128"/>
                <a:gd name="T27" fmla="*/ 127 h 127"/>
                <a:gd name="T28" fmla="*/ 128 w 128"/>
                <a:gd name="T29" fmla="*/ 106 h 127"/>
                <a:gd name="T30" fmla="*/ 128 w 128"/>
                <a:gd name="T31" fmla="*/ 21 h 127"/>
                <a:gd name="T32" fmla="*/ 105 w 128"/>
                <a:gd name="T33" fmla="*/ 44 h 127"/>
                <a:gd name="T34" fmla="*/ 86 w 128"/>
                <a:gd name="T35" fmla="*/ 63 h 127"/>
                <a:gd name="T36" fmla="*/ 69 w 128"/>
                <a:gd name="T37" fmla="*/ 63 h 127"/>
                <a:gd name="T38" fmla="*/ 65 w 128"/>
                <a:gd name="T39" fmla="*/ 59 h 127"/>
                <a:gd name="T40" fmla="*/ 65 w 128"/>
                <a:gd name="T41" fmla="*/ 42 h 127"/>
                <a:gd name="T42" fmla="*/ 68 w 128"/>
                <a:gd name="T43" fmla="*/ 40 h 127"/>
                <a:gd name="T44" fmla="*/ 87 w 128"/>
                <a:gd name="T45" fmla="*/ 60 h 127"/>
                <a:gd name="T46" fmla="*/ 86 w 128"/>
                <a:gd name="T47" fmla="*/ 6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8" h="127">
                  <a:moveTo>
                    <a:pt x="105" y="44"/>
                  </a:moveTo>
                  <a:cubicBezTo>
                    <a:pt x="101" y="48"/>
                    <a:pt x="101" y="54"/>
                    <a:pt x="105" y="58"/>
                  </a:cubicBezTo>
                  <a:cubicBezTo>
                    <a:pt x="101" y="61"/>
                    <a:pt x="96" y="60"/>
                    <a:pt x="92" y="57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67" y="32"/>
                    <a:pt x="67" y="27"/>
                    <a:pt x="69" y="23"/>
                  </a:cubicBezTo>
                  <a:cubicBezTo>
                    <a:pt x="73" y="27"/>
                    <a:pt x="79" y="27"/>
                    <a:pt x="83" y="23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35" y="79"/>
                    <a:pt x="48" y="92"/>
                    <a:pt x="48" y="108"/>
                  </a:cubicBezTo>
                  <a:cubicBezTo>
                    <a:pt x="48" y="127"/>
                    <a:pt x="48" y="127"/>
                    <a:pt x="48" y="127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19" y="127"/>
                    <a:pt x="128" y="118"/>
                    <a:pt x="128" y="106"/>
                  </a:cubicBezTo>
                  <a:cubicBezTo>
                    <a:pt x="128" y="21"/>
                    <a:pt x="128" y="21"/>
                    <a:pt x="128" y="21"/>
                  </a:cubicBezTo>
                  <a:lnTo>
                    <a:pt x="105" y="44"/>
                  </a:lnTo>
                  <a:close/>
                  <a:moveTo>
                    <a:pt x="86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6" y="63"/>
                    <a:pt x="65" y="61"/>
                    <a:pt x="65" y="59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5" y="39"/>
                    <a:pt x="66" y="39"/>
                    <a:pt x="68" y="4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9" y="62"/>
                    <a:pt x="88" y="63"/>
                    <a:pt x="8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6" name="Group 61"/>
          <p:cNvGrpSpPr/>
          <p:nvPr/>
        </p:nvGrpSpPr>
        <p:grpSpPr>
          <a:xfrm>
            <a:off x="6278691" y="4427722"/>
            <a:ext cx="486569" cy="439695"/>
            <a:chOff x="8296275" y="3235325"/>
            <a:chExt cx="477838" cy="431800"/>
          </a:xfrm>
          <a:solidFill>
            <a:srgbClr val="F45D4B"/>
          </a:solidFill>
        </p:grpSpPr>
        <p:sp>
          <p:nvSpPr>
            <p:cNvPr id="53" name="Freeform 62"/>
            <p:cNvSpPr>
              <a:spLocks noEditPoints="1"/>
            </p:cNvSpPr>
            <p:nvPr/>
          </p:nvSpPr>
          <p:spPr bwMode="auto">
            <a:xfrm>
              <a:off x="8296275" y="3606800"/>
              <a:ext cx="477838" cy="60325"/>
            </a:xfrm>
            <a:custGeom>
              <a:avLst/>
              <a:gdLst>
                <a:gd name="T0" fmla="*/ 127 w 127"/>
                <a:gd name="T1" fmla="*/ 8 h 16"/>
                <a:gd name="T2" fmla="*/ 119 w 127"/>
                <a:gd name="T3" fmla="*/ 16 h 16"/>
                <a:gd name="T4" fmla="*/ 8 w 127"/>
                <a:gd name="T5" fmla="*/ 16 h 16"/>
                <a:gd name="T6" fmla="*/ 0 w 127"/>
                <a:gd name="T7" fmla="*/ 8 h 16"/>
                <a:gd name="T8" fmla="*/ 0 w 127"/>
                <a:gd name="T9" fmla="*/ 8 h 16"/>
                <a:gd name="T10" fmla="*/ 8 w 127"/>
                <a:gd name="T11" fmla="*/ 0 h 16"/>
                <a:gd name="T12" fmla="*/ 119 w 127"/>
                <a:gd name="T13" fmla="*/ 0 h 16"/>
                <a:gd name="T14" fmla="*/ 127 w 127"/>
                <a:gd name="T15" fmla="*/ 8 h 16"/>
                <a:gd name="T16" fmla="*/ 79 w 127"/>
                <a:gd name="T17" fmla="*/ 8 h 16"/>
                <a:gd name="T18" fmla="*/ 75 w 127"/>
                <a:gd name="T19" fmla="*/ 4 h 16"/>
                <a:gd name="T20" fmla="*/ 52 w 127"/>
                <a:gd name="T21" fmla="*/ 4 h 16"/>
                <a:gd name="T22" fmla="*/ 48 w 127"/>
                <a:gd name="T23" fmla="*/ 8 h 16"/>
                <a:gd name="T24" fmla="*/ 48 w 127"/>
                <a:gd name="T25" fmla="*/ 8 h 16"/>
                <a:gd name="T26" fmla="*/ 52 w 127"/>
                <a:gd name="T27" fmla="*/ 12 h 16"/>
                <a:gd name="T28" fmla="*/ 75 w 127"/>
                <a:gd name="T29" fmla="*/ 12 h 16"/>
                <a:gd name="T30" fmla="*/ 79 w 127"/>
                <a:gd name="T3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16">
                  <a:moveTo>
                    <a:pt x="127" y="8"/>
                  </a:moveTo>
                  <a:cubicBezTo>
                    <a:pt x="127" y="12"/>
                    <a:pt x="123" y="16"/>
                    <a:pt x="11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3" y="0"/>
                    <a:pt x="127" y="3"/>
                    <a:pt x="127" y="8"/>
                  </a:cubicBezTo>
                  <a:close/>
                  <a:moveTo>
                    <a:pt x="79" y="8"/>
                  </a:moveTo>
                  <a:cubicBezTo>
                    <a:pt x="79" y="6"/>
                    <a:pt x="78" y="4"/>
                    <a:pt x="75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9" y="4"/>
                    <a:pt x="48" y="6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10"/>
                    <a:pt x="49" y="12"/>
                    <a:pt x="52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8" y="12"/>
                    <a:pt x="79" y="10"/>
                    <a:pt x="7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Freeform 63"/>
            <p:cNvSpPr>
              <a:spLocks noEditPoints="1"/>
            </p:cNvSpPr>
            <p:nvPr/>
          </p:nvSpPr>
          <p:spPr bwMode="auto">
            <a:xfrm>
              <a:off x="8304213" y="3235325"/>
              <a:ext cx="461963" cy="338138"/>
            </a:xfrm>
            <a:custGeom>
              <a:avLst/>
              <a:gdLst>
                <a:gd name="T0" fmla="*/ 97 w 123"/>
                <a:gd name="T1" fmla="*/ 90 h 90"/>
                <a:gd name="T2" fmla="*/ 26 w 123"/>
                <a:gd name="T3" fmla="*/ 90 h 90"/>
                <a:gd name="T4" fmla="*/ 0 w 123"/>
                <a:gd name="T5" fmla="*/ 64 h 90"/>
                <a:gd name="T6" fmla="*/ 0 w 123"/>
                <a:gd name="T7" fmla="*/ 26 h 90"/>
                <a:gd name="T8" fmla="*/ 26 w 123"/>
                <a:gd name="T9" fmla="*/ 0 h 90"/>
                <a:gd name="T10" fmla="*/ 97 w 123"/>
                <a:gd name="T11" fmla="*/ 0 h 90"/>
                <a:gd name="T12" fmla="*/ 123 w 123"/>
                <a:gd name="T13" fmla="*/ 26 h 90"/>
                <a:gd name="T14" fmla="*/ 123 w 123"/>
                <a:gd name="T15" fmla="*/ 64 h 90"/>
                <a:gd name="T16" fmla="*/ 97 w 123"/>
                <a:gd name="T17" fmla="*/ 90 h 90"/>
                <a:gd name="T18" fmla="*/ 26 w 123"/>
                <a:gd name="T19" fmla="*/ 10 h 90"/>
                <a:gd name="T20" fmla="*/ 10 w 123"/>
                <a:gd name="T21" fmla="*/ 26 h 90"/>
                <a:gd name="T22" fmla="*/ 10 w 123"/>
                <a:gd name="T23" fmla="*/ 64 h 90"/>
                <a:gd name="T24" fmla="*/ 26 w 123"/>
                <a:gd name="T25" fmla="*/ 80 h 90"/>
                <a:gd name="T26" fmla="*/ 97 w 123"/>
                <a:gd name="T27" fmla="*/ 80 h 90"/>
                <a:gd name="T28" fmla="*/ 113 w 123"/>
                <a:gd name="T29" fmla="*/ 64 h 90"/>
                <a:gd name="T30" fmla="*/ 113 w 123"/>
                <a:gd name="T31" fmla="*/ 26 h 90"/>
                <a:gd name="T32" fmla="*/ 97 w 123"/>
                <a:gd name="T33" fmla="*/ 10 h 90"/>
                <a:gd name="T34" fmla="*/ 26 w 123"/>
                <a:gd name="T35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90">
                  <a:moveTo>
                    <a:pt x="97" y="90"/>
                  </a:moveTo>
                  <a:cubicBezTo>
                    <a:pt x="26" y="90"/>
                    <a:pt x="26" y="90"/>
                    <a:pt x="26" y="90"/>
                  </a:cubicBezTo>
                  <a:cubicBezTo>
                    <a:pt x="12" y="90"/>
                    <a:pt x="0" y="79"/>
                    <a:pt x="0" y="6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1" y="0"/>
                    <a:pt x="123" y="11"/>
                    <a:pt x="123" y="26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79"/>
                    <a:pt x="111" y="90"/>
                    <a:pt x="97" y="90"/>
                  </a:cubicBezTo>
                  <a:close/>
                  <a:moveTo>
                    <a:pt x="26" y="10"/>
                  </a:moveTo>
                  <a:cubicBezTo>
                    <a:pt x="17" y="10"/>
                    <a:pt x="10" y="17"/>
                    <a:pt x="10" y="26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73"/>
                    <a:pt x="17" y="80"/>
                    <a:pt x="26" y="80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106" y="80"/>
                    <a:pt x="113" y="73"/>
                    <a:pt x="113" y="64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17"/>
                    <a:pt x="106" y="10"/>
                    <a:pt x="97" y="10"/>
                  </a:cubicBezTo>
                  <a:lnTo>
                    <a:pt x="26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Freeform 64"/>
            <p:cNvSpPr>
              <a:spLocks noEditPoints="1"/>
            </p:cNvSpPr>
            <p:nvPr/>
          </p:nvSpPr>
          <p:spPr bwMode="auto">
            <a:xfrm>
              <a:off x="8447088" y="3309938"/>
              <a:ext cx="176213" cy="187325"/>
            </a:xfrm>
            <a:custGeom>
              <a:avLst/>
              <a:gdLst>
                <a:gd name="T0" fmla="*/ 33 w 47"/>
                <a:gd name="T1" fmla="*/ 34 h 50"/>
                <a:gd name="T2" fmla="*/ 46 w 47"/>
                <a:gd name="T3" fmla="*/ 36 h 50"/>
                <a:gd name="T4" fmla="*/ 38 w 47"/>
                <a:gd name="T5" fmla="*/ 47 h 50"/>
                <a:gd name="T6" fmla="*/ 24 w 47"/>
                <a:gd name="T7" fmla="*/ 50 h 50"/>
                <a:gd name="T8" fmla="*/ 5 w 47"/>
                <a:gd name="T9" fmla="*/ 42 h 50"/>
                <a:gd name="T10" fmla="*/ 0 w 47"/>
                <a:gd name="T11" fmla="*/ 25 h 50"/>
                <a:gd name="T12" fmla="*/ 7 w 47"/>
                <a:gd name="T13" fmla="*/ 7 h 50"/>
                <a:gd name="T14" fmla="*/ 23 w 47"/>
                <a:gd name="T15" fmla="*/ 0 h 50"/>
                <a:gd name="T16" fmla="*/ 41 w 47"/>
                <a:gd name="T17" fmla="*/ 7 h 50"/>
                <a:gd name="T18" fmla="*/ 47 w 47"/>
                <a:gd name="T19" fmla="*/ 29 h 50"/>
                <a:gd name="T20" fmla="*/ 14 w 47"/>
                <a:gd name="T21" fmla="*/ 29 h 50"/>
                <a:gd name="T22" fmla="*/ 17 w 47"/>
                <a:gd name="T23" fmla="*/ 38 h 50"/>
                <a:gd name="T24" fmla="*/ 24 w 47"/>
                <a:gd name="T25" fmla="*/ 41 h 50"/>
                <a:gd name="T26" fmla="*/ 30 w 47"/>
                <a:gd name="T27" fmla="*/ 39 h 50"/>
                <a:gd name="T28" fmla="*/ 33 w 47"/>
                <a:gd name="T29" fmla="*/ 34 h 50"/>
                <a:gd name="T30" fmla="*/ 34 w 47"/>
                <a:gd name="T31" fmla="*/ 21 h 50"/>
                <a:gd name="T32" fmla="*/ 31 w 47"/>
                <a:gd name="T33" fmla="*/ 12 h 50"/>
                <a:gd name="T34" fmla="*/ 24 w 47"/>
                <a:gd name="T35" fmla="*/ 10 h 50"/>
                <a:gd name="T36" fmla="*/ 17 w 47"/>
                <a:gd name="T37" fmla="*/ 13 h 50"/>
                <a:gd name="T38" fmla="*/ 14 w 47"/>
                <a:gd name="T39" fmla="*/ 21 h 50"/>
                <a:gd name="T40" fmla="*/ 34 w 47"/>
                <a:gd name="T41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50">
                  <a:moveTo>
                    <a:pt x="33" y="34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4" y="41"/>
                    <a:pt x="42" y="44"/>
                    <a:pt x="38" y="47"/>
                  </a:cubicBezTo>
                  <a:cubicBezTo>
                    <a:pt x="34" y="49"/>
                    <a:pt x="30" y="50"/>
                    <a:pt x="24" y="50"/>
                  </a:cubicBezTo>
                  <a:cubicBezTo>
                    <a:pt x="16" y="50"/>
                    <a:pt x="9" y="48"/>
                    <a:pt x="5" y="42"/>
                  </a:cubicBezTo>
                  <a:cubicBezTo>
                    <a:pt x="2" y="38"/>
                    <a:pt x="0" y="32"/>
                    <a:pt x="0" y="25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6" y="0"/>
                    <a:pt x="23" y="0"/>
                  </a:cubicBezTo>
                  <a:cubicBezTo>
                    <a:pt x="30" y="0"/>
                    <a:pt x="36" y="2"/>
                    <a:pt x="41" y="7"/>
                  </a:cubicBezTo>
                  <a:cubicBezTo>
                    <a:pt x="45" y="12"/>
                    <a:pt x="47" y="19"/>
                    <a:pt x="47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3"/>
                    <a:pt x="15" y="35"/>
                    <a:pt x="17" y="38"/>
                  </a:cubicBezTo>
                  <a:cubicBezTo>
                    <a:pt x="19" y="40"/>
                    <a:pt x="21" y="41"/>
                    <a:pt x="24" y="41"/>
                  </a:cubicBezTo>
                  <a:cubicBezTo>
                    <a:pt x="27" y="41"/>
                    <a:pt x="28" y="40"/>
                    <a:pt x="30" y="39"/>
                  </a:cubicBezTo>
                  <a:cubicBezTo>
                    <a:pt x="31" y="38"/>
                    <a:pt x="32" y="36"/>
                    <a:pt x="33" y="34"/>
                  </a:cubicBezTo>
                  <a:close/>
                  <a:moveTo>
                    <a:pt x="34" y="21"/>
                  </a:moveTo>
                  <a:cubicBezTo>
                    <a:pt x="34" y="17"/>
                    <a:pt x="33" y="14"/>
                    <a:pt x="31" y="12"/>
                  </a:cubicBezTo>
                  <a:cubicBezTo>
                    <a:pt x="29" y="11"/>
                    <a:pt x="27" y="10"/>
                    <a:pt x="24" y="10"/>
                  </a:cubicBezTo>
                  <a:cubicBezTo>
                    <a:pt x="21" y="10"/>
                    <a:pt x="19" y="11"/>
                    <a:pt x="17" y="13"/>
                  </a:cubicBezTo>
                  <a:cubicBezTo>
                    <a:pt x="15" y="15"/>
                    <a:pt x="14" y="17"/>
                    <a:pt x="14" y="21"/>
                  </a:cubicBezTo>
                  <a:lnTo>
                    <a:pt x="3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7" name="Group 65"/>
          <p:cNvGrpSpPr/>
          <p:nvPr/>
        </p:nvGrpSpPr>
        <p:grpSpPr>
          <a:xfrm>
            <a:off x="6769673" y="3605635"/>
            <a:ext cx="500491" cy="496890"/>
            <a:chOff x="7454900" y="1990725"/>
            <a:chExt cx="441325" cy="438150"/>
          </a:xfrm>
          <a:solidFill>
            <a:srgbClr val="F45D4B"/>
          </a:solidFill>
        </p:grpSpPr>
        <p:sp>
          <p:nvSpPr>
            <p:cNvPr id="46" name="Freeform 66"/>
            <p:cNvSpPr>
              <a:spLocks noEditPoints="1"/>
            </p:cNvSpPr>
            <p:nvPr/>
          </p:nvSpPr>
          <p:spPr bwMode="auto">
            <a:xfrm>
              <a:off x="7620000" y="2162175"/>
              <a:ext cx="276225" cy="266700"/>
            </a:xfrm>
            <a:custGeom>
              <a:avLst/>
              <a:gdLst>
                <a:gd name="T0" fmla="*/ 68 w 74"/>
                <a:gd name="T1" fmla="*/ 27 h 71"/>
                <a:gd name="T2" fmla="*/ 68 w 74"/>
                <a:gd name="T3" fmla="*/ 27 h 71"/>
                <a:gd name="T4" fmla="*/ 74 w 74"/>
                <a:gd name="T5" fmla="*/ 21 h 71"/>
                <a:gd name="T6" fmla="*/ 68 w 74"/>
                <a:gd name="T7" fmla="*/ 15 h 71"/>
                <a:gd name="T8" fmla="*/ 50 w 74"/>
                <a:gd name="T9" fmla="*/ 0 h 71"/>
                <a:gd name="T10" fmla="*/ 24 w 74"/>
                <a:gd name="T11" fmla="*/ 0 h 71"/>
                <a:gd name="T12" fmla="*/ 6 w 74"/>
                <a:gd name="T13" fmla="*/ 15 h 71"/>
                <a:gd name="T14" fmla="*/ 0 w 74"/>
                <a:gd name="T15" fmla="*/ 21 h 71"/>
                <a:gd name="T16" fmla="*/ 6 w 74"/>
                <a:gd name="T17" fmla="*/ 27 h 71"/>
                <a:gd name="T18" fmla="*/ 6 w 74"/>
                <a:gd name="T19" fmla="*/ 27 h 71"/>
                <a:gd name="T20" fmla="*/ 0 w 74"/>
                <a:gd name="T21" fmla="*/ 36 h 71"/>
                <a:gd name="T22" fmla="*/ 0 w 74"/>
                <a:gd name="T23" fmla="*/ 48 h 71"/>
                <a:gd name="T24" fmla="*/ 6 w 74"/>
                <a:gd name="T25" fmla="*/ 60 h 71"/>
                <a:gd name="T26" fmla="*/ 6 w 74"/>
                <a:gd name="T27" fmla="*/ 63 h 71"/>
                <a:gd name="T28" fmla="*/ 14 w 74"/>
                <a:gd name="T29" fmla="*/ 71 h 71"/>
                <a:gd name="T30" fmla="*/ 17 w 74"/>
                <a:gd name="T31" fmla="*/ 71 h 71"/>
                <a:gd name="T32" fmla="*/ 26 w 74"/>
                <a:gd name="T33" fmla="*/ 63 h 71"/>
                <a:gd name="T34" fmla="*/ 26 w 74"/>
                <a:gd name="T35" fmla="*/ 63 h 71"/>
                <a:gd name="T36" fmla="*/ 48 w 74"/>
                <a:gd name="T37" fmla="*/ 63 h 71"/>
                <a:gd name="T38" fmla="*/ 48 w 74"/>
                <a:gd name="T39" fmla="*/ 63 h 71"/>
                <a:gd name="T40" fmla="*/ 57 w 74"/>
                <a:gd name="T41" fmla="*/ 71 h 71"/>
                <a:gd name="T42" fmla="*/ 60 w 74"/>
                <a:gd name="T43" fmla="*/ 71 h 71"/>
                <a:gd name="T44" fmla="*/ 68 w 74"/>
                <a:gd name="T45" fmla="*/ 63 h 71"/>
                <a:gd name="T46" fmla="*/ 68 w 74"/>
                <a:gd name="T47" fmla="*/ 60 h 71"/>
                <a:gd name="T48" fmla="*/ 74 w 74"/>
                <a:gd name="T49" fmla="*/ 48 h 71"/>
                <a:gd name="T50" fmla="*/ 74 w 74"/>
                <a:gd name="T51" fmla="*/ 36 h 71"/>
                <a:gd name="T52" fmla="*/ 68 w 74"/>
                <a:gd name="T53" fmla="*/ 27 h 71"/>
                <a:gd name="T54" fmla="*/ 16 w 74"/>
                <a:gd name="T55" fmla="*/ 53 h 71"/>
                <a:gd name="T56" fmla="*/ 9 w 74"/>
                <a:gd name="T57" fmla="*/ 46 h 71"/>
                <a:gd name="T58" fmla="*/ 16 w 74"/>
                <a:gd name="T59" fmla="*/ 39 h 71"/>
                <a:gd name="T60" fmla="*/ 23 w 74"/>
                <a:gd name="T61" fmla="*/ 46 h 71"/>
                <a:gd name="T62" fmla="*/ 16 w 74"/>
                <a:gd name="T63" fmla="*/ 53 h 71"/>
                <a:gd name="T64" fmla="*/ 21 w 74"/>
                <a:gd name="T65" fmla="*/ 25 h 71"/>
                <a:gd name="T66" fmla="*/ 16 w 74"/>
                <a:gd name="T67" fmla="*/ 25 h 71"/>
                <a:gd name="T68" fmla="*/ 12 w 74"/>
                <a:gd name="T69" fmla="*/ 21 h 71"/>
                <a:gd name="T70" fmla="*/ 12 w 74"/>
                <a:gd name="T71" fmla="*/ 16 h 71"/>
                <a:gd name="T72" fmla="*/ 21 w 74"/>
                <a:gd name="T73" fmla="*/ 6 h 71"/>
                <a:gd name="T74" fmla="*/ 53 w 74"/>
                <a:gd name="T75" fmla="*/ 6 h 71"/>
                <a:gd name="T76" fmla="*/ 62 w 74"/>
                <a:gd name="T77" fmla="*/ 16 h 71"/>
                <a:gd name="T78" fmla="*/ 62 w 74"/>
                <a:gd name="T79" fmla="*/ 21 h 71"/>
                <a:gd name="T80" fmla="*/ 58 w 74"/>
                <a:gd name="T81" fmla="*/ 25 h 71"/>
                <a:gd name="T82" fmla="*/ 53 w 74"/>
                <a:gd name="T83" fmla="*/ 25 h 71"/>
                <a:gd name="T84" fmla="*/ 21 w 74"/>
                <a:gd name="T85" fmla="*/ 25 h 71"/>
                <a:gd name="T86" fmla="*/ 58 w 74"/>
                <a:gd name="T87" fmla="*/ 53 h 71"/>
                <a:gd name="T88" fmla="*/ 51 w 74"/>
                <a:gd name="T89" fmla="*/ 46 h 71"/>
                <a:gd name="T90" fmla="*/ 58 w 74"/>
                <a:gd name="T91" fmla="*/ 39 h 71"/>
                <a:gd name="T92" fmla="*/ 65 w 74"/>
                <a:gd name="T93" fmla="*/ 46 h 71"/>
                <a:gd name="T94" fmla="*/ 58 w 74"/>
                <a:gd name="T95" fmla="*/ 5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" h="71">
                  <a:moveTo>
                    <a:pt x="68" y="27"/>
                  </a:moveTo>
                  <a:cubicBezTo>
                    <a:pt x="68" y="27"/>
                    <a:pt x="68" y="27"/>
                    <a:pt x="68" y="27"/>
                  </a:cubicBezTo>
                  <a:cubicBezTo>
                    <a:pt x="71" y="27"/>
                    <a:pt x="74" y="24"/>
                    <a:pt x="74" y="21"/>
                  </a:cubicBezTo>
                  <a:cubicBezTo>
                    <a:pt x="74" y="18"/>
                    <a:pt x="71" y="15"/>
                    <a:pt x="68" y="15"/>
                  </a:cubicBezTo>
                  <a:cubicBezTo>
                    <a:pt x="68" y="7"/>
                    <a:pt x="60" y="0"/>
                    <a:pt x="5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4" y="0"/>
                    <a:pt x="6" y="7"/>
                    <a:pt x="6" y="15"/>
                  </a:cubicBezTo>
                  <a:cubicBezTo>
                    <a:pt x="3" y="15"/>
                    <a:pt x="0" y="18"/>
                    <a:pt x="0" y="21"/>
                  </a:cubicBezTo>
                  <a:cubicBezTo>
                    <a:pt x="0" y="24"/>
                    <a:pt x="3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3" y="30"/>
                    <a:pt x="0" y="33"/>
                    <a:pt x="0" y="3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3"/>
                    <a:pt x="3" y="57"/>
                    <a:pt x="6" y="60"/>
                  </a:cubicBezTo>
                  <a:cubicBezTo>
                    <a:pt x="6" y="63"/>
                    <a:pt x="6" y="62"/>
                    <a:pt x="6" y="63"/>
                  </a:cubicBezTo>
                  <a:cubicBezTo>
                    <a:pt x="6" y="68"/>
                    <a:pt x="10" y="71"/>
                    <a:pt x="14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22" y="71"/>
                    <a:pt x="26" y="68"/>
                    <a:pt x="26" y="63"/>
                  </a:cubicBezTo>
                  <a:cubicBezTo>
                    <a:pt x="26" y="62"/>
                    <a:pt x="26" y="64"/>
                    <a:pt x="26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4"/>
                    <a:pt x="48" y="62"/>
                    <a:pt x="48" y="63"/>
                  </a:cubicBezTo>
                  <a:cubicBezTo>
                    <a:pt x="48" y="68"/>
                    <a:pt x="52" y="71"/>
                    <a:pt x="57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4" y="71"/>
                    <a:pt x="68" y="68"/>
                    <a:pt x="68" y="63"/>
                  </a:cubicBezTo>
                  <a:cubicBezTo>
                    <a:pt x="68" y="62"/>
                    <a:pt x="68" y="63"/>
                    <a:pt x="68" y="60"/>
                  </a:cubicBezTo>
                  <a:cubicBezTo>
                    <a:pt x="72" y="57"/>
                    <a:pt x="74" y="53"/>
                    <a:pt x="74" y="48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4" y="33"/>
                    <a:pt x="71" y="30"/>
                    <a:pt x="68" y="27"/>
                  </a:cubicBezTo>
                  <a:close/>
                  <a:moveTo>
                    <a:pt x="16" y="53"/>
                  </a:moveTo>
                  <a:cubicBezTo>
                    <a:pt x="13" y="53"/>
                    <a:pt x="9" y="50"/>
                    <a:pt x="9" y="46"/>
                  </a:cubicBezTo>
                  <a:cubicBezTo>
                    <a:pt x="9" y="42"/>
                    <a:pt x="13" y="39"/>
                    <a:pt x="16" y="39"/>
                  </a:cubicBezTo>
                  <a:cubicBezTo>
                    <a:pt x="20" y="39"/>
                    <a:pt x="23" y="42"/>
                    <a:pt x="23" y="46"/>
                  </a:cubicBezTo>
                  <a:cubicBezTo>
                    <a:pt x="23" y="50"/>
                    <a:pt x="20" y="53"/>
                    <a:pt x="16" y="53"/>
                  </a:cubicBezTo>
                  <a:close/>
                  <a:moveTo>
                    <a:pt x="21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4" y="25"/>
                    <a:pt x="12" y="23"/>
                    <a:pt x="12" y="21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0"/>
                    <a:pt x="16" y="6"/>
                    <a:pt x="21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8" y="6"/>
                    <a:pt x="62" y="10"/>
                    <a:pt x="62" y="16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3"/>
                    <a:pt x="60" y="25"/>
                    <a:pt x="58" y="25"/>
                  </a:cubicBezTo>
                  <a:cubicBezTo>
                    <a:pt x="53" y="25"/>
                    <a:pt x="53" y="25"/>
                    <a:pt x="53" y="25"/>
                  </a:cubicBezTo>
                  <a:lnTo>
                    <a:pt x="21" y="25"/>
                  </a:lnTo>
                  <a:close/>
                  <a:moveTo>
                    <a:pt x="58" y="53"/>
                  </a:moveTo>
                  <a:cubicBezTo>
                    <a:pt x="54" y="53"/>
                    <a:pt x="51" y="50"/>
                    <a:pt x="51" y="46"/>
                  </a:cubicBezTo>
                  <a:cubicBezTo>
                    <a:pt x="51" y="42"/>
                    <a:pt x="54" y="39"/>
                    <a:pt x="58" y="39"/>
                  </a:cubicBezTo>
                  <a:cubicBezTo>
                    <a:pt x="62" y="39"/>
                    <a:pt x="65" y="42"/>
                    <a:pt x="65" y="46"/>
                  </a:cubicBezTo>
                  <a:cubicBezTo>
                    <a:pt x="65" y="50"/>
                    <a:pt x="62" y="53"/>
                    <a:pt x="5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Rectangle 67"/>
            <p:cNvSpPr>
              <a:spLocks noChangeArrowheads="1"/>
            </p:cNvSpPr>
            <p:nvPr/>
          </p:nvSpPr>
          <p:spPr bwMode="auto">
            <a:xfrm>
              <a:off x="7454900" y="2263775"/>
              <a:ext cx="134938" cy="68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Freeform 68"/>
            <p:cNvSpPr/>
            <p:nvPr/>
          </p:nvSpPr>
          <p:spPr bwMode="auto">
            <a:xfrm>
              <a:off x="7454900" y="2365375"/>
              <a:ext cx="134938" cy="63500"/>
            </a:xfrm>
            <a:custGeom>
              <a:avLst/>
              <a:gdLst>
                <a:gd name="T0" fmla="*/ 0 w 36"/>
                <a:gd name="T1" fmla="*/ 5 h 17"/>
                <a:gd name="T2" fmla="*/ 13 w 36"/>
                <a:gd name="T3" fmla="*/ 17 h 17"/>
                <a:gd name="T4" fmla="*/ 24 w 36"/>
                <a:gd name="T5" fmla="*/ 17 h 17"/>
                <a:gd name="T6" fmla="*/ 36 w 36"/>
                <a:gd name="T7" fmla="*/ 5 h 17"/>
                <a:gd name="T8" fmla="*/ 36 w 36"/>
                <a:gd name="T9" fmla="*/ 0 h 17"/>
                <a:gd name="T10" fmla="*/ 0 w 36"/>
                <a:gd name="T11" fmla="*/ 0 h 17"/>
                <a:gd name="T12" fmla="*/ 0 w 36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7">
                  <a:moveTo>
                    <a:pt x="0" y="5"/>
                  </a:moveTo>
                  <a:cubicBezTo>
                    <a:pt x="0" y="12"/>
                    <a:pt x="6" y="17"/>
                    <a:pt x="1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31" y="17"/>
                    <a:pt x="36" y="12"/>
                    <a:pt x="36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Freeform 69"/>
            <p:cNvSpPr/>
            <p:nvPr/>
          </p:nvSpPr>
          <p:spPr bwMode="auto">
            <a:xfrm>
              <a:off x="7454900" y="2128838"/>
              <a:ext cx="134938" cy="101600"/>
            </a:xfrm>
            <a:custGeom>
              <a:avLst/>
              <a:gdLst>
                <a:gd name="T0" fmla="*/ 24 w 36"/>
                <a:gd name="T1" fmla="*/ 9 h 27"/>
                <a:gd name="T2" fmla="*/ 23 w 36"/>
                <a:gd name="T3" fmla="*/ 9 h 27"/>
                <a:gd name="T4" fmla="*/ 23 w 36"/>
                <a:gd name="T5" fmla="*/ 4 h 27"/>
                <a:gd name="T6" fmla="*/ 18 w 36"/>
                <a:gd name="T7" fmla="*/ 0 h 27"/>
                <a:gd name="T8" fmla="*/ 14 w 36"/>
                <a:gd name="T9" fmla="*/ 4 h 27"/>
                <a:gd name="T10" fmla="*/ 14 w 36"/>
                <a:gd name="T11" fmla="*/ 9 h 27"/>
                <a:gd name="T12" fmla="*/ 13 w 36"/>
                <a:gd name="T13" fmla="*/ 9 h 27"/>
                <a:gd name="T14" fmla="*/ 0 w 36"/>
                <a:gd name="T15" fmla="*/ 21 h 27"/>
                <a:gd name="T16" fmla="*/ 0 w 36"/>
                <a:gd name="T17" fmla="*/ 27 h 27"/>
                <a:gd name="T18" fmla="*/ 36 w 36"/>
                <a:gd name="T19" fmla="*/ 27 h 27"/>
                <a:gd name="T20" fmla="*/ 36 w 36"/>
                <a:gd name="T21" fmla="*/ 21 h 27"/>
                <a:gd name="T22" fmla="*/ 24 w 36"/>
                <a:gd name="T2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27">
                  <a:moveTo>
                    <a:pt x="24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1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6" y="9"/>
                    <a:pt x="0" y="14"/>
                    <a:pt x="0" y="2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14"/>
                    <a:pt x="31" y="9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Rectangle 70"/>
            <p:cNvSpPr>
              <a:spLocks noChangeArrowheads="1"/>
            </p:cNvSpPr>
            <p:nvPr/>
          </p:nvSpPr>
          <p:spPr bwMode="auto">
            <a:xfrm>
              <a:off x="7691438" y="1990725"/>
              <a:ext cx="66675" cy="138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Freeform 71"/>
            <p:cNvSpPr/>
            <p:nvPr/>
          </p:nvSpPr>
          <p:spPr bwMode="auto">
            <a:xfrm>
              <a:off x="7585075" y="1990725"/>
              <a:ext cx="68263" cy="138113"/>
            </a:xfrm>
            <a:custGeom>
              <a:avLst/>
              <a:gdLst>
                <a:gd name="T0" fmla="*/ 13 w 18"/>
                <a:gd name="T1" fmla="*/ 0 h 37"/>
                <a:gd name="T2" fmla="*/ 0 w 18"/>
                <a:gd name="T3" fmla="*/ 12 h 37"/>
                <a:gd name="T4" fmla="*/ 0 w 18"/>
                <a:gd name="T5" fmla="*/ 24 h 37"/>
                <a:gd name="T6" fmla="*/ 13 w 18"/>
                <a:gd name="T7" fmla="*/ 37 h 37"/>
                <a:gd name="T8" fmla="*/ 18 w 18"/>
                <a:gd name="T9" fmla="*/ 37 h 37"/>
                <a:gd name="T10" fmla="*/ 18 w 18"/>
                <a:gd name="T11" fmla="*/ 0 h 37"/>
                <a:gd name="T12" fmla="*/ 13 w 18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7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6" y="37"/>
                    <a:pt x="13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Freeform 72"/>
            <p:cNvSpPr/>
            <p:nvPr/>
          </p:nvSpPr>
          <p:spPr bwMode="auto">
            <a:xfrm>
              <a:off x="7791450" y="1990725"/>
              <a:ext cx="104775" cy="138113"/>
            </a:xfrm>
            <a:custGeom>
              <a:avLst/>
              <a:gdLst>
                <a:gd name="T0" fmla="*/ 19 w 28"/>
                <a:gd name="T1" fmla="*/ 24 h 37"/>
                <a:gd name="T2" fmla="*/ 19 w 28"/>
                <a:gd name="T3" fmla="*/ 23 h 37"/>
                <a:gd name="T4" fmla="*/ 23 w 28"/>
                <a:gd name="T5" fmla="*/ 23 h 37"/>
                <a:gd name="T6" fmla="*/ 28 w 28"/>
                <a:gd name="T7" fmla="*/ 18 h 37"/>
                <a:gd name="T8" fmla="*/ 23 w 28"/>
                <a:gd name="T9" fmla="*/ 14 h 37"/>
                <a:gd name="T10" fmla="*/ 19 w 28"/>
                <a:gd name="T11" fmla="*/ 14 h 37"/>
                <a:gd name="T12" fmla="*/ 19 w 28"/>
                <a:gd name="T13" fmla="*/ 12 h 37"/>
                <a:gd name="T14" fmla="*/ 6 w 28"/>
                <a:gd name="T15" fmla="*/ 0 h 37"/>
                <a:gd name="T16" fmla="*/ 0 w 28"/>
                <a:gd name="T17" fmla="*/ 0 h 37"/>
                <a:gd name="T18" fmla="*/ 0 w 28"/>
                <a:gd name="T19" fmla="*/ 37 h 37"/>
                <a:gd name="T20" fmla="*/ 6 w 28"/>
                <a:gd name="T21" fmla="*/ 37 h 37"/>
                <a:gd name="T22" fmla="*/ 19 w 28"/>
                <a:gd name="T23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7">
                  <a:moveTo>
                    <a:pt x="19" y="2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23"/>
                    <a:pt x="28" y="21"/>
                    <a:pt x="28" y="18"/>
                  </a:cubicBezTo>
                  <a:cubicBezTo>
                    <a:pt x="28" y="16"/>
                    <a:pt x="26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5"/>
                    <a:pt x="13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3" y="37"/>
                    <a:pt x="19" y="31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16493" y="2258353"/>
            <a:ext cx="3446271" cy="1114418"/>
            <a:chOff x="6798136" y="2201769"/>
            <a:chExt cx="3474250" cy="1123465"/>
          </a:xfrm>
        </p:grpSpPr>
        <p:sp>
          <p:nvSpPr>
            <p:cNvPr id="44" name="Text Placeholder 32"/>
            <p:cNvSpPr txBox="1"/>
            <p:nvPr/>
          </p:nvSpPr>
          <p:spPr>
            <a:xfrm>
              <a:off x="7015976" y="2607212"/>
              <a:ext cx="3256410" cy="71802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798136" y="2201769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916493" y="3419951"/>
            <a:ext cx="3446271" cy="1114418"/>
            <a:chOff x="6798136" y="2201769"/>
            <a:chExt cx="3474250" cy="1123465"/>
          </a:xfrm>
        </p:grpSpPr>
        <p:sp>
          <p:nvSpPr>
            <p:cNvPr id="42" name="Text Placeholder 32"/>
            <p:cNvSpPr txBox="1"/>
            <p:nvPr/>
          </p:nvSpPr>
          <p:spPr>
            <a:xfrm>
              <a:off x="7015976" y="2607212"/>
              <a:ext cx="3256410" cy="71802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798136" y="2201769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16493" y="4599074"/>
            <a:ext cx="3446271" cy="1114418"/>
            <a:chOff x="6798136" y="2201769"/>
            <a:chExt cx="3474250" cy="1123465"/>
          </a:xfrm>
        </p:grpSpPr>
        <p:sp>
          <p:nvSpPr>
            <p:cNvPr id="40" name="Text Placeholder 32"/>
            <p:cNvSpPr txBox="1"/>
            <p:nvPr/>
          </p:nvSpPr>
          <p:spPr>
            <a:xfrm>
              <a:off x="7015976" y="2607212"/>
              <a:ext cx="3256410" cy="71802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798136" y="2201769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7167" y="2258353"/>
            <a:ext cx="3274484" cy="1104400"/>
            <a:chOff x="8008269" y="2201769"/>
            <a:chExt cx="3301068" cy="1113366"/>
          </a:xfrm>
        </p:grpSpPr>
        <p:sp>
          <p:nvSpPr>
            <p:cNvPr id="38" name="Text Placeholder 32"/>
            <p:cNvSpPr txBox="1"/>
            <p:nvPr/>
          </p:nvSpPr>
          <p:spPr>
            <a:xfrm>
              <a:off x="8008269" y="2607212"/>
              <a:ext cx="3225765" cy="70792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269044" y="2201769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47167" y="3435166"/>
            <a:ext cx="3274484" cy="1129008"/>
            <a:chOff x="8008269" y="2201769"/>
            <a:chExt cx="3301068" cy="1138174"/>
          </a:xfrm>
        </p:grpSpPr>
        <p:sp>
          <p:nvSpPr>
            <p:cNvPr id="36" name="Text Placeholder 32"/>
            <p:cNvSpPr txBox="1"/>
            <p:nvPr/>
          </p:nvSpPr>
          <p:spPr>
            <a:xfrm>
              <a:off x="8008269" y="2607211"/>
              <a:ext cx="3225766" cy="732732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269044" y="2201769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47165" y="4692357"/>
            <a:ext cx="3274486" cy="1143666"/>
            <a:chOff x="8008267" y="2201769"/>
            <a:chExt cx="3301070" cy="1152951"/>
          </a:xfrm>
        </p:grpSpPr>
        <p:sp>
          <p:nvSpPr>
            <p:cNvPr id="34" name="Text Placeholder 32"/>
            <p:cNvSpPr txBox="1"/>
            <p:nvPr/>
          </p:nvSpPr>
          <p:spPr>
            <a:xfrm>
              <a:off x="8008267" y="2607211"/>
              <a:ext cx="3225767" cy="74750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Lemon drops oat cake oat cake sugar plum. Jelly beans macaroon I love topping danish cake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9269044" y="2201769"/>
              <a:ext cx="2040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YOUR TEXT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1105</Words>
  <Application>Microsoft Office PowerPoint</Application>
  <PresentationFormat>宽屏</PresentationFormat>
  <Paragraphs>130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hakuyoxingshu7000</vt:lpstr>
      <vt:lpstr>华康俪金黑W8(P)</vt:lpstr>
      <vt:lpstr>微软雅黑</vt:lpstr>
      <vt:lpstr>Agency FB</vt:lpstr>
      <vt:lpstr>Arial</vt:lpstr>
      <vt:lpstr>Calibri</vt:lpstr>
      <vt:lpstr>Calibri Light</vt:lpstr>
      <vt:lpstr>Eras Bold ITC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28</cp:revision>
  <dcterms:created xsi:type="dcterms:W3CDTF">2018-03-16T00:28:00Z</dcterms:created>
  <dcterms:modified xsi:type="dcterms:W3CDTF">2021-01-04T15:57:02Z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