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6" r:id="rId2"/>
    <p:sldId id="256" r:id="rId3"/>
    <p:sldId id="278" r:id="rId4"/>
    <p:sldId id="277" r:id="rId5"/>
    <p:sldId id="257" r:id="rId6"/>
    <p:sldId id="267" r:id="rId7"/>
    <p:sldId id="258" r:id="rId8"/>
    <p:sldId id="270" r:id="rId9"/>
    <p:sldId id="268" r:id="rId10"/>
    <p:sldId id="266" r:id="rId11"/>
    <p:sldId id="279" r:id="rId12"/>
    <p:sldId id="259" r:id="rId13"/>
    <p:sldId id="260" r:id="rId14"/>
    <p:sldId id="261" r:id="rId15"/>
    <p:sldId id="262" r:id="rId16"/>
    <p:sldId id="263" r:id="rId17"/>
    <p:sldId id="280" r:id="rId18"/>
    <p:sldId id="264" r:id="rId19"/>
    <p:sldId id="269" r:id="rId20"/>
    <p:sldId id="265" r:id="rId21"/>
    <p:sldId id="281" r:id="rId22"/>
    <p:sldId id="271" r:id="rId23"/>
    <p:sldId id="274" r:id="rId24"/>
    <p:sldId id="285" r:id="rId25"/>
    <p:sldId id="28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EF"/>
    <a:srgbClr val="CAE6D4"/>
    <a:srgbClr val="AD8EC0"/>
    <a:srgbClr val="9FD6D9"/>
    <a:srgbClr val="F3EB45"/>
    <a:srgbClr val="97D5E3"/>
    <a:srgbClr val="E94E34"/>
    <a:srgbClr val="E94D47"/>
    <a:srgbClr val="F5BE30"/>
    <a:srgbClr val="2FA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6314" autoAdjust="0"/>
  </p:normalViewPr>
  <p:slideViewPr>
    <p:cSldViewPr snapToGrid="0" showGuides="1">
      <p:cViewPr varScale="1">
        <p:scale>
          <a:sx n="108" d="100"/>
          <a:sy n="108" d="100"/>
        </p:scale>
        <p:origin x="780" y="102"/>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F3EB45"/>
              </a:solidFill>
              <a:ln w="19050">
                <a:solidFill>
                  <a:schemeClr val="lt1"/>
                </a:solidFill>
              </a:ln>
              <a:effectLst/>
            </c:spPr>
            <c:extLst>
              <c:ext xmlns:c16="http://schemas.microsoft.com/office/drawing/2014/chart" uri="{C3380CC4-5D6E-409C-BE32-E72D297353CC}">
                <c16:uniqueId val="{00000001-AEDF-4570-9CB2-67D602E5E4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EDF-4570-9CB2-67D602E5E4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EDF-4570-9CB2-67D602E5E491}"/>
              </c:ext>
            </c:extLst>
          </c:dPt>
          <c:dPt>
            <c:idx val="3"/>
            <c:bubble3D val="0"/>
            <c:spPr>
              <a:solidFill>
                <a:srgbClr val="9FD6D9"/>
              </a:solidFill>
              <a:ln w="19050">
                <a:solidFill>
                  <a:schemeClr val="lt1"/>
                </a:solidFill>
              </a:ln>
              <a:effectLst/>
            </c:spPr>
            <c:extLst>
              <c:ext xmlns:c16="http://schemas.microsoft.com/office/drawing/2014/chart" uri="{C3380CC4-5D6E-409C-BE32-E72D297353CC}">
                <c16:uniqueId val="{00000007-AEDF-4570-9CB2-67D602E5E491}"/>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EDF-4570-9CB2-67D602E5E49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义启嘟嘟体" pitchFamily="2" charset="-128"/>
              <a:cs typeface="义启嘟嘟体" pitchFamily="2" charset="-128"/>
            </a:defRPr>
          </a:pPr>
          <a:endParaRPr lang="zh-CN"/>
        </a:p>
      </c:txPr>
    </c:legend>
    <c:plotVisOnly val="1"/>
    <c:dispBlanksAs val="gap"/>
    <c:showDLblsOverMax val="0"/>
  </c:chart>
  <c:spPr>
    <a:noFill/>
    <a:ln>
      <a:noFill/>
    </a:ln>
    <a:effectLst/>
  </c:spPr>
  <c:txPr>
    <a:bodyPr/>
    <a:lstStyle/>
    <a:p>
      <a:pPr>
        <a:defRPr lang="zh-CN">
          <a:ea typeface="义启嘟嘟体" pitchFamily="2" charset="-128"/>
          <a:cs typeface="义启嘟嘟体" pitchFamily="2" charset="-128"/>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a:fillRect/>
          </a:stretch>
        </p:blipFill>
        <p:spPr>
          <a:xfrm>
            <a:off x="0" y="-15776"/>
            <a:ext cx="12192000" cy="564416"/>
          </a:xfrm>
          <a:prstGeom prst="rect">
            <a:avLst/>
          </a:prstGeom>
        </p:spPr>
      </p:pic>
      <p:pic>
        <p:nvPicPr>
          <p:cNvPr id="10" name="图片 9"/>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1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5.jpeg"/><Relationship Id="rId5" Type="http://schemas.openxmlformats.org/officeDocument/2006/relationships/image" Target="../media/image3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6.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jpeg"/><Relationship Id="rId10" Type="http://schemas.openxmlformats.org/officeDocument/2006/relationships/image" Target="../media/image4.png"/><Relationship Id="rId4" Type="http://schemas.openxmlformats.org/officeDocument/2006/relationships/image" Target="../media/image17.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12.png"/><Relationship Id="rId4" Type="http://schemas.openxmlformats.org/officeDocument/2006/relationships/image" Target="../media/image19.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4" cstate="hqprint">
            <a:extLst>
              <a:ext uri="{28A0092B-C50C-407E-A947-70E740481C1C}">
                <a14:useLocalDpi xmlns:a14="http://schemas.microsoft.com/office/drawing/2010/main" val="0"/>
              </a:ext>
            </a:extLst>
          </a:blip>
          <a:srcRect l="5680" t="10694" r="14559" b="12834"/>
          <a:stretch>
            <a:fillRect/>
          </a:stretch>
        </p:blipFill>
        <p:spPr>
          <a:xfrm>
            <a:off x="5305627" y="1299830"/>
            <a:ext cx="6743519" cy="5040984"/>
          </a:xfrm>
          <a:prstGeom prst="rect">
            <a:avLst/>
          </a:prstGeom>
        </p:spPr>
      </p:pic>
      <p:sp>
        <p:nvSpPr>
          <p:cNvPr id="14" name="TextBox 5"/>
          <p:cNvSpPr txBox="1"/>
          <p:nvPr/>
        </p:nvSpPr>
        <p:spPr>
          <a:xfrm rot="20953978">
            <a:off x="6173010" y="2334430"/>
            <a:ext cx="5008749" cy="1938992"/>
          </a:xfrm>
          <a:prstGeom prst="rect">
            <a:avLst/>
          </a:prstGeom>
          <a:noFill/>
        </p:spPr>
        <p:txBody>
          <a:bodyPr wrap="square" rtlCol="0">
            <a:spAutoFit/>
          </a:bodyPr>
          <a:lstStyle/>
          <a:p>
            <a:pPr algn="ctr"/>
            <a:r>
              <a:rPr lang="zh-CN" altLang="en-US" sz="6000" b="1" spc="300" dirty="0">
                <a:solidFill>
                  <a:schemeClr val="bg2">
                    <a:lumMod val="10000"/>
                  </a:schemeClr>
                </a:solidFill>
                <a:ea typeface="义启嘟嘟体" pitchFamily="2" charset="-128"/>
                <a:cs typeface="义启嘟嘟体" pitchFamily="2" charset="-128"/>
                <a:sym typeface="+mn-lt"/>
              </a:rPr>
              <a:t>小学生</a:t>
            </a:r>
            <a:endParaRPr lang="en-US" altLang="zh-CN" sz="6000" b="1" spc="300" dirty="0">
              <a:solidFill>
                <a:schemeClr val="bg2">
                  <a:lumMod val="10000"/>
                </a:schemeClr>
              </a:solidFill>
              <a:ea typeface="义启嘟嘟体" pitchFamily="2" charset="-128"/>
              <a:cs typeface="义启嘟嘟体" pitchFamily="2" charset="-128"/>
              <a:sym typeface="+mn-lt"/>
            </a:endParaRPr>
          </a:p>
          <a:p>
            <a:pPr algn="ctr"/>
            <a:r>
              <a:rPr lang="zh-CN" altLang="en-US" sz="6000" b="1" spc="300" dirty="0">
                <a:solidFill>
                  <a:schemeClr val="bg2">
                    <a:lumMod val="10000"/>
                  </a:schemeClr>
                </a:solidFill>
                <a:ea typeface="义启嘟嘟体" pitchFamily="2" charset="-128"/>
                <a:cs typeface="义启嘟嘟体" pitchFamily="2" charset="-128"/>
                <a:sym typeface="+mn-lt"/>
              </a:rPr>
              <a:t>班干部竞选</a:t>
            </a:r>
            <a:endParaRPr lang="en-US" sz="6000" b="1" spc="300" dirty="0">
              <a:solidFill>
                <a:schemeClr val="bg2">
                  <a:lumMod val="10000"/>
                </a:schemeClr>
              </a:solidFill>
              <a:ea typeface="义启嘟嘟体" pitchFamily="2" charset="-128"/>
              <a:cs typeface="义启嘟嘟体" pitchFamily="2" charset="-128"/>
              <a:sym typeface="+mn-lt"/>
            </a:endParaRPr>
          </a:p>
        </p:txBody>
      </p:sp>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a:fillRect/>
          </a:stretch>
        </p:blipFill>
        <p:spPr>
          <a:xfrm>
            <a:off x="0" y="291817"/>
            <a:ext cx="3108960" cy="2385226"/>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a:fillRect/>
          </a:stretch>
        </p:blipFill>
        <p:spPr>
          <a:xfrm rot="20722940">
            <a:off x="-194997" y="2714611"/>
            <a:ext cx="7183215" cy="4934153"/>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a:fillRect/>
          </a:stretch>
        </p:blipFill>
        <p:spPr>
          <a:xfrm>
            <a:off x="3037208" y="439428"/>
            <a:ext cx="2191122" cy="1520868"/>
          </a:xfrm>
          <a:prstGeom prst="rect">
            <a:avLst/>
          </a:prstGeom>
        </p:spPr>
      </p:pic>
      <p:pic>
        <p:nvPicPr>
          <p:cNvPr id="16" name="图片 15"/>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a:fillRect/>
          </a:stretch>
        </p:blipFill>
        <p:spPr>
          <a:xfrm>
            <a:off x="3198273" y="2971800"/>
            <a:ext cx="1120727" cy="914400"/>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a:fillRect/>
          </a:stretch>
        </p:blipFill>
        <p:spPr>
          <a:xfrm>
            <a:off x="7342170" y="488658"/>
            <a:ext cx="1120727"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1306286" y="2455816"/>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6008914" y="1682751"/>
            <a:ext cx="966652"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a:fillRect/>
          </a:stretch>
        </p:blipFill>
        <p:spPr>
          <a:xfrm>
            <a:off x="7742223" y="4285410"/>
            <a:ext cx="992777" cy="1227908"/>
          </a:xfrm>
          <a:prstGeom prst="rect">
            <a:avLst/>
          </a:prstGeom>
        </p:spPr>
      </p:pic>
      <p:sp>
        <p:nvSpPr>
          <p:cNvPr id="21" name="TextBox 5"/>
          <p:cNvSpPr txBox="1"/>
          <p:nvPr/>
        </p:nvSpPr>
        <p:spPr>
          <a:xfrm rot="20953978">
            <a:off x="8252528" y="4448917"/>
            <a:ext cx="2664615" cy="398780"/>
          </a:xfrm>
          <a:prstGeom prst="rect">
            <a:avLst/>
          </a:prstGeom>
          <a:noFill/>
        </p:spPr>
        <p:txBody>
          <a:bodyPr wrap="square" rtlCol="0">
            <a:spAutoFit/>
          </a:bodyPr>
          <a:lstStyle/>
          <a:p>
            <a:pPr algn="ctr"/>
            <a:r>
              <a:rPr lang="zh-CN" altLang="en-US" sz="2000" b="1" spc="300">
                <a:solidFill>
                  <a:schemeClr val="bg2">
                    <a:lumMod val="10000"/>
                  </a:schemeClr>
                </a:solidFill>
                <a:ea typeface="义启嘟嘟体" pitchFamily="2" charset="-128"/>
                <a:cs typeface="义启嘟嘟体" pitchFamily="2" charset="-128"/>
                <a:sym typeface="+mn-lt"/>
              </a:rPr>
              <a:t>演讲人：</a:t>
            </a:r>
            <a:r>
              <a:rPr lang="en-US" altLang="zh-CN" sz="2000" b="1" spc="300">
                <a:solidFill>
                  <a:schemeClr val="bg2">
                    <a:lumMod val="10000"/>
                  </a:schemeClr>
                </a:solidFill>
                <a:ea typeface="义启嘟嘟体" pitchFamily="2" charset="-128"/>
                <a:cs typeface="义启嘟嘟体" pitchFamily="2" charset="-128"/>
                <a:sym typeface="+mn-lt"/>
              </a:rPr>
              <a:t>xiazaii</a:t>
            </a:r>
            <a:endParaRPr lang="zh-CN" altLang="en-US" sz="2000" b="1" spc="300" dirty="0">
              <a:solidFill>
                <a:schemeClr val="bg2">
                  <a:lumMod val="10000"/>
                </a:schemeClr>
              </a:solidFill>
              <a:ea typeface="宋体" panose="02010600030101010101" pitchFamily="2" charset="-122"/>
              <a:cs typeface="义启嘟嘟体" pitchFamily="2" charset="-128"/>
              <a:sym typeface="+mn-lt"/>
            </a:endParaRPr>
          </a:p>
        </p:txBody>
      </p:sp>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5228330" y="5489372"/>
            <a:ext cx="966652"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4352111" y="1887595"/>
            <a:ext cx="1123405"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a:fillRect/>
          </a:stretch>
        </p:blipFill>
        <p:spPr>
          <a:xfrm>
            <a:off x="5572149" y="4768422"/>
            <a:ext cx="691491"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136835" y="4273286"/>
            <a:ext cx="1568989"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500"/>
                            </p:stCondLst>
                            <p:childTnLst>
                              <p:par>
                                <p:cTn id="51" presetID="31"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par>
                          <p:cTn id="57" fill="hold">
                            <p:stCondLst>
                              <p:cond delay="1500"/>
                            </p:stCondLst>
                            <p:childTnLst>
                              <p:par>
                                <p:cTn id="58" presetID="31"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fltVal val="0"/>
                                          </p:val>
                                        </p:tav>
                                        <p:tav tm="100000">
                                          <p:val>
                                            <p:strVal val="#ppt_w"/>
                                          </p:val>
                                        </p:tav>
                                      </p:tavLst>
                                    </p:anim>
                                    <p:anim calcmode="lin" valueType="num">
                                      <p:cBhvr>
                                        <p:cTn id="61" dur="1000" fill="hold"/>
                                        <p:tgtEl>
                                          <p:spTgt spid="8"/>
                                        </p:tgtEl>
                                        <p:attrNameLst>
                                          <p:attrName>ppt_h</p:attrName>
                                        </p:attrNameLst>
                                      </p:cBhvr>
                                      <p:tavLst>
                                        <p:tav tm="0">
                                          <p:val>
                                            <p:fltVal val="0"/>
                                          </p:val>
                                        </p:tav>
                                        <p:tav tm="100000">
                                          <p:val>
                                            <p:strVal val="#ppt_h"/>
                                          </p:val>
                                        </p:tav>
                                      </p:tavLst>
                                    </p:anim>
                                    <p:anim calcmode="lin" valueType="num">
                                      <p:cBhvr>
                                        <p:cTn id="62" dur="1000" fill="hold"/>
                                        <p:tgtEl>
                                          <p:spTgt spid="8"/>
                                        </p:tgtEl>
                                        <p:attrNameLst>
                                          <p:attrName>style.rotation</p:attrName>
                                        </p:attrNameLst>
                                      </p:cBhvr>
                                      <p:tavLst>
                                        <p:tav tm="0">
                                          <p:val>
                                            <p:fltVal val="90"/>
                                          </p:val>
                                        </p:tav>
                                        <p:tav tm="100000">
                                          <p:val>
                                            <p:fltVal val="0"/>
                                          </p:val>
                                        </p:tav>
                                      </p:tavLst>
                                    </p:anim>
                                    <p:animEffect transition="in" filter="fade">
                                      <p:cBhvr>
                                        <p:cTn id="63" dur="1000"/>
                                        <p:tgtEl>
                                          <p:spTgt spid="8"/>
                                        </p:tgtEl>
                                      </p:cBhvr>
                                    </p:animEffect>
                                  </p:childTnLst>
                                </p:cTn>
                              </p:par>
                            </p:childTnLst>
                          </p:cTn>
                        </p:par>
                        <p:par>
                          <p:cTn id="64" fill="hold">
                            <p:stCondLst>
                              <p:cond delay="2500"/>
                            </p:stCondLst>
                            <p:childTnLst>
                              <p:par>
                                <p:cTn id="65" presetID="31"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1000" fill="hold"/>
                                        <p:tgtEl>
                                          <p:spTgt spid="10"/>
                                        </p:tgtEl>
                                        <p:attrNameLst>
                                          <p:attrName>ppt_w</p:attrName>
                                        </p:attrNameLst>
                                      </p:cBhvr>
                                      <p:tavLst>
                                        <p:tav tm="0">
                                          <p:val>
                                            <p:fltVal val="0"/>
                                          </p:val>
                                        </p:tav>
                                        <p:tav tm="100000">
                                          <p:val>
                                            <p:strVal val="#ppt_w"/>
                                          </p:val>
                                        </p:tav>
                                      </p:tavLst>
                                    </p:anim>
                                    <p:anim calcmode="lin" valueType="num">
                                      <p:cBhvr>
                                        <p:cTn id="68" dur="1000" fill="hold"/>
                                        <p:tgtEl>
                                          <p:spTgt spid="10"/>
                                        </p:tgtEl>
                                        <p:attrNameLst>
                                          <p:attrName>ppt_h</p:attrName>
                                        </p:attrNameLst>
                                      </p:cBhvr>
                                      <p:tavLst>
                                        <p:tav tm="0">
                                          <p:val>
                                            <p:fltVal val="0"/>
                                          </p:val>
                                        </p:tav>
                                        <p:tav tm="100000">
                                          <p:val>
                                            <p:strVal val="#ppt_h"/>
                                          </p:val>
                                        </p:tav>
                                      </p:tavLst>
                                    </p:anim>
                                    <p:anim calcmode="lin" valueType="num">
                                      <p:cBhvr>
                                        <p:cTn id="69" dur="1000" fill="hold"/>
                                        <p:tgtEl>
                                          <p:spTgt spid="10"/>
                                        </p:tgtEl>
                                        <p:attrNameLst>
                                          <p:attrName>style.rotation</p:attrName>
                                        </p:attrNameLst>
                                      </p:cBhvr>
                                      <p:tavLst>
                                        <p:tav tm="0">
                                          <p:val>
                                            <p:fltVal val="90"/>
                                          </p:val>
                                        </p:tav>
                                        <p:tav tm="100000">
                                          <p:val>
                                            <p:fltVal val="0"/>
                                          </p:val>
                                        </p:tav>
                                      </p:tavLst>
                                    </p:anim>
                                    <p:animEffect transition="in" filter="fade">
                                      <p:cBhvr>
                                        <p:cTn id="70" dur="1000"/>
                                        <p:tgtEl>
                                          <p:spTgt spid="10"/>
                                        </p:tgtEl>
                                      </p:cBhvr>
                                    </p:animEffect>
                                  </p:childTnLst>
                                </p:cTn>
                              </p:par>
                            </p:childTnLst>
                          </p:cTn>
                        </p:par>
                        <p:par>
                          <p:cTn id="71" fill="hold">
                            <p:stCondLst>
                              <p:cond delay="3500"/>
                            </p:stCondLst>
                            <p:childTnLst>
                              <p:par>
                                <p:cTn id="72" presetID="31" presetClass="entr" presetSubtype="0"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1000" fill="hold"/>
                                        <p:tgtEl>
                                          <p:spTgt spid="12"/>
                                        </p:tgtEl>
                                        <p:attrNameLst>
                                          <p:attrName>ppt_w</p:attrName>
                                        </p:attrNameLst>
                                      </p:cBhvr>
                                      <p:tavLst>
                                        <p:tav tm="0">
                                          <p:val>
                                            <p:fltVal val="0"/>
                                          </p:val>
                                        </p:tav>
                                        <p:tav tm="100000">
                                          <p:val>
                                            <p:strVal val="#ppt_w"/>
                                          </p:val>
                                        </p:tav>
                                      </p:tavLst>
                                    </p:anim>
                                    <p:anim calcmode="lin" valueType="num">
                                      <p:cBhvr>
                                        <p:cTn id="75" dur="1000" fill="hold"/>
                                        <p:tgtEl>
                                          <p:spTgt spid="12"/>
                                        </p:tgtEl>
                                        <p:attrNameLst>
                                          <p:attrName>ppt_h</p:attrName>
                                        </p:attrNameLst>
                                      </p:cBhvr>
                                      <p:tavLst>
                                        <p:tav tm="0">
                                          <p:val>
                                            <p:fltVal val="0"/>
                                          </p:val>
                                        </p:tav>
                                        <p:tav tm="100000">
                                          <p:val>
                                            <p:strVal val="#ppt_h"/>
                                          </p:val>
                                        </p:tav>
                                      </p:tavLst>
                                    </p:anim>
                                    <p:anim calcmode="lin" valueType="num">
                                      <p:cBhvr>
                                        <p:cTn id="76" dur="1000" fill="hold"/>
                                        <p:tgtEl>
                                          <p:spTgt spid="12"/>
                                        </p:tgtEl>
                                        <p:attrNameLst>
                                          <p:attrName>style.rotation</p:attrName>
                                        </p:attrNameLst>
                                      </p:cBhvr>
                                      <p:tavLst>
                                        <p:tav tm="0">
                                          <p:val>
                                            <p:fltVal val="90"/>
                                          </p:val>
                                        </p:tav>
                                        <p:tav tm="100000">
                                          <p:val>
                                            <p:fltVal val="0"/>
                                          </p:val>
                                        </p:tav>
                                      </p:tavLst>
                                    </p:anim>
                                    <p:animEffect transition="in" filter="fade">
                                      <p:cBhvr>
                                        <p:cTn id="77" dur="1000"/>
                                        <p:tgtEl>
                                          <p:spTgt spid="12"/>
                                        </p:tgtEl>
                                      </p:cBhvr>
                                    </p:animEffect>
                                  </p:childTnLst>
                                </p:cTn>
                              </p:par>
                            </p:childTnLst>
                          </p:cTn>
                        </p:par>
                        <p:par>
                          <p:cTn id="78" fill="hold">
                            <p:stCondLst>
                              <p:cond delay="4500"/>
                            </p:stCondLst>
                            <p:childTnLst>
                              <p:par>
                                <p:cTn id="79" presetID="41" presetClass="entr" presetSubtype="0" fill="hold" nodeType="afterEffect">
                                  <p:stCondLst>
                                    <p:cond delay="0"/>
                                  </p:stCondLst>
                                  <p:iterate type="lt">
                                    <p:tmPct val="10000"/>
                                  </p:iterate>
                                  <p:childTnLst>
                                    <p:set>
                                      <p:cBhvr>
                                        <p:cTn id="80" dur="1" fill="hold">
                                          <p:stCondLst>
                                            <p:cond delay="0"/>
                                          </p:stCondLst>
                                        </p:cTn>
                                        <p:tgtEl>
                                          <p:spTgt spid="14">
                                            <p:txEl>
                                              <p:pRg st="0" end="0"/>
                                            </p:txEl>
                                          </p:spTgt>
                                        </p:tgtEl>
                                        <p:attrNameLst>
                                          <p:attrName>style.visibility</p:attrName>
                                        </p:attrNameLst>
                                      </p:cBhvr>
                                      <p:to>
                                        <p:strVal val="visible"/>
                                      </p:to>
                                    </p:set>
                                    <p:anim calcmode="lin" valueType="num">
                                      <p:cBhvr>
                                        <p:cTn id="81"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83"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4">
                                            <p:txEl>
                                              <p:pRg st="0" end="0"/>
                                            </p:txEl>
                                          </p:spTgt>
                                        </p:tgtEl>
                                      </p:cBhvr>
                                    </p:animEffect>
                                  </p:childTnLst>
                                </p:cTn>
                              </p:par>
                            </p:childTnLst>
                          </p:cTn>
                        </p:par>
                        <p:par>
                          <p:cTn id="86" fill="hold">
                            <p:stCondLst>
                              <p:cond delay="4599"/>
                            </p:stCondLst>
                            <p:childTnLst>
                              <p:par>
                                <p:cTn id="87" presetID="41" presetClass="entr" presetSubtype="0" fill="hold" nodeType="afterEffect">
                                  <p:stCondLst>
                                    <p:cond delay="0"/>
                                  </p:stCondLst>
                                  <p:iterate type="lt">
                                    <p:tmPct val="10000"/>
                                  </p:iterate>
                                  <p:childTnLst>
                                    <p:set>
                                      <p:cBhvr>
                                        <p:cTn id="88" dur="1" fill="hold">
                                          <p:stCondLst>
                                            <p:cond delay="0"/>
                                          </p:stCondLst>
                                        </p:cTn>
                                        <p:tgtEl>
                                          <p:spTgt spid="14">
                                            <p:txEl>
                                              <p:pRg st="1" end="1"/>
                                            </p:txEl>
                                          </p:spTgt>
                                        </p:tgtEl>
                                        <p:attrNameLst>
                                          <p:attrName>style.visibility</p:attrName>
                                        </p:attrNameLst>
                                      </p:cBhvr>
                                      <p:to>
                                        <p:strVal val="visible"/>
                                      </p:to>
                                    </p:set>
                                    <p:anim calcmode="lin" valueType="num">
                                      <p:cBhvr>
                                        <p:cTn id="89"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91"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14">
                                            <p:txEl>
                                              <p:pRg st="1" end="1"/>
                                            </p:txEl>
                                          </p:spTgt>
                                        </p:tgtEl>
                                      </p:cBhvr>
                                    </p:animEffect>
                                  </p:childTnLst>
                                </p:cTn>
                              </p:par>
                            </p:childTnLst>
                          </p:cTn>
                        </p:par>
                        <p:par>
                          <p:cTn id="94" fill="hold">
                            <p:stCondLst>
                              <p:cond delay="5299"/>
                            </p:stCondLst>
                            <p:childTnLst>
                              <p:par>
                                <p:cTn id="95" presetID="41" presetClass="entr" presetSubtype="0" fill="hold" nodeType="afterEffect">
                                  <p:stCondLst>
                                    <p:cond delay="0"/>
                                  </p:stCondLst>
                                  <p:iterate type="lt">
                                    <p:tmPct val="10000"/>
                                  </p:iterate>
                                  <p:childTnLst>
                                    <p:set>
                                      <p:cBhvr>
                                        <p:cTn id="96" dur="1" fill="hold">
                                          <p:stCondLst>
                                            <p:cond delay="0"/>
                                          </p:stCondLst>
                                        </p:cTn>
                                        <p:tgtEl>
                                          <p:spTgt spid="21">
                                            <p:txEl>
                                              <p:pRg st="0" end="0"/>
                                            </p:txEl>
                                          </p:spTgt>
                                        </p:tgtEl>
                                        <p:attrNameLst>
                                          <p:attrName>style.visibility</p:attrName>
                                        </p:attrNameLst>
                                      </p:cBhvr>
                                      <p:to>
                                        <p:strVal val="visible"/>
                                      </p:to>
                                    </p:set>
                                    <p:anim calcmode="lin" valueType="num">
                                      <p:cBhvr>
                                        <p:cTn id="97"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99"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8" name="TextBox 19"/>
          <p:cNvSpPr txBox="1">
            <a:spLocks noChangeArrowheads="1"/>
          </p:cNvSpPr>
          <p:nvPr/>
        </p:nvSpPr>
        <p:spPr bwMode="auto">
          <a:xfrm>
            <a:off x="94978" y="914702"/>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获得证书</a:t>
            </a:r>
          </a:p>
        </p:txBody>
      </p:sp>
      <p:sp>
        <p:nvSpPr>
          <p:cNvPr id="11" name="图片占位符 2"/>
          <p:cNvSpPr txBox="1"/>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grpSp>
        <p:nvGrpSpPr>
          <p:cNvPr id="3" name="组合 2"/>
          <p:cNvGrpSpPr/>
          <p:nvPr/>
        </p:nvGrpSpPr>
        <p:grpSpPr>
          <a:xfrm>
            <a:off x="1279610" y="1714891"/>
            <a:ext cx="4408360" cy="3226997"/>
            <a:chOff x="1508210" y="2808043"/>
            <a:chExt cx="4408360" cy="3226997"/>
          </a:xfrm>
        </p:grpSpPr>
        <p:sp>
          <p:nvSpPr>
            <p:cNvPr id="2" name="任意多边形 1"/>
            <p:cNvSpPr/>
            <p:nvPr/>
          </p:nvSpPr>
          <p:spPr>
            <a:xfrm>
              <a:off x="1508210" y="2808043"/>
              <a:ext cx="4408360" cy="3226997"/>
            </a:xfrm>
            <a:custGeom>
              <a:avLst/>
              <a:gdLst>
                <a:gd name="connsiteX0" fmla="*/ 2118910 w 4408360"/>
                <a:gd name="connsiteY0" fmla="*/ 300917 h 3226997"/>
                <a:gd name="connsiteX1" fmla="*/ 550 w 4408360"/>
                <a:gd name="connsiteY1" fmla="*/ 1931597 h 3226997"/>
                <a:gd name="connsiteX2" fmla="*/ 1936030 w 4408360"/>
                <a:gd name="connsiteY2" fmla="*/ 3226997 h 3226997"/>
                <a:gd name="connsiteX3" fmla="*/ 4343950 w 4408360"/>
                <a:gd name="connsiteY3" fmla="*/ 1931597 h 3226997"/>
                <a:gd name="connsiteX4" fmla="*/ 3581950 w 4408360"/>
                <a:gd name="connsiteY4" fmla="*/ 148517 h 3226997"/>
                <a:gd name="connsiteX5" fmla="*/ 2118910 w 4408360"/>
                <a:gd name="connsiteY5" fmla="*/ 300917 h 322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8360" h="3226997">
                  <a:moveTo>
                    <a:pt x="2118910" y="300917"/>
                  </a:moveTo>
                  <a:cubicBezTo>
                    <a:pt x="1522010" y="598097"/>
                    <a:pt x="31030" y="1443917"/>
                    <a:pt x="550" y="1931597"/>
                  </a:cubicBezTo>
                  <a:cubicBezTo>
                    <a:pt x="-29930" y="2419277"/>
                    <a:pt x="1212130" y="3226997"/>
                    <a:pt x="1936030" y="3226997"/>
                  </a:cubicBezTo>
                  <a:cubicBezTo>
                    <a:pt x="2659930" y="3226997"/>
                    <a:pt x="4069630" y="2444677"/>
                    <a:pt x="4343950" y="1931597"/>
                  </a:cubicBezTo>
                  <a:cubicBezTo>
                    <a:pt x="4618270" y="1418517"/>
                    <a:pt x="3950250" y="417757"/>
                    <a:pt x="3581950" y="148517"/>
                  </a:cubicBezTo>
                  <a:cubicBezTo>
                    <a:pt x="3213650" y="-120723"/>
                    <a:pt x="2715810" y="3737"/>
                    <a:pt x="2118910" y="3009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9" name="组合 8"/>
            <p:cNvGrpSpPr/>
            <p:nvPr/>
          </p:nvGrpSpPr>
          <p:grpSpPr>
            <a:xfrm rot="20542276">
              <a:off x="2130344" y="3361442"/>
              <a:ext cx="3419002" cy="1778310"/>
              <a:chOff x="8335023" y="3827760"/>
              <a:chExt cx="3419002" cy="1778310"/>
            </a:xfrm>
          </p:grpSpPr>
          <p:sp>
            <p:nvSpPr>
              <p:cNvPr id="13" name="TextBox 105"/>
              <p:cNvSpPr txBox="1">
                <a:spLocks noChangeArrowheads="1"/>
              </p:cNvSpPr>
              <p:nvPr/>
            </p:nvSpPr>
            <p:spPr bwMode="auto">
              <a:xfrm>
                <a:off x="8335023" y="3827760"/>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14"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grpSp>
      <p:pic>
        <p:nvPicPr>
          <p:cNvPr id="15" name="图片 14"/>
          <p:cNvPicPr>
            <a:picLocks noChangeAspect="1"/>
          </p:cNvPicPr>
          <p:nvPr/>
        </p:nvPicPr>
        <p:blipFill>
          <a:blip r:embed="rId4"/>
          <a:stretch>
            <a:fillRect/>
          </a:stretch>
        </p:blipFill>
        <p:spPr>
          <a:xfrm>
            <a:off x="8959688" y="603369"/>
            <a:ext cx="3310415" cy="2560542"/>
          </a:xfrm>
          <a:prstGeom prst="rect">
            <a:avLst/>
          </a:prstGeom>
        </p:spPr>
      </p:pic>
      <p:pic>
        <p:nvPicPr>
          <p:cNvPr id="16" name="图片 15"/>
          <p:cNvPicPr>
            <a:picLocks noChangeAspect="1"/>
          </p:cNvPicPr>
          <p:nvPr/>
        </p:nvPicPr>
        <p:blipFill>
          <a:blip r:embed="rId5"/>
          <a:stretch>
            <a:fillRect/>
          </a:stretch>
        </p:blipFill>
        <p:spPr>
          <a:xfrm>
            <a:off x="1565581" y="4072740"/>
            <a:ext cx="1864721" cy="2696939"/>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51609">
            <a:off x="6182623" y="2419715"/>
            <a:ext cx="3287591" cy="2191727"/>
          </a:xfrm>
          <a:prstGeom prst="rect">
            <a:avLst/>
          </a:prstGeom>
          <a:ln w="76200">
            <a:solidFill>
              <a:srgbClr val="CAE6D4"/>
            </a:solidFill>
          </a:ln>
        </p:spPr>
      </p:pic>
      <p:pic>
        <p:nvPicPr>
          <p:cNvPr id="20" name="图片 1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19377198">
            <a:off x="8606302" y="4015216"/>
            <a:ext cx="2717130" cy="1811420"/>
          </a:xfrm>
          <a:prstGeom prst="rect">
            <a:avLst/>
          </a:prstGeom>
          <a:ln w="76200">
            <a:solidFill>
              <a:srgbClr val="CAE6D4"/>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495" y="2243162"/>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3186926" y="3203100"/>
            <a:ext cx="1162252" cy="646331"/>
          </a:xfrm>
          <a:prstGeom prst="rect">
            <a:avLst/>
          </a:prstGeom>
          <a:noFill/>
        </p:spPr>
        <p:txBody>
          <a:bodyPr wrap="square" rtlCol="0">
            <a:spAutoFit/>
          </a:bodyPr>
          <a:lstStyle/>
          <a:p>
            <a:pPr algn="ctr"/>
            <a:r>
              <a:rPr lang="en-US" altLang="zh-CN" sz="3600" b="1" dirty="0">
                <a:solidFill>
                  <a:srgbClr val="00B0F0"/>
                </a:solidFill>
                <a:ea typeface="义启嘟嘟体" pitchFamily="2" charset="-128"/>
                <a:cs typeface="义启嘟嘟体" pitchFamily="2" charset="-128"/>
                <a:sym typeface="+mn-lt"/>
              </a:rPr>
              <a:t>02</a:t>
            </a:r>
          </a:p>
        </p:txBody>
      </p:sp>
      <p:sp>
        <p:nvSpPr>
          <p:cNvPr id="33" name="TextBox 19"/>
          <p:cNvSpPr txBox="1">
            <a:spLocks noChangeArrowheads="1"/>
          </p:cNvSpPr>
          <p:nvPr/>
        </p:nvSpPr>
        <p:spPr bwMode="auto">
          <a:xfrm>
            <a:off x="5158609" y="3033458"/>
            <a:ext cx="5015037" cy="91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spc="300" dirty="0">
                <a:solidFill>
                  <a:schemeClr val="tx1"/>
                </a:solidFill>
                <a:latin typeface="+mn-lt"/>
                <a:ea typeface="义启嘟嘟体" pitchFamily="2" charset="-128"/>
                <a:cs typeface="义启嘟嘟体" pitchFamily="2" charset="-128"/>
                <a:sym typeface="+mn-lt"/>
              </a:rPr>
              <a:t>个人优势特长</a:t>
            </a:r>
          </a:p>
        </p:txBody>
      </p:sp>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a:fillRect/>
          </a:stretch>
        </p:blipFill>
        <p:spPr>
          <a:xfrm>
            <a:off x="110765" y="2609607"/>
            <a:ext cx="3289797" cy="4759706"/>
          </a:xfrm>
          <a:prstGeom prst="rect">
            <a:avLst/>
          </a:prstGeom>
        </p:spPr>
      </p:pic>
      <p:pic>
        <p:nvPicPr>
          <p:cNvPr id="9" name="图片 8"/>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a:fillRect/>
          </a:stretch>
        </p:blipFill>
        <p:spPr>
          <a:xfrm>
            <a:off x="1437239" y="539072"/>
            <a:ext cx="2191122" cy="1520868"/>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a:fillRect/>
          </a:stretch>
        </p:blipFill>
        <p:spPr>
          <a:xfrm>
            <a:off x="9334380" y="2458153"/>
            <a:ext cx="1120727" cy="914400"/>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a:fillRect/>
          </a:stretch>
        </p:blipFill>
        <p:spPr>
          <a:xfrm>
            <a:off x="2413297" y="2197086"/>
            <a:ext cx="1123405" cy="862149"/>
          </a:xfrm>
          <a:prstGeom prst="rect">
            <a:avLst/>
          </a:prstGeom>
        </p:spPr>
      </p:pic>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a:fillRect/>
          </a:stretch>
        </p:blipFill>
        <p:spPr>
          <a:xfrm>
            <a:off x="7115899" y="1299373"/>
            <a:ext cx="1123405" cy="862149"/>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83658" t="36888" b="49778"/>
          <a:stretch>
            <a:fillRect/>
          </a:stretch>
        </p:blipFill>
        <p:spPr>
          <a:xfrm>
            <a:off x="8614747" y="4608914"/>
            <a:ext cx="691491" cy="564187"/>
          </a:xfrm>
          <a:prstGeom prst="rect">
            <a:avLst/>
          </a:pr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a:fillRect/>
          </a:stretch>
        </p:blipFill>
        <p:spPr>
          <a:xfrm>
            <a:off x="3996239" y="4256058"/>
            <a:ext cx="1568989" cy="1466804"/>
          </a:xfrm>
          <a:prstGeom prst="rect">
            <a:avLst/>
          </a:prstGeom>
        </p:spPr>
      </p:pic>
      <p:pic>
        <p:nvPicPr>
          <p:cNvPr id="16" name="图片 15"/>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a:fillRect/>
          </a:stretch>
        </p:blipFill>
        <p:spPr>
          <a:xfrm>
            <a:off x="10310468" y="3616311"/>
            <a:ext cx="1013279" cy="9472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6" name="TextBox 19"/>
          <p:cNvSpPr txBox="1">
            <a:spLocks noChangeArrowheads="1"/>
          </p:cNvSpPr>
          <p:nvPr/>
        </p:nvSpPr>
        <p:spPr bwMode="auto">
          <a:xfrm>
            <a:off x="0" y="801458"/>
            <a:ext cx="2099279" cy="82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个人优势</a:t>
            </a:r>
            <a:endParaRPr lang="en-US" altLang="zh-CN" sz="2400" b="1" spc="300" dirty="0">
              <a:solidFill>
                <a:srgbClr val="00B0F0"/>
              </a:solidFill>
              <a:latin typeface="+mn-lt"/>
              <a:ea typeface="义启嘟嘟体" pitchFamily="2" charset="-128"/>
              <a:cs typeface="义启嘟嘟体" pitchFamily="2" charset="-128"/>
              <a:sym typeface="+mn-lt"/>
            </a:endParaRPr>
          </a:p>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特长</a:t>
            </a:r>
          </a:p>
        </p:txBody>
      </p:sp>
      <p:pic>
        <p:nvPicPr>
          <p:cNvPr id="3" name="图片占位符 2"/>
          <p:cNvPicPr>
            <a:picLocks noGrp="1" noChangeAspect="1"/>
          </p:cNvPicPr>
          <p:nvPr>
            <p:ph type="pic" sz="quarter" idx="12"/>
          </p:nvPr>
        </p:nvPicPr>
        <p:blipFill>
          <a:blip r:embed="rId4" cstate="hqprint">
            <a:extLst>
              <a:ext uri="{28A0092B-C50C-407E-A947-70E740481C1C}">
                <a14:useLocalDpi xmlns:a14="http://schemas.microsoft.com/office/drawing/2010/main" val="0"/>
              </a:ext>
            </a:extLst>
          </a:blip>
          <a:srcRect t="1981" b="1981"/>
          <a:stretch>
            <a:fillRect/>
          </a:stretch>
        </p:blipFill>
        <p:spPr/>
      </p:pic>
      <p:grpSp>
        <p:nvGrpSpPr>
          <p:cNvPr id="8" name="组合 7"/>
          <p:cNvGrpSpPr/>
          <p:nvPr/>
        </p:nvGrpSpPr>
        <p:grpSpPr>
          <a:xfrm>
            <a:off x="8023968" y="3140176"/>
            <a:ext cx="3419002" cy="1773918"/>
            <a:chOff x="8335023" y="3832152"/>
            <a:chExt cx="3419002" cy="1773918"/>
          </a:xfrm>
        </p:grpSpPr>
        <p:sp>
          <p:nvSpPr>
            <p:cNvPr id="9"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12"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7115899" y="1299373"/>
            <a:ext cx="1123405" cy="862149"/>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6700602" y="4917836"/>
            <a:ext cx="1013279" cy="947286"/>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a:fillRect/>
          </a:stretch>
        </p:blipFill>
        <p:spPr>
          <a:xfrm>
            <a:off x="694573" y="5045400"/>
            <a:ext cx="890387" cy="72646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8" name="TextBox 19"/>
          <p:cNvSpPr txBox="1">
            <a:spLocks noChangeArrowheads="1"/>
          </p:cNvSpPr>
          <p:nvPr/>
        </p:nvSpPr>
        <p:spPr bwMode="auto">
          <a:xfrm>
            <a:off x="-107875" y="800001"/>
            <a:ext cx="2099279" cy="82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个人优势</a:t>
            </a:r>
            <a:endParaRPr lang="en-US" altLang="zh-CN" sz="2400" b="1" spc="300" dirty="0">
              <a:solidFill>
                <a:srgbClr val="00B0F0"/>
              </a:solidFill>
              <a:latin typeface="+mn-lt"/>
              <a:ea typeface="义启嘟嘟体" pitchFamily="2" charset="-128"/>
              <a:cs typeface="义启嘟嘟体" pitchFamily="2" charset="-128"/>
              <a:sym typeface="+mn-lt"/>
            </a:endParaRPr>
          </a:p>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特长</a:t>
            </a:r>
          </a:p>
        </p:txBody>
      </p:sp>
      <p:sp>
        <p:nvSpPr>
          <p:cNvPr id="14" name="矩形 13"/>
          <p:cNvSpPr/>
          <p:nvPr/>
        </p:nvSpPr>
        <p:spPr>
          <a:xfrm>
            <a:off x="3754375" y="2244329"/>
            <a:ext cx="5722883" cy="923330"/>
          </a:xfrm>
          <a:prstGeom prst="rect">
            <a:avLst/>
          </a:prstGeom>
        </p:spPr>
        <p:txBody>
          <a:bodyPr wrap="square">
            <a:spAutoFit/>
          </a:bodyPr>
          <a:lstStyle/>
          <a:p>
            <a:pPr algn="ctr"/>
            <a:r>
              <a:rPr lang="zh-CN" altLang="en-US" spc="300" dirty="0">
                <a:ea typeface="义启嘟嘟体" pitchFamily="2" charset="-128"/>
                <a:cs typeface="义启嘟嘟体" pitchFamily="2" charset="-128"/>
                <a:sym typeface="+mn-lt"/>
              </a:rPr>
              <a:t>点击输入简要文字内容点击输入简要文字内容点击输入简要文字内容点击输入简要文字内容点击输入简要文字内容点击输入简要文字内容</a:t>
            </a:r>
            <a:endParaRPr lang="en-US" altLang="zh-CN" dirty="0">
              <a:ea typeface="义启嘟嘟体" pitchFamily="2" charset="-128"/>
              <a:cs typeface="义启嘟嘟体" pitchFamily="2" charset="-128"/>
              <a:sym typeface="+mn-lt"/>
            </a:endParaRPr>
          </a:p>
        </p:txBody>
      </p:sp>
      <p:sp>
        <p:nvSpPr>
          <p:cNvPr id="15" name="TextBox 105"/>
          <p:cNvSpPr txBox="1">
            <a:spLocks noChangeArrowheads="1"/>
          </p:cNvSpPr>
          <p:nvPr/>
        </p:nvSpPr>
        <p:spPr bwMode="auto">
          <a:xfrm>
            <a:off x="5334738" y="1627284"/>
            <a:ext cx="2562155" cy="5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nSpc>
                <a:spcPct val="150000"/>
              </a:lnSpc>
              <a:defRPr/>
            </a:pPr>
            <a:r>
              <a:rPr lang="zh-CN" altLang="en-US" sz="2000" b="1" kern="0" dirty="0">
                <a:latin typeface="+mn-lt"/>
                <a:ea typeface="义启嘟嘟体" pitchFamily="2" charset="-128"/>
                <a:cs typeface="义启嘟嘟体" pitchFamily="2" charset="-128"/>
                <a:sym typeface="+mn-lt"/>
              </a:rPr>
              <a:t>点击此处添加标题</a:t>
            </a:r>
          </a:p>
        </p:txBody>
      </p:sp>
      <p:pic>
        <p:nvPicPr>
          <p:cNvPr id="5" name="图片占位符 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6667" r="16667"/>
          <a:stretch>
            <a:fillRect/>
          </a:stretch>
        </p:blipFill>
        <p:spPr>
          <a:xfrm>
            <a:off x="2242210" y="3502939"/>
            <a:ext cx="2583814" cy="2583814"/>
          </a:xfrm>
        </p:spPr>
      </p:pic>
      <p:pic>
        <p:nvPicPr>
          <p:cNvPr id="7" name="图片占位符 6"/>
          <p:cNvPicPr>
            <a:picLocks noGrp="1" noChangeAspect="1"/>
          </p:cNvPicPr>
          <p:nvPr>
            <p:ph type="pic" sz="quarter" idx="10"/>
          </p:nvPr>
        </p:nvPicPr>
        <p:blipFill>
          <a:blip r:embed="rId5" cstate="hqprint">
            <a:extLst>
              <a:ext uri="{28A0092B-C50C-407E-A947-70E740481C1C}">
                <a14:useLocalDpi xmlns:a14="http://schemas.microsoft.com/office/drawing/2010/main" val="0"/>
              </a:ext>
            </a:extLst>
          </a:blip>
          <a:srcRect l="16687" r="16687"/>
          <a:stretch>
            <a:fillRect/>
          </a:stretch>
        </p:blipFill>
        <p:spPr>
          <a:xfrm>
            <a:off x="5377343" y="3502939"/>
            <a:ext cx="2614805" cy="2614806"/>
          </a:xfrm>
        </p:spPr>
      </p:pic>
      <p:pic>
        <p:nvPicPr>
          <p:cNvPr id="9" name="图片占位符 8"/>
          <p:cNvPicPr>
            <a:picLocks noGrp="1" noChangeAspect="1"/>
          </p:cNvPicPr>
          <p:nvPr>
            <p:ph type="pic" sz="quarter" idx="11"/>
          </p:nvPr>
        </p:nvPicPr>
        <p:blipFill>
          <a:blip r:embed="rId6" cstate="hqprint">
            <a:extLst>
              <a:ext uri="{28A0092B-C50C-407E-A947-70E740481C1C}">
                <a14:useLocalDpi xmlns:a14="http://schemas.microsoft.com/office/drawing/2010/main" val="0"/>
              </a:ext>
            </a:extLst>
          </a:blip>
          <a:srcRect l="19174" r="19174"/>
          <a:stretch>
            <a:fillRect/>
          </a:stretch>
        </p:blipFill>
        <p:spPr>
          <a:xfrm>
            <a:off x="8721174" y="3167659"/>
            <a:ext cx="2614806" cy="2614806"/>
          </a:xfrm>
        </p:spPr>
      </p:pic>
      <p:pic>
        <p:nvPicPr>
          <p:cNvPr id="16" name="图片 15"/>
          <p:cNvPicPr>
            <a:picLocks noChangeAspect="1"/>
          </p:cNvPicPr>
          <p:nvPr/>
        </p:nvPicPr>
        <p:blipFill rotWithShape="1">
          <a:blip r:embed="rId7" cstate="hqprint">
            <a:extLst>
              <a:ext uri="{28A0092B-C50C-407E-A947-70E740481C1C}">
                <a14:useLocalDpi xmlns:a14="http://schemas.microsoft.com/office/drawing/2010/main" val="0"/>
              </a:ext>
            </a:extLst>
          </a:blip>
          <a:srcRect l="79111" t="60444" b="9334"/>
          <a:stretch>
            <a:fillRect/>
          </a:stretch>
        </p:blipFill>
        <p:spPr>
          <a:xfrm>
            <a:off x="-616582" y="2342274"/>
            <a:ext cx="3289797" cy="4759706"/>
          </a:xfrm>
          <a:prstGeom prst="rect">
            <a:avLst/>
          </a:prstGeom>
        </p:spPr>
      </p:pic>
      <p:pic>
        <p:nvPicPr>
          <p:cNvPr id="17" name="图片 16"/>
          <p:cNvPicPr>
            <a:picLocks noChangeAspect="1"/>
          </p:cNvPicPr>
          <p:nvPr/>
        </p:nvPicPr>
        <p:blipFill rotWithShape="1">
          <a:blip r:embed="rId8" cstate="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18" name="图片 17"/>
          <p:cNvPicPr>
            <a:picLocks noChangeAspect="1"/>
          </p:cNvPicPr>
          <p:nvPr/>
        </p:nvPicPr>
        <p:blipFill rotWithShape="1">
          <a:blip r:embed="rId9">
            <a:extLst>
              <a:ext uri="{28A0092B-C50C-407E-A947-70E740481C1C}">
                <a14:useLocalDpi xmlns:a14="http://schemas.microsoft.com/office/drawing/2010/main" val="0"/>
              </a:ext>
            </a:extLst>
          </a:blip>
          <a:srcRect l="12987" t="26831" r="75844" b="43247"/>
          <a:stretch>
            <a:fillRect/>
          </a:stretch>
        </p:blipFill>
        <p:spPr>
          <a:xfrm>
            <a:off x="2413297" y="2197086"/>
            <a:ext cx="1123405" cy="862149"/>
          </a:xfrm>
          <a:prstGeom prst="rect">
            <a:avLst/>
          </a:prstGeom>
        </p:spPr>
      </p:pic>
      <p:pic>
        <p:nvPicPr>
          <p:cNvPr id="19" name="图片 18"/>
          <p:cNvPicPr>
            <a:picLocks noChangeAspect="1"/>
          </p:cNvPicPr>
          <p:nvPr/>
        </p:nvPicPr>
        <p:blipFill rotWithShape="1">
          <a:blip r:embed="rId9">
            <a:extLst>
              <a:ext uri="{28A0092B-C50C-407E-A947-70E740481C1C}">
                <a14:useLocalDpi xmlns:a14="http://schemas.microsoft.com/office/drawing/2010/main" val="0"/>
              </a:ext>
            </a:extLst>
          </a:blip>
          <a:srcRect l="12987" t="26831" r="75844" b="43247"/>
          <a:stretch>
            <a:fillRect/>
          </a:stretch>
        </p:blipFill>
        <p:spPr>
          <a:xfrm>
            <a:off x="7115899" y="1299373"/>
            <a:ext cx="1123405" cy="862149"/>
          </a:xfrm>
          <a:prstGeom prst="rect">
            <a:avLst/>
          </a:prstGeom>
        </p:spPr>
      </p:pic>
      <p:pic>
        <p:nvPicPr>
          <p:cNvPr id="20" name="图片 19"/>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a:fillRect/>
          </a:stretch>
        </p:blipFill>
        <p:spPr>
          <a:xfrm>
            <a:off x="9236677" y="758254"/>
            <a:ext cx="2574289" cy="17868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9" name="TextBox 19"/>
          <p:cNvSpPr txBox="1">
            <a:spLocks noChangeArrowheads="1"/>
          </p:cNvSpPr>
          <p:nvPr/>
        </p:nvSpPr>
        <p:spPr bwMode="auto">
          <a:xfrm>
            <a:off x="-57041" y="808325"/>
            <a:ext cx="2099279" cy="82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个人优势</a:t>
            </a:r>
            <a:endParaRPr lang="en-US" altLang="zh-CN" sz="2400" b="1" spc="300" dirty="0">
              <a:solidFill>
                <a:srgbClr val="00B0F0"/>
              </a:solidFill>
              <a:latin typeface="+mn-lt"/>
              <a:ea typeface="义启嘟嘟体" pitchFamily="2" charset="-128"/>
              <a:cs typeface="义启嘟嘟体" pitchFamily="2" charset="-128"/>
              <a:sym typeface="+mn-lt"/>
            </a:endParaRPr>
          </a:p>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特长</a:t>
            </a:r>
          </a:p>
        </p:txBody>
      </p:sp>
      <p:pic>
        <p:nvPicPr>
          <p:cNvPr id="5" name="图片占位符 4"/>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22922" r="22922"/>
          <a:stretch>
            <a:fillRect/>
          </a:stretch>
        </p:blipFill>
        <p:spPr>
          <a:xfrm>
            <a:off x="2690189" y="2621333"/>
            <a:ext cx="2563874" cy="3157021"/>
          </a:xfrm>
        </p:spPr>
      </p:pic>
      <p:pic>
        <p:nvPicPr>
          <p:cNvPr id="6" name="图片占位符 5"/>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21743" r="21743"/>
          <a:stretch>
            <a:fillRect/>
          </a:stretch>
        </p:blipFill>
        <p:spPr>
          <a:xfrm>
            <a:off x="5635334" y="2997644"/>
            <a:ext cx="2096705" cy="2474036"/>
          </a:xfrm>
        </p:spPr>
      </p:pic>
      <p:pic>
        <p:nvPicPr>
          <p:cNvPr id="8" name="图片占位符 7"/>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rcRect l="23694" r="23694"/>
          <a:stretch>
            <a:fillRect/>
          </a:stretch>
        </p:blipFill>
        <p:spPr>
          <a:xfrm>
            <a:off x="8346768" y="3750960"/>
            <a:ext cx="1730370" cy="2027394"/>
          </a:xfrm>
        </p:spPr>
      </p:pic>
      <p:pic>
        <p:nvPicPr>
          <p:cNvPr id="22" name="图片 21"/>
          <p:cNvPicPr>
            <a:picLocks noChangeAspect="1"/>
          </p:cNvPicPr>
          <p:nvPr/>
        </p:nvPicPr>
        <p:blipFill rotWithShape="1">
          <a:blip r:embed="rId7">
            <a:extLst>
              <a:ext uri="{28A0092B-C50C-407E-A947-70E740481C1C}">
                <a14:useLocalDpi xmlns:a14="http://schemas.microsoft.com/office/drawing/2010/main" val="0"/>
              </a:ext>
            </a:extLst>
          </a:blip>
          <a:srcRect l="68030" r="15000" b="54204"/>
          <a:stretch>
            <a:fillRect/>
          </a:stretch>
        </p:blipFill>
        <p:spPr>
          <a:xfrm>
            <a:off x="8733542" y="439722"/>
            <a:ext cx="3308804" cy="2557922"/>
          </a:xfrm>
          <a:prstGeom prst="rect">
            <a:avLst/>
          </a:prstGeom>
        </p:spPr>
      </p:pic>
      <p:sp>
        <p:nvSpPr>
          <p:cNvPr id="10" name="任意多边形 9"/>
          <p:cNvSpPr/>
          <p:nvPr/>
        </p:nvSpPr>
        <p:spPr>
          <a:xfrm>
            <a:off x="4706288" y="744478"/>
            <a:ext cx="4253389" cy="2075819"/>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23" name="组合 22"/>
          <p:cNvGrpSpPr/>
          <p:nvPr/>
        </p:nvGrpSpPr>
        <p:grpSpPr>
          <a:xfrm>
            <a:off x="5090915" y="847415"/>
            <a:ext cx="3419002" cy="1773918"/>
            <a:chOff x="8335023" y="3832152"/>
            <a:chExt cx="3419002" cy="1773918"/>
          </a:xfrm>
        </p:grpSpPr>
        <p:sp>
          <p:nvSpPr>
            <p:cNvPr id="24"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25"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l="83658" t="36888" b="49778"/>
          <a:stretch>
            <a:fillRect/>
          </a:stretch>
        </p:blipFill>
        <p:spPr>
          <a:xfrm>
            <a:off x="2846240" y="1825204"/>
            <a:ext cx="807677" cy="658983"/>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l="12987" t="26831" r="75844" b="43247"/>
          <a:stretch>
            <a:fillRect/>
          </a:stretch>
        </p:blipFill>
        <p:spPr>
          <a:xfrm>
            <a:off x="901857" y="2621333"/>
            <a:ext cx="1123405" cy="862149"/>
          </a:xfrm>
          <a:prstGeom prst="rect">
            <a:avLst/>
          </a:prstGeom>
        </p:spPr>
      </p:pic>
      <p:pic>
        <p:nvPicPr>
          <p:cNvPr id="28" name="图片 27"/>
          <p:cNvPicPr>
            <a:picLocks noChangeAspect="1"/>
          </p:cNvPicPr>
          <p:nvPr/>
        </p:nvPicPr>
        <p:blipFill rotWithShape="1">
          <a:blip r:embed="rId7">
            <a:extLst>
              <a:ext uri="{28A0092B-C50C-407E-A947-70E740481C1C}">
                <a14:useLocalDpi xmlns:a14="http://schemas.microsoft.com/office/drawing/2010/main" val="0"/>
              </a:ext>
            </a:extLst>
          </a:blip>
          <a:srcRect l="59741" r="30649" b="68635"/>
          <a:stretch>
            <a:fillRect/>
          </a:stretch>
        </p:blipFill>
        <p:spPr>
          <a:xfrm>
            <a:off x="372495" y="3089003"/>
            <a:ext cx="2450943" cy="22913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107875" y="800001"/>
            <a:ext cx="2099279" cy="82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个人优势</a:t>
            </a:r>
            <a:endParaRPr lang="en-US" altLang="zh-CN" sz="2400" b="1" spc="300" dirty="0">
              <a:solidFill>
                <a:srgbClr val="00B0F0"/>
              </a:solidFill>
              <a:latin typeface="+mn-lt"/>
              <a:ea typeface="义启嘟嘟体" pitchFamily="2" charset="-128"/>
              <a:cs typeface="义启嘟嘟体" pitchFamily="2" charset="-128"/>
              <a:sym typeface="+mn-lt"/>
            </a:endParaRPr>
          </a:p>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特长</a:t>
            </a:r>
          </a:p>
        </p:txBody>
      </p:sp>
      <p:pic>
        <p:nvPicPr>
          <p:cNvPr id="6" name="图片占位符 5"/>
          <p:cNvPicPr>
            <a:picLocks noGrp="1" noChangeAspect="1"/>
          </p:cNvPicPr>
          <p:nvPr>
            <p:ph type="pic" sz="quarter" idx="11"/>
          </p:nvPr>
        </p:nvPicPr>
        <p:blipFill>
          <a:blip r:embed="rId4" cstate="hqprint">
            <a:extLst>
              <a:ext uri="{28A0092B-C50C-407E-A947-70E740481C1C}">
                <a14:useLocalDpi xmlns:a14="http://schemas.microsoft.com/office/drawing/2010/main" val="0"/>
              </a:ext>
            </a:extLst>
          </a:blip>
          <a:srcRect l="1857" r="1857"/>
          <a:stretch>
            <a:fillRect/>
          </a:stretch>
        </p:blipFill>
        <p:spPr>
          <a:xfrm>
            <a:off x="7912521" y="1635798"/>
            <a:ext cx="2930376" cy="1876348"/>
          </a:xfrm>
        </p:spPr>
      </p:pic>
      <p:pic>
        <p:nvPicPr>
          <p:cNvPr id="4" name="图片占位符 3"/>
          <p:cNvPicPr>
            <a:picLocks noGrp="1" noChangeAspect="1"/>
          </p:cNvPicPr>
          <p:nvPr>
            <p:ph type="pic" sz="quarter" idx="10"/>
          </p:nvPr>
        </p:nvPicPr>
        <p:blipFill>
          <a:blip r:embed="rId5" cstate="hqprint">
            <a:extLst>
              <a:ext uri="{28A0092B-C50C-407E-A947-70E740481C1C}">
                <a14:useLocalDpi xmlns:a14="http://schemas.microsoft.com/office/drawing/2010/main" val="0"/>
              </a:ext>
            </a:extLst>
          </a:blip>
          <a:srcRect t="1977" b="1977"/>
          <a:stretch>
            <a:fillRect/>
          </a:stretch>
        </p:blipFill>
        <p:spPr>
          <a:xfrm>
            <a:off x="2540000" y="1552575"/>
            <a:ext cx="2930525" cy="1876425"/>
          </a:xfrm>
        </p:spPr>
      </p:pic>
      <p:sp>
        <p:nvSpPr>
          <p:cNvPr id="14" name="任意多边形 13"/>
          <p:cNvSpPr/>
          <p:nvPr/>
        </p:nvSpPr>
        <p:spPr>
          <a:xfrm>
            <a:off x="1606777" y="3784703"/>
            <a:ext cx="4253389" cy="2075819"/>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20" name="组合 19"/>
          <p:cNvGrpSpPr/>
          <p:nvPr/>
        </p:nvGrpSpPr>
        <p:grpSpPr>
          <a:xfrm>
            <a:off x="1991404" y="3887640"/>
            <a:ext cx="3419002" cy="1773918"/>
            <a:chOff x="8335023" y="3832152"/>
            <a:chExt cx="3419002" cy="1773918"/>
          </a:xfrm>
        </p:grpSpPr>
        <p:sp>
          <p:nvSpPr>
            <p:cNvPr id="21"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22"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sp>
        <p:nvSpPr>
          <p:cNvPr id="23" name="任意多边形 22"/>
          <p:cNvSpPr/>
          <p:nvPr/>
        </p:nvSpPr>
        <p:spPr>
          <a:xfrm>
            <a:off x="7312328" y="3681766"/>
            <a:ext cx="4253389" cy="2075819"/>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24" name="组合 23"/>
          <p:cNvGrpSpPr/>
          <p:nvPr/>
        </p:nvGrpSpPr>
        <p:grpSpPr>
          <a:xfrm>
            <a:off x="7696955" y="3784703"/>
            <a:ext cx="3419002" cy="1773918"/>
            <a:chOff x="8335023" y="3832152"/>
            <a:chExt cx="3419002" cy="1773918"/>
          </a:xfrm>
        </p:grpSpPr>
        <p:sp>
          <p:nvSpPr>
            <p:cNvPr id="25"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26"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l="79111" t="60444" b="9334"/>
          <a:stretch>
            <a:fillRect/>
          </a:stretch>
        </p:blipFill>
        <p:spPr>
          <a:xfrm>
            <a:off x="4742888" y="2676891"/>
            <a:ext cx="3289797" cy="4759706"/>
          </a:xfrm>
          <a:prstGeom prst="rect">
            <a:avLst/>
          </a:prstGeom>
        </p:spPr>
      </p:pic>
      <p:pic>
        <p:nvPicPr>
          <p:cNvPr id="28" name="图片 27"/>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29" name="图片 28"/>
          <p:cNvPicPr>
            <a:picLocks noChangeAspect="1"/>
          </p:cNvPicPr>
          <p:nvPr/>
        </p:nvPicPr>
        <p:blipFill rotWithShape="1">
          <a:blip r:embed="rId8">
            <a:extLst>
              <a:ext uri="{28A0092B-C50C-407E-A947-70E740481C1C}">
                <a14:useLocalDpi xmlns:a14="http://schemas.microsoft.com/office/drawing/2010/main" val="0"/>
              </a:ext>
            </a:extLst>
          </a:blip>
          <a:srcRect l="12987" t="26831" r="75844" b="43247"/>
          <a:stretch>
            <a:fillRect/>
          </a:stretch>
        </p:blipFill>
        <p:spPr>
          <a:xfrm>
            <a:off x="410242" y="2814274"/>
            <a:ext cx="2363438" cy="1813803"/>
          </a:xfrm>
          <a:prstGeom prst="rect">
            <a:avLst/>
          </a:prstGeom>
        </p:spPr>
      </p:pic>
      <p:pic>
        <p:nvPicPr>
          <p:cNvPr id="30" name="图片 29"/>
          <p:cNvPicPr>
            <a:picLocks noChangeAspect="1"/>
          </p:cNvPicPr>
          <p:nvPr/>
        </p:nvPicPr>
        <p:blipFill rotWithShape="1">
          <a:blip r:embed="rId8">
            <a:extLst>
              <a:ext uri="{28A0092B-C50C-407E-A947-70E740481C1C}">
                <a14:useLocalDpi xmlns:a14="http://schemas.microsoft.com/office/drawing/2010/main" val="0"/>
              </a:ext>
            </a:extLst>
          </a:blip>
          <a:srcRect l="12987" t="26831" r="75844" b="43247"/>
          <a:stretch>
            <a:fillRect/>
          </a:stretch>
        </p:blipFill>
        <p:spPr>
          <a:xfrm>
            <a:off x="7600283" y="641233"/>
            <a:ext cx="1774101" cy="1361521"/>
          </a:xfrm>
          <a:prstGeom prst="rect">
            <a:avLst/>
          </a:prstGeom>
        </p:spPr>
      </p:pic>
      <p:pic>
        <p:nvPicPr>
          <p:cNvPr id="31" name="图片 30"/>
          <p:cNvPicPr>
            <a:picLocks noChangeAspect="1"/>
          </p:cNvPicPr>
          <p:nvPr/>
        </p:nvPicPr>
        <p:blipFill rotWithShape="1">
          <a:blip r:embed="rId8">
            <a:extLst>
              <a:ext uri="{28A0092B-C50C-407E-A947-70E740481C1C}">
                <a14:useLocalDpi xmlns:a14="http://schemas.microsoft.com/office/drawing/2010/main" val="0"/>
              </a:ext>
            </a:extLst>
          </a:blip>
          <a:srcRect l="59741" r="30649" b="68635"/>
          <a:stretch>
            <a:fillRect/>
          </a:stretch>
        </p:blipFill>
        <p:spPr>
          <a:xfrm>
            <a:off x="5433118" y="1222757"/>
            <a:ext cx="1555436" cy="1454134"/>
          </a:xfrm>
          <a:prstGeom prst="rect">
            <a:avLst/>
          </a:prstGeom>
        </p:spPr>
      </p:pic>
      <p:pic>
        <p:nvPicPr>
          <p:cNvPr id="32" name="图片 31"/>
          <p:cNvPicPr>
            <a:picLocks noChangeAspect="1"/>
          </p:cNvPicPr>
          <p:nvPr/>
        </p:nvPicPr>
        <p:blipFill rotWithShape="1">
          <a:blip r:embed="rId8">
            <a:extLst>
              <a:ext uri="{28A0092B-C50C-407E-A947-70E740481C1C}">
                <a14:useLocalDpi xmlns:a14="http://schemas.microsoft.com/office/drawing/2010/main" val="0"/>
              </a:ext>
            </a:extLst>
          </a:blip>
          <a:srcRect l="59741" r="30649" b="68635"/>
          <a:stretch>
            <a:fillRect/>
          </a:stretch>
        </p:blipFill>
        <p:spPr>
          <a:xfrm>
            <a:off x="10503762" y="4867741"/>
            <a:ext cx="1555436" cy="14541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par>
                                <p:cTn id="48" presetID="53" presetClass="entr" presetSubtype="16"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4"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5" name="TextBox 19"/>
          <p:cNvSpPr txBox="1">
            <a:spLocks noChangeArrowheads="1"/>
          </p:cNvSpPr>
          <p:nvPr/>
        </p:nvSpPr>
        <p:spPr bwMode="auto">
          <a:xfrm>
            <a:off x="-107875" y="800001"/>
            <a:ext cx="2099279" cy="82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个人优势</a:t>
            </a:r>
            <a:endParaRPr lang="en-US" altLang="zh-CN" sz="2400" b="1" spc="300" dirty="0">
              <a:solidFill>
                <a:srgbClr val="00B0F0"/>
              </a:solidFill>
              <a:latin typeface="+mn-lt"/>
              <a:ea typeface="义启嘟嘟体" pitchFamily="2" charset="-128"/>
              <a:cs typeface="义启嘟嘟体" pitchFamily="2" charset="-128"/>
              <a:sym typeface="+mn-lt"/>
            </a:endParaRPr>
          </a:p>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特长</a:t>
            </a:r>
          </a:p>
        </p:txBody>
      </p:sp>
      <p:pic>
        <p:nvPicPr>
          <p:cNvPr id="4" name="图片占位符 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4151" r="4151"/>
          <a:stretch>
            <a:fillRect/>
          </a:stretch>
        </p:blipFill>
        <p:spPr>
          <a:xfrm>
            <a:off x="7091388" y="1950700"/>
            <a:ext cx="4064850" cy="2956599"/>
          </a:xfrm>
        </p:spPr>
      </p:pic>
      <p:sp>
        <p:nvSpPr>
          <p:cNvPr id="9" name="任意多边形 8"/>
          <p:cNvSpPr/>
          <p:nvPr/>
        </p:nvSpPr>
        <p:spPr>
          <a:xfrm>
            <a:off x="2049489" y="2831480"/>
            <a:ext cx="4253389" cy="2075819"/>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10" name="组合 9"/>
          <p:cNvGrpSpPr/>
          <p:nvPr/>
        </p:nvGrpSpPr>
        <p:grpSpPr>
          <a:xfrm>
            <a:off x="2434116" y="2934417"/>
            <a:ext cx="3419002" cy="1773918"/>
            <a:chOff x="8335023" y="3832152"/>
            <a:chExt cx="3419002" cy="1773918"/>
          </a:xfrm>
        </p:grpSpPr>
        <p:sp>
          <p:nvSpPr>
            <p:cNvPr id="11"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12"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852954" y="1861051"/>
            <a:ext cx="2363438" cy="1813803"/>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a:fillRect/>
          </a:stretch>
        </p:blipFill>
        <p:spPr>
          <a:xfrm>
            <a:off x="9341493" y="582090"/>
            <a:ext cx="3308804" cy="2557922"/>
          </a:xfrm>
          <a:prstGeom prst="rect">
            <a:avLst/>
          </a:prstGeom>
        </p:spPr>
      </p:pic>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5433118" y="1222757"/>
            <a:ext cx="1555436" cy="1454134"/>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18" name="图片 17"/>
          <p:cNvPicPr>
            <a:picLocks noChangeAspect="1"/>
          </p:cNvPicPr>
          <p:nvPr/>
        </p:nvPicPr>
        <p:blipFill rotWithShape="1">
          <a:blip r:embed="rId7" cstate="hqprint">
            <a:extLst>
              <a:ext uri="{28A0092B-C50C-407E-A947-70E740481C1C}">
                <a14:useLocalDpi xmlns:a14="http://schemas.microsoft.com/office/drawing/2010/main" val="0"/>
              </a:ext>
            </a:extLst>
          </a:blip>
          <a:srcRect l="83658" t="36888" b="49778"/>
          <a:stretch>
            <a:fillRect/>
          </a:stretch>
        </p:blipFill>
        <p:spPr>
          <a:xfrm>
            <a:off x="3205228" y="5223565"/>
            <a:ext cx="1448826" cy="1182096"/>
          </a:xfrm>
          <a:prstGeom prst="rect">
            <a:avLst/>
          </a:prstGeom>
        </p:spPr>
      </p:pic>
      <p:pic>
        <p:nvPicPr>
          <p:cNvPr id="19" name="图片 18"/>
          <p:cNvPicPr>
            <a:picLocks noChangeAspect="1"/>
          </p:cNvPicPr>
          <p:nvPr/>
        </p:nvPicPr>
        <p:blipFill rotWithShape="1">
          <a:blip r:embed="rId8" cstate="print">
            <a:extLst>
              <a:ext uri="{28A0092B-C50C-407E-A947-70E740481C1C}">
                <a14:useLocalDpi xmlns:a14="http://schemas.microsoft.com/office/drawing/2010/main" val="0"/>
              </a:ext>
            </a:extLst>
          </a:blip>
          <a:srcRect l="83658" t="36888" b="49778"/>
          <a:stretch>
            <a:fillRect/>
          </a:stretch>
        </p:blipFill>
        <p:spPr>
          <a:xfrm>
            <a:off x="6303736" y="3724178"/>
            <a:ext cx="787652" cy="6426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495" y="2243162"/>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3186926" y="3203100"/>
            <a:ext cx="1162252" cy="646331"/>
          </a:xfrm>
          <a:prstGeom prst="rect">
            <a:avLst/>
          </a:prstGeom>
          <a:noFill/>
        </p:spPr>
        <p:txBody>
          <a:bodyPr wrap="square" rtlCol="0">
            <a:spAutoFit/>
          </a:bodyPr>
          <a:lstStyle/>
          <a:p>
            <a:pPr algn="ctr"/>
            <a:r>
              <a:rPr lang="en-US" altLang="zh-CN" sz="3600" b="1" dirty="0">
                <a:solidFill>
                  <a:srgbClr val="00B0F0"/>
                </a:solidFill>
                <a:ea typeface="义启嘟嘟体" pitchFamily="2" charset="-128"/>
                <a:cs typeface="义启嘟嘟体" pitchFamily="2" charset="-128"/>
                <a:sym typeface="+mn-lt"/>
              </a:rPr>
              <a:t>03</a:t>
            </a:r>
          </a:p>
        </p:txBody>
      </p:sp>
      <p:sp>
        <p:nvSpPr>
          <p:cNvPr id="33" name="TextBox 19"/>
          <p:cNvSpPr txBox="1">
            <a:spLocks noChangeArrowheads="1"/>
          </p:cNvSpPr>
          <p:nvPr/>
        </p:nvSpPr>
        <p:spPr bwMode="auto">
          <a:xfrm>
            <a:off x="5158609" y="3033458"/>
            <a:ext cx="5015037" cy="91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spc="300" dirty="0">
                <a:solidFill>
                  <a:schemeClr val="tx1"/>
                </a:solidFill>
                <a:latin typeface="+mn-lt"/>
                <a:ea typeface="义启嘟嘟体" pitchFamily="2" charset="-128"/>
                <a:cs typeface="义启嘟嘟体" pitchFamily="2" charset="-128"/>
                <a:sym typeface="+mn-lt"/>
              </a:rPr>
              <a:t>承诺宣誓</a:t>
            </a:r>
          </a:p>
        </p:txBody>
      </p:sp>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a:fillRect/>
          </a:stretch>
        </p:blipFill>
        <p:spPr>
          <a:xfrm>
            <a:off x="110765" y="2609607"/>
            <a:ext cx="3289797" cy="4759706"/>
          </a:xfrm>
          <a:prstGeom prst="rect">
            <a:avLst/>
          </a:prstGeom>
        </p:spPr>
      </p:pic>
      <p:pic>
        <p:nvPicPr>
          <p:cNvPr id="9" name="图片 8"/>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a:fillRect/>
          </a:stretch>
        </p:blipFill>
        <p:spPr>
          <a:xfrm>
            <a:off x="1437239" y="539072"/>
            <a:ext cx="2191122" cy="1520868"/>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a:fillRect/>
          </a:stretch>
        </p:blipFill>
        <p:spPr>
          <a:xfrm>
            <a:off x="9334380" y="2458153"/>
            <a:ext cx="1120727" cy="914400"/>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a:fillRect/>
          </a:stretch>
        </p:blipFill>
        <p:spPr>
          <a:xfrm>
            <a:off x="2413297" y="2197086"/>
            <a:ext cx="1123405" cy="862149"/>
          </a:xfrm>
          <a:prstGeom prst="rect">
            <a:avLst/>
          </a:prstGeom>
        </p:spPr>
      </p:pic>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a:fillRect/>
          </a:stretch>
        </p:blipFill>
        <p:spPr>
          <a:xfrm>
            <a:off x="7115899" y="1299373"/>
            <a:ext cx="1123405" cy="862149"/>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83658" t="36888" b="49778"/>
          <a:stretch>
            <a:fillRect/>
          </a:stretch>
        </p:blipFill>
        <p:spPr>
          <a:xfrm>
            <a:off x="8614747" y="4608914"/>
            <a:ext cx="691491" cy="564187"/>
          </a:xfrm>
          <a:prstGeom prst="rect">
            <a:avLst/>
          </a:pr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a:fillRect/>
          </a:stretch>
        </p:blipFill>
        <p:spPr>
          <a:xfrm>
            <a:off x="3996239" y="4256058"/>
            <a:ext cx="1568989" cy="1466804"/>
          </a:xfrm>
          <a:prstGeom prst="rect">
            <a:avLst/>
          </a:prstGeom>
        </p:spPr>
      </p:pic>
      <p:pic>
        <p:nvPicPr>
          <p:cNvPr id="16" name="图片 15"/>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a:fillRect/>
          </a:stretch>
        </p:blipFill>
        <p:spPr>
          <a:xfrm>
            <a:off x="10310468" y="3616311"/>
            <a:ext cx="1013279" cy="9472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0" y="934402"/>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承诺宣誓</a:t>
            </a:r>
          </a:p>
        </p:txBody>
      </p:sp>
      <p:pic>
        <p:nvPicPr>
          <p:cNvPr id="3" name="图片占位符 2"/>
          <p:cNvPicPr>
            <a:picLocks noGrp="1" noChangeAspect="1"/>
          </p:cNvPicPr>
          <p:nvPr>
            <p:ph type="pic" sz="quarter" idx="11"/>
          </p:nvPr>
        </p:nvPicPr>
        <p:blipFill>
          <a:blip r:embed="rId4" cstate="hqprint">
            <a:extLst>
              <a:ext uri="{28A0092B-C50C-407E-A947-70E740481C1C}">
                <a14:useLocalDpi xmlns:a14="http://schemas.microsoft.com/office/drawing/2010/main" val="0"/>
              </a:ext>
            </a:extLst>
          </a:blip>
          <a:srcRect l="2129" r="2129"/>
          <a:stretch>
            <a:fillRect/>
          </a:stretch>
        </p:blipFill>
        <p:spPr/>
      </p:pic>
      <p:grpSp>
        <p:nvGrpSpPr>
          <p:cNvPr id="4" name="组合 3"/>
          <p:cNvGrpSpPr/>
          <p:nvPr/>
        </p:nvGrpSpPr>
        <p:grpSpPr>
          <a:xfrm>
            <a:off x="7444449" y="2846720"/>
            <a:ext cx="4253389" cy="2075819"/>
            <a:chOff x="7444449" y="2846720"/>
            <a:chExt cx="4253389" cy="2075819"/>
          </a:xfrm>
        </p:grpSpPr>
        <p:sp>
          <p:nvSpPr>
            <p:cNvPr id="10" name="任意多边形 9"/>
            <p:cNvSpPr/>
            <p:nvPr/>
          </p:nvSpPr>
          <p:spPr>
            <a:xfrm>
              <a:off x="7444449" y="2846720"/>
              <a:ext cx="4253389" cy="2075819"/>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13" name="组合 12"/>
            <p:cNvGrpSpPr/>
            <p:nvPr/>
          </p:nvGrpSpPr>
          <p:grpSpPr>
            <a:xfrm>
              <a:off x="7829076" y="2949657"/>
              <a:ext cx="3419002" cy="1773918"/>
              <a:chOff x="8335023" y="3832152"/>
              <a:chExt cx="3419002" cy="1773918"/>
            </a:xfrm>
          </p:grpSpPr>
          <p:sp>
            <p:nvSpPr>
              <p:cNvPr id="14"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15"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grpSp>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a:fillRect/>
          </a:stretch>
        </p:blipFill>
        <p:spPr>
          <a:xfrm>
            <a:off x="8715623" y="1653358"/>
            <a:ext cx="2216312" cy="1713354"/>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a:fillRect/>
          </a:stretch>
        </p:blipFill>
        <p:spPr>
          <a:xfrm>
            <a:off x="9419940" y="884151"/>
            <a:ext cx="807677" cy="658983"/>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7115899" y="1299373"/>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3996239" y="4256058"/>
            <a:ext cx="1568989" cy="1466804"/>
          </a:xfrm>
          <a:prstGeom prst="rect">
            <a:avLst/>
          </a:prstGeom>
        </p:spPr>
      </p:pic>
      <p:pic>
        <p:nvPicPr>
          <p:cNvPr id="20" name="图片 19"/>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a:fillRect/>
          </a:stretch>
        </p:blipFill>
        <p:spPr>
          <a:xfrm>
            <a:off x="997396" y="4758739"/>
            <a:ext cx="807677" cy="658983"/>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a:fillRect/>
          </a:stretch>
        </p:blipFill>
        <p:spPr>
          <a:xfrm>
            <a:off x="2984702" y="833885"/>
            <a:ext cx="807677" cy="6589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8" name="TextBox 19"/>
          <p:cNvSpPr txBox="1">
            <a:spLocks noChangeArrowheads="1"/>
          </p:cNvSpPr>
          <p:nvPr/>
        </p:nvSpPr>
        <p:spPr bwMode="auto">
          <a:xfrm>
            <a:off x="0" y="953135"/>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承诺宣誓</a:t>
            </a:r>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a:fillRect/>
          </a:stretch>
        </p:blipFill>
        <p:spPr>
          <a:xfrm>
            <a:off x="487936" y="2274919"/>
            <a:ext cx="1123405" cy="862149"/>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3792379" y="4950936"/>
            <a:ext cx="1568989" cy="1466804"/>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a:fillRect/>
          </a:stretch>
        </p:blipFill>
        <p:spPr>
          <a:xfrm>
            <a:off x="2984702" y="833885"/>
            <a:ext cx="807677" cy="658983"/>
          </a:xfrm>
          <a:prstGeom prst="rect">
            <a:avLst/>
          </a:prstGeom>
        </p:spPr>
      </p:pic>
      <p:grpSp>
        <p:nvGrpSpPr>
          <p:cNvPr id="14" name="组合 13"/>
          <p:cNvGrpSpPr/>
          <p:nvPr/>
        </p:nvGrpSpPr>
        <p:grpSpPr>
          <a:xfrm>
            <a:off x="1845061" y="2777781"/>
            <a:ext cx="4253389" cy="2075819"/>
            <a:chOff x="7444449" y="2846720"/>
            <a:chExt cx="4253389" cy="2075819"/>
          </a:xfrm>
        </p:grpSpPr>
        <p:sp>
          <p:nvSpPr>
            <p:cNvPr id="15" name="任意多边形 14"/>
            <p:cNvSpPr/>
            <p:nvPr/>
          </p:nvSpPr>
          <p:spPr>
            <a:xfrm>
              <a:off x="7444449" y="2846720"/>
              <a:ext cx="4253389" cy="2075819"/>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16" name="组合 15"/>
            <p:cNvGrpSpPr/>
            <p:nvPr/>
          </p:nvGrpSpPr>
          <p:grpSpPr>
            <a:xfrm>
              <a:off x="7829076" y="2949657"/>
              <a:ext cx="3419002" cy="1773918"/>
              <a:chOff x="8335023" y="3832152"/>
              <a:chExt cx="3419002" cy="1773918"/>
            </a:xfrm>
          </p:grpSpPr>
          <p:sp>
            <p:nvSpPr>
              <p:cNvPr id="17"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18"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grpSp>
      <p:pic>
        <p:nvPicPr>
          <p:cNvPr id="3" name="图片占位符 2"/>
          <p:cNvPicPr>
            <a:picLocks noGrp="1" noChangeAspect="1"/>
          </p:cNvPicPr>
          <p:nvPr>
            <p:ph type="pic" sz="quarter" idx="11"/>
          </p:nvPr>
        </p:nvPicPr>
        <p:blipFill>
          <a:blip r:embed="rId6" cstate="print">
            <a:extLst>
              <a:ext uri="{28A0092B-C50C-407E-A947-70E740481C1C}">
                <a14:useLocalDpi xmlns:a14="http://schemas.microsoft.com/office/drawing/2010/main" val="0"/>
              </a:ext>
            </a:extLst>
          </a:blip>
          <a:srcRect l="25493" r="25493"/>
          <a:stretch>
            <a:fillRect/>
          </a:stretch>
        </p:blipFill>
        <p:spPr>
          <a:xfrm>
            <a:off x="6332170" y="1311519"/>
            <a:ext cx="3731680" cy="4695215"/>
          </a:xfrm>
        </p:spPr>
      </p:pic>
      <p:pic>
        <p:nvPicPr>
          <p:cNvPr id="19" name="图片 18"/>
          <p:cNvPicPr>
            <a:picLocks noChangeAspect="1"/>
          </p:cNvPicPr>
          <p:nvPr/>
        </p:nvPicPr>
        <p:blipFill rotWithShape="1">
          <a:blip r:embed="rId7" cstate="hqprint">
            <a:extLst>
              <a:ext uri="{28A0092B-C50C-407E-A947-70E740481C1C}">
                <a14:useLocalDpi xmlns:a14="http://schemas.microsoft.com/office/drawing/2010/main" val="0"/>
              </a:ext>
            </a:extLst>
          </a:blip>
          <a:srcRect l="79111" t="60444" b="9334"/>
          <a:stretch>
            <a:fillRect/>
          </a:stretch>
        </p:blipFill>
        <p:spPr>
          <a:xfrm>
            <a:off x="-471054" y="2571083"/>
            <a:ext cx="3289797" cy="4759706"/>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21" name="图片 20"/>
          <p:cNvPicPr>
            <a:picLocks noChangeAspect="1"/>
          </p:cNvPicPr>
          <p:nvPr/>
        </p:nvPicPr>
        <p:blipFill rotWithShape="1">
          <a:blip r:embed="rId7" cstate="hqprint">
            <a:extLst>
              <a:ext uri="{28A0092B-C50C-407E-A947-70E740481C1C}">
                <a14:useLocalDpi xmlns:a14="http://schemas.microsoft.com/office/drawing/2010/main" val="0"/>
              </a:ext>
            </a:extLst>
          </a:blip>
          <a:srcRect l="83658" t="36888" b="49778"/>
          <a:stretch>
            <a:fillRect/>
          </a:stretch>
        </p:blipFill>
        <p:spPr>
          <a:xfrm>
            <a:off x="4973907" y="1577732"/>
            <a:ext cx="1942394" cy="1584798"/>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10250157" y="3117863"/>
            <a:ext cx="1568989" cy="14668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639" y="3095336"/>
            <a:ext cx="1986103" cy="1986103"/>
          </a:xfrm>
          <a:prstGeom prst="rect">
            <a:avLst/>
          </a:prstGeom>
          <a:effectLst>
            <a:outerShdw blurRad="50800" dist="38100" dir="10800000" algn="r" rotWithShape="0">
              <a:prstClr val="black">
                <a:alpha val="40000"/>
              </a:prstClr>
            </a:outerShdw>
          </a:effectLst>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085" y="1436829"/>
            <a:ext cx="1986103" cy="1986103"/>
          </a:xfrm>
          <a:prstGeom prst="rect">
            <a:avLst/>
          </a:prstGeom>
          <a:effectLst>
            <a:outerShdw blurRad="50800" dist="38100" dir="10800000" algn="r" rotWithShape="0">
              <a:prstClr val="black">
                <a:alpha val="40000"/>
              </a:prstClr>
            </a:outerShdw>
          </a:effectLst>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444" y="30917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639" y="1497796"/>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918622" y="2151540"/>
            <a:ext cx="744855" cy="579120"/>
          </a:xfrm>
          <a:prstGeom prst="rect">
            <a:avLst/>
          </a:prstGeom>
          <a:noFill/>
        </p:spPr>
        <p:txBody>
          <a:bodyPr wrap="square" rtlCol="0">
            <a:spAutoFit/>
          </a:bodyPr>
          <a:lstStyle/>
          <a:p>
            <a:pPr algn="ctr"/>
            <a:r>
              <a:rPr lang="en-US" altLang="zh-CN" sz="3200" b="1" dirty="0">
                <a:solidFill>
                  <a:srgbClr val="00B0F0"/>
                </a:solidFill>
                <a:ea typeface="义启嘟嘟体" pitchFamily="2" charset="-128"/>
                <a:cs typeface="义启嘟嘟体" pitchFamily="2" charset="-128"/>
                <a:sym typeface="+mn-lt"/>
              </a:rPr>
              <a:t>01</a:t>
            </a:r>
          </a:p>
        </p:txBody>
      </p:sp>
      <p:sp>
        <p:nvSpPr>
          <p:cNvPr id="23" name="文本框 22"/>
          <p:cNvSpPr txBox="1"/>
          <p:nvPr/>
        </p:nvSpPr>
        <p:spPr>
          <a:xfrm>
            <a:off x="1918622" y="3776642"/>
            <a:ext cx="744855" cy="579120"/>
          </a:xfrm>
          <a:prstGeom prst="rect">
            <a:avLst/>
          </a:prstGeom>
          <a:noFill/>
        </p:spPr>
        <p:txBody>
          <a:bodyPr wrap="square" rtlCol="0">
            <a:spAutoFit/>
          </a:bodyPr>
          <a:lstStyle/>
          <a:p>
            <a:pPr algn="ctr"/>
            <a:r>
              <a:rPr lang="en-US" altLang="zh-CN" sz="3200" b="1" dirty="0">
                <a:solidFill>
                  <a:srgbClr val="00B0F0"/>
                </a:solidFill>
                <a:ea typeface="义启嘟嘟体" pitchFamily="2" charset="-128"/>
                <a:cs typeface="义启嘟嘟体" pitchFamily="2" charset="-128"/>
                <a:sym typeface="+mn-lt"/>
              </a:rPr>
              <a:t>02</a:t>
            </a:r>
          </a:p>
        </p:txBody>
      </p:sp>
      <p:sp>
        <p:nvSpPr>
          <p:cNvPr id="25" name="文本框 24"/>
          <p:cNvSpPr txBox="1"/>
          <p:nvPr/>
        </p:nvSpPr>
        <p:spPr>
          <a:xfrm>
            <a:off x="6859710" y="2088270"/>
            <a:ext cx="744855" cy="579120"/>
          </a:xfrm>
          <a:prstGeom prst="rect">
            <a:avLst/>
          </a:prstGeom>
          <a:noFill/>
        </p:spPr>
        <p:txBody>
          <a:bodyPr wrap="square" rtlCol="0">
            <a:spAutoFit/>
          </a:bodyPr>
          <a:lstStyle/>
          <a:p>
            <a:pPr algn="ctr"/>
            <a:r>
              <a:rPr lang="en-US" altLang="zh-CN" sz="3200" b="1" dirty="0">
                <a:solidFill>
                  <a:srgbClr val="00B0F0"/>
                </a:solidFill>
                <a:ea typeface="义启嘟嘟体" pitchFamily="2" charset="-128"/>
                <a:cs typeface="义启嘟嘟体" pitchFamily="2" charset="-128"/>
                <a:sym typeface="+mn-lt"/>
              </a:rPr>
              <a:t>03</a:t>
            </a:r>
          </a:p>
        </p:txBody>
      </p:sp>
      <p:sp>
        <p:nvSpPr>
          <p:cNvPr id="27" name="文本框 26"/>
          <p:cNvSpPr txBox="1"/>
          <p:nvPr/>
        </p:nvSpPr>
        <p:spPr>
          <a:xfrm>
            <a:off x="6898426" y="3776642"/>
            <a:ext cx="744855" cy="579120"/>
          </a:xfrm>
          <a:prstGeom prst="rect">
            <a:avLst/>
          </a:prstGeom>
          <a:noFill/>
        </p:spPr>
        <p:txBody>
          <a:bodyPr wrap="square" rtlCol="0">
            <a:spAutoFit/>
          </a:bodyPr>
          <a:lstStyle/>
          <a:p>
            <a:pPr algn="ctr"/>
            <a:r>
              <a:rPr lang="en-US" altLang="zh-CN" sz="3200" b="1" dirty="0">
                <a:solidFill>
                  <a:srgbClr val="00B0F0"/>
                </a:solidFill>
                <a:ea typeface="义启嘟嘟体" pitchFamily="2" charset="-128"/>
                <a:cs typeface="义启嘟嘟体" pitchFamily="2" charset="-128"/>
                <a:sym typeface="+mn-lt"/>
              </a:rPr>
              <a:t>04</a:t>
            </a:r>
          </a:p>
        </p:txBody>
      </p:sp>
      <p:sp>
        <p:nvSpPr>
          <p:cNvPr id="33" name="TextBox 19"/>
          <p:cNvSpPr txBox="1">
            <a:spLocks noChangeArrowheads="1"/>
          </p:cNvSpPr>
          <p:nvPr/>
        </p:nvSpPr>
        <p:spPr bwMode="auto">
          <a:xfrm>
            <a:off x="3408478" y="2272709"/>
            <a:ext cx="3313555" cy="51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spc="300" dirty="0">
                <a:solidFill>
                  <a:schemeClr val="tx1"/>
                </a:solidFill>
                <a:latin typeface="+mn-lt"/>
                <a:ea typeface="义启嘟嘟体" pitchFamily="2" charset="-128"/>
                <a:cs typeface="义启嘟嘟体" pitchFamily="2" charset="-128"/>
                <a:sym typeface="+mn-lt"/>
              </a:rPr>
              <a:t>自我介绍</a:t>
            </a:r>
          </a:p>
        </p:txBody>
      </p:sp>
      <p:sp>
        <p:nvSpPr>
          <p:cNvPr id="34" name="TextBox 20"/>
          <p:cNvSpPr txBox="1">
            <a:spLocks noChangeArrowheads="1"/>
          </p:cNvSpPr>
          <p:nvPr/>
        </p:nvSpPr>
        <p:spPr bwMode="auto">
          <a:xfrm>
            <a:off x="3341086" y="3906364"/>
            <a:ext cx="3315010" cy="51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spc="300" dirty="0">
                <a:solidFill>
                  <a:schemeClr val="tx1"/>
                </a:solidFill>
                <a:latin typeface="+mn-lt"/>
                <a:ea typeface="义启嘟嘟体" pitchFamily="2" charset="-128"/>
                <a:cs typeface="义启嘟嘟体" pitchFamily="2" charset="-128"/>
                <a:sym typeface="+mn-lt"/>
              </a:rPr>
              <a:t>个人优势特长</a:t>
            </a:r>
          </a:p>
        </p:txBody>
      </p:sp>
      <p:sp>
        <p:nvSpPr>
          <p:cNvPr id="35" name="TextBox 21"/>
          <p:cNvSpPr txBox="1">
            <a:spLocks noChangeArrowheads="1"/>
          </p:cNvSpPr>
          <p:nvPr/>
        </p:nvSpPr>
        <p:spPr bwMode="auto">
          <a:xfrm>
            <a:off x="8322346" y="2196019"/>
            <a:ext cx="3313555" cy="51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spc="300" dirty="0">
                <a:solidFill>
                  <a:schemeClr val="tx1"/>
                </a:solidFill>
                <a:latin typeface="+mn-lt"/>
                <a:ea typeface="义启嘟嘟体" pitchFamily="2" charset="-128"/>
                <a:cs typeface="义启嘟嘟体" pitchFamily="2" charset="-128"/>
                <a:sym typeface="+mn-lt"/>
              </a:rPr>
              <a:t>承诺宣誓</a:t>
            </a:r>
          </a:p>
        </p:txBody>
      </p:sp>
      <p:sp>
        <p:nvSpPr>
          <p:cNvPr id="36" name="TextBox 22"/>
          <p:cNvSpPr txBox="1">
            <a:spLocks noChangeArrowheads="1"/>
          </p:cNvSpPr>
          <p:nvPr/>
        </p:nvSpPr>
        <p:spPr bwMode="auto">
          <a:xfrm>
            <a:off x="8320891" y="3776642"/>
            <a:ext cx="3313553" cy="51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spc="300" dirty="0">
                <a:solidFill>
                  <a:schemeClr val="tx1"/>
                </a:solidFill>
                <a:latin typeface="+mn-lt"/>
                <a:ea typeface="义启嘟嘟体" pitchFamily="2" charset="-128"/>
                <a:cs typeface="义启嘟嘟体" pitchFamily="2" charset="-128"/>
                <a:sym typeface="+mn-lt"/>
              </a:rPr>
              <a:t>拉票</a:t>
            </a:r>
          </a:p>
        </p:txBody>
      </p:sp>
      <p:pic>
        <p:nvPicPr>
          <p:cNvPr id="15" name="图片 1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49499" r="78939"/>
          <a:stretch>
            <a:fillRect/>
          </a:stretch>
        </p:blipFill>
        <p:spPr>
          <a:xfrm rot="20722940">
            <a:off x="7300376" y="3601256"/>
            <a:ext cx="5702109" cy="3916781"/>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a:fillRect/>
          </a:stretch>
        </p:blipFill>
        <p:spPr>
          <a:xfrm>
            <a:off x="3037208" y="439428"/>
            <a:ext cx="2191122" cy="1520868"/>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a:fillRect/>
          </a:stretch>
        </p:blipFill>
        <p:spPr>
          <a:xfrm>
            <a:off x="7342170" y="488658"/>
            <a:ext cx="1120727" cy="9144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5406634" y="2571768"/>
            <a:ext cx="1123405" cy="862149"/>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10194494" y="2701688"/>
            <a:ext cx="861302" cy="8052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33" grpId="0" autoUpdateAnimBg="0"/>
      <p:bldP spid="34" grpId="0" autoUpdateAnimBg="0"/>
      <p:bldP spid="35" grpId="0" autoUpdateAnimBg="0"/>
      <p:bldP spid="3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9" name="TextBox 19"/>
          <p:cNvSpPr txBox="1">
            <a:spLocks noChangeArrowheads="1"/>
          </p:cNvSpPr>
          <p:nvPr/>
        </p:nvSpPr>
        <p:spPr bwMode="auto">
          <a:xfrm>
            <a:off x="0" y="953135"/>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承诺宣誓</a:t>
            </a:r>
          </a:p>
        </p:txBody>
      </p:sp>
      <p:sp>
        <p:nvSpPr>
          <p:cNvPr id="15" name="TextBox 9"/>
          <p:cNvSpPr txBox="1"/>
          <p:nvPr/>
        </p:nvSpPr>
        <p:spPr>
          <a:xfrm>
            <a:off x="3821907" y="1166414"/>
            <a:ext cx="4621212" cy="769441"/>
          </a:xfrm>
          <a:prstGeom prst="rect">
            <a:avLst/>
          </a:prstGeom>
          <a:noFill/>
        </p:spPr>
        <p:txBody>
          <a:bodyPr wrap="square" rtlCol="0">
            <a:spAutoFit/>
          </a:bodyPr>
          <a:lstStyle/>
          <a:p>
            <a:pPr algn="ctr"/>
            <a:r>
              <a:rPr lang="zh-CN" altLang="en-US" sz="4400" b="1" dirty="0">
                <a:solidFill>
                  <a:srgbClr val="00B0F0"/>
                </a:solidFill>
                <a:ea typeface="义启嘟嘟体" pitchFamily="2" charset="-128"/>
                <a:cs typeface="义启嘟嘟体" pitchFamily="2" charset="-128"/>
                <a:sym typeface="+mn-lt"/>
              </a:rPr>
              <a:t>我竞选班长</a:t>
            </a:r>
            <a:endParaRPr lang="en-US" sz="4400" b="1" dirty="0">
              <a:solidFill>
                <a:srgbClr val="00B0F0"/>
              </a:solidFill>
              <a:ea typeface="义启嘟嘟体" pitchFamily="2" charset="-128"/>
              <a:cs typeface="义启嘟嘟体" pitchFamily="2" charset="-128"/>
              <a:sym typeface="+mn-lt"/>
            </a:endParaRPr>
          </a:p>
        </p:txBody>
      </p:sp>
      <p:sp>
        <p:nvSpPr>
          <p:cNvPr id="4" name="任意多边形 3"/>
          <p:cNvSpPr/>
          <p:nvPr/>
        </p:nvSpPr>
        <p:spPr>
          <a:xfrm>
            <a:off x="998656" y="1776636"/>
            <a:ext cx="10668907" cy="4547902"/>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sp>
        <p:nvSpPr>
          <p:cNvPr id="17" name="TextBox 11"/>
          <p:cNvSpPr txBox="1"/>
          <p:nvPr/>
        </p:nvSpPr>
        <p:spPr>
          <a:xfrm>
            <a:off x="1750335" y="2291232"/>
            <a:ext cx="9488376" cy="3293209"/>
          </a:xfrm>
          <a:prstGeom prst="rect">
            <a:avLst/>
          </a:prstGeom>
          <a:noFill/>
        </p:spPr>
        <p:txBody>
          <a:bodyPr wrap="square" rtlCol="0">
            <a:spAutoFit/>
          </a:bodyPr>
          <a:lstStyle/>
          <a:p>
            <a:pPr>
              <a:lnSpc>
                <a:spcPct val="150000"/>
              </a:lnSpc>
            </a:pPr>
            <a:r>
              <a:rPr lang="zh-CN" altLang="en-US" sz="1600" dirty="0">
                <a:ea typeface="义启嘟嘟体" pitchFamily="2" charset="-128"/>
                <a:cs typeface="义启嘟嘟体" pitchFamily="2" charset="-128"/>
                <a:sym typeface="+mn-lt"/>
              </a:rPr>
              <a:t>    尊敬的老师，亲爱的同学们：</a:t>
            </a:r>
            <a:endParaRPr lang="en-US" altLang="zh-CN" sz="1600" dirty="0">
              <a:ea typeface="义启嘟嘟体" pitchFamily="2" charset="-128"/>
              <a:cs typeface="义启嘟嘟体" pitchFamily="2" charset="-128"/>
              <a:sym typeface="+mn-lt"/>
            </a:endParaRPr>
          </a:p>
          <a:p>
            <a:pPr algn="ctr"/>
            <a:r>
              <a:rPr lang="zh-CN" altLang="en-US" sz="1600" dirty="0">
                <a:ea typeface="义启嘟嘟体" pitchFamily="2" charset="-128"/>
                <a:cs typeface="义启嘟嘟体" pitchFamily="2" charset="-128"/>
                <a:sym typeface="+mn-lt"/>
              </a:rPr>
              <a:t>       大家好，我叫孙小懂，今天我站在这里演讲的目的是竞选班长。此时的我，心情激动，难以自抑。</a:t>
            </a:r>
          </a:p>
          <a:p>
            <a:pPr>
              <a:lnSpc>
                <a:spcPct val="150000"/>
              </a:lnSpc>
            </a:pPr>
            <a:r>
              <a:rPr lang="zh-CN" altLang="en-US" sz="1600" dirty="0">
                <a:ea typeface="义启嘟嘟体" pitchFamily="2" charset="-128"/>
                <a:cs typeface="义启嘟嘟体" pitchFamily="2" charset="-128"/>
                <a:sym typeface="+mn-lt"/>
              </a:rPr>
              <a:t>希望得到大家的支持和认可。班长是每个同学都向往的职位，班长，也同时是老师的好帮手，是全班的带头人。需要一位有能力、爱护班集体的人来担任，我认为我具备这个条件。在班内我曾是班里的班干部，在老师的领导下，在同学的支持下，我比以前任何时期都更加热爱我们的班集体；我能够更认真的学习、听课，遵守课堂纪律，这是我争当班长的基本条件；同时我热情开朗，能够团结每一位同学，过去那种看不起差生的习惯已经没有了，这是我竞选班长的主要条件，更重要的是我还能主动去帮助学习较差的同学。</a:t>
            </a:r>
          </a:p>
          <a:p>
            <a:pPr algn="ctr">
              <a:lnSpc>
                <a:spcPct val="150000"/>
              </a:lnSpc>
            </a:pPr>
            <a:r>
              <a:rPr lang="zh-CN" altLang="en-US" sz="1600" dirty="0">
                <a:ea typeface="义启嘟嘟体" pitchFamily="2" charset="-128"/>
                <a:cs typeface="义启嘟嘟体" pitchFamily="2" charset="-128"/>
                <a:sym typeface="+mn-lt"/>
              </a:rPr>
              <a:t>请大家相信我，如果我成功当上班长，我会更好的做好这项工作，</a:t>
            </a:r>
            <a:endParaRPr lang="en-US" altLang="zh-CN" sz="1600" dirty="0">
              <a:ea typeface="义启嘟嘟体" pitchFamily="2" charset="-128"/>
              <a:cs typeface="义启嘟嘟体" pitchFamily="2" charset="-128"/>
              <a:sym typeface="+mn-lt"/>
            </a:endParaRPr>
          </a:p>
        </p:txBody>
      </p:sp>
      <p:pic>
        <p:nvPicPr>
          <p:cNvPr id="10"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a:fillRect/>
          </a:stretch>
        </p:blipFill>
        <p:spPr>
          <a:xfrm>
            <a:off x="-361650" y="3316216"/>
            <a:ext cx="2720612" cy="3936205"/>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childTnLst>
                          </p:cTn>
                        </p:par>
                        <p:par>
                          <p:cTn id="18" fill="hold">
                            <p:stCondLst>
                              <p:cond delay="1500"/>
                            </p:stCondLst>
                            <p:childTnLst>
                              <p:par>
                                <p:cTn id="19" presetID="42" presetClass="entr" presetSubtype="0" fill="hold" nodeType="afterEffect">
                                  <p:stCondLst>
                                    <p:cond delay="0"/>
                                  </p:stCondLst>
                                  <p:iterate type="lt">
                                    <p:tmPct val="30000"/>
                                  </p:iterate>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1000"/>
                                        <p:tgtEl>
                                          <p:spTgt spid="17">
                                            <p:txEl>
                                              <p:pRg st="0" end="0"/>
                                            </p:txEl>
                                          </p:spTgt>
                                        </p:tgtEl>
                                      </p:cBhvr>
                                    </p:animEffect>
                                    <p:anim calcmode="lin" valueType="num">
                                      <p:cBhvr>
                                        <p:cTn id="2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7300"/>
                            </p:stCondLst>
                            <p:childTnLst>
                              <p:par>
                                <p:cTn id="25" presetID="42" presetClass="entr" presetSubtype="0" fill="hold" nodeType="afterEffect">
                                  <p:stCondLst>
                                    <p:cond delay="0"/>
                                  </p:stCondLst>
                                  <p:iterate type="lt">
                                    <p:tmPct val="30000"/>
                                  </p:iterate>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fade">
                                      <p:cBhvr>
                                        <p:cTn id="27" dur="1000"/>
                                        <p:tgtEl>
                                          <p:spTgt spid="17">
                                            <p:txEl>
                                              <p:pRg st="1" end="1"/>
                                            </p:txEl>
                                          </p:spTgt>
                                        </p:tgtEl>
                                      </p:cBhvr>
                                    </p:animEffect>
                                    <p:anim calcmode="lin" valueType="num">
                                      <p:cBhvr>
                                        <p:cTn id="2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23000"/>
                            </p:stCondLst>
                            <p:childTnLst>
                              <p:par>
                                <p:cTn id="31" presetID="42" presetClass="entr" presetSubtype="0" fill="hold" nodeType="afterEffect">
                                  <p:stCondLst>
                                    <p:cond delay="0"/>
                                  </p:stCondLst>
                                  <p:iterate type="lt">
                                    <p:tmPct val="30000"/>
                                  </p:iterate>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93000"/>
                            </p:stCondLst>
                            <p:childTnLst>
                              <p:par>
                                <p:cTn id="37" presetID="42" presetClass="entr" presetSubtype="0" fill="hold" nodeType="afterEffect">
                                  <p:stCondLst>
                                    <p:cond delay="0"/>
                                  </p:stCondLst>
                                  <p:iterate type="lt">
                                    <p:tmPct val="30000"/>
                                  </p:iterate>
                                  <p:childTnLst>
                                    <p:set>
                                      <p:cBhvr>
                                        <p:cTn id="38" dur="1" fill="hold">
                                          <p:stCondLst>
                                            <p:cond delay="0"/>
                                          </p:stCondLst>
                                        </p:cTn>
                                        <p:tgtEl>
                                          <p:spTgt spid="17">
                                            <p:txEl>
                                              <p:pRg st="3" end="3"/>
                                            </p:txEl>
                                          </p:spTgt>
                                        </p:tgtEl>
                                        <p:attrNameLst>
                                          <p:attrName>style.visibility</p:attrName>
                                        </p:attrNameLst>
                                      </p:cBhvr>
                                      <p:to>
                                        <p:strVal val="visible"/>
                                      </p:to>
                                    </p:set>
                                    <p:animEffect transition="in" filter="fade">
                                      <p:cBhvr>
                                        <p:cTn id="39" dur="1000"/>
                                        <p:tgtEl>
                                          <p:spTgt spid="17">
                                            <p:txEl>
                                              <p:pRg st="3" end="3"/>
                                            </p:txEl>
                                          </p:spTgt>
                                        </p:tgtEl>
                                      </p:cBhvr>
                                    </p:animEffect>
                                    <p:anim calcmode="lin" valueType="num">
                                      <p:cBhvr>
                                        <p:cTn id="40"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495" y="2243162"/>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3186926" y="3203100"/>
            <a:ext cx="1162252" cy="646331"/>
          </a:xfrm>
          <a:prstGeom prst="rect">
            <a:avLst/>
          </a:prstGeom>
          <a:noFill/>
        </p:spPr>
        <p:txBody>
          <a:bodyPr wrap="square" rtlCol="0">
            <a:spAutoFit/>
          </a:bodyPr>
          <a:lstStyle/>
          <a:p>
            <a:pPr algn="ctr"/>
            <a:r>
              <a:rPr lang="en-US" altLang="zh-CN" sz="3600" b="1" dirty="0">
                <a:solidFill>
                  <a:srgbClr val="00B0F0"/>
                </a:solidFill>
                <a:ea typeface="义启嘟嘟体" pitchFamily="2" charset="-128"/>
                <a:cs typeface="义启嘟嘟体" pitchFamily="2" charset="-128"/>
                <a:sym typeface="+mn-lt"/>
              </a:rPr>
              <a:t>04</a:t>
            </a:r>
          </a:p>
        </p:txBody>
      </p:sp>
      <p:sp>
        <p:nvSpPr>
          <p:cNvPr id="33" name="TextBox 19"/>
          <p:cNvSpPr txBox="1">
            <a:spLocks noChangeArrowheads="1"/>
          </p:cNvSpPr>
          <p:nvPr/>
        </p:nvSpPr>
        <p:spPr bwMode="auto">
          <a:xfrm>
            <a:off x="5933224" y="3033458"/>
            <a:ext cx="2519198" cy="91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spc="300" dirty="0">
                <a:solidFill>
                  <a:schemeClr val="tx1"/>
                </a:solidFill>
                <a:latin typeface="+mn-lt"/>
                <a:ea typeface="义启嘟嘟体" pitchFamily="2" charset="-128"/>
                <a:cs typeface="义启嘟嘟体" pitchFamily="2" charset="-128"/>
                <a:sym typeface="+mn-lt"/>
              </a:rPr>
              <a:t>拉票</a:t>
            </a:r>
          </a:p>
        </p:txBody>
      </p:sp>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a:fillRect/>
          </a:stretch>
        </p:blipFill>
        <p:spPr>
          <a:xfrm>
            <a:off x="110765" y="2609607"/>
            <a:ext cx="3289797" cy="4759706"/>
          </a:xfrm>
          <a:prstGeom prst="rect">
            <a:avLst/>
          </a:prstGeom>
        </p:spPr>
      </p:pic>
      <p:pic>
        <p:nvPicPr>
          <p:cNvPr id="9" name="图片 8"/>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a:fillRect/>
          </a:stretch>
        </p:blipFill>
        <p:spPr>
          <a:xfrm>
            <a:off x="1437239" y="539072"/>
            <a:ext cx="2191122" cy="1520868"/>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a:fillRect/>
          </a:stretch>
        </p:blipFill>
        <p:spPr>
          <a:xfrm>
            <a:off x="4357680" y="1400957"/>
            <a:ext cx="807677" cy="658983"/>
          </a:xfrm>
          <a:prstGeom prst="rect">
            <a:avLst/>
          </a:prstGeom>
        </p:spPr>
      </p:pic>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a:fillRect/>
          </a:stretch>
        </p:blipFill>
        <p:spPr>
          <a:xfrm>
            <a:off x="9334380" y="2458153"/>
            <a:ext cx="1120727" cy="914400"/>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a:fillRect/>
          </a:stretch>
        </p:blipFill>
        <p:spPr>
          <a:xfrm>
            <a:off x="2413297" y="2197086"/>
            <a:ext cx="1123405" cy="862149"/>
          </a:xfrm>
          <a:prstGeom prst="rect">
            <a:avLst/>
          </a:prstGeom>
        </p:spPr>
      </p:pic>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a:fillRect/>
          </a:stretch>
        </p:blipFill>
        <p:spPr>
          <a:xfrm>
            <a:off x="7115899" y="1299373"/>
            <a:ext cx="1123405" cy="862149"/>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83658" t="36888" b="49778"/>
          <a:stretch>
            <a:fillRect/>
          </a:stretch>
        </p:blipFill>
        <p:spPr>
          <a:xfrm>
            <a:off x="8614747" y="4608914"/>
            <a:ext cx="691491" cy="564187"/>
          </a:xfrm>
          <a:prstGeom prst="rect">
            <a:avLst/>
          </a:pr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a:fillRect/>
          </a:stretch>
        </p:blipFill>
        <p:spPr>
          <a:xfrm>
            <a:off x="3996239" y="4256058"/>
            <a:ext cx="1568989" cy="1466804"/>
          </a:xfrm>
          <a:prstGeom prst="rect">
            <a:avLst/>
          </a:prstGeom>
        </p:spPr>
      </p:pic>
      <p:pic>
        <p:nvPicPr>
          <p:cNvPr id="16" name="图片 15"/>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a:fillRect/>
          </a:stretch>
        </p:blipFill>
        <p:spPr>
          <a:xfrm>
            <a:off x="10310468" y="3616311"/>
            <a:ext cx="1013279" cy="9472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107875" y="921603"/>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拉票</a:t>
            </a:r>
          </a:p>
        </p:txBody>
      </p:sp>
      <p:grpSp>
        <p:nvGrpSpPr>
          <p:cNvPr id="6" name="组合 5"/>
          <p:cNvGrpSpPr/>
          <p:nvPr/>
        </p:nvGrpSpPr>
        <p:grpSpPr>
          <a:xfrm>
            <a:off x="1076694" y="1116433"/>
            <a:ext cx="4446537" cy="2926864"/>
            <a:chOff x="1743029" y="1926736"/>
            <a:chExt cx="4446537" cy="2926864"/>
          </a:xfrm>
        </p:grpSpPr>
        <p:grpSp>
          <p:nvGrpSpPr>
            <p:cNvPr id="14" name="组合 13"/>
            <p:cNvGrpSpPr/>
            <p:nvPr/>
          </p:nvGrpSpPr>
          <p:grpSpPr>
            <a:xfrm>
              <a:off x="1845061" y="2777781"/>
              <a:ext cx="4253389" cy="2075819"/>
              <a:chOff x="7444449" y="2846720"/>
              <a:chExt cx="4253389" cy="2075819"/>
            </a:xfrm>
          </p:grpSpPr>
          <p:sp>
            <p:nvSpPr>
              <p:cNvPr id="15" name="任意多边形 14"/>
              <p:cNvSpPr/>
              <p:nvPr/>
            </p:nvSpPr>
            <p:spPr>
              <a:xfrm>
                <a:off x="7444449" y="2846720"/>
                <a:ext cx="4253389" cy="2075819"/>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16" name="组合 15"/>
              <p:cNvGrpSpPr/>
              <p:nvPr/>
            </p:nvGrpSpPr>
            <p:grpSpPr>
              <a:xfrm>
                <a:off x="7829076" y="2949657"/>
                <a:ext cx="3419002" cy="1773918"/>
                <a:chOff x="8335023" y="3832152"/>
                <a:chExt cx="3419002" cy="1773918"/>
              </a:xfrm>
            </p:grpSpPr>
            <p:sp>
              <p:nvSpPr>
                <p:cNvPr id="17"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18"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gr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1743029" y="1943844"/>
              <a:ext cx="1568989" cy="1466804"/>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4620577" y="1926736"/>
              <a:ext cx="1568989" cy="1466804"/>
            </a:xfrm>
            <a:prstGeom prst="rect">
              <a:avLst/>
            </a:prstGeom>
          </p:spPr>
        </p:pic>
      </p:grpSp>
      <p:grpSp>
        <p:nvGrpSpPr>
          <p:cNvPr id="20" name="组合 19"/>
          <p:cNvGrpSpPr/>
          <p:nvPr/>
        </p:nvGrpSpPr>
        <p:grpSpPr>
          <a:xfrm>
            <a:off x="3837092" y="3389801"/>
            <a:ext cx="4446537" cy="2926864"/>
            <a:chOff x="1743029" y="1926736"/>
            <a:chExt cx="4446537" cy="2926864"/>
          </a:xfrm>
        </p:grpSpPr>
        <p:grpSp>
          <p:nvGrpSpPr>
            <p:cNvPr id="21" name="组合 20"/>
            <p:cNvGrpSpPr/>
            <p:nvPr/>
          </p:nvGrpSpPr>
          <p:grpSpPr>
            <a:xfrm>
              <a:off x="1845061" y="2777781"/>
              <a:ext cx="4253389" cy="2075819"/>
              <a:chOff x="7444449" y="2846720"/>
              <a:chExt cx="4253389" cy="2075819"/>
            </a:xfrm>
          </p:grpSpPr>
          <p:sp>
            <p:nvSpPr>
              <p:cNvPr id="24" name="任意多边形 23"/>
              <p:cNvSpPr/>
              <p:nvPr/>
            </p:nvSpPr>
            <p:spPr>
              <a:xfrm>
                <a:off x="7444449" y="2846720"/>
                <a:ext cx="4253389" cy="2075819"/>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25" name="组合 24"/>
              <p:cNvGrpSpPr/>
              <p:nvPr/>
            </p:nvGrpSpPr>
            <p:grpSpPr>
              <a:xfrm>
                <a:off x="7829076" y="2949657"/>
                <a:ext cx="3419002" cy="1773918"/>
                <a:chOff x="8335023" y="3832152"/>
                <a:chExt cx="3419002" cy="1773918"/>
              </a:xfrm>
            </p:grpSpPr>
            <p:sp>
              <p:nvSpPr>
                <p:cNvPr id="26"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27"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grpSp>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1743029" y="1943844"/>
              <a:ext cx="1568989" cy="1466804"/>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4620577" y="1926736"/>
              <a:ext cx="1568989" cy="1466804"/>
            </a:xfrm>
            <a:prstGeom prst="rect">
              <a:avLst/>
            </a:prstGeom>
          </p:spPr>
        </p:pic>
      </p:grpSp>
      <p:grpSp>
        <p:nvGrpSpPr>
          <p:cNvPr id="28" name="组合 27"/>
          <p:cNvGrpSpPr/>
          <p:nvPr/>
        </p:nvGrpSpPr>
        <p:grpSpPr>
          <a:xfrm>
            <a:off x="7161427" y="627550"/>
            <a:ext cx="4446537" cy="2926864"/>
            <a:chOff x="1743029" y="1926736"/>
            <a:chExt cx="4446537" cy="2926864"/>
          </a:xfrm>
        </p:grpSpPr>
        <p:grpSp>
          <p:nvGrpSpPr>
            <p:cNvPr id="29" name="组合 28"/>
            <p:cNvGrpSpPr/>
            <p:nvPr/>
          </p:nvGrpSpPr>
          <p:grpSpPr>
            <a:xfrm>
              <a:off x="1845061" y="2777781"/>
              <a:ext cx="4253389" cy="2075819"/>
              <a:chOff x="7444449" y="2846720"/>
              <a:chExt cx="4253389" cy="2075819"/>
            </a:xfrm>
          </p:grpSpPr>
          <p:sp>
            <p:nvSpPr>
              <p:cNvPr id="32" name="任意多边形 31"/>
              <p:cNvSpPr/>
              <p:nvPr/>
            </p:nvSpPr>
            <p:spPr>
              <a:xfrm>
                <a:off x="7444449" y="2846720"/>
                <a:ext cx="4253389" cy="2075819"/>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33" name="组合 32"/>
              <p:cNvGrpSpPr/>
              <p:nvPr/>
            </p:nvGrpSpPr>
            <p:grpSpPr>
              <a:xfrm>
                <a:off x="7829076" y="2949657"/>
                <a:ext cx="3419002" cy="1773918"/>
                <a:chOff x="8335023" y="3832152"/>
                <a:chExt cx="3419002" cy="1773918"/>
              </a:xfrm>
            </p:grpSpPr>
            <p:sp>
              <p:nvSpPr>
                <p:cNvPr id="34"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35"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grpSp>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1743029" y="1943844"/>
              <a:ext cx="1568989" cy="1466804"/>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59741" r="30649" b="68635"/>
            <a:stretch>
              <a:fillRect/>
            </a:stretch>
          </p:blipFill>
          <p:spPr>
            <a:xfrm>
              <a:off x="4620577" y="1926736"/>
              <a:ext cx="1568989" cy="1466804"/>
            </a:xfrm>
            <a:prstGeom prst="rect">
              <a:avLst/>
            </a:prstGeom>
          </p:spPr>
        </p:pic>
      </p:grpSp>
      <p:pic>
        <p:nvPicPr>
          <p:cNvPr id="36" name="图片 35"/>
          <p:cNvPicPr>
            <a:picLocks noChangeAspect="1"/>
          </p:cNvPicPr>
          <p:nvPr/>
        </p:nvPicPr>
        <p:blipFill rotWithShape="1">
          <a:blip r:embed="rId4">
            <a:extLst>
              <a:ext uri="{28A0092B-C50C-407E-A947-70E740481C1C}">
                <a14:useLocalDpi xmlns:a14="http://schemas.microsoft.com/office/drawing/2010/main" val="0"/>
              </a:ext>
            </a:extLst>
          </a:blip>
          <a:srcRect l="68030" r="15000" b="54204"/>
          <a:stretch>
            <a:fillRect/>
          </a:stretch>
        </p:blipFill>
        <p:spPr>
          <a:xfrm>
            <a:off x="4816620" y="2160705"/>
            <a:ext cx="3308804" cy="2557922"/>
          </a:xfrm>
          <a:prstGeom prst="rect">
            <a:avLst/>
          </a:prstGeom>
        </p:spPr>
      </p:pic>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a:fillRect/>
          </a:stretch>
        </p:blipFill>
        <p:spPr>
          <a:xfrm>
            <a:off x="2982935" y="1131066"/>
            <a:ext cx="807677" cy="658983"/>
          </a:xfrm>
          <a:prstGeom prst="rect">
            <a:avLst/>
          </a:prstGeom>
        </p:spPr>
      </p:pic>
      <p:pic>
        <p:nvPicPr>
          <p:cNvPr id="38" name="图片 37"/>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a:fillRect/>
          </a:stretch>
        </p:blipFill>
        <p:spPr>
          <a:xfrm>
            <a:off x="5741154" y="1029482"/>
            <a:ext cx="1302203" cy="999366"/>
          </a:xfrm>
          <a:prstGeom prst="rect">
            <a:avLst/>
          </a:prstGeom>
        </p:spPr>
      </p:pic>
      <p:pic>
        <p:nvPicPr>
          <p:cNvPr id="39" name="图片 38"/>
          <p:cNvPicPr>
            <a:picLocks noChangeAspect="1"/>
          </p:cNvPicPr>
          <p:nvPr/>
        </p:nvPicPr>
        <p:blipFill rotWithShape="1">
          <a:blip r:embed="rId4">
            <a:extLst>
              <a:ext uri="{28A0092B-C50C-407E-A947-70E740481C1C}">
                <a14:useLocalDpi xmlns:a14="http://schemas.microsoft.com/office/drawing/2010/main" val="0"/>
              </a:ext>
            </a:extLst>
          </a:blip>
          <a:srcRect l="12987" t="26831" r="75844" b="43247"/>
          <a:stretch>
            <a:fillRect/>
          </a:stretch>
        </p:blipFill>
        <p:spPr>
          <a:xfrm>
            <a:off x="9546517" y="4060683"/>
            <a:ext cx="1302203" cy="999366"/>
          </a:xfrm>
          <a:prstGeom prst="rect">
            <a:avLst/>
          </a:prstGeom>
        </p:spPr>
      </p:pic>
      <p:pic>
        <p:nvPicPr>
          <p:cNvPr id="40" name="图片 39"/>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a:fillRect/>
          </a:stretch>
        </p:blipFill>
        <p:spPr>
          <a:xfrm>
            <a:off x="2622472" y="4225578"/>
            <a:ext cx="807677" cy="658983"/>
          </a:xfrm>
          <a:prstGeom prst="rect">
            <a:avLst/>
          </a:prstGeom>
        </p:spPr>
      </p:pic>
      <p:pic>
        <p:nvPicPr>
          <p:cNvPr id="41" name="图片 40"/>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a:fillRect/>
          </a:stretch>
        </p:blipFill>
        <p:spPr>
          <a:xfrm>
            <a:off x="9793779" y="768143"/>
            <a:ext cx="807677" cy="6589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33645" t="8611" r="33246" b="66389"/>
          <a:stretch>
            <a:fillRect/>
          </a:stretch>
        </p:blipFill>
        <p:spPr>
          <a:xfrm>
            <a:off x="5207541" y="2112579"/>
            <a:ext cx="6693411" cy="362895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6" name="TextBox 19"/>
          <p:cNvSpPr txBox="1">
            <a:spLocks noChangeArrowheads="1"/>
          </p:cNvSpPr>
          <p:nvPr/>
        </p:nvSpPr>
        <p:spPr bwMode="auto">
          <a:xfrm>
            <a:off x="-107875" y="921603"/>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拉票</a:t>
            </a:r>
          </a:p>
        </p:txBody>
      </p:sp>
      <p:sp>
        <p:nvSpPr>
          <p:cNvPr id="11" name="TextBox 54"/>
          <p:cNvSpPr txBox="1"/>
          <p:nvPr/>
        </p:nvSpPr>
        <p:spPr>
          <a:xfrm>
            <a:off x="6343572" y="3552261"/>
            <a:ext cx="4421347" cy="1615827"/>
          </a:xfrm>
          <a:prstGeom prst="rect">
            <a:avLst/>
          </a:prstGeom>
          <a:noFill/>
        </p:spPr>
        <p:txBody>
          <a:bodyPr wrap="square" lIns="0" tIns="0" rIns="0" bIns="0" rtlCol="0">
            <a:spAutoFit/>
          </a:bodyPr>
          <a:lstStyle/>
          <a:p>
            <a:pPr algn="ctr">
              <a:lnSpc>
                <a:spcPct val="150000"/>
              </a:lnSpc>
            </a:pPr>
            <a:r>
              <a:rPr lang="zh-CN" altLang="en-US" sz="1400" spc="300" dirty="0">
                <a:ea typeface="义启嘟嘟体" pitchFamily="2" charset="-128"/>
                <a:cs typeface="义启嘟嘟体" pitchFamily="2" charset="-128"/>
                <a:sym typeface="+mn-lt"/>
              </a:rPr>
              <a:t>点击输入简要文字内容点击输入简要文字内容点击输入简要文字内容点击输入简要文字内容点击输入简要文字内容点击输入简要文字内容点击输入简要文字内容点击输入简要文字内容点击输入简要文字内容点击输入简要文字内容</a:t>
            </a:r>
            <a:endParaRPr lang="en-US" altLang="zh-CN" sz="1400" dirty="0">
              <a:ea typeface="义启嘟嘟体" pitchFamily="2" charset="-128"/>
              <a:cs typeface="义启嘟嘟体" pitchFamily="2" charset="-128"/>
              <a:sym typeface="+mn-lt"/>
            </a:endParaRPr>
          </a:p>
        </p:txBody>
      </p:sp>
      <p:sp>
        <p:nvSpPr>
          <p:cNvPr id="12" name="TextBox 9"/>
          <p:cNvSpPr txBox="1"/>
          <p:nvPr/>
        </p:nvSpPr>
        <p:spPr>
          <a:xfrm>
            <a:off x="6742997" y="2869268"/>
            <a:ext cx="3622496" cy="523220"/>
          </a:xfrm>
          <a:prstGeom prst="rect">
            <a:avLst/>
          </a:prstGeom>
          <a:noFill/>
        </p:spPr>
        <p:txBody>
          <a:bodyPr wrap="square" rtlCol="0">
            <a:spAutoFit/>
          </a:bodyPr>
          <a:lstStyle/>
          <a:p>
            <a:r>
              <a:rPr lang="zh-CN" altLang="en-US" sz="2800" b="1" dirty="0">
                <a:ea typeface="义启嘟嘟体" pitchFamily="2" charset="-128"/>
                <a:cs typeface="义启嘟嘟体" pitchFamily="2" charset="-128"/>
                <a:sym typeface="+mn-lt"/>
              </a:rPr>
              <a:t>请大家投我一票 谢谢</a:t>
            </a:r>
            <a:endParaRPr lang="en-US" sz="2800" b="1" dirty="0">
              <a:ea typeface="义启嘟嘟体" pitchFamily="2" charset="-128"/>
              <a:cs typeface="义启嘟嘟体" pitchFamily="2" charset="-128"/>
              <a:sym typeface="+mn-lt"/>
            </a:endParaRPr>
          </a:p>
        </p:txBody>
      </p:sp>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79111" t="60444" b="9334"/>
          <a:stretch>
            <a:fillRect/>
          </a:stretch>
        </p:blipFill>
        <p:spPr>
          <a:xfrm>
            <a:off x="-596596" y="2705994"/>
            <a:ext cx="3289797" cy="4759706"/>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a:fillRect/>
          </a:stretch>
        </p:blipFill>
        <p:spPr>
          <a:xfrm>
            <a:off x="2982935" y="1131066"/>
            <a:ext cx="807677" cy="658983"/>
          </a:xfrm>
          <a:prstGeom prst="rect">
            <a:avLst/>
          </a:prstGeom>
        </p:spPr>
      </p:pic>
      <p:pic>
        <p:nvPicPr>
          <p:cNvPr id="16" name="图片 15"/>
          <p:cNvPicPr>
            <a:picLocks noChangeAspect="1"/>
          </p:cNvPicPr>
          <p:nvPr/>
        </p:nvPicPr>
        <p:blipFill rotWithShape="1">
          <a:blip r:embed="rId7">
            <a:extLst>
              <a:ext uri="{28A0092B-C50C-407E-A947-70E740481C1C}">
                <a14:useLocalDpi xmlns:a14="http://schemas.microsoft.com/office/drawing/2010/main" val="0"/>
              </a:ext>
            </a:extLst>
          </a:blip>
          <a:srcRect l="12987" t="26831" r="75844" b="43247"/>
          <a:stretch>
            <a:fillRect/>
          </a:stretch>
        </p:blipFill>
        <p:spPr>
          <a:xfrm>
            <a:off x="5741154" y="1029482"/>
            <a:ext cx="1302203" cy="999366"/>
          </a:xfrm>
          <a:prstGeom prst="rect">
            <a:avLst/>
          </a:prstGeom>
        </p:spPr>
      </p:pic>
      <p:pic>
        <p:nvPicPr>
          <p:cNvPr id="17" name="图片 16"/>
          <p:cNvPicPr>
            <a:picLocks noChangeAspect="1"/>
          </p:cNvPicPr>
          <p:nvPr/>
        </p:nvPicPr>
        <p:blipFill rotWithShape="1">
          <a:blip r:embed="rId7">
            <a:extLst>
              <a:ext uri="{28A0092B-C50C-407E-A947-70E740481C1C}">
                <a14:useLocalDpi xmlns:a14="http://schemas.microsoft.com/office/drawing/2010/main" val="0"/>
              </a:ext>
            </a:extLst>
          </a:blip>
          <a:srcRect l="12987" t="26831" r="75844" b="43247"/>
          <a:stretch>
            <a:fillRect/>
          </a:stretch>
        </p:blipFill>
        <p:spPr>
          <a:xfrm>
            <a:off x="513486" y="5388382"/>
            <a:ext cx="1302203" cy="999366"/>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83658" t="36888" b="49778"/>
          <a:stretch>
            <a:fillRect/>
          </a:stretch>
        </p:blipFill>
        <p:spPr>
          <a:xfrm>
            <a:off x="4494548" y="2893278"/>
            <a:ext cx="807677" cy="658983"/>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20" name="图片占位符 2"/>
          <p:cNvPicPr>
            <a:picLocks noChangeAspect="1"/>
          </p:cNvPicPr>
          <p:nvPr/>
        </p:nvPicPr>
        <p:blipFill>
          <a:blip r:embed="rId8" cstate="print">
            <a:extLst>
              <a:ext uri="{28A0092B-C50C-407E-A947-70E740481C1C}">
                <a14:useLocalDpi xmlns:a14="http://schemas.microsoft.com/office/drawing/2010/main" val="0"/>
              </a:ext>
            </a:extLst>
          </a:blip>
          <a:srcRect l="2129" r="2129"/>
          <a:stretch>
            <a:fillRect/>
          </a:stretch>
        </p:blipFill>
        <p:spPr>
          <a:xfrm>
            <a:off x="1572928" y="1649270"/>
            <a:ext cx="3893698" cy="2710904"/>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ln w="57150">
            <a:solidFill>
              <a:schemeClr val="bg1"/>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1"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6" name="TextBox 19"/>
          <p:cNvSpPr txBox="1">
            <a:spLocks noChangeArrowheads="1"/>
          </p:cNvSpPr>
          <p:nvPr/>
        </p:nvSpPr>
        <p:spPr bwMode="auto">
          <a:xfrm>
            <a:off x="-107875" y="921603"/>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拉票</a:t>
            </a:r>
          </a:p>
        </p:txBody>
      </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a:fillRect/>
          </a:stretch>
        </p:blipFill>
        <p:spPr>
          <a:xfrm>
            <a:off x="2982935" y="1131066"/>
            <a:ext cx="807677" cy="658983"/>
          </a:xfrm>
          <a:prstGeom prst="rect">
            <a:avLst/>
          </a:prstGeom>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5741154" y="1029482"/>
            <a:ext cx="1302203" cy="999366"/>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513486" y="5388382"/>
            <a:ext cx="1302203" cy="99936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a:fillRect/>
          </a:stretch>
        </p:blipFill>
        <p:spPr>
          <a:xfrm>
            <a:off x="4494548" y="2893278"/>
            <a:ext cx="807677" cy="658983"/>
          </a:xfrm>
          <a:prstGeom prst="rect">
            <a:avLst/>
          </a:prstGeom>
        </p:spPr>
      </p:pic>
      <p:graphicFrame>
        <p:nvGraphicFramePr>
          <p:cNvPr id="7" name="图表 6"/>
          <p:cNvGraphicFramePr/>
          <p:nvPr/>
        </p:nvGraphicFramePr>
        <p:xfrm>
          <a:off x="605335" y="1529165"/>
          <a:ext cx="5687985" cy="4419453"/>
        </p:xfrm>
        <a:graphic>
          <a:graphicData uri="http://schemas.openxmlformats.org/drawingml/2006/chart">
            <c:chart xmlns:c="http://schemas.openxmlformats.org/drawingml/2006/chart" xmlns:r="http://schemas.openxmlformats.org/officeDocument/2006/relationships" r:id="rId6"/>
          </a:graphicData>
        </a:graphic>
      </p:graphicFrame>
      <p:grpSp>
        <p:nvGrpSpPr>
          <p:cNvPr id="25" name="组合 24"/>
          <p:cNvGrpSpPr/>
          <p:nvPr/>
        </p:nvGrpSpPr>
        <p:grpSpPr>
          <a:xfrm>
            <a:off x="6337051" y="1696578"/>
            <a:ext cx="4253389" cy="4003182"/>
            <a:chOff x="7478650" y="2358439"/>
            <a:chExt cx="4253389" cy="4003182"/>
          </a:xfrm>
        </p:grpSpPr>
        <p:sp>
          <p:nvSpPr>
            <p:cNvPr id="28" name="任意多边形 27"/>
            <p:cNvSpPr/>
            <p:nvPr/>
          </p:nvSpPr>
          <p:spPr>
            <a:xfrm>
              <a:off x="7478650" y="2358439"/>
              <a:ext cx="4253389" cy="4003182"/>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grpSp>
          <p:nvGrpSpPr>
            <p:cNvPr id="29" name="组合 28"/>
            <p:cNvGrpSpPr/>
            <p:nvPr/>
          </p:nvGrpSpPr>
          <p:grpSpPr>
            <a:xfrm>
              <a:off x="7829076" y="2949657"/>
              <a:ext cx="3419002" cy="1773918"/>
              <a:chOff x="8335023" y="3832152"/>
              <a:chExt cx="3419002" cy="1773918"/>
            </a:xfrm>
          </p:grpSpPr>
          <p:sp>
            <p:nvSpPr>
              <p:cNvPr id="30"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31"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grpSp>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t="49499" r="78939"/>
          <a:stretch>
            <a:fillRect/>
          </a:stretch>
        </p:blipFill>
        <p:spPr>
          <a:xfrm rot="20722940">
            <a:off x="7515024" y="3883329"/>
            <a:ext cx="4382156" cy="3010105"/>
          </a:xfrm>
          <a:prstGeom prst="rect">
            <a:avLst/>
          </a:prstGeom>
        </p:spPr>
      </p:pic>
      <p:pic>
        <p:nvPicPr>
          <p:cNvPr id="32" name="图片 31"/>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5461952" y="4699315"/>
            <a:ext cx="1302203" cy="999366"/>
          </a:xfrm>
          <a:prstGeom prst="rect">
            <a:avLst/>
          </a:prstGeom>
        </p:spPr>
      </p:pic>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a:fillRect/>
          </a:stretch>
        </p:blipFill>
        <p:spPr>
          <a:xfrm>
            <a:off x="10946292" y="1379554"/>
            <a:ext cx="807677" cy="6589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4" cstate="hqprint">
            <a:extLst>
              <a:ext uri="{28A0092B-C50C-407E-A947-70E740481C1C}">
                <a14:useLocalDpi xmlns:a14="http://schemas.microsoft.com/office/drawing/2010/main" val="0"/>
              </a:ext>
            </a:extLst>
          </a:blip>
          <a:srcRect l="5680" t="10694" r="14559" b="12834"/>
          <a:stretch>
            <a:fillRect/>
          </a:stretch>
        </p:blipFill>
        <p:spPr>
          <a:xfrm>
            <a:off x="5305627" y="1299830"/>
            <a:ext cx="6743519" cy="5040984"/>
          </a:xfrm>
          <a:prstGeom prst="rect">
            <a:avLst/>
          </a:prstGeom>
        </p:spPr>
      </p:pic>
      <p:sp>
        <p:nvSpPr>
          <p:cNvPr id="14" name="TextBox 5"/>
          <p:cNvSpPr txBox="1"/>
          <p:nvPr/>
        </p:nvSpPr>
        <p:spPr>
          <a:xfrm rot="20953978">
            <a:off x="6252291" y="2853267"/>
            <a:ext cx="5008749" cy="1754326"/>
          </a:xfrm>
          <a:prstGeom prst="rect">
            <a:avLst/>
          </a:prstGeom>
          <a:noFill/>
        </p:spPr>
        <p:txBody>
          <a:bodyPr wrap="square" rtlCol="0">
            <a:spAutoFit/>
          </a:bodyPr>
          <a:lstStyle/>
          <a:p>
            <a:pPr algn="ctr"/>
            <a:r>
              <a:rPr lang="zh-CN" altLang="en-US" sz="5400" b="1" spc="300" dirty="0">
                <a:solidFill>
                  <a:schemeClr val="bg2">
                    <a:lumMod val="10000"/>
                  </a:schemeClr>
                </a:solidFill>
                <a:ea typeface="义启嘟嘟体" pitchFamily="2" charset="-128"/>
                <a:cs typeface="义启嘟嘟体" pitchFamily="2" charset="-128"/>
                <a:sym typeface="+mn-lt"/>
              </a:rPr>
              <a:t>感谢观看</a:t>
            </a:r>
            <a:endParaRPr lang="en-US" altLang="zh-CN" sz="5400" b="1" spc="300" dirty="0">
              <a:solidFill>
                <a:schemeClr val="bg2">
                  <a:lumMod val="10000"/>
                </a:schemeClr>
              </a:solidFill>
              <a:ea typeface="义启嘟嘟体" pitchFamily="2" charset="-128"/>
              <a:cs typeface="义启嘟嘟体" pitchFamily="2" charset="-128"/>
              <a:sym typeface="+mn-lt"/>
            </a:endParaRPr>
          </a:p>
          <a:p>
            <a:pPr algn="ctr"/>
            <a:r>
              <a:rPr lang="zh-CN" altLang="en-US" sz="5400" b="1" spc="300" dirty="0">
                <a:solidFill>
                  <a:schemeClr val="bg2">
                    <a:lumMod val="10000"/>
                  </a:schemeClr>
                </a:solidFill>
                <a:ea typeface="义启嘟嘟体" pitchFamily="2" charset="-128"/>
                <a:cs typeface="义启嘟嘟体" pitchFamily="2" charset="-128"/>
                <a:sym typeface="+mn-lt"/>
              </a:rPr>
              <a:t>请投我一票！</a:t>
            </a:r>
            <a:endParaRPr lang="en-US" sz="5400" b="1" spc="300" dirty="0">
              <a:solidFill>
                <a:schemeClr val="bg2">
                  <a:lumMod val="10000"/>
                </a:schemeClr>
              </a:solidFill>
              <a:ea typeface="义启嘟嘟体" pitchFamily="2" charset="-128"/>
              <a:cs typeface="义启嘟嘟体" pitchFamily="2" charset="-128"/>
              <a:sym typeface="+mn-lt"/>
            </a:endParaRPr>
          </a:p>
        </p:txBody>
      </p:sp>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a:fillRect/>
          </a:stretch>
        </p:blipFill>
        <p:spPr>
          <a:xfrm>
            <a:off x="0" y="291817"/>
            <a:ext cx="3108960" cy="2385226"/>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a:fillRect/>
          </a:stretch>
        </p:blipFill>
        <p:spPr>
          <a:xfrm rot="20722940">
            <a:off x="-194997" y="2714611"/>
            <a:ext cx="7183215" cy="4934153"/>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a:fillRect/>
          </a:stretch>
        </p:blipFill>
        <p:spPr>
          <a:xfrm>
            <a:off x="8960493" y="604679"/>
            <a:ext cx="3308804"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a:fillRect/>
          </a:stretch>
        </p:blipFill>
        <p:spPr>
          <a:xfrm>
            <a:off x="3037208" y="439428"/>
            <a:ext cx="2191122" cy="1520868"/>
          </a:xfrm>
          <a:prstGeom prst="rect">
            <a:avLst/>
          </a:prstGeom>
        </p:spPr>
      </p:pic>
      <p:pic>
        <p:nvPicPr>
          <p:cNvPr id="16" name="图片 15"/>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a:fillRect/>
          </a:stretch>
        </p:blipFill>
        <p:spPr>
          <a:xfrm>
            <a:off x="3198273" y="2971800"/>
            <a:ext cx="1120727" cy="914400"/>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a:fillRect/>
          </a:stretch>
        </p:blipFill>
        <p:spPr>
          <a:xfrm>
            <a:off x="7342170" y="488658"/>
            <a:ext cx="1120727"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1306286" y="2455816"/>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6008914" y="1682751"/>
            <a:ext cx="966652"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5228330" y="5489372"/>
            <a:ext cx="966652"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a:fillRect/>
          </a:stretch>
        </p:blipFill>
        <p:spPr>
          <a:xfrm>
            <a:off x="4352111" y="1887595"/>
            <a:ext cx="1123405"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a:fillRect/>
          </a:stretch>
        </p:blipFill>
        <p:spPr>
          <a:xfrm>
            <a:off x="5572149" y="4768422"/>
            <a:ext cx="691491"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a:fillRect/>
          </a:stretch>
        </p:blipFill>
        <p:spPr>
          <a:xfrm>
            <a:off x="-136835" y="4273286"/>
            <a:ext cx="1568989"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000">
        <p15:prstTrans prst="wind"/>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p:cTn id="37"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xEl>
                                              <p:pRg st="0" end="0"/>
                                            </p:txEl>
                                          </p:spTgt>
                                        </p:tgtEl>
                                      </p:cBhvr>
                                    </p:animEffect>
                                  </p:childTnLst>
                                </p:cTn>
                              </p:par>
                            </p:childTnLst>
                          </p:cTn>
                        </p:par>
                        <p:par>
                          <p:cTn id="42" fill="hold">
                            <p:stCondLst>
                              <p:cond delay="3650"/>
                            </p:stCondLst>
                            <p:childTnLst>
                              <p:par>
                                <p:cTn id="43" presetID="41" presetClass="entr" presetSubtype="0" fill="hold" nodeType="afterEffect">
                                  <p:stCondLst>
                                    <p:cond delay="0"/>
                                  </p:stCondLst>
                                  <p:iterate type="lt">
                                    <p:tmPct val="10000"/>
                                  </p:iterate>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p:cTn id="45"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47"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8930" y="2243162"/>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3628361" y="3203100"/>
            <a:ext cx="1162252" cy="646331"/>
          </a:xfrm>
          <a:prstGeom prst="rect">
            <a:avLst/>
          </a:prstGeom>
          <a:noFill/>
        </p:spPr>
        <p:txBody>
          <a:bodyPr wrap="square" rtlCol="0">
            <a:spAutoFit/>
          </a:bodyPr>
          <a:lstStyle/>
          <a:p>
            <a:pPr algn="ctr"/>
            <a:r>
              <a:rPr lang="en-US" altLang="zh-CN" sz="3600" b="1" dirty="0">
                <a:solidFill>
                  <a:srgbClr val="00B0F0"/>
                </a:solidFill>
                <a:ea typeface="义启嘟嘟体" pitchFamily="2" charset="-128"/>
                <a:cs typeface="义启嘟嘟体" pitchFamily="2" charset="-128"/>
                <a:sym typeface="+mn-lt"/>
              </a:rPr>
              <a:t>01</a:t>
            </a:r>
          </a:p>
        </p:txBody>
      </p:sp>
      <p:sp>
        <p:nvSpPr>
          <p:cNvPr id="33" name="TextBox 19"/>
          <p:cNvSpPr txBox="1">
            <a:spLocks noChangeArrowheads="1"/>
          </p:cNvSpPr>
          <p:nvPr/>
        </p:nvSpPr>
        <p:spPr bwMode="auto">
          <a:xfrm>
            <a:off x="6020825" y="3066457"/>
            <a:ext cx="3313555" cy="91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5400" b="1" spc="300" dirty="0">
                <a:solidFill>
                  <a:schemeClr val="tx1"/>
                </a:solidFill>
                <a:latin typeface="+mn-lt"/>
                <a:ea typeface="义启嘟嘟体" pitchFamily="2" charset="-128"/>
                <a:cs typeface="义启嘟嘟体" pitchFamily="2" charset="-128"/>
                <a:sym typeface="+mn-lt"/>
              </a:rPr>
              <a:t>自我介绍</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a:fillRect/>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109601" y="2608765"/>
            <a:ext cx="3292125" cy="476138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0" y="2065269"/>
            <a:ext cx="6897825" cy="3601697"/>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sp>
        <p:nvSpPr>
          <p:cNvPr id="6" name="TextBox 13"/>
          <p:cNvSpPr txBox="1"/>
          <p:nvPr/>
        </p:nvSpPr>
        <p:spPr>
          <a:xfrm>
            <a:off x="1028211" y="2907525"/>
            <a:ext cx="5661482" cy="2154179"/>
          </a:xfrm>
          <a:prstGeom prst="rect">
            <a:avLst/>
          </a:prstGeom>
          <a:noFill/>
        </p:spPr>
        <p:txBody>
          <a:bodyPr wrap="square" rtlCol="0">
            <a:spAutoFit/>
          </a:bodyPr>
          <a:lstStyle/>
          <a:p>
            <a:pPr algn="just">
              <a:lnSpc>
                <a:spcPct val="250000"/>
              </a:lnSpc>
            </a:pPr>
            <a:r>
              <a:rPr lang="zh-CN" altLang="en-US" sz="1400" spc="300" dirty="0">
                <a:ea typeface="义启嘟嘟体" pitchFamily="2" charset="-128"/>
                <a:cs typeface="义启嘟嘟体" pitchFamily="2" charset="-128"/>
                <a:sym typeface="+mn-lt"/>
              </a:rPr>
              <a:t>　　我叫孙小懂我来自大连</a:t>
            </a:r>
            <a:r>
              <a:rPr lang="en-US" altLang="zh-CN" sz="1400" spc="300" dirty="0">
                <a:ea typeface="义启嘟嘟体" pitchFamily="2" charset="-128"/>
                <a:cs typeface="义启嘟嘟体" pitchFamily="2" charset="-128"/>
                <a:sym typeface="+mn-lt"/>
              </a:rPr>
              <a:t>XX</a:t>
            </a:r>
            <a:r>
              <a:rPr lang="zh-CN" altLang="en-US" sz="1400" spc="300" dirty="0">
                <a:ea typeface="义启嘟嘟体" pitchFamily="2" charset="-128"/>
                <a:cs typeface="义启嘟嘟体" pitchFamily="2" charset="-128"/>
                <a:sym typeface="+mn-lt"/>
              </a:rPr>
              <a:t>中学小学部三年级。别看我身高只有</a:t>
            </a:r>
            <a:r>
              <a:rPr lang="en-US" altLang="zh-CN" sz="1400" spc="300" dirty="0">
                <a:ea typeface="义启嘟嘟体" pitchFamily="2" charset="-128"/>
                <a:cs typeface="义启嘟嘟体" pitchFamily="2" charset="-128"/>
                <a:sym typeface="+mn-lt"/>
              </a:rPr>
              <a:t>1</a:t>
            </a:r>
            <a:r>
              <a:rPr lang="zh-CN" altLang="en-US" sz="1400" spc="300" dirty="0">
                <a:ea typeface="义启嘟嘟体" pitchFamily="2" charset="-128"/>
                <a:cs typeface="义启嘟嘟体" pitchFamily="2" charset="-128"/>
                <a:sym typeface="+mn-lt"/>
              </a:rPr>
              <a:t>米</a:t>
            </a:r>
            <a:r>
              <a:rPr lang="en-US" altLang="zh-CN" sz="1400" spc="300" dirty="0">
                <a:ea typeface="义启嘟嘟体" pitchFamily="2" charset="-128"/>
                <a:cs typeface="义启嘟嘟体" pitchFamily="2" charset="-128"/>
                <a:sym typeface="+mn-lt"/>
              </a:rPr>
              <a:t>30</a:t>
            </a:r>
            <a:r>
              <a:rPr lang="zh-CN" altLang="en-US" sz="1400" spc="300" dirty="0">
                <a:ea typeface="义启嘟嘟体" pitchFamily="2" charset="-128"/>
                <a:cs typeface="义启嘟嘟体" pitchFamily="2" charset="-128"/>
                <a:sym typeface="+mn-lt"/>
              </a:rPr>
              <a:t>，我的爱好可是特别广泛呢，喜欢唱歌跳舞弹钢琴，我的舞蹈表演还得过金牌和奖状呢</a:t>
            </a:r>
            <a:r>
              <a:rPr lang="en-US" altLang="zh-CN" sz="1400" spc="300" dirty="0">
                <a:ea typeface="义启嘟嘟体" pitchFamily="2" charset="-128"/>
                <a:cs typeface="义启嘟嘟体" pitchFamily="2" charset="-128"/>
                <a:sym typeface="+mn-lt"/>
              </a:rPr>
              <a:t>!</a:t>
            </a:r>
            <a:r>
              <a:rPr lang="zh-CN" altLang="en-US" sz="1400" spc="300" dirty="0">
                <a:ea typeface="义启嘟嘟体" pitchFamily="2" charset="-128"/>
                <a:cs typeface="义启嘟嘟体" pitchFamily="2" charset="-128"/>
                <a:sym typeface="+mn-lt"/>
              </a:rPr>
              <a:t>另外，我还是个体育爱好者，参加过好多学校举办的运动会呢。</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39" y="-77177"/>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362894" y="1087826"/>
            <a:ext cx="1746211"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自我介绍</a:t>
            </a:r>
          </a:p>
        </p:txBody>
      </p:sp>
      <p:pic>
        <p:nvPicPr>
          <p:cNvPr id="8" name="图片占位符 7"/>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8687" r="8687"/>
          <a:stretch>
            <a:fillRect/>
          </a:stretch>
        </p:blipFill>
        <p:spPr>
          <a:xfrm>
            <a:off x="6997598" y="2177493"/>
            <a:ext cx="4750675" cy="3833045"/>
          </a:xfrm>
        </p:spPr>
      </p:pic>
      <p:pic>
        <p:nvPicPr>
          <p:cNvPr id="9" name="图片 8"/>
          <p:cNvPicPr>
            <a:picLocks noChangeAspect="1"/>
          </p:cNvPicPr>
          <p:nvPr/>
        </p:nvPicPr>
        <p:blipFill rotWithShape="1">
          <a:blip r:embed="rId5" cstate="hqprint">
            <a:extLst>
              <a:ext uri="{28A0092B-C50C-407E-A947-70E740481C1C}">
                <a14:useLocalDpi xmlns:a14="http://schemas.microsoft.com/office/drawing/2010/main" val="0"/>
              </a:ext>
            </a:extLst>
          </a:blip>
          <a:srcRect l="79111" t="60444" b="9334"/>
          <a:stretch>
            <a:fillRect/>
          </a:stretch>
        </p:blipFill>
        <p:spPr>
          <a:xfrm>
            <a:off x="3130349" y="679791"/>
            <a:ext cx="1895912" cy="2743021"/>
          </a:xfrm>
          <a:prstGeom prst="rect">
            <a:avLst/>
          </a:prstGeom>
        </p:spPr>
      </p:pic>
      <p:pic>
        <p:nvPicPr>
          <p:cNvPr id="10" name="图片 9"/>
          <p:cNvPicPr>
            <a:picLocks noChangeAspect="1"/>
          </p:cNvPicPr>
          <p:nvPr/>
        </p:nvPicPr>
        <p:blipFill rotWithShape="1">
          <a:blip r:embed="rId5" cstate="hqprint">
            <a:extLst>
              <a:ext uri="{28A0092B-C50C-407E-A947-70E740481C1C}">
                <a14:useLocalDpi xmlns:a14="http://schemas.microsoft.com/office/drawing/2010/main" val="0"/>
              </a:ext>
            </a:extLst>
          </a:blip>
          <a:srcRect t="9905" r="71460" b="70286"/>
          <a:stretch>
            <a:fillRect/>
          </a:stretch>
        </p:blipFill>
        <p:spPr>
          <a:xfrm>
            <a:off x="9874391" y="453209"/>
            <a:ext cx="2191122" cy="15208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1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92" y="0"/>
            <a:ext cx="2984702" cy="2984702"/>
          </a:xfrm>
          <a:prstGeom prst="rect">
            <a:avLst/>
          </a:prstGeom>
          <a:effectLst>
            <a:outerShdw blurRad="50800" dist="38100" dir="10800000" algn="r" rotWithShape="0">
              <a:prstClr val="black">
                <a:alpha val="40000"/>
              </a:prstClr>
            </a:outerShdw>
          </a:effectLst>
        </p:spPr>
      </p:pic>
      <p:sp>
        <p:nvSpPr>
          <p:cNvPr id="10" name="TextBox 19"/>
          <p:cNvSpPr txBox="1">
            <a:spLocks noChangeArrowheads="1"/>
          </p:cNvSpPr>
          <p:nvPr/>
        </p:nvSpPr>
        <p:spPr bwMode="auto">
          <a:xfrm>
            <a:off x="328263" y="1142638"/>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生活中的我</a:t>
            </a:r>
          </a:p>
        </p:txBody>
      </p:sp>
      <p:pic>
        <p:nvPicPr>
          <p:cNvPr id="4" name="图片占位符 3"/>
          <p:cNvPicPr>
            <a:picLocks noGrp="1" noChangeAspect="1"/>
          </p:cNvPicPr>
          <p:nvPr>
            <p:ph type="pic" sz="quarter" idx="10"/>
          </p:nvPr>
        </p:nvPicPr>
        <p:blipFill>
          <a:blip r:embed="rId4" cstate="hqprint">
            <a:extLst>
              <a:ext uri="{28A0092B-C50C-407E-A947-70E740481C1C}">
                <a14:useLocalDpi xmlns:a14="http://schemas.microsoft.com/office/drawing/2010/main" val="0"/>
              </a:ext>
            </a:extLst>
          </a:blip>
          <a:srcRect l="11507" r="11507"/>
          <a:stretch>
            <a:fillRect/>
          </a:stretch>
        </p:blipFill>
        <p:spPr/>
      </p:pic>
      <p:pic>
        <p:nvPicPr>
          <p:cNvPr id="5" name="图片占位符 4"/>
          <p:cNvPicPr>
            <a:picLocks noGrp="1" noChangeAspect="1"/>
          </p:cNvPicPr>
          <p:nvPr>
            <p:ph type="pic" sz="quarter" idx="11"/>
          </p:nvPr>
        </p:nvPicPr>
        <p:blipFill>
          <a:blip r:embed="rId5" cstate="hqprint">
            <a:extLst>
              <a:ext uri="{28A0092B-C50C-407E-A947-70E740481C1C}">
                <a14:useLocalDpi xmlns:a14="http://schemas.microsoft.com/office/drawing/2010/main" val="0"/>
              </a:ext>
            </a:extLst>
          </a:blip>
          <a:srcRect l="11507" r="11507"/>
          <a:stretch>
            <a:fillRect/>
          </a:stretch>
        </p:blipFill>
        <p:spPr/>
      </p:pic>
      <p:pic>
        <p:nvPicPr>
          <p:cNvPr id="15" name="图片 14"/>
          <p:cNvPicPr>
            <a:picLocks noChangeAspect="1"/>
          </p:cNvPicPr>
          <p:nvPr/>
        </p:nvPicPr>
        <p:blipFill>
          <a:blip r:embed="rId6"/>
          <a:stretch>
            <a:fillRect/>
          </a:stretch>
        </p:blipFill>
        <p:spPr>
          <a:xfrm>
            <a:off x="3241262" y="953135"/>
            <a:ext cx="3310415" cy="2560542"/>
          </a:xfrm>
          <a:prstGeom prst="rect">
            <a:avLst/>
          </a:prstGeom>
        </p:spPr>
      </p:pic>
      <p:pic>
        <p:nvPicPr>
          <p:cNvPr id="16" name="图片 15"/>
          <p:cNvPicPr>
            <a:picLocks noChangeAspect="1"/>
          </p:cNvPicPr>
          <p:nvPr/>
        </p:nvPicPr>
        <p:blipFill>
          <a:blip r:embed="rId7"/>
          <a:stretch>
            <a:fillRect/>
          </a:stretch>
        </p:blipFill>
        <p:spPr>
          <a:xfrm>
            <a:off x="8101212" y="953135"/>
            <a:ext cx="1127858" cy="865707"/>
          </a:xfrm>
          <a:prstGeom prst="rect">
            <a:avLst/>
          </a:prstGeom>
        </p:spPr>
      </p:pic>
      <p:pic>
        <p:nvPicPr>
          <p:cNvPr id="17" name="图片 16"/>
          <p:cNvPicPr>
            <a:picLocks noChangeAspect="1"/>
          </p:cNvPicPr>
          <p:nvPr/>
        </p:nvPicPr>
        <p:blipFill>
          <a:blip r:embed="rId8"/>
          <a:stretch>
            <a:fillRect/>
          </a:stretch>
        </p:blipFill>
        <p:spPr>
          <a:xfrm>
            <a:off x="4984869" y="3910370"/>
            <a:ext cx="1566808" cy="1469263"/>
          </a:xfrm>
          <a:prstGeom prst="rect">
            <a:avLst/>
          </a:prstGeom>
        </p:spPr>
      </p:pic>
      <p:pic>
        <p:nvPicPr>
          <p:cNvPr id="18" name="图片 17"/>
          <p:cNvPicPr>
            <a:picLocks noChangeAspect="1"/>
          </p:cNvPicPr>
          <p:nvPr/>
        </p:nvPicPr>
        <p:blipFill>
          <a:blip r:embed="rId9"/>
          <a:stretch>
            <a:fillRect/>
          </a:stretch>
        </p:blipFill>
        <p:spPr>
          <a:xfrm>
            <a:off x="8763044" y="3687633"/>
            <a:ext cx="1018120" cy="951058"/>
          </a:xfrm>
          <a:prstGeom prst="rect">
            <a:avLst/>
          </a:prstGeom>
        </p:spPr>
      </p:pic>
      <p:pic>
        <p:nvPicPr>
          <p:cNvPr id="19" name="图片 18"/>
          <p:cNvPicPr>
            <a:picLocks noChangeAspect="1"/>
          </p:cNvPicPr>
          <p:nvPr/>
        </p:nvPicPr>
        <p:blipFill rotWithShape="1">
          <a:blip r:embed="rId10">
            <a:extLst>
              <a:ext uri="{28A0092B-C50C-407E-A947-70E740481C1C}">
                <a14:useLocalDpi xmlns:a14="http://schemas.microsoft.com/office/drawing/2010/main" val="0"/>
              </a:ext>
            </a:extLst>
          </a:blip>
          <a:srcRect t="49499" r="78939"/>
          <a:stretch>
            <a:fillRect/>
          </a:stretch>
        </p:blipFill>
        <p:spPr>
          <a:xfrm rot="20722940">
            <a:off x="6820197" y="4353208"/>
            <a:ext cx="4548223" cy="312417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childTnLst>
                          </p:cTn>
                        </p:par>
                        <p:par>
                          <p:cTn id="49" fill="hold">
                            <p:stCondLst>
                              <p:cond delay="6000"/>
                            </p:stCondLst>
                            <p:childTnLst>
                              <p:par>
                                <p:cTn id="50" presetID="31"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ppt_w</p:attrName>
                                        </p:attrNameLst>
                                      </p:cBhvr>
                                      <p:tavLst>
                                        <p:tav tm="0">
                                          <p:val>
                                            <p:fltVal val="0"/>
                                          </p:val>
                                        </p:tav>
                                        <p:tav tm="100000">
                                          <p:val>
                                            <p:strVal val="#ppt_w"/>
                                          </p:val>
                                        </p:tav>
                                      </p:tavLst>
                                    </p:anim>
                                    <p:anim calcmode="lin" valueType="num">
                                      <p:cBhvr>
                                        <p:cTn id="53" dur="1000" fill="hold"/>
                                        <p:tgtEl>
                                          <p:spTgt spid="5"/>
                                        </p:tgtEl>
                                        <p:attrNameLst>
                                          <p:attrName>ppt_h</p:attrName>
                                        </p:attrNameLst>
                                      </p:cBhvr>
                                      <p:tavLst>
                                        <p:tav tm="0">
                                          <p:val>
                                            <p:fltVal val="0"/>
                                          </p:val>
                                        </p:tav>
                                        <p:tav tm="100000">
                                          <p:val>
                                            <p:strVal val="#ppt_h"/>
                                          </p:val>
                                        </p:tav>
                                      </p:tavLst>
                                    </p:anim>
                                    <p:anim calcmode="lin" valueType="num">
                                      <p:cBhvr>
                                        <p:cTn id="54" dur="1000" fill="hold"/>
                                        <p:tgtEl>
                                          <p:spTgt spid="5"/>
                                        </p:tgtEl>
                                        <p:attrNameLst>
                                          <p:attrName>style.rotation</p:attrName>
                                        </p:attrNameLst>
                                      </p:cBhvr>
                                      <p:tavLst>
                                        <p:tav tm="0">
                                          <p:val>
                                            <p:fltVal val="90"/>
                                          </p:val>
                                        </p:tav>
                                        <p:tav tm="100000">
                                          <p:val>
                                            <p:fltVal val="0"/>
                                          </p:val>
                                        </p:tav>
                                      </p:tavLst>
                                    </p:anim>
                                    <p:animEffect transition="in" filter="fade">
                                      <p:cBhvr>
                                        <p:cTn id="55" dur="1000"/>
                                        <p:tgtEl>
                                          <p:spTgt spid="5"/>
                                        </p:tgtEl>
                                      </p:cBhvr>
                                    </p:animEffect>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fltVal val="0"/>
                                          </p:val>
                                        </p:tav>
                                        <p:tav tm="100000">
                                          <p:val>
                                            <p:strVal val="#ppt_w"/>
                                          </p:val>
                                        </p:tav>
                                      </p:tavLst>
                                    </p:anim>
                                    <p:anim calcmode="lin" valueType="num">
                                      <p:cBhvr>
                                        <p:cTn id="60" dur="1000" fill="hold"/>
                                        <p:tgtEl>
                                          <p:spTgt spid="19"/>
                                        </p:tgtEl>
                                        <p:attrNameLst>
                                          <p:attrName>ppt_h</p:attrName>
                                        </p:attrNameLst>
                                      </p:cBhvr>
                                      <p:tavLst>
                                        <p:tav tm="0">
                                          <p:val>
                                            <p:fltVal val="0"/>
                                          </p:val>
                                        </p:tav>
                                        <p:tav tm="100000">
                                          <p:val>
                                            <p:strVal val="#ppt_h"/>
                                          </p:val>
                                        </p:tav>
                                      </p:tavLst>
                                    </p:anim>
                                    <p:anim calcmode="lin" valueType="num">
                                      <p:cBhvr>
                                        <p:cTn id="61" dur="1000" fill="hold"/>
                                        <p:tgtEl>
                                          <p:spTgt spid="19"/>
                                        </p:tgtEl>
                                        <p:attrNameLst>
                                          <p:attrName>style.rotation</p:attrName>
                                        </p:attrNameLst>
                                      </p:cBhvr>
                                      <p:tavLst>
                                        <p:tav tm="0">
                                          <p:val>
                                            <p:fltVal val="90"/>
                                          </p:val>
                                        </p:tav>
                                        <p:tav tm="100000">
                                          <p:val>
                                            <p:fltVal val="0"/>
                                          </p:val>
                                        </p:tav>
                                      </p:tavLst>
                                    </p:anim>
                                    <p:animEffect transition="in" filter="fade">
                                      <p:cBhvr>
                                        <p:cTn id="6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9" name="TextBox 19"/>
          <p:cNvSpPr txBox="1">
            <a:spLocks noChangeArrowheads="1"/>
          </p:cNvSpPr>
          <p:nvPr/>
        </p:nvSpPr>
        <p:spPr bwMode="auto">
          <a:xfrm>
            <a:off x="0" y="953135"/>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生活中的我</a:t>
            </a:r>
          </a:p>
        </p:txBody>
      </p:sp>
      <p:grpSp>
        <p:nvGrpSpPr>
          <p:cNvPr id="19" name="组合 18"/>
          <p:cNvGrpSpPr/>
          <p:nvPr/>
        </p:nvGrpSpPr>
        <p:grpSpPr>
          <a:xfrm>
            <a:off x="8335023" y="3832152"/>
            <a:ext cx="3419002" cy="1773918"/>
            <a:chOff x="8335023" y="3832152"/>
            <a:chExt cx="3419002" cy="1773918"/>
          </a:xfrm>
        </p:grpSpPr>
        <p:sp>
          <p:nvSpPr>
            <p:cNvPr id="11"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13"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pic>
        <p:nvPicPr>
          <p:cNvPr id="6" name="图片占位符 5"/>
          <p:cNvPicPr>
            <a:picLocks noGrp="1" noChangeAspect="1"/>
          </p:cNvPicPr>
          <p:nvPr>
            <p:ph type="pic" sz="quarter" idx="10"/>
          </p:nvPr>
        </p:nvPicPr>
        <p:blipFill>
          <a:blip r:embed="rId4" cstate="hqprint">
            <a:extLst>
              <a:ext uri="{28A0092B-C50C-407E-A947-70E740481C1C}">
                <a14:useLocalDpi xmlns:a14="http://schemas.microsoft.com/office/drawing/2010/main" val="0"/>
              </a:ext>
            </a:extLst>
          </a:blip>
          <a:srcRect l="16644" r="16644"/>
          <a:stretch>
            <a:fillRect/>
          </a:stretch>
        </p:blipFill>
        <p:spPr>
          <a:xfrm>
            <a:off x="2030125" y="1477827"/>
            <a:ext cx="2330204" cy="2330204"/>
          </a:xfrm>
        </p:spPr>
      </p:pic>
      <p:pic>
        <p:nvPicPr>
          <p:cNvPr id="15" name="图片占位符 14"/>
          <p:cNvPicPr>
            <a:picLocks noGrp="1" noChangeAspect="1"/>
          </p:cNvPicPr>
          <p:nvPr>
            <p:ph type="pic" sz="quarter" idx="13"/>
          </p:nvPr>
        </p:nvPicPr>
        <p:blipFill>
          <a:blip r:embed="rId5" cstate="hqprint">
            <a:extLst>
              <a:ext uri="{28A0092B-C50C-407E-A947-70E740481C1C}">
                <a14:useLocalDpi xmlns:a14="http://schemas.microsoft.com/office/drawing/2010/main" val="0"/>
              </a:ext>
            </a:extLst>
          </a:blip>
          <a:srcRect l="16667" r="16667"/>
          <a:stretch>
            <a:fillRect/>
          </a:stretch>
        </p:blipFill>
        <p:spPr>
          <a:xfrm>
            <a:off x="1917513" y="4037715"/>
            <a:ext cx="1780862" cy="1780862"/>
          </a:xfrm>
        </p:spPr>
      </p:pic>
      <p:pic>
        <p:nvPicPr>
          <p:cNvPr id="17" name="图片占位符 16"/>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6667" r="16667"/>
          <a:stretch>
            <a:fillRect/>
          </a:stretch>
        </p:blipFill>
        <p:spPr>
          <a:xfrm>
            <a:off x="4271474" y="1361118"/>
            <a:ext cx="4135764" cy="4135763"/>
          </a:xfrm>
        </p:spPr>
      </p:pic>
      <p:pic>
        <p:nvPicPr>
          <p:cNvPr id="16" name="图片占位符 15"/>
          <p:cNvPicPr>
            <a:picLocks noGrp="1" noChangeAspect="1"/>
          </p:cNvPicPr>
          <p:nvPr>
            <p:ph type="pic" sz="quarter" idx="11"/>
          </p:nvPr>
        </p:nvPicPr>
        <p:blipFill>
          <a:blip r:embed="rId7" cstate="hqprint">
            <a:extLst>
              <a:ext uri="{28A0092B-C50C-407E-A947-70E740481C1C}">
                <a14:useLocalDpi xmlns:a14="http://schemas.microsoft.com/office/drawing/2010/main" val="0"/>
              </a:ext>
            </a:extLst>
          </a:blip>
          <a:srcRect l="19174" r="19174"/>
          <a:stretch>
            <a:fillRect/>
          </a:stretch>
        </p:blipFill>
        <p:spPr/>
      </p:pic>
      <p:pic>
        <p:nvPicPr>
          <p:cNvPr id="18" name="图片 17"/>
          <p:cNvPicPr>
            <a:picLocks noChangeAspect="1"/>
          </p:cNvPicPr>
          <p:nvPr/>
        </p:nvPicPr>
        <p:blipFill rotWithShape="1">
          <a:blip r:embed="rId8" cstate="hqprint">
            <a:extLst>
              <a:ext uri="{28A0092B-C50C-407E-A947-70E740481C1C}">
                <a14:useLocalDpi xmlns:a14="http://schemas.microsoft.com/office/drawing/2010/main" val="0"/>
              </a:ext>
            </a:extLst>
          </a:blip>
          <a:srcRect t="9905" r="71460" b="70286"/>
          <a:stretch>
            <a:fillRect/>
          </a:stretch>
        </p:blipFill>
        <p:spPr>
          <a:xfrm>
            <a:off x="7167248" y="421676"/>
            <a:ext cx="2191122" cy="1520868"/>
          </a:xfrm>
          <a:prstGeom prst="rect">
            <a:avLst/>
          </a:prstGeom>
        </p:spPr>
      </p:pic>
      <p:pic>
        <p:nvPicPr>
          <p:cNvPr id="20" name="图片 19"/>
          <p:cNvPicPr>
            <a:picLocks noChangeAspect="1"/>
          </p:cNvPicPr>
          <p:nvPr/>
        </p:nvPicPr>
        <p:blipFill>
          <a:blip r:embed="rId9"/>
          <a:stretch>
            <a:fillRect/>
          </a:stretch>
        </p:blipFill>
        <p:spPr>
          <a:xfrm>
            <a:off x="4585839" y="4952870"/>
            <a:ext cx="1127858" cy="865707"/>
          </a:xfrm>
          <a:prstGeom prst="rect">
            <a:avLst/>
          </a:prstGeom>
        </p:spPr>
      </p:pic>
      <p:pic>
        <p:nvPicPr>
          <p:cNvPr id="21" name="图片 20"/>
          <p:cNvPicPr>
            <a:picLocks noChangeAspect="1"/>
          </p:cNvPicPr>
          <p:nvPr/>
        </p:nvPicPr>
        <p:blipFill>
          <a:blip r:embed="rId10"/>
          <a:stretch>
            <a:fillRect/>
          </a:stretch>
        </p:blipFill>
        <p:spPr>
          <a:xfrm>
            <a:off x="296016" y="3097520"/>
            <a:ext cx="1566808" cy="1469263"/>
          </a:xfrm>
          <a:prstGeom prst="rect">
            <a:avLst/>
          </a:prstGeom>
        </p:spPr>
      </p:pic>
      <p:pic>
        <p:nvPicPr>
          <p:cNvPr id="22" name="图片 21"/>
          <p:cNvPicPr>
            <a:picLocks noChangeAspect="1"/>
          </p:cNvPicPr>
          <p:nvPr/>
        </p:nvPicPr>
        <p:blipFill>
          <a:blip r:embed="rId10"/>
          <a:stretch>
            <a:fillRect/>
          </a:stretch>
        </p:blipFill>
        <p:spPr>
          <a:xfrm>
            <a:off x="3983737" y="704717"/>
            <a:ext cx="1018175" cy="9547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9" name="TextBox 19"/>
          <p:cNvSpPr txBox="1">
            <a:spLocks noChangeArrowheads="1"/>
          </p:cNvSpPr>
          <p:nvPr/>
        </p:nvSpPr>
        <p:spPr bwMode="auto">
          <a:xfrm>
            <a:off x="0" y="953135"/>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spc="300" dirty="0">
                <a:solidFill>
                  <a:srgbClr val="00B0F0"/>
                </a:solidFill>
                <a:latin typeface="+mn-lt"/>
                <a:ea typeface="义启嘟嘟体" pitchFamily="2" charset="-128"/>
                <a:cs typeface="义启嘟嘟体" pitchFamily="2" charset="-128"/>
                <a:sym typeface="+mn-lt"/>
              </a:rPr>
              <a:t>生活中的我</a:t>
            </a:r>
          </a:p>
        </p:txBody>
      </p:sp>
      <p:pic>
        <p:nvPicPr>
          <p:cNvPr id="4" name="图片占位符 3"/>
          <p:cNvPicPr>
            <a:picLocks noGrp="1" noChangeAspect="1"/>
          </p:cNvPicPr>
          <p:nvPr>
            <p:ph type="pic" sz="quarter" idx="12"/>
          </p:nvPr>
        </p:nvPicPr>
        <p:blipFill>
          <a:blip r:embed="rId4" cstate="hqprint">
            <a:extLst>
              <a:ext uri="{28A0092B-C50C-407E-A947-70E740481C1C}">
                <a14:useLocalDpi xmlns:a14="http://schemas.microsoft.com/office/drawing/2010/main" val="0"/>
              </a:ext>
            </a:extLst>
          </a:blip>
          <a:srcRect t="569" b="569"/>
          <a:stretch>
            <a:fillRect/>
          </a:stretch>
        </p:blipFill>
        <p:spPr/>
      </p:pic>
      <p:pic>
        <p:nvPicPr>
          <p:cNvPr id="6" name="图片占位符 5"/>
          <p:cNvPicPr>
            <a:picLocks noGrp="1" noChangeAspect="1"/>
          </p:cNvPicPr>
          <p:nvPr>
            <p:ph type="pic" sz="quarter" idx="11"/>
          </p:nvPr>
        </p:nvPicPr>
        <p:blipFill>
          <a:blip r:embed="rId5" cstate="hqprint">
            <a:extLst>
              <a:ext uri="{28A0092B-C50C-407E-A947-70E740481C1C}">
                <a14:useLocalDpi xmlns:a14="http://schemas.microsoft.com/office/drawing/2010/main" val="0"/>
              </a:ext>
            </a:extLst>
          </a:blip>
          <a:srcRect t="587" b="587"/>
          <a:stretch>
            <a:fillRect/>
          </a:stretch>
        </p:blipFill>
        <p:spPr/>
      </p:pic>
      <p:grpSp>
        <p:nvGrpSpPr>
          <p:cNvPr id="13" name="组合 12"/>
          <p:cNvGrpSpPr/>
          <p:nvPr/>
        </p:nvGrpSpPr>
        <p:grpSpPr>
          <a:xfrm>
            <a:off x="7452199" y="1411086"/>
            <a:ext cx="3419002" cy="1773918"/>
            <a:chOff x="8335023" y="3832152"/>
            <a:chExt cx="3419002" cy="1773918"/>
          </a:xfrm>
        </p:grpSpPr>
        <p:sp>
          <p:nvSpPr>
            <p:cNvPr id="14"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15"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pic>
        <p:nvPicPr>
          <p:cNvPr id="16" name="图片 15"/>
          <p:cNvPicPr>
            <a:picLocks noChangeAspect="1"/>
          </p:cNvPicPr>
          <p:nvPr/>
        </p:nvPicPr>
        <p:blipFill rotWithShape="1">
          <a:blip r:embed="rId6">
            <a:extLst>
              <a:ext uri="{28A0092B-C50C-407E-A947-70E740481C1C}">
                <a14:useLocalDpi xmlns:a14="http://schemas.microsoft.com/office/drawing/2010/main" val="0"/>
              </a:ext>
            </a:extLst>
          </a:blip>
          <a:srcRect t="49499" r="78939"/>
          <a:stretch>
            <a:fillRect/>
          </a:stretch>
        </p:blipFill>
        <p:spPr>
          <a:xfrm rot="20722940">
            <a:off x="3858402" y="4272644"/>
            <a:ext cx="4548223" cy="312417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334837" y="879918"/>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en-US" sz="2400" b="1" dirty="0">
                <a:solidFill>
                  <a:srgbClr val="00B0F0"/>
                </a:solidFill>
                <a:latin typeface="+mn-lt"/>
                <a:ea typeface="义启嘟嘟体" pitchFamily="2" charset="-128"/>
                <a:cs typeface="义启嘟嘟体" pitchFamily="2" charset="-128"/>
                <a:sym typeface="+mn-lt"/>
              </a:rPr>
              <a:t>喜爱活动</a:t>
            </a:r>
          </a:p>
        </p:txBody>
      </p:sp>
      <p:pic>
        <p:nvPicPr>
          <p:cNvPr id="15" name="图片 14"/>
          <p:cNvPicPr>
            <a:picLocks noChangeAspect="1"/>
          </p:cNvPicPr>
          <p:nvPr/>
        </p:nvPicPr>
        <p:blipFill>
          <a:blip r:embed="rId4"/>
          <a:stretch>
            <a:fillRect/>
          </a:stretch>
        </p:blipFill>
        <p:spPr>
          <a:xfrm>
            <a:off x="4585839" y="4952870"/>
            <a:ext cx="1127858" cy="865707"/>
          </a:xfrm>
          <a:prstGeom prst="rect">
            <a:avLst/>
          </a:prstGeom>
        </p:spPr>
      </p:pic>
      <p:pic>
        <p:nvPicPr>
          <p:cNvPr id="16" name="图片 15"/>
          <p:cNvPicPr>
            <a:picLocks noChangeAspect="1"/>
          </p:cNvPicPr>
          <p:nvPr/>
        </p:nvPicPr>
        <p:blipFill>
          <a:blip r:embed="rId5"/>
          <a:stretch>
            <a:fillRect/>
          </a:stretch>
        </p:blipFill>
        <p:spPr>
          <a:xfrm>
            <a:off x="296016" y="3097520"/>
            <a:ext cx="1566808" cy="1469263"/>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a:fillRect/>
          </a:stretch>
        </p:blipFill>
        <p:spPr>
          <a:xfrm>
            <a:off x="7986832" y="-481374"/>
            <a:ext cx="4205168" cy="2918827"/>
          </a:xfrm>
          <a:prstGeom prst="rect">
            <a:avLst/>
          </a:prstGeom>
        </p:spPr>
      </p:pic>
      <p:grpSp>
        <p:nvGrpSpPr>
          <p:cNvPr id="18" name="组合 17"/>
          <p:cNvGrpSpPr/>
          <p:nvPr/>
        </p:nvGrpSpPr>
        <p:grpSpPr>
          <a:xfrm>
            <a:off x="8410152" y="2835376"/>
            <a:ext cx="3419002" cy="1773918"/>
            <a:chOff x="8335023" y="3832152"/>
            <a:chExt cx="3419002" cy="1773918"/>
          </a:xfrm>
        </p:grpSpPr>
        <p:sp>
          <p:nvSpPr>
            <p:cNvPr id="19"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20"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pic>
        <p:nvPicPr>
          <p:cNvPr id="21" name="图片占位符 20"/>
          <p:cNvPicPr>
            <a:picLocks noGrp="1" noChangeAspect="1"/>
          </p:cNvPicPr>
          <p:nvPr>
            <p:ph type="pic" sz="quarter" idx="11"/>
          </p:nvPr>
        </p:nvPicPr>
        <p:blipFill>
          <a:blip r:embed="rId7" cstate="print">
            <a:extLst>
              <a:ext uri="{28A0092B-C50C-407E-A947-70E740481C1C}">
                <a14:useLocalDpi xmlns:a14="http://schemas.microsoft.com/office/drawing/2010/main" val="0"/>
              </a:ext>
            </a:extLst>
          </a:blip>
          <a:srcRect l="5857" r="5857"/>
          <a:stretch>
            <a:fillRect/>
          </a:stretch>
        </p:blipFill>
        <p:spPr>
          <a:xfrm>
            <a:off x="6269500" y="2098184"/>
            <a:ext cx="2407180" cy="1680117"/>
          </a:xfrm>
        </p:spPr>
      </p:pic>
      <p:pic>
        <p:nvPicPr>
          <p:cNvPr id="22" name="图片占位符 21"/>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l="2233" r="2233"/>
          <a:stretch>
            <a:fillRect/>
          </a:stretch>
        </p:blipFill>
        <p:spPr>
          <a:xfrm>
            <a:off x="6263271" y="3895663"/>
            <a:ext cx="2413410" cy="1684466"/>
          </a:xfrm>
        </p:spPr>
      </p:pic>
      <p:pic>
        <p:nvPicPr>
          <p:cNvPr id="10" name="图片占位符 9"/>
          <p:cNvPicPr>
            <a:picLocks noGrp="1" noChangeAspect="1"/>
          </p:cNvPicPr>
          <p:nvPr>
            <p:ph type="pic" sz="quarter" idx="12"/>
          </p:nvPr>
        </p:nvPicPr>
        <p:blipFill>
          <a:blip r:embed="rId9" cstate="print">
            <a:extLst>
              <a:ext uri="{28A0092B-C50C-407E-A947-70E740481C1C}">
                <a14:useLocalDpi xmlns:a14="http://schemas.microsoft.com/office/drawing/2010/main" val="0"/>
              </a:ext>
            </a:extLst>
          </a:blip>
          <a:srcRect l="2241" r="2241"/>
          <a:stretch>
            <a:fillRect/>
          </a:stretch>
        </p:blipFill>
        <p:spPr>
          <a:xfrm>
            <a:off x="1216737" y="2149111"/>
            <a:ext cx="4915776" cy="3431018"/>
          </a:xfrm>
        </p:spPr>
      </p:pic>
      <p:pic>
        <p:nvPicPr>
          <p:cNvPr id="23" name="图片 22"/>
          <p:cNvPicPr>
            <a:picLocks noChangeAspect="1"/>
          </p:cNvPicPr>
          <p:nvPr/>
        </p:nvPicPr>
        <p:blipFill>
          <a:blip r:embed="rId5"/>
          <a:stretch>
            <a:fillRect/>
          </a:stretch>
        </p:blipFill>
        <p:spPr>
          <a:xfrm>
            <a:off x="3802435" y="374261"/>
            <a:ext cx="1566808" cy="14692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86" y="-278708"/>
            <a:ext cx="2984702" cy="2984702"/>
          </a:xfrm>
          <a:prstGeom prst="rect">
            <a:avLst/>
          </a:prstGeom>
          <a:effectLst>
            <a:outerShdw blurRad="50800" dist="38100" dir="10800000" algn="r" rotWithShape="0">
              <a:prstClr val="black">
                <a:alpha val="40000"/>
              </a:prstClr>
            </a:outerShdw>
          </a:effectLst>
        </p:spPr>
      </p:pic>
      <p:sp>
        <p:nvSpPr>
          <p:cNvPr id="7" name="TextBox 19"/>
          <p:cNvSpPr txBox="1">
            <a:spLocks noChangeArrowheads="1"/>
          </p:cNvSpPr>
          <p:nvPr/>
        </p:nvSpPr>
        <p:spPr bwMode="auto">
          <a:xfrm>
            <a:off x="251568" y="903168"/>
            <a:ext cx="2099279" cy="45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61" tIns="43881" rIns="87761" bIns="4388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en-US" sz="2400" b="1" dirty="0">
                <a:solidFill>
                  <a:srgbClr val="00B0F0"/>
                </a:solidFill>
                <a:latin typeface="+mn-lt"/>
                <a:ea typeface="义启嘟嘟体" pitchFamily="2" charset="-128"/>
                <a:cs typeface="义启嘟嘟体" pitchFamily="2" charset="-128"/>
                <a:sym typeface="+mn-lt"/>
              </a:rPr>
              <a:t>喜爱活动</a:t>
            </a:r>
          </a:p>
        </p:txBody>
      </p:sp>
      <p:pic>
        <p:nvPicPr>
          <p:cNvPr id="4" name="图片占位符 3"/>
          <p:cNvPicPr>
            <a:picLocks noGrp="1" noChangeAspect="1"/>
          </p:cNvPicPr>
          <p:nvPr>
            <p:ph type="pic" sz="quarter" idx="12"/>
          </p:nvPr>
        </p:nvPicPr>
        <p:blipFill>
          <a:blip r:embed="rId4" cstate="hqprint">
            <a:extLst>
              <a:ext uri="{28A0092B-C50C-407E-A947-70E740481C1C}">
                <a14:useLocalDpi xmlns:a14="http://schemas.microsoft.com/office/drawing/2010/main" val="0"/>
              </a:ext>
            </a:extLst>
          </a:blip>
          <a:srcRect l="22899" r="22899"/>
          <a:stretch>
            <a:fillRect/>
          </a:stretch>
        </p:blipFill>
        <p:spPr/>
      </p:pic>
      <p:pic>
        <p:nvPicPr>
          <p:cNvPr id="13" name="图片占位符 12"/>
          <p:cNvPicPr>
            <a:picLocks noGrp="1" noChangeAspect="1"/>
          </p:cNvPicPr>
          <p:nvPr>
            <p:ph type="pic" sz="quarter" idx="11"/>
          </p:nvPr>
        </p:nvPicPr>
        <p:blipFill>
          <a:blip r:embed="rId5" cstate="hqprint">
            <a:extLst>
              <a:ext uri="{28A0092B-C50C-407E-A947-70E740481C1C}">
                <a14:useLocalDpi xmlns:a14="http://schemas.microsoft.com/office/drawing/2010/main" val="0"/>
              </a:ext>
            </a:extLst>
          </a:blip>
          <a:srcRect l="21052" r="21052"/>
          <a:stretch>
            <a:fillRect/>
          </a:stretch>
        </p:blipFill>
        <p:spPr/>
      </p:pic>
      <p:grpSp>
        <p:nvGrpSpPr>
          <p:cNvPr id="14" name="组合 13"/>
          <p:cNvGrpSpPr/>
          <p:nvPr/>
        </p:nvGrpSpPr>
        <p:grpSpPr>
          <a:xfrm>
            <a:off x="251568" y="3246856"/>
            <a:ext cx="3419002" cy="1773918"/>
            <a:chOff x="8335023" y="3832152"/>
            <a:chExt cx="3419002" cy="1773918"/>
          </a:xfrm>
        </p:grpSpPr>
        <p:sp>
          <p:nvSpPr>
            <p:cNvPr id="15" name="TextBox 105"/>
            <p:cNvSpPr txBox="1">
              <a:spLocks noChangeArrowheads="1"/>
            </p:cNvSpPr>
            <p:nvPr/>
          </p:nvSpPr>
          <p:spPr bwMode="auto">
            <a:xfrm>
              <a:off x="8335023" y="3832152"/>
              <a:ext cx="3419002"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lvl="0" algn="ctr">
                <a:lnSpc>
                  <a:spcPct val="150000"/>
                </a:lnSpc>
                <a:defRPr/>
              </a:pPr>
              <a:r>
                <a:rPr lang="zh-CN" altLang="en-US" sz="2400" b="1" kern="0" dirty="0">
                  <a:latin typeface="+mn-lt"/>
                  <a:ea typeface="义启嘟嘟体" pitchFamily="2" charset="-128"/>
                  <a:cs typeface="义启嘟嘟体" pitchFamily="2" charset="-128"/>
                  <a:sym typeface="+mn-lt"/>
                </a:rPr>
                <a:t>点击此处添加标题</a:t>
              </a:r>
            </a:p>
          </p:txBody>
        </p:sp>
        <p:sp>
          <p:nvSpPr>
            <p:cNvPr id="16"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lgn="ctr"/>
              <a:r>
                <a:rPr lang="zh-CN" altLang="en-US" sz="1800" spc="300" dirty="0">
                  <a:latin typeface="+mn-lt"/>
                  <a:ea typeface="义启嘟嘟体" pitchFamily="2" charset="-128"/>
                  <a:cs typeface="义启嘟嘟体" pitchFamily="2" charset="-128"/>
                  <a:sym typeface="+mn-lt"/>
                </a:rPr>
                <a:t>点击输入简要文字内容点击输入简要文字内容点击输入简要文字内容点击输入简要文字内容</a:t>
              </a:r>
              <a:endParaRPr lang="en-US" altLang="zh-CN" sz="1800" dirty="0">
                <a:latin typeface="+mn-lt"/>
                <a:ea typeface="义启嘟嘟体" pitchFamily="2" charset="-128"/>
                <a:cs typeface="义启嘟嘟体" pitchFamily="2" charset="-128"/>
                <a:sym typeface="+mn-lt"/>
              </a:endParaRPr>
            </a:p>
          </p:txBody>
        </p:sp>
      </p:grpSp>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t="49499" r="78939"/>
          <a:stretch>
            <a:fillRect/>
          </a:stretch>
        </p:blipFill>
        <p:spPr>
          <a:xfrm rot="20722940">
            <a:off x="834262" y="2080544"/>
            <a:ext cx="2253615" cy="1548009"/>
          </a:xfrm>
          <a:prstGeom prst="rect">
            <a:avLst/>
          </a:prstGeom>
        </p:spPr>
      </p:pic>
      <p:pic>
        <p:nvPicPr>
          <p:cNvPr id="18" name="图片 17"/>
          <p:cNvPicPr>
            <a:picLocks noChangeAspect="1"/>
          </p:cNvPicPr>
          <p:nvPr/>
        </p:nvPicPr>
        <p:blipFill>
          <a:blip r:embed="rId7"/>
          <a:stretch>
            <a:fillRect/>
          </a:stretch>
        </p:blipFill>
        <p:spPr>
          <a:xfrm>
            <a:off x="3802435" y="374261"/>
            <a:ext cx="1566808" cy="1469263"/>
          </a:xfrm>
          <a:prstGeom prst="rect">
            <a:avLst/>
          </a:prstGeom>
        </p:spPr>
      </p:pic>
      <p:pic>
        <p:nvPicPr>
          <p:cNvPr id="19" name="图片 18"/>
          <p:cNvPicPr>
            <a:picLocks noChangeAspect="1"/>
          </p:cNvPicPr>
          <p:nvPr/>
        </p:nvPicPr>
        <p:blipFill>
          <a:blip r:embed="rId7"/>
          <a:stretch>
            <a:fillRect/>
          </a:stretch>
        </p:blipFill>
        <p:spPr>
          <a:xfrm>
            <a:off x="7387387" y="5115948"/>
            <a:ext cx="1033096" cy="968778"/>
          </a:xfrm>
          <a:prstGeom prst="rect">
            <a:avLst/>
          </a:prstGeom>
        </p:spPr>
      </p:pic>
      <p:pic>
        <p:nvPicPr>
          <p:cNvPr id="20" name="图片 19"/>
          <p:cNvPicPr>
            <a:picLocks noChangeAspect="1"/>
          </p:cNvPicPr>
          <p:nvPr/>
        </p:nvPicPr>
        <p:blipFill>
          <a:blip r:embed="rId8"/>
          <a:stretch>
            <a:fillRect/>
          </a:stretch>
        </p:blipFill>
        <p:spPr>
          <a:xfrm>
            <a:off x="2966774" y="4898599"/>
            <a:ext cx="1127858" cy="865707"/>
          </a:xfrm>
          <a:prstGeom prst="rect">
            <a:avLst/>
          </a:prstGeom>
        </p:spPr>
      </p:pic>
      <p:pic>
        <p:nvPicPr>
          <p:cNvPr id="21" name="图片 20"/>
          <p:cNvPicPr>
            <a:picLocks noChangeAspect="1"/>
          </p:cNvPicPr>
          <p:nvPr/>
        </p:nvPicPr>
        <p:blipFill>
          <a:blip r:embed="rId8"/>
          <a:stretch>
            <a:fillRect/>
          </a:stretch>
        </p:blipFill>
        <p:spPr>
          <a:xfrm>
            <a:off x="7333368" y="1388373"/>
            <a:ext cx="1127858" cy="865707"/>
          </a:xfrm>
          <a:prstGeom prst="rect">
            <a:avLst/>
          </a:prstGeom>
        </p:spPr>
      </p:pic>
      <p:pic>
        <p:nvPicPr>
          <p:cNvPr id="22" name="图片 21"/>
          <p:cNvPicPr>
            <a:picLocks noChangeAspect="1"/>
          </p:cNvPicPr>
          <p:nvPr/>
        </p:nvPicPr>
        <p:blipFill>
          <a:blip r:embed="rId8"/>
          <a:stretch>
            <a:fillRect/>
          </a:stretch>
        </p:blipFill>
        <p:spPr>
          <a:xfrm>
            <a:off x="11136743" y="4247347"/>
            <a:ext cx="1127858" cy="8657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par>
                                <p:cTn id="34" presetID="3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odbdm2b">
      <a:majorFont>
        <a:latin typeface="Arial"/>
        <a:ea typeface="iekie duduti"/>
        <a:cs typeface=""/>
      </a:majorFont>
      <a:minorFont>
        <a:latin typeface="Arial"/>
        <a:ea typeface="iekie dudut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宽屏</PresentationFormat>
  <Paragraphs>111</Paragraphs>
  <Slides>25</Slides>
  <Notes>25</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25</vt:i4>
      </vt:variant>
    </vt:vector>
  </HeadingPairs>
  <TitlesOfParts>
    <vt:vector size="28" baseType="lpstr">
      <vt:lpstr>等线</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105</cp:revision>
  <dcterms:created xsi:type="dcterms:W3CDTF">2017-05-23T12:09:00Z</dcterms:created>
  <dcterms:modified xsi:type="dcterms:W3CDTF">2021-01-04T15:57:07Z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